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</p:sldIdLst>
  <p:sldSz cx="9144000" cy="6858000" type="screen4x3"/>
  <p:notesSz cx="6858000" cy="9144000"/>
  <p:photoAlbum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9F592-C16D-42ED-A286-6F5F67A5A5DD}" type="datetimeFigureOut">
              <a:rPr lang="uk-UA" smtClean="0"/>
              <a:pPr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ECDC4-1A67-4D1E-A2BD-970EAE28208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K\Desktop\&#1084;&#1077;&#1083;&#1086;&#1076;&#1110;&#1103;%20&#1085;&#1072;%20&#1087;&#1088;&#1077;&#1079;&#1077;&#1085;&#1090;&#1072;&#1094;&#1110;&#1102;\09.%20&#1049;&#1086;&#1079;&#1077;&#1092;%20&#1043;&#1072;&#1081;&#1076;&#1085;%20-%20&#1057;&#1077;&#1088;&#1077;&#1085;&#1072;&#1076;&#1072;%20(Standchen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815290" cy="115569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Презентація майстер-класу:</a:t>
            </a:r>
            <a:br>
              <a:rPr lang="uk-UA" dirty="0" smtClean="0"/>
            </a:br>
            <a:r>
              <a:rPr lang="uk-UA" dirty="0" err="1" smtClean="0"/>
              <a:t>“Технологія</a:t>
            </a:r>
            <a:r>
              <a:rPr lang="uk-UA" dirty="0" smtClean="0"/>
              <a:t> критичного мислення</a:t>
            </a:r>
            <a:br>
              <a:rPr lang="uk-UA" dirty="0" smtClean="0"/>
            </a:br>
            <a:r>
              <a:rPr lang="uk-UA" dirty="0" smtClean="0"/>
              <a:t>на уроках ІМ”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PK</a:t>
            </a:r>
            <a:endParaRPr lang="uk-UA" dirty="0"/>
          </a:p>
        </p:txBody>
      </p:sp>
      <p:pic>
        <p:nvPicPr>
          <p:cNvPr id="4" name="09. Йозеф Гайдн - Серенада (Standchen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12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06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19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50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51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24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44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71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3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33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4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35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52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51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07963"/>
            <a:ext cx="9144000" cy="64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88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46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21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0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37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16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78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36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41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_page_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06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_page_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5263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10233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</Words>
  <Application>Microsoft Office PowerPoint</Application>
  <PresentationFormat>Экран (4:3)</PresentationFormat>
  <Paragraphs>2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Презентація майстер-класу: “Технологія критичного мислення на уроках ІМ”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PK</dc:creator>
  <cp:lastModifiedBy>PK</cp:lastModifiedBy>
  <cp:revision>13</cp:revision>
  <dcterms:created xsi:type="dcterms:W3CDTF">2018-01-14T15:28:32Z</dcterms:created>
  <dcterms:modified xsi:type="dcterms:W3CDTF">2018-01-14T18:01:15Z</dcterms:modified>
</cp:coreProperties>
</file>