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1" r:id="rId12"/>
    <p:sldId id="272" r:id="rId13"/>
    <p:sldId id="275" r:id="rId14"/>
    <p:sldId id="313" r:id="rId15"/>
    <p:sldId id="314" r:id="rId16"/>
    <p:sldId id="265" r:id="rId17"/>
    <p:sldId id="267" r:id="rId18"/>
    <p:sldId id="268" r:id="rId19"/>
    <p:sldId id="286" r:id="rId20"/>
    <p:sldId id="270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1" r:id="rId29"/>
    <p:sldId id="285" r:id="rId30"/>
    <p:sldId id="288" r:id="rId31"/>
    <p:sldId id="289" r:id="rId32"/>
    <p:sldId id="292" r:id="rId33"/>
    <p:sldId id="290" r:id="rId34"/>
    <p:sldId id="295" r:id="rId35"/>
    <p:sldId id="291" r:id="rId36"/>
    <p:sldId id="294" r:id="rId37"/>
    <p:sldId id="293" r:id="rId38"/>
    <p:sldId id="296" r:id="rId39"/>
    <p:sldId id="299" r:id="rId40"/>
    <p:sldId id="297" r:id="rId41"/>
    <p:sldId id="298" r:id="rId42"/>
    <p:sldId id="301" r:id="rId43"/>
    <p:sldId id="302" r:id="rId44"/>
    <p:sldId id="303" r:id="rId45"/>
    <p:sldId id="304" r:id="rId46"/>
    <p:sldId id="305" r:id="rId47"/>
    <p:sldId id="307" r:id="rId48"/>
    <p:sldId id="306" r:id="rId49"/>
    <p:sldId id="311" r:id="rId50"/>
    <p:sldId id="31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85" autoAdjust="0"/>
    <p:restoredTop sz="9466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AB824C-3259-47E0-A3F9-AE6D6BF3199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0CF86D-CE9F-4255-9590-A95C5C392BCF}">
      <dgm:prSet phldrT="[Текст]"/>
      <dgm:spPr/>
      <dgm:t>
        <a:bodyPr/>
        <a:lstStyle/>
        <a:p>
          <a:r>
            <a:rPr lang="de-DE" dirty="0" smtClean="0"/>
            <a:t>1</a:t>
          </a:r>
          <a:endParaRPr lang="ru-RU" dirty="0"/>
        </a:p>
      </dgm:t>
    </dgm:pt>
    <dgm:pt modelId="{D547A0BC-8572-4EFE-B36F-56A3B49E7476}" type="parTrans" cxnId="{DF6F6659-EBFF-4883-80FF-F63C93F58D48}">
      <dgm:prSet/>
      <dgm:spPr/>
      <dgm:t>
        <a:bodyPr/>
        <a:lstStyle/>
        <a:p>
          <a:endParaRPr lang="ru-RU"/>
        </a:p>
      </dgm:t>
    </dgm:pt>
    <dgm:pt modelId="{EB20210E-6035-4788-B35A-720630F468A2}" type="sibTrans" cxnId="{DF6F6659-EBFF-4883-80FF-F63C93F58D48}">
      <dgm:prSet/>
      <dgm:spPr/>
      <dgm:t>
        <a:bodyPr/>
        <a:lstStyle/>
        <a:p>
          <a:endParaRPr lang="ru-RU"/>
        </a:p>
      </dgm:t>
    </dgm:pt>
    <dgm:pt modelId="{E0D8CD67-C421-48F2-915C-0F8BF0235766}">
      <dgm:prSet phldrT="[Текст]"/>
      <dgm:spPr/>
      <dgm:t>
        <a:bodyPr/>
        <a:lstStyle/>
        <a:p>
          <a:r>
            <a:rPr lang="de-DE" dirty="0" smtClean="0"/>
            <a:t>Didaktische Spiele</a:t>
          </a:r>
          <a:endParaRPr lang="ru-RU" dirty="0"/>
        </a:p>
      </dgm:t>
    </dgm:pt>
    <dgm:pt modelId="{418DF7FA-749A-4B13-9A7E-860F5E486E0F}" type="parTrans" cxnId="{8E1353CD-2858-4F75-91D0-14BB4AE49244}">
      <dgm:prSet/>
      <dgm:spPr/>
      <dgm:t>
        <a:bodyPr/>
        <a:lstStyle/>
        <a:p>
          <a:endParaRPr lang="ru-RU"/>
        </a:p>
      </dgm:t>
    </dgm:pt>
    <dgm:pt modelId="{C68D3E75-E082-48E0-B748-E73489C1537A}" type="sibTrans" cxnId="{8E1353CD-2858-4F75-91D0-14BB4AE49244}">
      <dgm:prSet/>
      <dgm:spPr/>
      <dgm:t>
        <a:bodyPr/>
        <a:lstStyle/>
        <a:p>
          <a:endParaRPr lang="ru-RU"/>
        </a:p>
      </dgm:t>
    </dgm:pt>
    <dgm:pt modelId="{050585B3-4BED-451C-A1EC-C3342BEDFBD9}">
      <dgm:prSet phldrT="[Текст]"/>
      <dgm:spPr/>
      <dgm:t>
        <a:bodyPr/>
        <a:lstStyle/>
        <a:p>
          <a:r>
            <a:rPr lang="de-DE" dirty="0" smtClean="0"/>
            <a:t>Sprachlernspiele</a:t>
          </a:r>
          <a:endParaRPr lang="ru-RU" dirty="0"/>
        </a:p>
      </dgm:t>
    </dgm:pt>
    <dgm:pt modelId="{BDBB488D-2842-44AE-8F24-38161DEA3C96}" type="parTrans" cxnId="{DF459D44-1F28-4E21-B5A0-AF4F6B7D02A5}">
      <dgm:prSet/>
      <dgm:spPr/>
      <dgm:t>
        <a:bodyPr/>
        <a:lstStyle/>
        <a:p>
          <a:endParaRPr lang="ru-RU"/>
        </a:p>
      </dgm:t>
    </dgm:pt>
    <dgm:pt modelId="{03C7369F-D998-48D8-8839-8C93ED5F6E81}" type="sibTrans" cxnId="{DF459D44-1F28-4E21-B5A0-AF4F6B7D02A5}">
      <dgm:prSet/>
      <dgm:spPr/>
      <dgm:t>
        <a:bodyPr/>
        <a:lstStyle/>
        <a:p>
          <a:endParaRPr lang="ru-RU"/>
        </a:p>
      </dgm:t>
    </dgm:pt>
    <dgm:pt modelId="{D8717F02-888A-4250-979A-F7A53118401D}">
      <dgm:prSet phldrT="[Текст]"/>
      <dgm:spPr/>
      <dgm:t>
        <a:bodyPr/>
        <a:lstStyle/>
        <a:p>
          <a:r>
            <a:rPr lang="de-DE" dirty="0" smtClean="0"/>
            <a:t>2</a:t>
          </a:r>
          <a:endParaRPr lang="ru-RU" dirty="0"/>
        </a:p>
      </dgm:t>
    </dgm:pt>
    <dgm:pt modelId="{06C7428F-1EDC-437E-8344-10467957DA98}" type="parTrans" cxnId="{1FFCC50E-B39F-41F0-A5CD-53D8B69FBE81}">
      <dgm:prSet/>
      <dgm:spPr/>
      <dgm:t>
        <a:bodyPr/>
        <a:lstStyle/>
        <a:p>
          <a:endParaRPr lang="ru-RU"/>
        </a:p>
      </dgm:t>
    </dgm:pt>
    <dgm:pt modelId="{E67DE9C5-EBA9-486F-BED6-D87968C367F9}" type="sibTrans" cxnId="{1FFCC50E-B39F-41F0-A5CD-53D8B69FBE81}">
      <dgm:prSet/>
      <dgm:spPr/>
      <dgm:t>
        <a:bodyPr/>
        <a:lstStyle/>
        <a:p>
          <a:endParaRPr lang="ru-RU"/>
        </a:p>
      </dgm:t>
    </dgm:pt>
    <dgm:pt modelId="{22AC1804-0F63-4B4B-826E-CE8C7BF6C5B0}">
      <dgm:prSet phldrT="[Текст]"/>
      <dgm:spPr/>
      <dgm:t>
        <a:bodyPr/>
        <a:lstStyle/>
        <a:p>
          <a:r>
            <a:rPr lang="de-DE" dirty="0" smtClean="0"/>
            <a:t>Kreative Spiele</a:t>
          </a:r>
          <a:endParaRPr lang="ru-RU" dirty="0"/>
        </a:p>
      </dgm:t>
    </dgm:pt>
    <dgm:pt modelId="{2973B31F-3E30-4019-A973-1A091E524668}" type="parTrans" cxnId="{28B5B1AC-AD61-46BF-8C5D-D29C4C633AE3}">
      <dgm:prSet/>
      <dgm:spPr/>
      <dgm:t>
        <a:bodyPr/>
        <a:lstStyle/>
        <a:p>
          <a:endParaRPr lang="ru-RU"/>
        </a:p>
      </dgm:t>
    </dgm:pt>
    <dgm:pt modelId="{28D73DA3-1789-4D77-8130-91C202696A45}" type="sibTrans" cxnId="{28B5B1AC-AD61-46BF-8C5D-D29C4C633AE3}">
      <dgm:prSet/>
      <dgm:spPr/>
      <dgm:t>
        <a:bodyPr/>
        <a:lstStyle/>
        <a:p>
          <a:endParaRPr lang="ru-RU"/>
        </a:p>
      </dgm:t>
    </dgm:pt>
    <dgm:pt modelId="{DAA687A6-A746-4493-9668-B66EC9B08D7A}">
      <dgm:prSet phldrT="[Текст]"/>
      <dgm:spPr/>
      <dgm:t>
        <a:bodyPr/>
        <a:lstStyle/>
        <a:p>
          <a:r>
            <a:rPr lang="de-DE" dirty="0" smtClean="0"/>
            <a:t>Bewegung kommt ins Spiele</a:t>
          </a:r>
          <a:endParaRPr lang="ru-RU" dirty="0"/>
        </a:p>
      </dgm:t>
    </dgm:pt>
    <dgm:pt modelId="{A38CC39C-5D20-435A-9572-2A361B1518E9}" type="parTrans" cxnId="{51D385EA-617A-4D8B-A2E9-91799EA05A1F}">
      <dgm:prSet/>
      <dgm:spPr/>
      <dgm:t>
        <a:bodyPr/>
        <a:lstStyle/>
        <a:p>
          <a:endParaRPr lang="ru-RU"/>
        </a:p>
      </dgm:t>
    </dgm:pt>
    <dgm:pt modelId="{9F32FBF2-449A-4B95-9091-3F1E98C884A9}" type="sibTrans" cxnId="{51D385EA-617A-4D8B-A2E9-91799EA05A1F}">
      <dgm:prSet/>
      <dgm:spPr/>
      <dgm:t>
        <a:bodyPr/>
        <a:lstStyle/>
        <a:p>
          <a:endParaRPr lang="ru-RU"/>
        </a:p>
      </dgm:t>
    </dgm:pt>
    <dgm:pt modelId="{045FF5A5-2F06-4DA5-BAB5-AAE0556B3A8F}">
      <dgm:prSet phldrT="[Текст]"/>
      <dgm:spPr/>
      <dgm:t>
        <a:bodyPr/>
        <a:lstStyle/>
        <a:p>
          <a:r>
            <a:rPr lang="de-DE" dirty="0" smtClean="0"/>
            <a:t>3</a:t>
          </a:r>
          <a:endParaRPr lang="ru-RU" dirty="0"/>
        </a:p>
      </dgm:t>
    </dgm:pt>
    <dgm:pt modelId="{23B1716D-C8BD-40CE-A7BE-3E559440EFC6}" type="parTrans" cxnId="{2FA6B13C-F59C-4609-8782-B76E925D071A}">
      <dgm:prSet/>
      <dgm:spPr/>
      <dgm:t>
        <a:bodyPr/>
        <a:lstStyle/>
        <a:p>
          <a:endParaRPr lang="ru-RU"/>
        </a:p>
      </dgm:t>
    </dgm:pt>
    <dgm:pt modelId="{39ACBC0F-F2BD-45DC-A7EC-D9A676C5027C}" type="sibTrans" cxnId="{2FA6B13C-F59C-4609-8782-B76E925D071A}">
      <dgm:prSet/>
      <dgm:spPr/>
      <dgm:t>
        <a:bodyPr/>
        <a:lstStyle/>
        <a:p>
          <a:endParaRPr lang="ru-RU"/>
        </a:p>
      </dgm:t>
    </dgm:pt>
    <dgm:pt modelId="{660993FB-408F-4301-838F-0079BD30E319}">
      <dgm:prSet phldrT="[Текст]"/>
      <dgm:spPr/>
      <dgm:t>
        <a:bodyPr/>
        <a:lstStyle/>
        <a:p>
          <a:r>
            <a:rPr lang="de-DE" dirty="0" smtClean="0"/>
            <a:t>Interaktionsspiele</a:t>
          </a:r>
          <a:endParaRPr lang="ru-RU" dirty="0"/>
        </a:p>
      </dgm:t>
    </dgm:pt>
    <dgm:pt modelId="{B846BD0A-C85E-40DA-BD60-6A50E80E0658}" type="parTrans" cxnId="{17403543-3E31-423B-915D-FE36686D1D69}">
      <dgm:prSet/>
      <dgm:spPr/>
      <dgm:t>
        <a:bodyPr/>
        <a:lstStyle/>
        <a:p>
          <a:endParaRPr lang="ru-RU"/>
        </a:p>
      </dgm:t>
    </dgm:pt>
    <dgm:pt modelId="{17E74BBA-9417-4A4B-813D-1CE740466B6A}" type="sibTrans" cxnId="{17403543-3E31-423B-915D-FE36686D1D69}">
      <dgm:prSet/>
      <dgm:spPr/>
      <dgm:t>
        <a:bodyPr/>
        <a:lstStyle/>
        <a:p>
          <a:endParaRPr lang="ru-RU"/>
        </a:p>
      </dgm:t>
    </dgm:pt>
    <dgm:pt modelId="{4B1A130A-C903-45AF-98A7-71947368FF7B}">
      <dgm:prSet phldrT="[Текст]"/>
      <dgm:spPr/>
      <dgm:t>
        <a:bodyPr/>
        <a:lstStyle/>
        <a:p>
          <a:r>
            <a:rPr lang="de-DE" dirty="0" err="1" smtClean="0"/>
            <a:t>Erdkundungsspiele</a:t>
          </a:r>
          <a:endParaRPr lang="ru-RU" dirty="0"/>
        </a:p>
      </dgm:t>
    </dgm:pt>
    <dgm:pt modelId="{01815679-DBE6-4D76-8BE6-D20C35C89F06}" type="parTrans" cxnId="{DC2654CE-D159-44B7-8DF3-5C12968B147B}">
      <dgm:prSet/>
      <dgm:spPr/>
      <dgm:t>
        <a:bodyPr/>
        <a:lstStyle/>
        <a:p>
          <a:endParaRPr lang="ru-RU"/>
        </a:p>
      </dgm:t>
    </dgm:pt>
    <dgm:pt modelId="{C9247AB1-DDD6-423C-8B68-02D09742680C}" type="sibTrans" cxnId="{DC2654CE-D159-44B7-8DF3-5C12968B147B}">
      <dgm:prSet/>
      <dgm:spPr/>
      <dgm:t>
        <a:bodyPr/>
        <a:lstStyle/>
        <a:p>
          <a:endParaRPr lang="ru-RU"/>
        </a:p>
      </dgm:t>
    </dgm:pt>
    <dgm:pt modelId="{455025CC-B906-4267-9B2B-4991B3BB1D7F}" type="pres">
      <dgm:prSet presAssocID="{43AB824C-3259-47E0-A3F9-AE6D6BF3199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35F1CE-989A-48E7-9729-CC5F28CB64C2}" type="pres">
      <dgm:prSet presAssocID="{000CF86D-CE9F-4255-9590-A95C5C392BCF}" presName="composite" presStyleCnt="0"/>
      <dgm:spPr/>
    </dgm:pt>
    <dgm:pt modelId="{C839EE13-48A4-4E5E-BB53-DF6DD8D2A37A}" type="pres">
      <dgm:prSet presAssocID="{000CF86D-CE9F-4255-9590-A95C5C392BC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E569A-A03C-46AE-8FAA-2592DD92DE11}" type="pres">
      <dgm:prSet presAssocID="{000CF86D-CE9F-4255-9590-A95C5C392BC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C27F6-C674-4DC6-8757-61081D5D775C}" type="pres">
      <dgm:prSet presAssocID="{EB20210E-6035-4788-B35A-720630F468A2}" presName="sp" presStyleCnt="0"/>
      <dgm:spPr/>
    </dgm:pt>
    <dgm:pt modelId="{B847E5D3-4EA5-43D0-A9A4-FCDAE8EE4B79}" type="pres">
      <dgm:prSet presAssocID="{D8717F02-888A-4250-979A-F7A53118401D}" presName="composite" presStyleCnt="0"/>
      <dgm:spPr/>
    </dgm:pt>
    <dgm:pt modelId="{D5D5ECED-B639-4D4F-9A81-3DFD3125D003}" type="pres">
      <dgm:prSet presAssocID="{D8717F02-888A-4250-979A-F7A53118401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5401E-0ABE-4EC6-B87F-DF4509AF607F}" type="pres">
      <dgm:prSet presAssocID="{D8717F02-888A-4250-979A-F7A53118401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7B539-0008-4FD8-84D1-F89C94B007BE}" type="pres">
      <dgm:prSet presAssocID="{E67DE9C5-EBA9-486F-BED6-D87968C367F9}" presName="sp" presStyleCnt="0"/>
      <dgm:spPr/>
    </dgm:pt>
    <dgm:pt modelId="{63C586A3-A04D-498C-A8F5-040461D6B437}" type="pres">
      <dgm:prSet presAssocID="{045FF5A5-2F06-4DA5-BAB5-AAE0556B3A8F}" presName="composite" presStyleCnt="0"/>
      <dgm:spPr/>
    </dgm:pt>
    <dgm:pt modelId="{1335E515-A468-4BB9-A395-F131FD444F1F}" type="pres">
      <dgm:prSet presAssocID="{045FF5A5-2F06-4DA5-BAB5-AAE0556B3A8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86DBD-DCA5-450F-9DE5-3E1AE946D69D}" type="pres">
      <dgm:prSet presAssocID="{045FF5A5-2F06-4DA5-BAB5-AAE0556B3A8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1353CD-2858-4F75-91D0-14BB4AE49244}" srcId="{000CF86D-CE9F-4255-9590-A95C5C392BCF}" destId="{E0D8CD67-C421-48F2-915C-0F8BF0235766}" srcOrd="0" destOrd="0" parTransId="{418DF7FA-749A-4B13-9A7E-860F5E486E0F}" sibTransId="{C68D3E75-E082-48E0-B748-E73489C1537A}"/>
    <dgm:cxn modelId="{DC2654CE-D159-44B7-8DF3-5C12968B147B}" srcId="{045FF5A5-2F06-4DA5-BAB5-AAE0556B3A8F}" destId="{4B1A130A-C903-45AF-98A7-71947368FF7B}" srcOrd="1" destOrd="0" parTransId="{01815679-DBE6-4D76-8BE6-D20C35C89F06}" sibTransId="{C9247AB1-DDD6-423C-8B68-02D09742680C}"/>
    <dgm:cxn modelId="{FAB2E449-1A22-4252-BC64-B73F4A140454}" type="presOf" srcId="{050585B3-4BED-451C-A1EC-C3342BEDFBD9}" destId="{A3EE569A-A03C-46AE-8FAA-2592DD92DE11}" srcOrd="0" destOrd="1" presId="urn:microsoft.com/office/officeart/2005/8/layout/chevron2"/>
    <dgm:cxn modelId="{1FFCC50E-B39F-41F0-A5CD-53D8B69FBE81}" srcId="{43AB824C-3259-47E0-A3F9-AE6D6BF3199A}" destId="{D8717F02-888A-4250-979A-F7A53118401D}" srcOrd="1" destOrd="0" parTransId="{06C7428F-1EDC-437E-8344-10467957DA98}" sibTransId="{E67DE9C5-EBA9-486F-BED6-D87968C367F9}"/>
    <dgm:cxn modelId="{378D8D61-83F1-405D-AF97-CE208F2B4D05}" type="presOf" srcId="{660993FB-408F-4301-838F-0079BD30E319}" destId="{97C86DBD-DCA5-450F-9DE5-3E1AE946D69D}" srcOrd="0" destOrd="0" presId="urn:microsoft.com/office/officeart/2005/8/layout/chevron2"/>
    <dgm:cxn modelId="{D24ECF3E-0A98-4EB6-9DEA-9EF08DDA1EC6}" type="presOf" srcId="{43AB824C-3259-47E0-A3F9-AE6D6BF3199A}" destId="{455025CC-B906-4267-9B2B-4991B3BB1D7F}" srcOrd="0" destOrd="0" presId="urn:microsoft.com/office/officeart/2005/8/layout/chevron2"/>
    <dgm:cxn modelId="{E1DC853B-E811-418F-B115-A2F5608E6E3B}" type="presOf" srcId="{045FF5A5-2F06-4DA5-BAB5-AAE0556B3A8F}" destId="{1335E515-A468-4BB9-A395-F131FD444F1F}" srcOrd="0" destOrd="0" presId="urn:microsoft.com/office/officeart/2005/8/layout/chevron2"/>
    <dgm:cxn modelId="{DF459D44-1F28-4E21-B5A0-AF4F6B7D02A5}" srcId="{000CF86D-CE9F-4255-9590-A95C5C392BCF}" destId="{050585B3-4BED-451C-A1EC-C3342BEDFBD9}" srcOrd="1" destOrd="0" parTransId="{BDBB488D-2842-44AE-8F24-38161DEA3C96}" sibTransId="{03C7369F-D998-48D8-8839-8C93ED5F6E81}"/>
    <dgm:cxn modelId="{4BC26588-87AE-47A5-8B31-83784621BEDB}" type="presOf" srcId="{D8717F02-888A-4250-979A-F7A53118401D}" destId="{D5D5ECED-B639-4D4F-9A81-3DFD3125D003}" srcOrd="0" destOrd="0" presId="urn:microsoft.com/office/officeart/2005/8/layout/chevron2"/>
    <dgm:cxn modelId="{51D385EA-617A-4D8B-A2E9-91799EA05A1F}" srcId="{D8717F02-888A-4250-979A-F7A53118401D}" destId="{DAA687A6-A746-4493-9668-B66EC9B08D7A}" srcOrd="1" destOrd="0" parTransId="{A38CC39C-5D20-435A-9572-2A361B1518E9}" sibTransId="{9F32FBF2-449A-4B95-9091-3F1E98C884A9}"/>
    <dgm:cxn modelId="{28B5B1AC-AD61-46BF-8C5D-D29C4C633AE3}" srcId="{D8717F02-888A-4250-979A-F7A53118401D}" destId="{22AC1804-0F63-4B4B-826E-CE8C7BF6C5B0}" srcOrd="0" destOrd="0" parTransId="{2973B31F-3E30-4019-A973-1A091E524668}" sibTransId="{28D73DA3-1789-4D77-8130-91C202696A45}"/>
    <dgm:cxn modelId="{BAD5EF7E-350E-4C8F-A844-4F0219824660}" type="presOf" srcId="{DAA687A6-A746-4493-9668-B66EC9B08D7A}" destId="{2A05401E-0ABE-4EC6-B87F-DF4509AF607F}" srcOrd="0" destOrd="1" presId="urn:microsoft.com/office/officeart/2005/8/layout/chevron2"/>
    <dgm:cxn modelId="{31CE956A-25A6-410A-89B9-1024322DA5C2}" type="presOf" srcId="{000CF86D-CE9F-4255-9590-A95C5C392BCF}" destId="{C839EE13-48A4-4E5E-BB53-DF6DD8D2A37A}" srcOrd="0" destOrd="0" presId="urn:microsoft.com/office/officeart/2005/8/layout/chevron2"/>
    <dgm:cxn modelId="{17403543-3E31-423B-915D-FE36686D1D69}" srcId="{045FF5A5-2F06-4DA5-BAB5-AAE0556B3A8F}" destId="{660993FB-408F-4301-838F-0079BD30E319}" srcOrd="0" destOrd="0" parTransId="{B846BD0A-C85E-40DA-BD60-6A50E80E0658}" sibTransId="{17E74BBA-9417-4A4B-813D-1CE740466B6A}"/>
    <dgm:cxn modelId="{01D71053-02CD-4166-80C7-428DAA78D37C}" type="presOf" srcId="{E0D8CD67-C421-48F2-915C-0F8BF0235766}" destId="{A3EE569A-A03C-46AE-8FAA-2592DD92DE11}" srcOrd="0" destOrd="0" presId="urn:microsoft.com/office/officeart/2005/8/layout/chevron2"/>
    <dgm:cxn modelId="{32DE850C-1119-4B33-8583-8EFF9341BE7A}" type="presOf" srcId="{22AC1804-0F63-4B4B-826E-CE8C7BF6C5B0}" destId="{2A05401E-0ABE-4EC6-B87F-DF4509AF607F}" srcOrd="0" destOrd="0" presId="urn:microsoft.com/office/officeart/2005/8/layout/chevron2"/>
    <dgm:cxn modelId="{AAEFBFA2-48F3-491F-9926-BDDCAAC6224B}" type="presOf" srcId="{4B1A130A-C903-45AF-98A7-71947368FF7B}" destId="{97C86DBD-DCA5-450F-9DE5-3E1AE946D69D}" srcOrd="0" destOrd="1" presId="urn:microsoft.com/office/officeart/2005/8/layout/chevron2"/>
    <dgm:cxn modelId="{DF6F6659-EBFF-4883-80FF-F63C93F58D48}" srcId="{43AB824C-3259-47E0-A3F9-AE6D6BF3199A}" destId="{000CF86D-CE9F-4255-9590-A95C5C392BCF}" srcOrd="0" destOrd="0" parTransId="{D547A0BC-8572-4EFE-B36F-56A3B49E7476}" sibTransId="{EB20210E-6035-4788-B35A-720630F468A2}"/>
    <dgm:cxn modelId="{2FA6B13C-F59C-4609-8782-B76E925D071A}" srcId="{43AB824C-3259-47E0-A3F9-AE6D6BF3199A}" destId="{045FF5A5-2F06-4DA5-BAB5-AAE0556B3A8F}" srcOrd="2" destOrd="0" parTransId="{23B1716D-C8BD-40CE-A7BE-3E559440EFC6}" sibTransId="{39ACBC0F-F2BD-45DC-A7EC-D9A676C5027C}"/>
    <dgm:cxn modelId="{E7104E9D-641E-4BF8-83D3-B4A7024F8DEC}" type="presParOf" srcId="{455025CC-B906-4267-9B2B-4991B3BB1D7F}" destId="{4B35F1CE-989A-48E7-9729-CC5F28CB64C2}" srcOrd="0" destOrd="0" presId="urn:microsoft.com/office/officeart/2005/8/layout/chevron2"/>
    <dgm:cxn modelId="{82C98B7F-3A64-4FB0-9C26-9BEB78282B18}" type="presParOf" srcId="{4B35F1CE-989A-48E7-9729-CC5F28CB64C2}" destId="{C839EE13-48A4-4E5E-BB53-DF6DD8D2A37A}" srcOrd="0" destOrd="0" presId="urn:microsoft.com/office/officeart/2005/8/layout/chevron2"/>
    <dgm:cxn modelId="{3F54ACEC-2E42-4606-8E67-71735220520D}" type="presParOf" srcId="{4B35F1CE-989A-48E7-9729-CC5F28CB64C2}" destId="{A3EE569A-A03C-46AE-8FAA-2592DD92DE11}" srcOrd="1" destOrd="0" presId="urn:microsoft.com/office/officeart/2005/8/layout/chevron2"/>
    <dgm:cxn modelId="{E04BD47A-44E8-4D27-BDBE-D607876A18A3}" type="presParOf" srcId="{455025CC-B906-4267-9B2B-4991B3BB1D7F}" destId="{D94C27F6-C674-4DC6-8757-61081D5D775C}" srcOrd="1" destOrd="0" presId="urn:microsoft.com/office/officeart/2005/8/layout/chevron2"/>
    <dgm:cxn modelId="{2A50E785-B2E1-467D-971E-39B2872BF171}" type="presParOf" srcId="{455025CC-B906-4267-9B2B-4991B3BB1D7F}" destId="{B847E5D3-4EA5-43D0-A9A4-FCDAE8EE4B79}" srcOrd="2" destOrd="0" presId="urn:microsoft.com/office/officeart/2005/8/layout/chevron2"/>
    <dgm:cxn modelId="{07DE5238-2EB6-43B5-A029-AE86F0060BC2}" type="presParOf" srcId="{B847E5D3-4EA5-43D0-A9A4-FCDAE8EE4B79}" destId="{D5D5ECED-B639-4D4F-9A81-3DFD3125D003}" srcOrd="0" destOrd="0" presId="urn:microsoft.com/office/officeart/2005/8/layout/chevron2"/>
    <dgm:cxn modelId="{8390768D-0C90-4901-9C04-99469598F464}" type="presParOf" srcId="{B847E5D3-4EA5-43D0-A9A4-FCDAE8EE4B79}" destId="{2A05401E-0ABE-4EC6-B87F-DF4509AF607F}" srcOrd="1" destOrd="0" presId="urn:microsoft.com/office/officeart/2005/8/layout/chevron2"/>
    <dgm:cxn modelId="{F5F815B1-257B-49A1-984E-7D33F01459B1}" type="presParOf" srcId="{455025CC-B906-4267-9B2B-4991B3BB1D7F}" destId="{B7E7B539-0008-4FD8-84D1-F89C94B007BE}" srcOrd="3" destOrd="0" presId="urn:microsoft.com/office/officeart/2005/8/layout/chevron2"/>
    <dgm:cxn modelId="{932A4BD8-9D92-4CF7-A87F-1C88F2E5F213}" type="presParOf" srcId="{455025CC-B906-4267-9B2B-4991B3BB1D7F}" destId="{63C586A3-A04D-498C-A8F5-040461D6B437}" srcOrd="4" destOrd="0" presId="urn:microsoft.com/office/officeart/2005/8/layout/chevron2"/>
    <dgm:cxn modelId="{0865FACF-B2FB-46CB-B4E1-CFA31C06A74F}" type="presParOf" srcId="{63C586A3-A04D-498C-A8F5-040461D6B437}" destId="{1335E515-A468-4BB9-A395-F131FD444F1F}" srcOrd="0" destOrd="0" presId="urn:microsoft.com/office/officeart/2005/8/layout/chevron2"/>
    <dgm:cxn modelId="{3FC19284-EBF3-41BF-AB89-548E41B4DEAB}" type="presParOf" srcId="{63C586A3-A04D-498C-A8F5-040461D6B437}" destId="{97C86DBD-DCA5-450F-9DE5-3E1AE946D69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511020-89BD-403C-B635-3AF2B6572AE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06CA15A-A02C-4D2B-B0B6-D1CB2746E9EA}">
      <dgm:prSet phldrT="[Текст]"/>
      <dgm:spPr/>
      <dgm:t>
        <a:bodyPr/>
        <a:lstStyle/>
        <a:p>
          <a:r>
            <a:rPr lang="de-DE" dirty="0" smtClean="0"/>
            <a:t>Sprech</a:t>
          </a:r>
          <a:r>
            <a:rPr lang="en-US" dirty="0" smtClean="0"/>
            <a:t>-</a:t>
          </a:r>
          <a:r>
            <a:rPr lang="de-DE" dirty="0" smtClean="0"/>
            <a:t>, Lese- und Schreibspiele</a:t>
          </a:r>
          <a:endParaRPr lang="ru-RU" dirty="0"/>
        </a:p>
      </dgm:t>
    </dgm:pt>
    <dgm:pt modelId="{9D50F147-5C00-462C-8A6E-3C7262BBAF11}" type="parTrans" cxnId="{0F582D5A-9CA7-4EB2-91BC-AA34DE9FE775}">
      <dgm:prSet/>
      <dgm:spPr/>
      <dgm:t>
        <a:bodyPr/>
        <a:lstStyle/>
        <a:p>
          <a:endParaRPr lang="ru-RU"/>
        </a:p>
      </dgm:t>
    </dgm:pt>
    <dgm:pt modelId="{FE9BB36D-CF0F-4C20-A07D-894A8DD9E2C5}" type="sibTrans" cxnId="{0F582D5A-9CA7-4EB2-91BC-AA34DE9FE775}">
      <dgm:prSet/>
      <dgm:spPr/>
      <dgm:t>
        <a:bodyPr/>
        <a:lstStyle/>
        <a:p>
          <a:endParaRPr lang="ru-RU"/>
        </a:p>
      </dgm:t>
    </dgm:pt>
    <dgm:pt modelId="{A6654A4D-D6B6-47A9-9C61-2CFA154A6C89}">
      <dgm:prSet phldrT="[Текст]"/>
      <dgm:spPr/>
      <dgm:t>
        <a:bodyPr/>
        <a:lstStyle/>
        <a:p>
          <a:r>
            <a:rPr lang="de-DE" dirty="0" err="1" smtClean="0"/>
            <a:t>Diskussions</a:t>
          </a:r>
          <a:r>
            <a:rPr lang="de-DE" dirty="0" smtClean="0"/>
            <a:t> und </a:t>
          </a:r>
          <a:r>
            <a:rPr lang="de-DE" dirty="0" err="1" smtClean="0"/>
            <a:t>Entsheidungsspiele</a:t>
          </a:r>
          <a:endParaRPr lang="ru-RU" dirty="0"/>
        </a:p>
      </dgm:t>
    </dgm:pt>
    <dgm:pt modelId="{359EAC8D-F20E-4207-970F-D2C51FF66022}" type="parTrans" cxnId="{A5DBDDA7-C88E-474E-8619-A3C2561B5615}">
      <dgm:prSet/>
      <dgm:spPr/>
      <dgm:t>
        <a:bodyPr/>
        <a:lstStyle/>
        <a:p>
          <a:endParaRPr lang="ru-RU"/>
        </a:p>
      </dgm:t>
    </dgm:pt>
    <dgm:pt modelId="{700C5B04-AD65-4CEF-8A21-E22CF0BBDBA3}" type="sibTrans" cxnId="{A5DBDDA7-C88E-474E-8619-A3C2561B5615}">
      <dgm:prSet/>
      <dgm:spPr/>
      <dgm:t>
        <a:bodyPr/>
        <a:lstStyle/>
        <a:p>
          <a:endParaRPr lang="ru-RU"/>
        </a:p>
      </dgm:t>
    </dgm:pt>
    <dgm:pt modelId="{00E9B05D-8A1D-45B9-A017-B52D5920341B}">
      <dgm:prSet phldrT="[Текст]"/>
      <dgm:spPr/>
      <dgm:t>
        <a:bodyPr/>
        <a:lstStyle/>
        <a:p>
          <a:r>
            <a:rPr lang="de-DE" dirty="0" smtClean="0"/>
            <a:t>Reaktionsspiele</a:t>
          </a:r>
          <a:endParaRPr lang="ru-RU" dirty="0"/>
        </a:p>
      </dgm:t>
    </dgm:pt>
    <dgm:pt modelId="{ED6D9342-0751-4B13-B7EC-CF29522BB08D}" type="parTrans" cxnId="{A814E2FB-6BBC-4D7F-9823-3E0F98724351}">
      <dgm:prSet/>
      <dgm:spPr/>
      <dgm:t>
        <a:bodyPr/>
        <a:lstStyle/>
        <a:p>
          <a:endParaRPr lang="ru-RU"/>
        </a:p>
      </dgm:t>
    </dgm:pt>
    <dgm:pt modelId="{E877A3A1-AF0C-4677-8BBF-7A07B29F72F7}" type="sibTrans" cxnId="{A814E2FB-6BBC-4D7F-9823-3E0F98724351}">
      <dgm:prSet/>
      <dgm:spPr/>
      <dgm:t>
        <a:bodyPr/>
        <a:lstStyle/>
        <a:p>
          <a:endParaRPr lang="ru-RU"/>
        </a:p>
      </dgm:t>
    </dgm:pt>
    <dgm:pt modelId="{D5CEB03A-1C8D-4F70-B6F9-A62E8EC49898}" type="pres">
      <dgm:prSet presAssocID="{5B511020-89BD-403C-B635-3AF2B6572AEC}" presName="linearFlow" presStyleCnt="0">
        <dgm:presLayoutVars>
          <dgm:dir/>
          <dgm:resizeHandles val="exact"/>
        </dgm:presLayoutVars>
      </dgm:prSet>
      <dgm:spPr/>
    </dgm:pt>
    <dgm:pt modelId="{B905418E-18C9-410E-A19E-B48BA84DB62E}" type="pres">
      <dgm:prSet presAssocID="{506CA15A-A02C-4D2B-B0B6-D1CB2746E9EA}" presName="composite" presStyleCnt="0"/>
      <dgm:spPr/>
    </dgm:pt>
    <dgm:pt modelId="{683EF6D0-83A2-4F89-B31D-EEB458C95B69}" type="pres">
      <dgm:prSet presAssocID="{506CA15A-A02C-4D2B-B0B6-D1CB2746E9EA}" presName="imgShp" presStyleLbl="fgImgPlace1" presStyleIdx="0" presStyleCnt="3"/>
      <dgm:spPr/>
    </dgm:pt>
    <dgm:pt modelId="{AEE1F2B9-BF4A-4748-A337-6A256FB0EE23}" type="pres">
      <dgm:prSet presAssocID="{506CA15A-A02C-4D2B-B0B6-D1CB2746E9E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76CCE-8540-4D80-B122-CC310A7A0A47}" type="pres">
      <dgm:prSet presAssocID="{FE9BB36D-CF0F-4C20-A07D-894A8DD9E2C5}" presName="spacing" presStyleCnt="0"/>
      <dgm:spPr/>
    </dgm:pt>
    <dgm:pt modelId="{0CD7AE1B-5B44-4105-A72C-BD4216746797}" type="pres">
      <dgm:prSet presAssocID="{A6654A4D-D6B6-47A9-9C61-2CFA154A6C89}" presName="composite" presStyleCnt="0"/>
      <dgm:spPr/>
    </dgm:pt>
    <dgm:pt modelId="{69A18765-49D4-4900-A70B-596E0094F2F9}" type="pres">
      <dgm:prSet presAssocID="{A6654A4D-D6B6-47A9-9C61-2CFA154A6C89}" presName="imgShp" presStyleLbl="fgImgPlace1" presStyleIdx="1" presStyleCnt="3"/>
      <dgm:spPr/>
    </dgm:pt>
    <dgm:pt modelId="{A3904E91-B73F-4F93-94DF-A95C83FC824F}" type="pres">
      <dgm:prSet presAssocID="{A6654A4D-D6B6-47A9-9C61-2CFA154A6C8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529FC-02A2-4810-A216-ADEFC7074BB2}" type="pres">
      <dgm:prSet presAssocID="{700C5B04-AD65-4CEF-8A21-E22CF0BBDBA3}" presName="spacing" presStyleCnt="0"/>
      <dgm:spPr/>
    </dgm:pt>
    <dgm:pt modelId="{3D083F8F-0305-4503-B7BF-64D11895916F}" type="pres">
      <dgm:prSet presAssocID="{00E9B05D-8A1D-45B9-A017-B52D5920341B}" presName="composite" presStyleCnt="0"/>
      <dgm:spPr/>
    </dgm:pt>
    <dgm:pt modelId="{A9CD8EB0-487F-4301-886D-535BDB38A7CD}" type="pres">
      <dgm:prSet presAssocID="{00E9B05D-8A1D-45B9-A017-B52D5920341B}" presName="imgShp" presStyleLbl="fgImgPlace1" presStyleIdx="2" presStyleCnt="3"/>
      <dgm:spPr/>
    </dgm:pt>
    <dgm:pt modelId="{C91E25A9-BC67-43C9-9CE4-84DE27EF6541}" type="pres">
      <dgm:prSet presAssocID="{00E9B05D-8A1D-45B9-A017-B52D5920341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47258C-73AB-4E70-8A29-3B16193274C2}" type="presOf" srcId="{00E9B05D-8A1D-45B9-A017-B52D5920341B}" destId="{C91E25A9-BC67-43C9-9CE4-84DE27EF6541}" srcOrd="0" destOrd="0" presId="urn:microsoft.com/office/officeart/2005/8/layout/vList3"/>
    <dgm:cxn modelId="{A814E2FB-6BBC-4D7F-9823-3E0F98724351}" srcId="{5B511020-89BD-403C-B635-3AF2B6572AEC}" destId="{00E9B05D-8A1D-45B9-A017-B52D5920341B}" srcOrd="2" destOrd="0" parTransId="{ED6D9342-0751-4B13-B7EC-CF29522BB08D}" sibTransId="{E877A3A1-AF0C-4677-8BBF-7A07B29F72F7}"/>
    <dgm:cxn modelId="{A5DBDDA7-C88E-474E-8619-A3C2561B5615}" srcId="{5B511020-89BD-403C-B635-3AF2B6572AEC}" destId="{A6654A4D-D6B6-47A9-9C61-2CFA154A6C89}" srcOrd="1" destOrd="0" parTransId="{359EAC8D-F20E-4207-970F-D2C51FF66022}" sibTransId="{700C5B04-AD65-4CEF-8A21-E22CF0BBDBA3}"/>
    <dgm:cxn modelId="{3DFF8E9B-2533-4377-9BD3-DD1B6C6A239F}" type="presOf" srcId="{506CA15A-A02C-4D2B-B0B6-D1CB2746E9EA}" destId="{AEE1F2B9-BF4A-4748-A337-6A256FB0EE23}" srcOrd="0" destOrd="0" presId="urn:microsoft.com/office/officeart/2005/8/layout/vList3"/>
    <dgm:cxn modelId="{B0EDA821-E451-4156-AD8E-5D7ECF121B36}" type="presOf" srcId="{5B511020-89BD-403C-B635-3AF2B6572AEC}" destId="{D5CEB03A-1C8D-4F70-B6F9-A62E8EC49898}" srcOrd="0" destOrd="0" presId="urn:microsoft.com/office/officeart/2005/8/layout/vList3"/>
    <dgm:cxn modelId="{3AE95ED4-5448-4D1B-AB8A-AD16BC4ACC3A}" type="presOf" srcId="{A6654A4D-D6B6-47A9-9C61-2CFA154A6C89}" destId="{A3904E91-B73F-4F93-94DF-A95C83FC824F}" srcOrd="0" destOrd="0" presId="urn:microsoft.com/office/officeart/2005/8/layout/vList3"/>
    <dgm:cxn modelId="{0F582D5A-9CA7-4EB2-91BC-AA34DE9FE775}" srcId="{5B511020-89BD-403C-B635-3AF2B6572AEC}" destId="{506CA15A-A02C-4D2B-B0B6-D1CB2746E9EA}" srcOrd="0" destOrd="0" parTransId="{9D50F147-5C00-462C-8A6E-3C7262BBAF11}" sibTransId="{FE9BB36D-CF0F-4C20-A07D-894A8DD9E2C5}"/>
    <dgm:cxn modelId="{28C5226B-5724-4793-AF8C-991ED7CAA05F}" type="presParOf" srcId="{D5CEB03A-1C8D-4F70-B6F9-A62E8EC49898}" destId="{B905418E-18C9-410E-A19E-B48BA84DB62E}" srcOrd="0" destOrd="0" presId="urn:microsoft.com/office/officeart/2005/8/layout/vList3"/>
    <dgm:cxn modelId="{D50E234B-0E4B-4154-A299-BCEBD2816797}" type="presParOf" srcId="{B905418E-18C9-410E-A19E-B48BA84DB62E}" destId="{683EF6D0-83A2-4F89-B31D-EEB458C95B69}" srcOrd="0" destOrd="0" presId="urn:microsoft.com/office/officeart/2005/8/layout/vList3"/>
    <dgm:cxn modelId="{864CA901-8EC1-4FB3-86AB-0BAAC21300EB}" type="presParOf" srcId="{B905418E-18C9-410E-A19E-B48BA84DB62E}" destId="{AEE1F2B9-BF4A-4748-A337-6A256FB0EE23}" srcOrd="1" destOrd="0" presId="urn:microsoft.com/office/officeart/2005/8/layout/vList3"/>
    <dgm:cxn modelId="{20D4CC74-70F3-4DC7-80B7-3289BCE84716}" type="presParOf" srcId="{D5CEB03A-1C8D-4F70-B6F9-A62E8EC49898}" destId="{1EF76CCE-8540-4D80-B122-CC310A7A0A47}" srcOrd="1" destOrd="0" presId="urn:microsoft.com/office/officeart/2005/8/layout/vList3"/>
    <dgm:cxn modelId="{A3A120FC-8BBB-44C3-B71C-3BFA61E352BE}" type="presParOf" srcId="{D5CEB03A-1C8D-4F70-B6F9-A62E8EC49898}" destId="{0CD7AE1B-5B44-4105-A72C-BD4216746797}" srcOrd="2" destOrd="0" presId="urn:microsoft.com/office/officeart/2005/8/layout/vList3"/>
    <dgm:cxn modelId="{79B415CE-64B2-41DA-85E0-71C614D19938}" type="presParOf" srcId="{0CD7AE1B-5B44-4105-A72C-BD4216746797}" destId="{69A18765-49D4-4900-A70B-596E0094F2F9}" srcOrd="0" destOrd="0" presId="urn:microsoft.com/office/officeart/2005/8/layout/vList3"/>
    <dgm:cxn modelId="{B165B6D5-7FF9-49E3-A4D6-E2561F76176A}" type="presParOf" srcId="{0CD7AE1B-5B44-4105-A72C-BD4216746797}" destId="{A3904E91-B73F-4F93-94DF-A95C83FC824F}" srcOrd="1" destOrd="0" presId="urn:microsoft.com/office/officeart/2005/8/layout/vList3"/>
    <dgm:cxn modelId="{3BEC3AC2-8EE1-4E66-ABB5-56AFDCDF7599}" type="presParOf" srcId="{D5CEB03A-1C8D-4F70-B6F9-A62E8EC49898}" destId="{E4B529FC-02A2-4810-A216-ADEFC7074BB2}" srcOrd="3" destOrd="0" presId="urn:microsoft.com/office/officeart/2005/8/layout/vList3"/>
    <dgm:cxn modelId="{F6782F9F-5DC4-4B8D-A7DB-CFF42FB4DE28}" type="presParOf" srcId="{D5CEB03A-1C8D-4F70-B6F9-A62E8EC49898}" destId="{3D083F8F-0305-4503-B7BF-64D11895916F}" srcOrd="4" destOrd="0" presId="urn:microsoft.com/office/officeart/2005/8/layout/vList3"/>
    <dgm:cxn modelId="{2F54F85A-8DE8-4924-AA0B-46AB7663A0E3}" type="presParOf" srcId="{3D083F8F-0305-4503-B7BF-64D11895916F}" destId="{A9CD8EB0-487F-4301-886D-535BDB38A7CD}" srcOrd="0" destOrd="0" presId="urn:microsoft.com/office/officeart/2005/8/layout/vList3"/>
    <dgm:cxn modelId="{EDB2C280-9E69-46B5-A6D8-8C126CBB072F}" type="presParOf" srcId="{3D083F8F-0305-4503-B7BF-64D11895916F}" destId="{C91E25A9-BC67-43C9-9CE4-84DE27EF65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39EE13-48A4-4E5E-BB53-DF6DD8D2A37A}">
      <dsp:nvSpPr>
        <dsp:cNvPr id="0" name=""/>
        <dsp:cNvSpPr/>
      </dsp:nvSpPr>
      <dsp:spPr>
        <a:xfrm rot="5400000">
          <a:off x="-261264" y="264452"/>
          <a:ext cx="1741760" cy="1219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500" kern="1200" dirty="0" smtClean="0"/>
            <a:t>1</a:t>
          </a:r>
          <a:endParaRPr lang="ru-RU" sz="3500" kern="1200" dirty="0"/>
        </a:p>
      </dsp:txBody>
      <dsp:txXfrm rot="5400000">
        <a:off x="-261264" y="264452"/>
        <a:ext cx="1741760" cy="1219232"/>
      </dsp:txXfrm>
    </dsp:sp>
    <dsp:sp modelId="{A3EE569A-A03C-46AE-8FAA-2592DD92DE11}">
      <dsp:nvSpPr>
        <dsp:cNvPr id="0" name=""/>
        <dsp:cNvSpPr/>
      </dsp:nvSpPr>
      <dsp:spPr>
        <a:xfrm rot="5400000">
          <a:off x="3663044" y="-2440623"/>
          <a:ext cx="1132144" cy="6019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3400" kern="1200" dirty="0" smtClean="0"/>
            <a:t>Didaktische Spiele</a:t>
          </a:r>
          <a:endParaRPr lang="ru-RU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3400" kern="1200" dirty="0" smtClean="0"/>
            <a:t>Sprachlernspiele</a:t>
          </a:r>
          <a:endParaRPr lang="ru-RU" sz="3400" kern="1200" dirty="0"/>
        </a:p>
      </dsp:txBody>
      <dsp:txXfrm rot="5400000">
        <a:off x="3663044" y="-2440623"/>
        <a:ext cx="1132144" cy="6019767"/>
      </dsp:txXfrm>
    </dsp:sp>
    <dsp:sp modelId="{D5D5ECED-B639-4D4F-9A81-3DFD3125D003}">
      <dsp:nvSpPr>
        <dsp:cNvPr id="0" name=""/>
        <dsp:cNvSpPr/>
      </dsp:nvSpPr>
      <dsp:spPr>
        <a:xfrm rot="5400000">
          <a:off x="-261264" y="1813702"/>
          <a:ext cx="1741760" cy="1219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500" kern="1200" dirty="0" smtClean="0"/>
            <a:t>2</a:t>
          </a:r>
          <a:endParaRPr lang="ru-RU" sz="3500" kern="1200" dirty="0"/>
        </a:p>
      </dsp:txBody>
      <dsp:txXfrm rot="5400000">
        <a:off x="-261264" y="1813702"/>
        <a:ext cx="1741760" cy="1219232"/>
      </dsp:txXfrm>
    </dsp:sp>
    <dsp:sp modelId="{2A05401E-0ABE-4EC6-B87F-DF4509AF607F}">
      <dsp:nvSpPr>
        <dsp:cNvPr id="0" name=""/>
        <dsp:cNvSpPr/>
      </dsp:nvSpPr>
      <dsp:spPr>
        <a:xfrm rot="5400000">
          <a:off x="3663044" y="-891372"/>
          <a:ext cx="1132144" cy="6019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3400" kern="1200" dirty="0" smtClean="0"/>
            <a:t>Kreative Spiele</a:t>
          </a:r>
          <a:endParaRPr lang="ru-RU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3400" kern="1200" dirty="0" smtClean="0"/>
            <a:t>Bewegung kommt ins Spiele</a:t>
          </a:r>
          <a:endParaRPr lang="ru-RU" sz="3400" kern="1200" dirty="0"/>
        </a:p>
      </dsp:txBody>
      <dsp:txXfrm rot="5400000">
        <a:off x="3663044" y="-891372"/>
        <a:ext cx="1132144" cy="6019767"/>
      </dsp:txXfrm>
    </dsp:sp>
    <dsp:sp modelId="{1335E515-A468-4BB9-A395-F131FD444F1F}">
      <dsp:nvSpPr>
        <dsp:cNvPr id="0" name=""/>
        <dsp:cNvSpPr/>
      </dsp:nvSpPr>
      <dsp:spPr>
        <a:xfrm rot="5400000">
          <a:off x="-261264" y="3362953"/>
          <a:ext cx="1741760" cy="1219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500" kern="1200" dirty="0" smtClean="0"/>
            <a:t>3</a:t>
          </a:r>
          <a:endParaRPr lang="ru-RU" sz="3500" kern="1200" dirty="0"/>
        </a:p>
      </dsp:txBody>
      <dsp:txXfrm rot="5400000">
        <a:off x="-261264" y="3362953"/>
        <a:ext cx="1741760" cy="1219232"/>
      </dsp:txXfrm>
    </dsp:sp>
    <dsp:sp modelId="{97C86DBD-DCA5-450F-9DE5-3E1AE946D69D}">
      <dsp:nvSpPr>
        <dsp:cNvPr id="0" name=""/>
        <dsp:cNvSpPr/>
      </dsp:nvSpPr>
      <dsp:spPr>
        <a:xfrm rot="5400000">
          <a:off x="3663044" y="657877"/>
          <a:ext cx="1132144" cy="6019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3400" kern="1200" dirty="0" smtClean="0"/>
            <a:t>Interaktionsspiele</a:t>
          </a:r>
          <a:endParaRPr lang="ru-RU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3400" kern="1200" dirty="0" err="1" smtClean="0"/>
            <a:t>Erdkundungsspiele</a:t>
          </a:r>
          <a:endParaRPr lang="ru-RU" sz="3400" kern="1200" dirty="0"/>
        </a:p>
      </dsp:txBody>
      <dsp:txXfrm rot="5400000">
        <a:off x="3663044" y="657877"/>
        <a:ext cx="1132144" cy="601976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E1F2B9-BF4A-4748-A337-6A256FB0EE23}">
      <dsp:nvSpPr>
        <dsp:cNvPr id="0" name=""/>
        <dsp:cNvSpPr/>
      </dsp:nvSpPr>
      <dsp:spPr>
        <a:xfrm rot="10800000">
          <a:off x="1548820" y="4050"/>
          <a:ext cx="4813935" cy="13451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17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Sprech</a:t>
          </a:r>
          <a:r>
            <a:rPr lang="en-US" sz="2700" kern="1200" dirty="0" smtClean="0"/>
            <a:t>-</a:t>
          </a:r>
          <a:r>
            <a:rPr lang="de-DE" sz="2700" kern="1200" dirty="0" smtClean="0"/>
            <a:t>, Lese- und Schreibspiele</a:t>
          </a:r>
          <a:endParaRPr lang="ru-RU" sz="2700" kern="1200" dirty="0"/>
        </a:p>
      </dsp:txBody>
      <dsp:txXfrm rot="10800000">
        <a:off x="1548820" y="4050"/>
        <a:ext cx="4813935" cy="1345153"/>
      </dsp:txXfrm>
    </dsp:sp>
    <dsp:sp modelId="{683EF6D0-83A2-4F89-B31D-EEB458C95B69}">
      <dsp:nvSpPr>
        <dsp:cNvPr id="0" name=""/>
        <dsp:cNvSpPr/>
      </dsp:nvSpPr>
      <dsp:spPr>
        <a:xfrm>
          <a:off x="876244" y="4050"/>
          <a:ext cx="1345153" cy="13451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04E91-B73F-4F93-94DF-A95C83FC824F}">
      <dsp:nvSpPr>
        <dsp:cNvPr id="0" name=""/>
        <dsp:cNvSpPr/>
      </dsp:nvSpPr>
      <dsp:spPr>
        <a:xfrm rot="10800000">
          <a:off x="1548820" y="1750742"/>
          <a:ext cx="4813935" cy="13451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17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err="1" smtClean="0"/>
            <a:t>Diskussions</a:t>
          </a:r>
          <a:r>
            <a:rPr lang="de-DE" sz="2700" kern="1200" dirty="0" smtClean="0"/>
            <a:t> und </a:t>
          </a:r>
          <a:r>
            <a:rPr lang="de-DE" sz="2700" kern="1200" dirty="0" err="1" smtClean="0"/>
            <a:t>Entsheidungsspiele</a:t>
          </a:r>
          <a:endParaRPr lang="ru-RU" sz="2700" kern="1200" dirty="0"/>
        </a:p>
      </dsp:txBody>
      <dsp:txXfrm rot="10800000">
        <a:off x="1548820" y="1750742"/>
        <a:ext cx="4813935" cy="1345153"/>
      </dsp:txXfrm>
    </dsp:sp>
    <dsp:sp modelId="{69A18765-49D4-4900-A70B-596E0094F2F9}">
      <dsp:nvSpPr>
        <dsp:cNvPr id="0" name=""/>
        <dsp:cNvSpPr/>
      </dsp:nvSpPr>
      <dsp:spPr>
        <a:xfrm>
          <a:off x="876244" y="1750742"/>
          <a:ext cx="1345153" cy="13451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E25A9-BC67-43C9-9CE4-84DE27EF6541}">
      <dsp:nvSpPr>
        <dsp:cNvPr id="0" name=""/>
        <dsp:cNvSpPr/>
      </dsp:nvSpPr>
      <dsp:spPr>
        <a:xfrm rot="10800000">
          <a:off x="1548820" y="3497433"/>
          <a:ext cx="4813935" cy="13451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17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Reaktionsspiele</a:t>
          </a:r>
          <a:endParaRPr lang="ru-RU" sz="2700" kern="1200" dirty="0"/>
        </a:p>
      </dsp:txBody>
      <dsp:txXfrm rot="10800000">
        <a:off x="1548820" y="3497433"/>
        <a:ext cx="4813935" cy="1345153"/>
      </dsp:txXfrm>
    </dsp:sp>
    <dsp:sp modelId="{A9CD8EB0-487F-4301-886D-535BDB38A7CD}">
      <dsp:nvSpPr>
        <dsp:cNvPr id="0" name=""/>
        <dsp:cNvSpPr/>
      </dsp:nvSpPr>
      <dsp:spPr>
        <a:xfrm>
          <a:off x="876244" y="3497433"/>
          <a:ext cx="1345153" cy="13451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EC15345-4316-405F-8CA7-49F152DDBE48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A9B16D4-C3C0-4436-B93E-FB71AEB82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eutsch\&#1074;&#1110;&#1076;&#1077;&#1086;\Technologie%20%20Thinking%20Hats.AVI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eutsch\&#1074;&#1110;&#1076;&#1077;&#1086;\Dialoge%20in%20dem%20Laden%201.AVI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D:\deutsch\&#1074;&#1110;&#1076;&#1077;&#1086;\Technologie%20%20Thinking%20Hats%202.AVI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eutsch\&#1074;&#1110;&#1076;&#1077;&#1086;\Karussell.AV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1;&#1077;&#1089;&#1103;\Desktop\DSCF4458.AV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Presentation</a:t>
            </a:r>
            <a:r>
              <a:rPr lang="de-DE" dirty="0" smtClean="0"/>
              <a:t/>
            </a:r>
            <a:br>
              <a:rPr lang="de-DE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Von  </a:t>
            </a:r>
            <a:r>
              <a:rPr lang="de-DE" dirty="0" err="1" smtClean="0"/>
              <a:t>Lesya</a:t>
            </a:r>
            <a:r>
              <a:rPr lang="de-DE" dirty="0" smtClean="0"/>
              <a:t> </a:t>
            </a:r>
            <a:r>
              <a:rPr lang="de-DE" dirty="0" err="1" smtClean="0"/>
              <a:t>Blazhkiv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243408"/>
            <a:ext cx="4896544" cy="1728192"/>
          </a:xfrm>
        </p:spPr>
        <p:txBody>
          <a:bodyPr/>
          <a:lstStyle/>
          <a:p>
            <a:pPr algn="ctr"/>
            <a:r>
              <a:rPr lang="en-US" dirty="0" err="1" smtClean="0"/>
              <a:t>wettbewerben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‘Greenwich’</a:t>
            </a:r>
          </a:p>
          <a:p>
            <a:r>
              <a:rPr lang="en-US" sz="2000" dirty="0" smtClean="0"/>
              <a:t>‘</a:t>
            </a:r>
            <a:r>
              <a:rPr lang="en-US" sz="2000" dirty="0" err="1" smtClean="0"/>
              <a:t>Orliatko</a:t>
            </a:r>
            <a:r>
              <a:rPr lang="en-US" sz="2000" dirty="0" smtClean="0"/>
              <a:t>’</a:t>
            </a:r>
          </a:p>
          <a:p>
            <a:r>
              <a:rPr lang="en-US" sz="2000" dirty="0" smtClean="0"/>
              <a:t>‘Puzzle’</a:t>
            </a:r>
          </a:p>
          <a:p>
            <a:r>
              <a:rPr lang="en-US" sz="2000" dirty="0" smtClean="0"/>
              <a:t>‘</a:t>
            </a:r>
            <a:r>
              <a:rPr lang="en-US" sz="2000" dirty="0" err="1" smtClean="0"/>
              <a:t>Multitest</a:t>
            </a:r>
            <a:r>
              <a:rPr lang="en-US" sz="2000" dirty="0" smtClean="0"/>
              <a:t>’</a:t>
            </a:r>
          </a:p>
          <a:p>
            <a:r>
              <a:rPr lang="en-US" sz="2000" dirty="0" smtClean="0"/>
              <a:t>‘</a:t>
            </a:r>
            <a:r>
              <a:rPr lang="en-US" sz="2000" dirty="0" err="1" smtClean="0"/>
              <a:t>Olimpus</a:t>
            </a:r>
            <a:r>
              <a:rPr lang="en-US" sz="2000" dirty="0" smtClean="0"/>
              <a:t>’</a:t>
            </a:r>
          </a:p>
          <a:p>
            <a:r>
              <a:rPr lang="en-US" sz="2000" dirty="0" smtClean="0"/>
              <a:t>‘My Motherland</a:t>
            </a:r>
            <a:r>
              <a:rPr lang="uk-UA" sz="2000" dirty="0" smtClean="0"/>
              <a:t>: </a:t>
            </a:r>
            <a:r>
              <a:rPr lang="en-US" sz="2000" dirty="0" smtClean="0"/>
              <a:t>the place where I live</a:t>
            </a:r>
            <a:r>
              <a:rPr lang="uk-UA" sz="2000" dirty="0" smtClean="0"/>
              <a:t>/ </a:t>
            </a:r>
            <a:r>
              <a:rPr lang="en-US" sz="2000" dirty="0" smtClean="0"/>
              <a:t>the place I love the most’</a:t>
            </a:r>
          </a:p>
          <a:p>
            <a:r>
              <a:rPr lang="en-US" sz="2000" dirty="0" smtClean="0"/>
              <a:t>‘Learn the language</a:t>
            </a:r>
            <a:r>
              <a:rPr lang="uk-UA" sz="2000" dirty="0" smtClean="0"/>
              <a:t> – </a:t>
            </a:r>
            <a:r>
              <a:rPr lang="en-US" sz="2000" dirty="0" smtClean="0"/>
              <a:t>learn the world’</a:t>
            </a:r>
          </a:p>
          <a:p>
            <a:r>
              <a:rPr lang="en-US" sz="2000" dirty="0" smtClean="0"/>
              <a:t>Panorama 2016,  </a:t>
            </a:r>
            <a:r>
              <a:rPr lang="en-US" sz="2000" dirty="0" err="1" smtClean="0"/>
              <a:t>Zeitung</a:t>
            </a:r>
            <a:r>
              <a:rPr lang="en-US" sz="2000" dirty="0" smtClean="0"/>
              <a:t> ‘English’ Laureate</a:t>
            </a:r>
          </a:p>
          <a:p>
            <a:r>
              <a:rPr lang="en-US" sz="2000" dirty="0" smtClean="0"/>
              <a:t>Panorama 2017, </a:t>
            </a:r>
            <a:r>
              <a:rPr lang="en-US" sz="2000" dirty="0" err="1" smtClean="0"/>
              <a:t>Zeitung</a:t>
            </a:r>
            <a:r>
              <a:rPr lang="en-US" sz="2000" dirty="0" smtClean="0"/>
              <a:t>  ‘English’  Laureate</a:t>
            </a:r>
          </a:p>
          <a:p>
            <a:r>
              <a:rPr lang="en-US" sz="2000" dirty="0" smtClean="0"/>
              <a:t>Panorama 2017, </a:t>
            </a:r>
            <a:r>
              <a:rPr lang="en-US" sz="2000" dirty="0" err="1" smtClean="0"/>
              <a:t>Zeitung</a:t>
            </a:r>
            <a:r>
              <a:rPr lang="en-US" sz="2000" dirty="0" smtClean="0"/>
              <a:t> ‘Deutsch’ III </a:t>
            </a:r>
            <a:r>
              <a:rPr lang="en-US" sz="2000" dirty="0" err="1" smtClean="0"/>
              <a:t>Stelle</a:t>
            </a:r>
            <a:endParaRPr lang="en-US" sz="2000" dirty="0" smtClean="0"/>
          </a:p>
          <a:p>
            <a:endParaRPr lang="ru-RU" sz="2000" dirty="0"/>
          </a:p>
        </p:txBody>
      </p:sp>
      <p:pic>
        <p:nvPicPr>
          <p:cNvPr id="17" name="Содержимое 16" descr="20170302_0842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95936" y="1916832"/>
            <a:ext cx="3207642" cy="24057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700" dirty="0" smtClean="0"/>
              <a:t>‘</a:t>
            </a:r>
            <a:r>
              <a:rPr lang="de-DE" sz="2700" dirty="0" smtClean="0"/>
              <a:t>Panorama‘ 2017</a:t>
            </a:r>
            <a:br>
              <a:rPr lang="de-DE" sz="2700" dirty="0" smtClean="0"/>
            </a:br>
            <a:r>
              <a:rPr lang="de-DE" sz="2700" dirty="0" smtClean="0"/>
              <a:t>Mit General Direktor von </a:t>
            </a:r>
            <a:br>
              <a:rPr lang="de-DE" sz="2700" dirty="0" smtClean="0"/>
            </a:br>
            <a:r>
              <a:rPr lang="de-DE" sz="2700" dirty="0" smtClean="0"/>
              <a:t>‚</a:t>
            </a:r>
            <a:r>
              <a:rPr lang="de-DE" sz="2700" dirty="0" err="1" smtClean="0"/>
              <a:t>Schkilniy</a:t>
            </a:r>
            <a:r>
              <a:rPr lang="de-DE" sz="2700" dirty="0" smtClean="0"/>
              <a:t> </a:t>
            </a:r>
            <a:r>
              <a:rPr lang="de-DE" sz="2700" dirty="0" err="1" smtClean="0"/>
              <a:t>Swit</a:t>
            </a:r>
            <a:r>
              <a:rPr lang="de-DE" sz="2700" dirty="0" smtClean="0"/>
              <a:t>‘ Verlag</a:t>
            </a:r>
            <a:endParaRPr lang="ru-RU" sz="2700" dirty="0"/>
          </a:p>
        </p:txBody>
      </p:sp>
      <p:pic>
        <p:nvPicPr>
          <p:cNvPr id="5" name="Содержимое 4" descr="DSCF5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 smtClean="0"/>
              <a:t>Mit den Gewinnern  der </a:t>
            </a:r>
            <a:r>
              <a:rPr lang="en-US" sz="2800" dirty="0" smtClean="0"/>
              <a:t>‘</a:t>
            </a:r>
            <a:r>
              <a:rPr lang="de-DE" sz="2800" dirty="0" smtClean="0"/>
              <a:t>Panorama</a:t>
            </a:r>
            <a:r>
              <a:rPr lang="en-US" sz="2800" dirty="0" smtClean="0"/>
              <a:t>’ 2017  </a:t>
            </a:r>
            <a:r>
              <a:rPr lang="ru-RU" sz="2800" dirty="0" smtClean="0"/>
              <a:t> </a:t>
            </a:r>
            <a:r>
              <a:rPr lang="en-US" sz="2800" dirty="0" smtClean="0"/>
              <a:t>in </a:t>
            </a:r>
            <a:r>
              <a:rPr lang="en-US" sz="2800" dirty="0" err="1" smtClean="0"/>
              <a:t>Ternopil</a:t>
            </a:r>
            <a:endParaRPr lang="ru-RU" sz="2800" dirty="0"/>
          </a:p>
        </p:txBody>
      </p:sp>
      <p:pic>
        <p:nvPicPr>
          <p:cNvPr id="4" name="Содержимое 3" descr="DSCF5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Publicationen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Zeitung</a:t>
            </a:r>
            <a:r>
              <a:rPr lang="en-US" dirty="0" smtClean="0"/>
              <a:t> ‘English’</a:t>
            </a:r>
            <a:r>
              <a:rPr lang="uk-UA" dirty="0" smtClean="0"/>
              <a:t> № 12 (684) </a:t>
            </a:r>
            <a:r>
              <a:rPr lang="en-US" dirty="0" smtClean="0"/>
              <a:t>(</a:t>
            </a:r>
            <a:r>
              <a:rPr lang="uk-UA" dirty="0" smtClean="0"/>
              <a:t>«</a:t>
            </a:r>
            <a:r>
              <a:rPr lang="en-US" dirty="0" err="1" smtClean="0"/>
              <a:t>Zbarazh</a:t>
            </a:r>
            <a:r>
              <a:rPr lang="en-US" dirty="0" smtClean="0"/>
              <a:t> is a </a:t>
            </a:r>
            <a:r>
              <a:rPr lang="en-US" dirty="0" err="1" smtClean="0"/>
              <a:t>magnificient</a:t>
            </a:r>
            <a:r>
              <a:rPr lang="en-US" dirty="0" smtClean="0"/>
              <a:t> place</a:t>
            </a:r>
            <a:r>
              <a:rPr lang="uk-UA" dirty="0" smtClean="0"/>
              <a:t>»)</a:t>
            </a:r>
            <a:r>
              <a:rPr lang="en-US" dirty="0" smtClean="0"/>
              <a:t>, 2016</a:t>
            </a:r>
          </a:p>
          <a:p>
            <a:endParaRPr lang="ru-RU" dirty="0" smtClean="0"/>
          </a:p>
          <a:p>
            <a:r>
              <a:rPr lang="en-US" dirty="0" smtClean="0"/>
              <a:t>  </a:t>
            </a:r>
            <a:r>
              <a:rPr lang="en-US" dirty="0" err="1" smtClean="0"/>
              <a:t>Zeitung</a:t>
            </a:r>
            <a:r>
              <a:rPr lang="en-US" dirty="0" smtClean="0"/>
              <a:t> ‘</a:t>
            </a:r>
            <a:r>
              <a:rPr lang="uk-UA" dirty="0" err="1" smtClean="0"/>
              <a:t>English</a:t>
            </a:r>
            <a:r>
              <a:rPr lang="en-US" dirty="0" smtClean="0"/>
              <a:t>’</a:t>
            </a:r>
            <a:r>
              <a:rPr lang="uk-UA" dirty="0" smtClean="0"/>
              <a:t> №16 (712)  </a:t>
            </a:r>
            <a:endParaRPr lang="en-US" dirty="0" smtClean="0"/>
          </a:p>
          <a:p>
            <a:pPr>
              <a:buNone/>
            </a:pPr>
            <a:r>
              <a:rPr lang="uk-UA" dirty="0" smtClean="0"/>
              <a:t>(«M</a:t>
            </a:r>
            <a:r>
              <a:rPr lang="en-US" dirty="0" err="1" smtClean="0"/>
              <a:t>usical</a:t>
            </a:r>
            <a:r>
              <a:rPr lang="en-US" dirty="0" smtClean="0"/>
              <a:t> tastes</a:t>
            </a:r>
            <a:r>
              <a:rPr lang="uk-UA" dirty="0" smtClean="0"/>
              <a:t>»)</a:t>
            </a:r>
            <a:r>
              <a:rPr lang="en-US" dirty="0" smtClean="0"/>
              <a:t>, 2017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Zeitung</a:t>
            </a:r>
            <a:r>
              <a:rPr lang="en-US" dirty="0" smtClean="0"/>
              <a:t> ‘Deutsch’</a:t>
            </a:r>
            <a:r>
              <a:rPr lang="uk-UA" dirty="0" smtClean="0"/>
              <a:t> №5 (409) («</a:t>
            </a:r>
            <a:r>
              <a:rPr lang="en-US" dirty="0" smtClean="0"/>
              <a:t>Mein Hobby</a:t>
            </a:r>
            <a:r>
              <a:rPr lang="uk-UA" dirty="0" smtClean="0"/>
              <a:t>»)</a:t>
            </a:r>
            <a:r>
              <a:rPr lang="en-US" dirty="0" smtClean="0"/>
              <a:t>, 2017</a:t>
            </a:r>
          </a:p>
          <a:p>
            <a:endParaRPr lang="en-US" dirty="0" smtClean="0"/>
          </a:p>
          <a:p>
            <a:r>
              <a:rPr lang="en-US" dirty="0" err="1" smtClean="0"/>
              <a:t>Zeitung</a:t>
            </a:r>
            <a:r>
              <a:rPr lang="en-US" dirty="0" smtClean="0"/>
              <a:t> ‘</a:t>
            </a:r>
            <a:r>
              <a:rPr lang="en-US" dirty="0" err="1" smtClean="0"/>
              <a:t>Narodne</a:t>
            </a:r>
            <a:r>
              <a:rPr lang="en-US" dirty="0" smtClean="0"/>
              <a:t> </a:t>
            </a:r>
            <a:r>
              <a:rPr lang="en-US" dirty="0" err="1" smtClean="0"/>
              <a:t>Slowo</a:t>
            </a:r>
            <a:r>
              <a:rPr lang="en-US" dirty="0" smtClean="0"/>
              <a:t>’ </a:t>
            </a:r>
            <a:r>
              <a:rPr lang="ru-RU" dirty="0" smtClean="0"/>
              <a:t>31</a:t>
            </a:r>
            <a:r>
              <a:rPr lang="en-US" dirty="0" smtClean="0"/>
              <a:t>(8290), 2017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Spiele im Fremdsprachenunterricht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Sprachlernspielen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Sommerferien lager  im </a:t>
            </a:r>
            <a:r>
              <a:rPr lang="de-DE" dirty="0" err="1" smtClean="0"/>
              <a:t>Saluschia</a:t>
            </a:r>
            <a:endParaRPr lang="ru-RU" dirty="0"/>
          </a:p>
        </p:txBody>
      </p:sp>
      <p:pic>
        <p:nvPicPr>
          <p:cNvPr id="5" name="Содержимое 4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9778" y="1609884"/>
            <a:ext cx="6853844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Tag  des </a:t>
            </a:r>
            <a:r>
              <a:rPr lang="en-US" sz="3200" dirty="0" err="1" smtClean="0"/>
              <a:t>lieblingsm</a:t>
            </a:r>
            <a:r>
              <a:rPr lang="de-DE" sz="3200" dirty="0" err="1" smtClean="0"/>
              <a:t>ärchens</a:t>
            </a:r>
            <a:endParaRPr lang="ru-RU" sz="3200" dirty="0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1916832"/>
            <a:ext cx="3521075" cy="2489735"/>
          </a:xfrm>
        </p:spPr>
      </p:pic>
      <p:pic>
        <p:nvPicPr>
          <p:cNvPr id="6" name="Содержимое 5" descr="DSCF41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2924944"/>
            <a:ext cx="3521075" cy="26408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Tag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Natur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9778" y="1609884"/>
            <a:ext cx="6853844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Im</a:t>
            </a:r>
            <a:r>
              <a:rPr lang="en-US" dirty="0" smtClean="0"/>
              <a:t> Kino</a:t>
            </a:r>
            <a:endParaRPr lang="ru-RU" dirty="0"/>
          </a:p>
        </p:txBody>
      </p:sp>
      <p:pic>
        <p:nvPicPr>
          <p:cNvPr id="4" name="Содержимое 3" descr="DSCF4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English  und deutsch Lehrerin</a:t>
            </a:r>
            <a:endParaRPr lang="ru-RU" dirty="0"/>
          </a:p>
        </p:txBody>
      </p:sp>
      <p:pic>
        <p:nvPicPr>
          <p:cNvPr id="5" name="Содержимое 4" descr="foto 2013 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Abschiedsparty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FerienLager</a:t>
            </a:r>
            <a:endParaRPr lang="ru-RU" dirty="0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9778" y="1609884"/>
            <a:ext cx="6853844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Die </a:t>
            </a:r>
            <a:r>
              <a:rPr lang="en-US" dirty="0" err="1" smtClean="0"/>
              <a:t>Turkei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11560" y="1484784"/>
            <a:ext cx="5976664" cy="1224136"/>
          </a:xfrm>
        </p:spPr>
        <p:txBody>
          <a:bodyPr>
            <a:normAutofit/>
          </a:bodyPr>
          <a:lstStyle/>
          <a:p>
            <a:r>
              <a:rPr lang="en-US" dirty="0" err="1" smtClean="0"/>
              <a:t>Balikesir</a:t>
            </a:r>
            <a:r>
              <a:rPr lang="en-US" dirty="0" smtClean="0"/>
              <a:t>, G</a:t>
            </a:r>
            <a:r>
              <a:rPr lang="de-DE" dirty="0" err="1" smtClean="0"/>
              <a:t>önen</a:t>
            </a:r>
            <a:endParaRPr lang="de-DE" dirty="0" smtClean="0"/>
          </a:p>
        </p:txBody>
      </p:sp>
      <p:pic>
        <p:nvPicPr>
          <p:cNvPr id="7" name="Содержимое 6" descr="Turkey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204864"/>
            <a:ext cx="6501822" cy="41869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de-DE" sz="3100" dirty="0" smtClean="0"/>
              <a:t>Sprachschule </a:t>
            </a:r>
            <a:br>
              <a:rPr lang="de-DE" sz="3100" dirty="0" smtClean="0"/>
            </a:br>
            <a:r>
              <a:rPr lang="uk-UA" sz="3100" dirty="0" err="1" smtClean="0"/>
              <a:t>Gönen</a:t>
            </a:r>
            <a:r>
              <a:rPr lang="uk-UA" sz="3100" dirty="0" smtClean="0"/>
              <a:t> Ö</a:t>
            </a:r>
            <a:r>
              <a:rPr lang="de-DE" sz="3100" dirty="0" smtClean="0"/>
              <a:t>z</a:t>
            </a:r>
            <a:r>
              <a:rPr lang="uk-UA" sz="3100" dirty="0" err="1" smtClean="0"/>
              <a:t>el</a:t>
            </a:r>
            <a:r>
              <a:rPr lang="uk-UA" sz="3100" dirty="0" smtClean="0"/>
              <a:t> </a:t>
            </a:r>
            <a:r>
              <a:rPr lang="de-DE" sz="3100" dirty="0" err="1" smtClean="0"/>
              <a:t>Kariyer</a:t>
            </a:r>
            <a:r>
              <a:rPr lang="de-DE" sz="3100" dirty="0" smtClean="0"/>
              <a:t> </a:t>
            </a:r>
            <a:r>
              <a:rPr lang="de-DE" sz="3100" dirty="0" err="1" smtClean="0"/>
              <a:t>Egitim</a:t>
            </a:r>
            <a:r>
              <a:rPr lang="de-DE" sz="3100" dirty="0" smtClean="0"/>
              <a:t> </a:t>
            </a:r>
            <a:r>
              <a:rPr lang="de-DE" sz="3100" dirty="0" err="1" smtClean="0"/>
              <a:t>Merkezi</a:t>
            </a:r>
            <a:endParaRPr lang="ru-RU" sz="3100" dirty="0"/>
          </a:p>
        </p:txBody>
      </p:sp>
      <p:pic>
        <p:nvPicPr>
          <p:cNvPr id="6" name="Содержимое 5" descr="DSCF47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6463" y="1834327"/>
            <a:ext cx="5860473" cy="43974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/>
              <a:t>Getin </a:t>
            </a:r>
            <a:r>
              <a:rPr lang="de-DE" sz="3200" dirty="0" err="1" smtClean="0"/>
              <a:t>Prestig</a:t>
            </a:r>
            <a:r>
              <a:rPr lang="de-DE" sz="3200" dirty="0" smtClean="0"/>
              <a:t> </a:t>
            </a:r>
            <a:r>
              <a:rPr lang="de-DE" sz="3200" dirty="0" err="1" smtClean="0"/>
              <a:t>resort</a:t>
            </a:r>
            <a:endParaRPr lang="ru-RU" sz="3200" dirty="0"/>
          </a:p>
        </p:txBody>
      </p:sp>
      <p:pic>
        <p:nvPicPr>
          <p:cNvPr id="4" name="Содержимое 3" descr="DSCF45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 Sport treiben ist gesund</a:t>
            </a:r>
            <a:br>
              <a:rPr lang="de-DE" dirty="0" smtClean="0"/>
            </a:br>
            <a:endParaRPr lang="ru-RU" dirty="0"/>
          </a:p>
        </p:txBody>
      </p:sp>
      <p:pic>
        <p:nvPicPr>
          <p:cNvPr id="4" name="Содержимое 3" descr="DSCF45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132856"/>
            <a:ext cx="4062443" cy="3046179"/>
          </a:xfrm>
        </p:spPr>
      </p:pic>
      <p:pic>
        <p:nvPicPr>
          <p:cNvPr id="6" name="Содержимое 5" descr="DSCF46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41082" y="1600200"/>
            <a:ext cx="339551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Kinder lieben das wasser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DSCF459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77" r="12477"/>
          <a:stretch>
            <a:fillRect/>
          </a:stretch>
        </p:blipFill>
        <p:spPr/>
      </p:pic>
      <p:pic>
        <p:nvPicPr>
          <p:cNvPr id="9" name="Содержимое 8" descr="DSCF465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148064" y="3212976"/>
            <a:ext cx="3521075" cy="2640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/>
              <a:t>Tattoo</a:t>
            </a:r>
            <a:r>
              <a:rPr lang="de-DE" sz="2800" dirty="0" smtClean="0"/>
              <a:t> ist  eine </a:t>
            </a:r>
            <a:r>
              <a:rPr lang="de-DE" sz="2800" dirty="0" err="1" smtClean="0"/>
              <a:t>turkische</a:t>
            </a:r>
            <a:r>
              <a:rPr lang="de-DE" sz="2800" dirty="0" smtClean="0"/>
              <a:t> </a:t>
            </a:r>
            <a:r>
              <a:rPr lang="de-DE" sz="2800" dirty="0" err="1" smtClean="0"/>
              <a:t>tradition</a:t>
            </a:r>
            <a:r>
              <a:rPr lang="de-DE" sz="2800" dirty="0" smtClean="0"/>
              <a:t/>
            </a:r>
            <a:br>
              <a:rPr lang="de-DE" sz="2800" dirty="0" smtClean="0"/>
            </a:b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F45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94" r="12494"/>
          <a:stretch>
            <a:fillRect/>
          </a:stretch>
        </p:blipFill>
        <p:spPr/>
      </p:pic>
      <p:pic>
        <p:nvPicPr>
          <p:cNvPr id="7" name="Содержимое 6" descr="DSCF469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622925" y="3141663"/>
            <a:ext cx="3521075" cy="264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 smtClean="0"/>
              <a:t>English und Deutsch </a:t>
            </a:r>
            <a:r>
              <a:rPr lang="de-DE" sz="2800" dirty="0" err="1" smtClean="0"/>
              <a:t>Lehrerinen</a:t>
            </a:r>
            <a:endParaRPr lang="ru-RU" sz="2800" dirty="0"/>
          </a:p>
        </p:txBody>
      </p:sp>
      <p:pic>
        <p:nvPicPr>
          <p:cNvPr id="4" name="Содержимое 3" descr="DSCF47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 Ferienlager feuer</a:t>
            </a:r>
            <a:endParaRPr lang="ru-RU" dirty="0"/>
          </a:p>
        </p:txBody>
      </p:sp>
      <p:pic>
        <p:nvPicPr>
          <p:cNvPr id="4" name="Содержимое 3" descr="20160627_2215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Mosks</a:t>
            </a:r>
            <a:r>
              <a:rPr lang="de-DE" dirty="0" smtClean="0"/>
              <a:t> und Palmen </a:t>
            </a:r>
            <a:endParaRPr lang="ru-RU" dirty="0"/>
          </a:p>
        </p:txBody>
      </p:sp>
      <p:pic>
        <p:nvPicPr>
          <p:cNvPr id="4" name="Содержимое 3" descr="20160704_1510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43061"/>
            <a:ext cx="3521075" cy="2640240"/>
          </a:xfrm>
        </p:spPr>
      </p:pic>
      <p:pic>
        <p:nvPicPr>
          <p:cNvPr id="6" name="Содержимое 5" descr="DSCF47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41082" y="1600200"/>
            <a:ext cx="339551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Kreis </a:t>
            </a:r>
            <a:r>
              <a:rPr lang="de-DE" dirty="0" err="1" smtClean="0"/>
              <a:t>sbarasch</a:t>
            </a:r>
            <a:r>
              <a:rPr lang="de-DE" dirty="0" smtClean="0"/>
              <a:t>, gebiet Ternopil</a:t>
            </a:r>
            <a:endParaRPr lang="ru-RU" dirty="0"/>
          </a:p>
        </p:txBody>
      </p:sp>
      <p:pic>
        <p:nvPicPr>
          <p:cNvPr id="4" name="Содержимое 3" descr="10 years 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Methoden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071334" cy="9898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3100" dirty="0" smtClean="0"/>
              <a:t>die </a:t>
            </a:r>
            <a:r>
              <a:rPr lang="en-US" sz="3100" dirty="0" err="1" smtClean="0"/>
              <a:t>Spinne</a:t>
            </a:r>
            <a:r>
              <a:rPr lang="en-US" sz="3100" dirty="0" smtClean="0"/>
              <a:t> und  die </a:t>
            </a:r>
            <a:r>
              <a:rPr lang="de-DE" sz="3100" dirty="0" smtClean="0"/>
              <a:t>Süßigkeit</a:t>
            </a:r>
            <a:endParaRPr lang="ru-RU" sz="31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0714_1307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77" r="12477"/>
          <a:stretch>
            <a:fillRect/>
          </a:stretch>
        </p:blipFill>
        <p:spPr/>
      </p:pic>
      <p:pic>
        <p:nvPicPr>
          <p:cNvPr id="7" name="Содержимое 6" descr="20160714_13065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622925" y="3284538"/>
            <a:ext cx="3521075" cy="2640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die </a:t>
            </a:r>
            <a:r>
              <a:rPr lang="en-US" sz="4000" dirty="0" err="1" smtClean="0"/>
              <a:t>Spinne</a:t>
            </a:r>
            <a:r>
              <a:rPr lang="en-US" sz="4000" dirty="0" smtClean="0"/>
              <a:t> und  die </a:t>
            </a:r>
            <a:r>
              <a:rPr lang="de-DE" sz="4000" dirty="0" smtClean="0"/>
              <a:t>Süßigkeit</a:t>
            </a:r>
            <a:endParaRPr lang="ru-RU" dirty="0"/>
          </a:p>
        </p:txBody>
      </p:sp>
      <p:pic>
        <p:nvPicPr>
          <p:cNvPr id="5" name="Содержимое 4" descr="20160714_160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2927318" cy="9898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en-US" dirty="0" smtClean="0"/>
              <a:t>w</a:t>
            </a:r>
            <a:r>
              <a:rPr lang="de-DE" dirty="0" smtClean="0"/>
              <a:t>ortschatz</a:t>
            </a:r>
            <a:br>
              <a:rPr lang="de-DE" dirty="0" smtClean="0"/>
            </a:br>
            <a:r>
              <a:rPr lang="de-DE" dirty="0" smtClean="0"/>
              <a:t>Lotto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160715_15144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77" r="12477"/>
          <a:stretch>
            <a:fillRect/>
          </a:stretch>
        </p:blipFill>
        <p:spPr/>
      </p:pic>
      <p:pic>
        <p:nvPicPr>
          <p:cNvPr id="7" name="Содержимое 6" descr="20160715_15195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902200" y="2852738"/>
            <a:ext cx="4241800" cy="3179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Puppet </a:t>
            </a:r>
            <a:r>
              <a:rPr lang="de-DE" dirty="0" err="1" smtClean="0"/>
              <a:t>theater</a:t>
            </a:r>
            <a:endParaRPr lang="ru-RU" dirty="0"/>
          </a:p>
        </p:txBody>
      </p:sp>
      <p:pic>
        <p:nvPicPr>
          <p:cNvPr id="5" name="Содержимое 4" descr="4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3521075" cy="2640806"/>
          </a:xfrm>
        </p:spPr>
      </p:pic>
      <p:pic>
        <p:nvPicPr>
          <p:cNvPr id="12" name="Содержимое 11" descr="4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35896" y="2708920"/>
            <a:ext cx="3521075" cy="26408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 Puppet </a:t>
            </a:r>
            <a:r>
              <a:rPr lang="de-DE" dirty="0" err="1" smtClean="0"/>
              <a:t>theater</a:t>
            </a:r>
            <a:r>
              <a:rPr lang="de-DE" dirty="0" smtClean="0"/>
              <a:t> </a:t>
            </a:r>
            <a:r>
              <a:rPr lang="en-US" dirty="0" smtClean="0"/>
              <a:t>‘</a:t>
            </a:r>
            <a:r>
              <a:rPr lang="de-DE" dirty="0" smtClean="0"/>
              <a:t>aschenputtel</a:t>
            </a:r>
            <a:r>
              <a:rPr lang="en-US" dirty="0" smtClean="0"/>
              <a:t>’</a:t>
            </a:r>
            <a:endParaRPr lang="ru-RU" dirty="0"/>
          </a:p>
        </p:txBody>
      </p:sp>
      <p:pic>
        <p:nvPicPr>
          <p:cNvPr id="7" name="Содержимое 6" descr="20160805_1645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Puppet theater ‘</a:t>
            </a:r>
            <a:r>
              <a:rPr lang="en-US" dirty="0" err="1" smtClean="0"/>
              <a:t>Rotk</a:t>
            </a:r>
            <a:r>
              <a:rPr lang="de-DE" dirty="0" err="1" smtClean="0"/>
              <a:t>äpchen</a:t>
            </a:r>
            <a:r>
              <a:rPr lang="de-DE" dirty="0" smtClean="0"/>
              <a:t>‘</a:t>
            </a:r>
            <a:endParaRPr lang="ru-RU" dirty="0"/>
          </a:p>
        </p:txBody>
      </p:sp>
      <p:pic>
        <p:nvPicPr>
          <p:cNvPr id="5" name="Содержимое 4" descr="20160818_1644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41871"/>
            <a:ext cx="3521075" cy="2642621"/>
          </a:xfrm>
        </p:spPr>
      </p:pic>
      <p:pic>
        <p:nvPicPr>
          <p:cNvPr id="10" name="Содержимое 9" descr="4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628800"/>
            <a:ext cx="3521075" cy="26408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2711294" cy="7738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Theater </a:t>
            </a:r>
            <a:r>
              <a:rPr lang="en-US" dirty="0" err="1" smtClean="0"/>
              <a:t>st</a:t>
            </a:r>
            <a:r>
              <a:rPr lang="de-DE" dirty="0" err="1" smtClean="0"/>
              <a:t>ück</a:t>
            </a:r>
            <a:r>
              <a:rPr lang="de-DE" dirty="0" smtClean="0"/>
              <a:t/>
            </a:r>
            <a:br>
              <a:rPr lang="de-DE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20160812_1642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77" r="12477"/>
          <a:stretch>
            <a:fillRect/>
          </a:stretch>
        </p:blipFill>
        <p:spPr/>
      </p:pic>
      <p:pic>
        <p:nvPicPr>
          <p:cNvPr id="7" name="Содержимое 6" descr="20160812_17033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08488" y="3068638"/>
            <a:ext cx="4735512" cy="3549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54145">
            <a:off x="4655548" y="856005"/>
            <a:ext cx="2529351" cy="1543812"/>
          </a:xfrm>
        </p:spPr>
        <p:txBody>
          <a:bodyPr>
            <a:noAutofit/>
          </a:bodyPr>
          <a:lstStyle/>
          <a:p>
            <a:r>
              <a:rPr lang="de-DE" sz="2400" dirty="0" smtClean="0"/>
              <a:t>Projekten </a:t>
            </a:r>
            <a:r>
              <a:rPr lang="de-DE" sz="2400" dirty="0" err="1" smtClean="0"/>
              <a:t>arbeit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en-US" sz="2400" dirty="0" smtClean="0"/>
              <a:t>‘</a:t>
            </a:r>
            <a:r>
              <a:rPr lang="de-DE" sz="2400" dirty="0" smtClean="0"/>
              <a:t>Alaaddin‘</a:t>
            </a:r>
            <a:br>
              <a:rPr lang="de-DE" sz="2400" dirty="0" smtClean="0"/>
            </a:br>
            <a:endParaRPr lang="ru-RU" sz="2400" dirty="0"/>
          </a:p>
        </p:txBody>
      </p:sp>
      <p:pic>
        <p:nvPicPr>
          <p:cNvPr id="7" name="Содержимое 6" descr="4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3521075" cy="2640806"/>
          </a:xfrm>
        </p:spPr>
      </p:pic>
      <p:pic>
        <p:nvPicPr>
          <p:cNvPr id="9" name="Содержимое 8" descr="4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411760" y="2645533"/>
            <a:ext cx="5616624" cy="42124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20040"/>
            <a:ext cx="5935560" cy="51667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sz="2700" dirty="0" smtClean="0"/>
              <a:t>Projekten</a:t>
            </a:r>
            <a:r>
              <a:rPr lang="ru-RU" sz="2700" dirty="0" smtClean="0"/>
              <a:t> </a:t>
            </a:r>
            <a:r>
              <a:rPr lang="de-DE" sz="2700" dirty="0" err="1" smtClean="0"/>
              <a:t>arbeit</a:t>
            </a:r>
            <a:r>
              <a:rPr lang="de-DE" sz="2700" dirty="0" smtClean="0"/>
              <a:t> </a:t>
            </a:r>
            <a:r>
              <a:rPr lang="en-US" sz="2700" dirty="0" smtClean="0"/>
              <a:t>‘</a:t>
            </a:r>
            <a:r>
              <a:rPr lang="de-DE" sz="2700" dirty="0" smtClean="0"/>
              <a:t>Rotkäppchen‘</a:t>
            </a:r>
            <a:endParaRPr lang="ru-RU" sz="2700" dirty="0"/>
          </a:p>
        </p:txBody>
      </p:sp>
      <p:pic>
        <p:nvPicPr>
          <p:cNvPr id="11" name="Содержимое 10" descr="4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517" y="2543536"/>
            <a:ext cx="3520440" cy="2639291"/>
          </a:xfrm>
        </p:spPr>
      </p:pic>
      <p:pic>
        <p:nvPicPr>
          <p:cNvPr id="9" name="Содержимое 8" descr="3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8" y="1052736"/>
            <a:ext cx="5004337" cy="36923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924944"/>
            <a:ext cx="8172400" cy="1152128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de-DE" sz="3200" dirty="0" smtClean="0"/>
              <a:t>Schule im </a:t>
            </a:r>
            <a:r>
              <a:rPr lang="de-DE" sz="3200" dirty="0" err="1" smtClean="0"/>
              <a:t>saluschia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smtClean="0"/>
              <a:t>und schule im </a:t>
            </a:r>
            <a:r>
              <a:rPr lang="de-DE" sz="3200" dirty="0" err="1" smtClean="0"/>
              <a:t>Maksymiwka</a:t>
            </a:r>
            <a:endParaRPr lang="ru-RU" sz="3200" dirty="0"/>
          </a:p>
        </p:txBody>
      </p:sp>
      <p:pic>
        <p:nvPicPr>
          <p:cNvPr id="7" name="Содержимое 6" descr="DSCF50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3881115" cy="2910836"/>
          </a:xfrm>
        </p:spPr>
      </p:pic>
      <p:pic>
        <p:nvPicPr>
          <p:cNvPr id="8" name="Содержимое 7" descr="Maksymivka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13532" y="4221088"/>
            <a:ext cx="3963320" cy="230425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M</a:t>
            </a:r>
            <a:r>
              <a:rPr lang="de-DE" dirty="0" err="1" smtClean="0"/>
              <a:t>ündliche</a:t>
            </a:r>
            <a:r>
              <a:rPr lang="de-DE" dirty="0" smtClean="0"/>
              <a:t> </a:t>
            </a:r>
            <a:r>
              <a:rPr lang="en-US" dirty="0" err="1" smtClean="0"/>
              <a:t>Bildbeschreibung</a:t>
            </a:r>
            <a:r>
              <a:rPr lang="en-US" dirty="0" smtClean="0"/>
              <a:t> und </a:t>
            </a:r>
            <a:r>
              <a:rPr lang="en-US" dirty="0" err="1" smtClean="0"/>
              <a:t>malen</a:t>
            </a:r>
            <a:endParaRPr lang="ru-RU" dirty="0"/>
          </a:p>
        </p:txBody>
      </p:sp>
      <p:pic>
        <p:nvPicPr>
          <p:cNvPr id="6" name="Содержимое 5" descr="20160725_1314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127" y="1609884"/>
            <a:ext cx="6463145" cy="484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Unregelmäßige Verben lernen</a:t>
            </a:r>
            <a:endParaRPr lang="ru-RU" dirty="0"/>
          </a:p>
        </p:txBody>
      </p:sp>
      <p:pic>
        <p:nvPicPr>
          <p:cNvPr id="5" name="Содержимое 4" descr="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9982" y="1600200"/>
            <a:ext cx="3395511" cy="4525963"/>
          </a:xfrm>
        </p:spPr>
      </p:pic>
      <p:pic>
        <p:nvPicPr>
          <p:cNvPr id="6" name="Содержимое 5" descr="20160729_1505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2543228"/>
            <a:ext cx="3521075" cy="26399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484784"/>
            <a:ext cx="3703312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Luftbaloon</a:t>
            </a:r>
            <a:r>
              <a:rPr lang="de-DE" dirty="0" smtClean="0"/>
              <a:t> </a:t>
            </a:r>
            <a:r>
              <a:rPr lang="de-DE" dirty="0" err="1" smtClean="0"/>
              <a:t>wörtschats</a:t>
            </a:r>
            <a:r>
              <a:rPr lang="de-DE" dirty="0" smtClean="0"/>
              <a:t/>
            </a:r>
            <a:br>
              <a:rPr lang="de-DE" dirty="0" smtClean="0"/>
            </a:br>
            <a:endParaRPr lang="ru-RU" dirty="0"/>
          </a:p>
        </p:txBody>
      </p:sp>
      <p:pic>
        <p:nvPicPr>
          <p:cNvPr id="4" name="Содержимое 3" descr="3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3672408" cy="2754306"/>
          </a:xfrm>
        </p:spPr>
      </p:pic>
      <p:pic>
        <p:nvPicPr>
          <p:cNvPr id="7" name="Содержимое 6" descr="20160725_1432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19872" y="3032956"/>
            <a:ext cx="4241155" cy="31808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548680"/>
            <a:ext cx="3526018" cy="1512168"/>
          </a:xfrm>
        </p:spPr>
        <p:txBody>
          <a:bodyPr/>
          <a:lstStyle/>
          <a:p>
            <a:r>
              <a:rPr lang="de-DE" dirty="0" smtClean="0"/>
              <a:t>Präpositionen im </a:t>
            </a:r>
            <a:r>
              <a:rPr lang="de-DE" dirty="0" err="1" smtClean="0"/>
              <a:t>bewegung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160725_15164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77" r="12477"/>
          <a:stretch>
            <a:fillRect/>
          </a:stretch>
        </p:blipFill>
        <p:spPr/>
      </p:pic>
      <p:pic>
        <p:nvPicPr>
          <p:cNvPr id="6" name="Содержимое 5" descr="20160725_15094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973638" y="3141663"/>
            <a:ext cx="4170362" cy="3125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Projekten </a:t>
            </a:r>
            <a:r>
              <a:rPr lang="de-DE" dirty="0" err="1" smtClean="0"/>
              <a:t>arbeit</a:t>
            </a:r>
            <a:r>
              <a:rPr lang="de-DE" dirty="0" smtClean="0"/>
              <a:t>  </a:t>
            </a:r>
            <a:endParaRPr lang="ru-RU" dirty="0"/>
          </a:p>
        </p:txBody>
      </p:sp>
      <p:pic>
        <p:nvPicPr>
          <p:cNvPr id="6" name="Содержимое 5" descr="20160715_1315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05064"/>
            <a:ext cx="3521075" cy="2640806"/>
          </a:xfrm>
        </p:spPr>
      </p:pic>
      <p:pic>
        <p:nvPicPr>
          <p:cNvPr id="7" name="Содержимое 6" descr="20160805_1314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19872" y="1484784"/>
            <a:ext cx="4169147" cy="3126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/>
            </a:r>
            <a:br>
              <a:rPr lang="de-DE" dirty="0" smtClean="0"/>
            </a:br>
            <a:endParaRPr lang="ru-RU" dirty="0"/>
          </a:p>
        </p:txBody>
      </p:sp>
      <p:pic>
        <p:nvPicPr>
          <p:cNvPr id="5" name="Содержимое 4" descr="DSCF497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908050"/>
            <a:ext cx="6461125" cy="4846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err="1" smtClean="0"/>
              <a:t>Technologie</a:t>
            </a:r>
            <a:r>
              <a:rPr lang="en-US" sz="2400" dirty="0" smtClean="0"/>
              <a:t> ‘thinking hats’ </a:t>
            </a:r>
            <a:br>
              <a:rPr lang="en-US" sz="2400" dirty="0" smtClean="0"/>
            </a:br>
            <a:r>
              <a:rPr lang="en-US" sz="2400" dirty="0" smtClean="0"/>
              <a:t>6 </a:t>
            </a:r>
            <a:r>
              <a:rPr lang="en-US" sz="2400" dirty="0" err="1" smtClean="0"/>
              <a:t>Klasse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deutsch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die 2-te </a:t>
            </a:r>
            <a:r>
              <a:rPr lang="en-US" sz="2400" dirty="0" err="1" smtClean="0"/>
              <a:t>sprache</a:t>
            </a:r>
            <a:endParaRPr lang="ru-RU" sz="2400" dirty="0"/>
          </a:p>
        </p:txBody>
      </p:sp>
      <p:pic>
        <p:nvPicPr>
          <p:cNvPr id="8" name="Technologie  Thinking Hats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997075"/>
            <a:ext cx="7239000" cy="407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 smtClean="0"/>
              <a:t>5 </a:t>
            </a:r>
            <a:r>
              <a:rPr lang="en-US" sz="2400" dirty="0" err="1" smtClean="0"/>
              <a:t>Klasse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 Deutsch </a:t>
            </a:r>
            <a:r>
              <a:rPr lang="en-US" sz="2400" dirty="0" err="1" smtClean="0"/>
              <a:t>als</a:t>
            </a:r>
            <a:r>
              <a:rPr lang="en-US" sz="2400" dirty="0" smtClean="0"/>
              <a:t> die 2 -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Sprache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Dialoge</a:t>
            </a:r>
            <a:r>
              <a:rPr lang="en-US" sz="2400" dirty="0" smtClean="0"/>
              <a:t> ‘in </a:t>
            </a:r>
            <a:r>
              <a:rPr lang="en-US" sz="2400" dirty="0" err="1" smtClean="0"/>
              <a:t>dem</a:t>
            </a:r>
            <a:r>
              <a:rPr lang="en-US" sz="2400" dirty="0" smtClean="0"/>
              <a:t> Laden’</a:t>
            </a:r>
            <a:endParaRPr lang="ru-RU" sz="2400" dirty="0"/>
          </a:p>
        </p:txBody>
      </p:sp>
      <p:pic>
        <p:nvPicPr>
          <p:cNvPr id="11" name="Dialoge in dem Laden 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850" y="1844675"/>
            <a:ext cx="7551738" cy="424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27168" cy="1328192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Technologie</a:t>
            </a:r>
            <a:r>
              <a:rPr lang="en-US" dirty="0" smtClean="0"/>
              <a:t> ‘thinking hats’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6 </a:t>
            </a:r>
            <a:r>
              <a:rPr lang="en-US" dirty="0" err="1" smtClean="0"/>
              <a:t>Klasse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deutsch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die 2-te </a:t>
            </a:r>
            <a:r>
              <a:rPr lang="en-US" dirty="0" err="1" smtClean="0"/>
              <a:t>sprache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2492896"/>
            <a:ext cx="5842992" cy="3672408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Technologie  Thinking Hats 2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282825"/>
            <a:ext cx="7239000" cy="407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5 </a:t>
            </a:r>
            <a:r>
              <a:rPr lang="en-US" sz="2400" dirty="0" err="1" smtClean="0"/>
              <a:t>Klasse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Deutsch </a:t>
            </a:r>
            <a:r>
              <a:rPr lang="en-US" sz="2400" dirty="0" err="1" smtClean="0"/>
              <a:t>als</a:t>
            </a:r>
            <a:r>
              <a:rPr lang="en-US" sz="2400" dirty="0" smtClean="0"/>
              <a:t> die 2 -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Sprache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</a:t>
            </a:r>
            <a:r>
              <a:rPr lang="de-DE" sz="2400" dirty="0" smtClean="0"/>
              <a:t>ortschatz</a:t>
            </a:r>
            <a:r>
              <a:rPr lang="en-US" sz="2400" dirty="0" smtClean="0"/>
              <a:t> </a:t>
            </a:r>
            <a:r>
              <a:rPr lang="en-US" sz="2400" dirty="0" err="1" smtClean="0"/>
              <a:t>Karussel</a:t>
            </a:r>
            <a:endParaRPr lang="ru-RU" sz="2400" dirty="0"/>
          </a:p>
        </p:txBody>
      </p:sp>
      <p:pic>
        <p:nvPicPr>
          <p:cNvPr id="5" name="Karussell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1550" y="2133600"/>
            <a:ext cx="6654800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8104" y="320040"/>
            <a:ext cx="2088232" cy="5341208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/>
              <a:t>Man lernt solange man lebt</a:t>
            </a:r>
            <a:br>
              <a:rPr lang="de-DE" sz="3200" dirty="0" smtClean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Übung macht den Meister</a:t>
            </a:r>
            <a:endParaRPr lang="ru-RU" sz="3200" dirty="0"/>
          </a:p>
        </p:txBody>
      </p:sp>
      <p:pic>
        <p:nvPicPr>
          <p:cNvPr id="7" name="Содержимое 6" descr="літо 1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482499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/>
              <a:t>Krippe</a:t>
            </a:r>
            <a:r>
              <a:rPr lang="en-US" sz="3200" dirty="0" smtClean="0"/>
              <a:t> auf </a:t>
            </a:r>
            <a:r>
              <a:rPr lang="en-US" sz="3200" dirty="0" err="1" smtClean="0"/>
              <a:t>deutsch</a:t>
            </a:r>
            <a:endParaRPr lang="ru-RU" sz="3200" dirty="0"/>
          </a:p>
        </p:txBody>
      </p:sp>
      <p:pic>
        <p:nvPicPr>
          <p:cNvPr id="4" name="DSCF4458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288" y="1989138"/>
            <a:ext cx="7296150" cy="4103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250704" cy="5760640"/>
          </a:xfrm>
        </p:spPr>
        <p:txBody>
          <a:bodyPr>
            <a:noAutofit/>
          </a:bodyPr>
          <a:lstStyle/>
          <a:p>
            <a: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Das </a:t>
            </a:r>
            <a:r>
              <a:rPr lang="de-D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problem</a:t>
            </a:r>
            <a: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ich arbeite daran:</a:t>
            </a:r>
            <a:b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‚</a:t>
            </a:r>
            <a: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Die Rolle der Spielmethoden beim Lehren der Mündlichen Kommunikation‘</a:t>
            </a:r>
            <a:b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‘</a:t>
            </a:r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Содержимое 5" descr="99999999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656694"/>
            <a:ext cx="3879163" cy="58187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Schule</a:t>
            </a:r>
            <a:r>
              <a:rPr lang="en-US" dirty="0" smtClean="0"/>
              <a:t> in </a:t>
            </a:r>
            <a:r>
              <a:rPr lang="en-US" dirty="0" err="1" smtClean="0"/>
              <a:t>Salus</a:t>
            </a:r>
            <a:r>
              <a:rPr lang="ru-RU" dirty="0" smtClean="0"/>
              <a:t>с</a:t>
            </a:r>
            <a:r>
              <a:rPr lang="en-US" dirty="0" err="1" smtClean="0"/>
              <a:t>hia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christianische</a:t>
            </a:r>
            <a:r>
              <a:rPr lang="en-US" dirty="0" smtClean="0"/>
              <a:t> </a:t>
            </a:r>
            <a:r>
              <a:rPr lang="en-US" dirty="0" err="1" smtClean="0"/>
              <a:t>Schule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111 21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>
          <a:xfrm>
            <a:off x="467544" y="116632"/>
            <a:ext cx="4638288" cy="4638288"/>
          </a:xfrm>
        </p:spPr>
      </p:pic>
      <p:pic>
        <p:nvPicPr>
          <p:cNvPr id="12" name="Содержимое 11" descr="111 23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389438" y="3284538"/>
            <a:ext cx="4754562" cy="3211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Abschieds </a:t>
            </a:r>
            <a:r>
              <a:rPr lang="de-DE" dirty="0" err="1" smtClean="0"/>
              <a:t>party</a:t>
            </a:r>
            <a:endParaRPr lang="ru-RU" dirty="0"/>
          </a:p>
        </p:txBody>
      </p:sp>
      <p:pic>
        <p:nvPicPr>
          <p:cNvPr id="19" name="Содержимое 18" descr="111 2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61357" y="2133600"/>
            <a:ext cx="5830685" cy="4371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89098" y="764704"/>
            <a:ext cx="34290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Märchenland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11 49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27" r="12527"/>
          <a:stretch>
            <a:fillRect/>
          </a:stretch>
        </p:blipFill>
        <p:spPr/>
      </p:pic>
      <p:pic>
        <p:nvPicPr>
          <p:cNvPr id="8" name="Содержимое 7" descr="Изображение 01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 rot="21266326">
            <a:off x="4358071" y="3053653"/>
            <a:ext cx="4298950" cy="3224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1419</TotalTime>
  <Words>317</Words>
  <Application>Microsoft Office PowerPoint</Application>
  <PresentationFormat>Экран (4:3)</PresentationFormat>
  <Paragraphs>82</Paragraphs>
  <Slides>50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Изящная</vt:lpstr>
      <vt:lpstr>Presentation </vt:lpstr>
      <vt:lpstr>English  und deutsch Lehrerin</vt:lpstr>
      <vt:lpstr>Kreis sbarasch, gebiet Ternopil</vt:lpstr>
      <vt:lpstr>Schule im saluschia  und schule im Maksymiwka</vt:lpstr>
      <vt:lpstr>Man lernt solange man lebt   Übung macht den Meister</vt:lpstr>
      <vt:lpstr>Das problem  ich arbeite daran:    ‚Die Rolle der Spielmethoden beim Lehren der Mündlichen Kommunikation‘  ‘</vt:lpstr>
      <vt:lpstr>Schule in Salusсhia ist eine christianische Schule</vt:lpstr>
      <vt:lpstr>Abschieds party</vt:lpstr>
      <vt:lpstr>     Märchenland</vt:lpstr>
      <vt:lpstr>wettbewerben</vt:lpstr>
      <vt:lpstr>    ‘Panorama‘ 2017 Mit General Direktor von  ‚Schkilniy Swit‘ Verlag</vt:lpstr>
      <vt:lpstr>Mit den Gewinnern  der ‘Panorama’ 2017   in Ternopil</vt:lpstr>
      <vt:lpstr>Publicationen</vt:lpstr>
      <vt:lpstr>Spiele im Fremdsprachenunterricht</vt:lpstr>
      <vt:lpstr>Sprachlernspielen</vt:lpstr>
      <vt:lpstr>Sommerferien lager  im Saluschia</vt:lpstr>
      <vt:lpstr>Tag  des lieblingsmärchens</vt:lpstr>
      <vt:lpstr>Tag der Natur </vt:lpstr>
      <vt:lpstr>Im Kino</vt:lpstr>
      <vt:lpstr>Abschiedsparty im FerienLager</vt:lpstr>
      <vt:lpstr> Die Turkei </vt:lpstr>
      <vt:lpstr>         Sprachschule  Gönen Özel Kariyer Egitim Merkezi</vt:lpstr>
      <vt:lpstr>Getin Prestig resort</vt:lpstr>
      <vt:lpstr> Sport treiben ist gesund </vt:lpstr>
      <vt:lpstr>Die Kinder lieben das wasser</vt:lpstr>
      <vt:lpstr>Tattoo ist  eine turkische tradition </vt:lpstr>
      <vt:lpstr>English und Deutsch Lehrerinen</vt:lpstr>
      <vt:lpstr> Ferienlager feuer</vt:lpstr>
      <vt:lpstr>Mosks und Palmen </vt:lpstr>
      <vt:lpstr>Die Methoden </vt:lpstr>
      <vt:lpstr>   die Spinne und  die Süßigkeit</vt:lpstr>
      <vt:lpstr>die Spinne und  die Süßigkeit</vt:lpstr>
      <vt:lpstr> wortschatz Lotto</vt:lpstr>
      <vt:lpstr>Puppet theater</vt:lpstr>
      <vt:lpstr> Puppet theater ‘aschenputtel’</vt:lpstr>
      <vt:lpstr>Puppet theater ‘Rotkäpchen‘</vt:lpstr>
      <vt:lpstr>Theater stück </vt:lpstr>
      <vt:lpstr>Projekten arbeit ‘Alaaddin‘ </vt:lpstr>
      <vt:lpstr> Projekten arbeit ‘Rotkäppchen‘</vt:lpstr>
      <vt:lpstr> Mündliche Bildbeschreibung und malen</vt:lpstr>
      <vt:lpstr>Unregelmäßige Verben lernen</vt:lpstr>
      <vt:lpstr>Luftbaloon wörtschats </vt:lpstr>
      <vt:lpstr>Präpositionen im bewegung</vt:lpstr>
      <vt:lpstr>Projekten arbeit  </vt:lpstr>
      <vt:lpstr> </vt:lpstr>
      <vt:lpstr>Technologie ‘thinking hats’  6 Klasse deutsch als die 2-te sprache</vt:lpstr>
      <vt:lpstr>5 Klasse  Deutsch als die 2 -te Sprache Dialoge ‘in dem Laden’</vt:lpstr>
      <vt:lpstr>Technologie ‘thinking hats’  6 Klasse deutsch als die 2-te sprache</vt:lpstr>
      <vt:lpstr>   5 Klasse  Deutsch als die 2 -te Sprache wortschatz Karussel</vt:lpstr>
      <vt:lpstr>Krippe auf deutsch</vt:lpstr>
    </vt:vector>
  </TitlesOfParts>
  <Company>Romeo1994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Леся</dc:creator>
  <cp:lastModifiedBy>Леся</cp:lastModifiedBy>
  <cp:revision>26</cp:revision>
  <dcterms:created xsi:type="dcterms:W3CDTF">2017-12-14T04:12:50Z</dcterms:created>
  <dcterms:modified xsi:type="dcterms:W3CDTF">2017-12-20T12:56:38Z</dcterms:modified>
</cp:coreProperties>
</file>