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5" autoAdjust="0"/>
    <p:restoredTop sz="94586" autoAdjust="0"/>
  </p:normalViewPr>
  <p:slideViewPr>
    <p:cSldViewPr>
      <p:cViewPr varScale="1">
        <p:scale>
          <a:sx n="67" d="100"/>
          <a:sy n="67" d="100"/>
        </p:scale>
        <p:origin x="-9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0BB57F-E7C6-492E-BAC3-97AC7856571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4D62575-B31C-417C-9F4B-DE45BAB5FFE6}">
      <dgm:prSet phldrT="[Текст]"/>
      <dgm:spPr>
        <a:solidFill>
          <a:srgbClr val="FFCCCC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Georgia" pitchFamily="18" charset="0"/>
            </a:rPr>
            <a:t>Природничо-наукова компетентність</a:t>
          </a:r>
          <a:endParaRPr lang="uk-UA" dirty="0">
            <a:solidFill>
              <a:schemeClr val="tx1"/>
            </a:solidFill>
            <a:latin typeface="Georgia" pitchFamily="18" charset="0"/>
          </a:endParaRPr>
        </a:p>
      </dgm:t>
    </dgm:pt>
    <dgm:pt modelId="{9F0160D3-62F9-42A6-876C-07B17F3DDD65}" type="parTrans" cxnId="{69053E4C-1CAA-4BC1-8F4F-F5D4E8B526D8}">
      <dgm:prSet/>
      <dgm:spPr/>
      <dgm:t>
        <a:bodyPr/>
        <a:lstStyle/>
        <a:p>
          <a:endParaRPr lang="uk-UA"/>
        </a:p>
      </dgm:t>
    </dgm:pt>
    <dgm:pt modelId="{769C31CB-8E61-4FCF-84E8-EA5DA0F11573}" type="sibTrans" cxnId="{69053E4C-1CAA-4BC1-8F4F-F5D4E8B526D8}">
      <dgm:prSet/>
      <dgm:spPr/>
      <dgm:t>
        <a:bodyPr/>
        <a:lstStyle/>
        <a:p>
          <a:endParaRPr lang="uk-UA"/>
        </a:p>
      </dgm:t>
    </dgm:pt>
    <dgm:pt modelId="{DF2638E8-AE27-4091-BFE7-8A5D1B44C25C}" type="asst">
      <dgm:prSet phldrT="[Текст]"/>
      <dgm:spPr>
        <a:solidFill>
          <a:srgbClr val="FFCCCC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Georgia" pitchFamily="18" charset="0"/>
            </a:rPr>
            <a:t>Хімічна компетентність</a:t>
          </a:r>
          <a:endParaRPr lang="uk-UA" dirty="0">
            <a:solidFill>
              <a:schemeClr val="tx1"/>
            </a:solidFill>
            <a:latin typeface="Georgia" pitchFamily="18" charset="0"/>
          </a:endParaRPr>
        </a:p>
      </dgm:t>
    </dgm:pt>
    <dgm:pt modelId="{02622C88-D281-462D-9BA3-D5288E15A679}" type="parTrans" cxnId="{AEA30989-9615-42C7-B7BF-5CD52BA5F17B}">
      <dgm:prSet/>
      <dgm:spPr>
        <a:ln>
          <a:noFill/>
        </a:ln>
      </dgm:spPr>
      <dgm:t>
        <a:bodyPr/>
        <a:lstStyle/>
        <a:p>
          <a:endParaRPr lang="uk-UA">
            <a:latin typeface="Georgia" pitchFamily="18" charset="0"/>
          </a:endParaRPr>
        </a:p>
      </dgm:t>
    </dgm:pt>
    <dgm:pt modelId="{E96A464D-1055-479B-BB15-F0BB99CC3272}" type="sibTrans" cxnId="{AEA30989-9615-42C7-B7BF-5CD52BA5F17B}">
      <dgm:prSet/>
      <dgm:spPr/>
      <dgm:t>
        <a:bodyPr/>
        <a:lstStyle/>
        <a:p>
          <a:endParaRPr lang="uk-UA"/>
        </a:p>
      </dgm:t>
    </dgm:pt>
    <dgm:pt modelId="{2A89D0C6-AE04-4EAB-B305-DC88218C8B71}">
      <dgm:prSet phldrT="[Текст]"/>
      <dgm:spPr>
        <a:solidFill>
          <a:srgbClr val="FFCCCC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Georgia" pitchFamily="18" charset="0"/>
            </a:rPr>
            <a:t>ціннісна</a:t>
          </a:r>
        </a:p>
        <a:p>
          <a:r>
            <a:rPr lang="uk-UA" dirty="0" smtClean="0">
              <a:solidFill>
                <a:schemeClr val="tx1"/>
              </a:solidFill>
              <a:latin typeface="Georgia" pitchFamily="18" charset="0"/>
            </a:rPr>
            <a:t>(мотиваційна)</a:t>
          </a:r>
          <a:endParaRPr lang="uk-UA" dirty="0">
            <a:solidFill>
              <a:schemeClr val="tx1"/>
            </a:solidFill>
            <a:latin typeface="Georgia" pitchFamily="18" charset="0"/>
          </a:endParaRPr>
        </a:p>
      </dgm:t>
    </dgm:pt>
    <dgm:pt modelId="{41FC72B9-A0E5-403B-9A7A-11BCC1502A83}" type="parTrans" cxnId="{748550E8-A1F3-4704-9561-AB0B326B8C24}">
      <dgm:prSet/>
      <dgm:spPr>
        <a:ln>
          <a:noFill/>
        </a:ln>
      </dgm:spPr>
      <dgm:t>
        <a:bodyPr/>
        <a:lstStyle/>
        <a:p>
          <a:endParaRPr lang="uk-UA">
            <a:latin typeface="Georgia" pitchFamily="18" charset="0"/>
          </a:endParaRPr>
        </a:p>
      </dgm:t>
    </dgm:pt>
    <dgm:pt modelId="{6053826E-F7EB-42B5-9F90-022C763D9391}" type="sibTrans" cxnId="{748550E8-A1F3-4704-9561-AB0B326B8C24}">
      <dgm:prSet/>
      <dgm:spPr/>
      <dgm:t>
        <a:bodyPr/>
        <a:lstStyle/>
        <a:p>
          <a:endParaRPr lang="uk-UA"/>
        </a:p>
      </dgm:t>
    </dgm:pt>
    <dgm:pt modelId="{1DDC4185-067E-44B3-BF27-EDB042990A2C}">
      <dgm:prSet phldrT="[Текст]"/>
      <dgm:spPr>
        <a:solidFill>
          <a:srgbClr val="FFCCCC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dirty="0" err="1" smtClean="0">
              <a:solidFill>
                <a:schemeClr val="tx1"/>
              </a:solidFill>
              <a:latin typeface="Georgia" pitchFamily="18" charset="0"/>
            </a:rPr>
            <a:t>знаннєва</a:t>
          </a:r>
          <a:endParaRPr lang="uk-UA" dirty="0" smtClean="0">
            <a:solidFill>
              <a:schemeClr val="tx1"/>
            </a:solidFill>
            <a:latin typeface="Georgia" pitchFamily="18" charset="0"/>
          </a:endParaRPr>
        </a:p>
        <a:p>
          <a:r>
            <a:rPr lang="uk-UA" dirty="0" smtClean="0">
              <a:solidFill>
                <a:schemeClr val="tx1"/>
              </a:solidFill>
              <a:latin typeface="Georgia" pitchFamily="18" charset="0"/>
            </a:rPr>
            <a:t>(пізнавальна)</a:t>
          </a:r>
          <a:endParaRPr lang="uk-UA" dirty="0">
            <a:solidFill>
              <a:schemeClr val="tx1"/>
            </a:solidFill>
            <a:latin typeface="Georgia" pitchFamily="18" charset="0"/>
          </a:endParaRPr>
        </a:p>
      </dgm:t>
    </dgm:pt>
    <dgm:pt modelId="{FE7EC0B4-DB67-4AA3-A2D5-79E1C4D4C358}" type="parTrans" cxnId="{6521F1D2-DE54-4A3A-8794-36529C028500}">
      <dgm:prSet/>
      <dgm:spPr>
        <a:ln>
          <a:noFill/>
        </a:ln>
      </dgm:spPr>
      <dgm:t>
        <a:bodyPr/>
        <a:lstStyle/>
        <a:p>
          <a:endParaRPr lang="uk-UA">
            <a:latin typeface="Georgia" pitchFamily="18" charset="0"/>
          </a:endParaRPr>
        </a:p>
      </dgm:t>
    </dgm:pt>
    <dgm:pt modelId="{2043C29D-963C-426C-B211-E22414F175CB}" type="sibTrans" cxnId="{6521F1D2-DE54-4A3A-8794-36529C028500}">
      <dgm:prSet/>
      <dgm:spPr/>
      <dgm:t>
        <a:bodyPr/>
        <a:lstStyle/>
        <a:p>
          <a:endParaRPr lang="uk-UA"/>
        </a:p>
      </dgm:t>
    </dgm:pt>
    <dgm:pt modelId="{42865FAE-8C61-4EDE-8FB9-7CB0EFA869D5}">
      <dgm:prSet phldrT="[Текст]"/>
      <dgm:spPr>
        <a:solidFill>
          <a:srgbClr val="FFCCCC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dirty="0" err="1" smtClean="0">
              <a:solidFill>
                <a:schemeClr val="tx1"/>
              </a:solidFill>
              <a:latin typeface="Georgia" pitchFamily="18" charset="0"/>
            </a:rPr>
            <a:t>діяльнісна</a:t>
          </a:r>
          <a:endParaRPr lang="uk-UA" dirty="0" smtClean="0">
            <a:solidFill>
              <a:schemeClr val="tx1"/>
            </a:solidFill>
            <a:latin typeface="Georgia" pitchFamily="18" charset="0"/>
          </a:endParaRPr>
        </a:p>
        <a:p>
          <a:r>
            <a:rPr lang="uk-UA" dirty="0" smtClean="0">
              <a:solidFill>
                <a:schemeClr val="tx1"/>
              </a:solidFill>
              <a:latin typeface="Georgia" pitchFamily="18" charset="0"/>
            </a:rPr>
            <a:t>(поведінкова)</a:t>
          </a:r>
          <a:endParaRPr lang="uk-UA" dirty="0">
            <a:solidFill>
              <a:schemeClr val="tx1"/>
            </a:solidFill>
            <a:latin typeface="Georgia" pitchFamily="18" charset="0"/>
          </a:endParaRPr>
        </a:p>
      </dgm:t>
    </dgm:pt>
    <dgm:pt modelId="{CFAE8A5C-9C71-4B79-92D6-8D23BD5BBA80}" type="parTrans" cxnId="{9A9515DB-5C84-4584-91A9-1B9A3093260C}">
      <dgm:prSet/>
      <dgm:spPr>
        <a:ln>
          <a:noFill/>
        </a:ln>
      </dgm:spPr>
      <dgm:t>
        <a:bodyPr/>
        <a:lstStyle/>
        <a:p>
          <a:endParaRPr lang="uk-UA">
            <a:latin typeface="Georgia" pitchFamily="18" charset="0"/>
          </a:endParaRPr>
        </a:p>
      </dgm:t>
    </dgm:pt>
    <dgm:pt modelId="{88D77836-6702-4027-A57A-6C727DFD7BE6}" type="sibTrans" cxnId="{9A9515DB-5C84-4584-91A9-1B9A3093260C}">
      <dgm:prSet/>
      <dgm:spPr/>
      <dgm:t>
        <a:bodyPr/>
        <a:lstStyle/>
        <a:p>
          <a:endParaRPr lang="uk-UA"/>
        </a:p>
      </dgm:t>
    </dgm:pt>
    <dgm:pt modelId="{60A6310A-0A7E-477B-860B-223A0E394526}" type="pres">
      <dgm:prSet presAssocID="{040BB57F-E7C6-492E-BAC3-97AC785657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312D24-61D5-4CCD-8C8B-34464A79F7F2}" type="pres">
      <dgm:prSet presAssocID="{F4D62575-B31C-417C-9F4B-DE45BAB5FFE6}" presName="hierRoot1" presStyleCnt="0">
        <dgm:presLayoutVars>
          <dgm:hierBranch val="init"/>
        </dgm:presLayoutVars>
      </dgm:prSet>
      <dgm:spPr/>
    </dgm:pt>
    <dgm:pt modelId="{2F71A99C-5DC5-4522-8103-42A304991DE8}" type="pres">
      <dgm:prSet presAssocID="{F4D62575-B31C-417C-9F4B-DE45BAB5FFE6}" presName="rootComposite1" presStyleCnt="0"/>
      <dgm:spPr/>
    </dgm:pt>
    <dgm:pt modelId="{5608FFAD-8B3D-489C-8968-6C1B56396C38}" type="pres">
      <dgm:prSet presAssocID="{F4D62575-B31C-417C-9F4B-DE45BAB5FFE6}" presName="rootText1" presStyleLbl="node0" presStyleIdx="0" presStyleCnt="1" custScaleX="324686" custScaleY="63915" custLinFactNeighborX="1108" custLinFactNeighborY="-598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EA6413-7474-4B67-9BCF-32CE65A9535C}" type="pres">
      <dgm:prSet presAssocID="{F4D62575-B31C-417C-9F4B-DE45BAB5FFE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7800F27-82B3-41DC-ABD4-FD0B44CD151D}" type="pres">
      <dgm:prSet presAssocID="{F4D62575-B31C-417C-9F4B-DE45BAB5FFE6}" presName="hierChild2" presStyleCnt="0"/>
      <dgm:spPr/>
    </dgm:pt>
    <dgm:pt modelId="{7523F312-3026-4B5E-9F22-9708ECAA7901}" type="pres">
      <dgm:prSet presAssocID="{41FC72B9-A0E5-403B-9A7A-11BCC1502A83}" presName="Name37" presStyleLbl="parChTrans1D2" presStyleIdx="0" presStyleCnt="4"/>
      <dgm:spPr/>
      <dgm:t>
        <a:bodyPr/>
        <a:lstStyle/>
        <a:p>
          <a:endParaRPr lang="ru-RU"/>
        </a:p>
      </dgm:t>
    </dgm:pt>
    <dgm:pt modelId="{F62D9237-B020-4D43-B2E9-500024148193}" type="pres">
      <dgm:prSet presAssocID="{2A89D0C6-AE04-4EAB-B305-DC88218C8B71}" presName="hierRoot2" presStyleCnt="0">
        <dgm:presLayoutVars>
          <dgm:hierBranch val="init"/>
        </dgm:presLayoutVars>
      </dgm:prSet>
      <dgm:spPr/>
    </dgm:pt>
    <dgm:pt modelId="{D931555C-C8ED-4CB6-BE45-571E42BC7BDC}" type="pres">
      <dgm:prSet presAssocID="{2A89D0C6-AE04-4EAB-B305-DC88218C8B71}" presName="rootComposite" presStyleCnt="0"/>
      <dgm:spPr/>
    </dgm:pt>
    <dgm:pt modelId="{5BAFF238-4BB8-4898-846D-7E232755B0A7}" type="pres">
      <dgm:prSet presAssocID="{2A89D0C6-AE04-4EAB-B305-DC88218C8B71}" presName="rootText" presStyleLbl="node2" presStyleIdx="0" presStyleCnt="3" custLinFactNeighborX="-51" custLinFactNeighborY="-3439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39984EE-BB3C-4CCD-BEE9-C854584F2419}" type="pres">
      <dgm:prSet presAssocID="{2A89D0C6-AE04-4EAB-B305-DC88218C8B71}" presName="rootConnector" presStyleLbl="node2" presStyleIdx="0" presStyleCnt="3"/>
      <dgm:spPr/>
      <dgm:t>
        <a:bodyPr/>
        <a:lstStyle/>
        <a:p>
          <a:endParaRPr lang="ru-RU"/>
        </a:p>
      </dgm:t>
    </dgm:pt>
    <dgm:pt modelId="{FC0B56FE-30A3-4329-950A-03CBE8B251C2}" type="pres">
      <dgm:prSet presAssocID="{2A89D0C6-AE04-4EAB-B305-DC88218C8B71}" presName="hierChild4" presStyleCnt="0"/>
      <dgm:spPr/>
    </dgm:pt>
    <dgm:pt modelId="{889C7846-6EEB-4030-B76A-B9DCFD29F74A}" type="pres">
      <dgm:prSet presAssocID="{2A89D0C6-AE04-4EAB-B305-DC88218C8B71}" presName="hierChild5" presStyleCnt="0"/>
      <dgm:spPr/>
    </dgm:pt>
    <dgm:pt modelId="{E7FD2FB3-03CD-4924-A8A4-B3295B77D478}" type="pres">
      <dgm:prSet presAssocID="{FE7EC0B4-DB67-4AA3-A2D5-79E1C4D4C358}" presName="Name37" presStyleLbl="parChTrans1D2" presStyleIdx="1" presStyleCnt="4"/>
      <dgm:spPr/>
      <dgm:t>
        <a:bodyPr/>
        <a:lstStyle/>
        <a:p>
          <a:endParaRPr lang="ru-RU"/>
        </a:p>
      </dgm:t>
    </dgm:pt>
    <dgm:pt modelId="{70A3560D-8907-4984-9D82-4328BED3471D}" type="pres">
      <dgm:prSet presAssocID="{1DDC4185-067E-44B3-BF27-EDB042990A2C}" presName="hierRoot2" presStyleCnt="0">
        <dgm:presLayoutVars>
          <dgm:hierBranch val="init"/>
        </dgm:presLayoutVars>
      </dgm:prSet>
      <dgm:spPr/>
    </dgm:pt>
    <dgm:pt modelId="{4CA244E4-ADB3-4437-B497-86B54D8BC599}" type="pres">
      <dgm:prSet presAssocID="{1DDC4185-067E-44B3-BF27-EDB042990A2C}" presName="rootComposite" presStyleCnt="0"/>
      <dgm:spPr/>
    </dgm:pt>
    <dgm:pt modelId="{EF7E69CD-7AB0-4698-AFBC-11620D827500}" type="pres">
      <dgm:prSet presAssocID="{1DDC4185-067E-44B3-BF27-EDB042990A2C}" presName="rootText" presStyleLbl="node2" presStyleIdx="1" presStyleCnt="3" custLinFactNeighborX="-5954" custLinFactNeighborY="-3439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90520E3-1D02-45C7-9EC6-7DBDBF822838}" type="pres">
      <dgm:prSet presAssocID="{1DDC4185-067E-44B3-BF27-EDB042990A2C}" presName="rootConnector" presStyleLbl="node2" presStyleIdx="1" presStyleCnt="3"/>
      <dgm:spPr/>
      <dgm:t>
        <a:bodyPr/>
        <a:lstStyle/>
        <a:p>
          <a:endParaRPr lang="ru-RU"/>
        </a:p>
      </dgm:t>
    </dgm:pt>
    <dgm:pt modelId="{6F5D62E5-941C-40AC-92EF-8399096D5AE2}" type="pres">
      <dgm:prSet presAssocID="{1DDC4185-067E-44B3-BF27-EDB042990A2C}" presName="hierChild4" presStyleCnt="0"/>
      <dgm:spPr/>
    </dgm:pt>
    <dgm:pt modelId="{5AC4239B-4CCE-43D2-B64A-542944999DA9}" type="pres">
      <dgm:prSet presAssocID="{1DDC4185-067E-44B3-BF27-EDB042990A2C}" presName="hierChild5" presStyleCnt="0"/>
      <dgm:spPr/>
    </dgm:pt>
    <dgm:pt modelId="{09746A0F-3750-4BB8-B7E8-20D8F41E4481}" type="pres">
      <dgm:prSet presAssocID="{CFAE8A5C-9C71-4B79-92D6-8D23BD5BBA80}" presName="Name37" presStyleLbl="parChTrans1D2" presStyleIdx="2" presStyleCnt="4"/>
      <dgm:spPr/>
      <dgm:t>
        <a:bodyPr/>
        <a:lstStyle/>
        <a:p>
          <a:endParaRPr lang="ru-RU"/>
        </a:p>
      </dgm:t>
    </dgm:pt>
    <dgm:pt modelId="{6757E481-2D1C-487D-8743-C76D1E06C664}" type="pres">
      <dgm:prSet presAssocID="{42865FAE-8C61-4EDE-8FB9-7CB0EFA869D5}" presName="hierRoot2" presStyleCnt="0">
        <dgm:presLayoutVars>
          <dgm:hierBranch val="init"/>
        </dgm:presLayoutVars>
      </dgm:prSet>
      <dgm:spPr/>
    </dgm:pt>
    <dgm:pt modelId="{BC578FBB-DC08-4CBD-88CA-77D1F59698A4}" type="pres">
      <dgm:prSet presAssocID="{42865FAE-8C61-4EDE-8FB9-7CB0EFA869D5}" presName="rootComposite" presStyleCnt="0"/>
      <dgm:spPr/>
    </dgm:pt>
    <dgm:pt modelId="{2707FCB8-806C-4198-BFC6-7656DD4901DA}" type="pres">
      <dgm:prSet presAssocID="{42865FAE-8C61-4EDE-8FB9-7CB0EFA869D5}" presName="rootText" presStyleLbl="node2" presStyleIdx="2" presStyleCnt="3" custLinFactNeighborX="-15453" custLinFactNeighborY="-343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A2DE46-AD3F-4A48-8F06-4BBAF128CF64}" type="pres">
      <dgm:prSet presAssocID="{42865FAE-8C61-4EDE-8FB9-7CB0EFA869D5}" presName="rootConnector" presStyleLbl="node2" presStyleIdx="2" presStyleCnt="3"/>
      <dgm:spPr/>
      <dgm:t>
        <a:bodyPr/>
        <a:lstStyle/>
        <a:p>
          <a:endParaRPr lang="ru-RU"/>
        </a:p>
      </dgm:t>
    </dgm:pt>
    <dgm:pt modelId="{B9451F66-D96E-4226-9041-679C35FE321E}" type="pres">
      <dgm:prSet presAssocID="{42865FAE-8C61-4EDE-8FB9-7CB0EFA869D5}" presName="hierChild4" presStyleCnt="0"/>
      <dgm:spPr/>
    </dgm:pt>
    <dgm:pt modelId="{C7B725B2-2269-421D-8AAC-B7D7D670144A}" type="pres">
      <dgm:prSet presAssocID="{42865FAE-8C61-4EDE-8FB9-7CB0EFA869D5}" presName="hierChild5" presStyleCnt="0"/>
      <dgm:spPr/>
    </dgm:pt>
    <dgm:pt modelId="{1536A05F-E55E-419E-B371-2DC7C7EF5044}" type="pres">
      <dgm:prSet presAssocID="{F4D62575-B31C-417C-9F4B-DE45BAB5FFE6}" presName="hierChild3" presStyleCnt="0"/>
      <dgm:spPr/>
    </dgm:pt>
    <dgm:pt modelId="{6FDF1C76-D921-4949-9928-2B98506B59DF}" type="pres">
      <dgm:prSet presAssocID="{02622C88-D281-462D-9BA3-D5288E15A679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75302CEF-266B-4C76-99E6-390CDECDD34A}" type="pres">
      <dgm:prSet presAssocID="{DF2638E8-AE27-4091-BFE7-8A5D1B44C25C}" presName="hierRoot3" presStyleCnt="0">
        <dgm:presLayoutVars>
          <dgm:hierBranch val="init"/>
        </dgm:presLayoutVars>
      </dgm:prSet>
      <dgm:spPr/>
    </dgm:pt>
    <dgm:pt modelId="{5FE0DE7E-30CD-4898-81EE-A66AAD44FB00}" type="pres">
      <dgm:prSet presAssocID="{DF2638E8-AE27-4091-BFE7-8A5D1B44C25C}" presName="rootComposite3" presStyleCnt="0"/>
      <dgm:spPr/>
    </dgm:pt>
    <dgm:pt modelId="{C8E47968-9EDB-42E8-BD32-9BB49C6C5113}" type="pres">
      <dgm:prSet presAssocID="{DF2638E8-AE27-4091-BFE7-8A5D1B44C25C}" presName="rootText3" presStyleLbl="asst1" presStyleIdx="0" presStyleCnt="1" custScaleX="167651" custScaleY="53244" custLinFactNeighborX="86229" custLinFactNeighborY="-308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F9FBB03-367C-4D6C-8960-A22D7445B427}" type="pres">
      <dgm:prSet presAssocID="{DF2638E8-AE27-4091-BFE7-8A5D1B44C25C}" presName="rootConnector3" presStyleLbl="asst1" presStyleIdx="0" presStyleCnt="1"/>
      <dgm:spPr/>
      <dgm:t>
        <a:bodyPr/>
        <a:lstStyle/>
        <a:p>
          <a:endParaRPr lang="ru-RU"/>
        </a:p>
      </dgm:t>
    </dgm:pt>
    <dgm:pt modelId="{17B528DA-D795-47AA-931B-4F98E29B2452}" type="pres">
      <dgm:prSet presAssocID="{DF2638E8-AE27-4091-BFE7-8A5D1B44C25C}" presName="hierChild6" presStyleCnt="0"/>
      <dgm:spPr/>
    </dgm:pt>
    <dgm:pt modelId="{F757F19B-4257-4C2E-92EA-4769AD128935}" type="pres">
      <dgm:prSet presAssocID="{DF2638E8-AE27-4091-BFE7-8A5D1B44C25C}" presName="hierChild7" presStyleCnt="0"/>
      <dgm:spPr/>
    </dgm:pt>
  </dgm:ptLst>
  <dgm:cxnLst>
    <dgm:cxn modelId="{26057ABD-CEA0-47F4-8E7B-14937A440670}" type="presOf" srcId="{DF2638E8-AE27-4091-BFE7-8A5D1B44C25C}" destId="{C8E47968-9EDB-42E8-BD32-9BB49C6C5113}" srcOrd="0" destOrd="0" presId="urn:microsoft.com/office/officeart/2005/8/layout/orgChart1"/>
    <dgm:cxn modelId="{D5E1F2BF-1B6F-4EB3-8789-EE4700469E91}" type="presOf" srcId="{1DDC4185-067E-44B3-BF27-EDB042990A2C}" destId="{EF7E69CD-7AB0-4698-AFBC-11620D827500}" srcOrd="0" destOrd="0" presId="urn:microsoft.com/office/officeart/2005/8/layout/orgChart1"/>
    <dgm:cxn modelId="{BC2AA323-1632-4E6D-8291-79EC95ED6CB3}" type="presOf" srcId="{F4D62575-B31C-417C-9F4B-DE45BAB5FFE6}" destId="{17EA6413-7474-4B67-9BCF-32CE65A9535C}" srcOrd="1" destOrd="0" presId="urn:microsoft.com/office/officeart/2005/8/layout/orgChart1"/>
    <dgm:cxn modelId="{4E35EA4B-87F2-43BF-B7DF-17CB622580CA}" type="presOf" srcId="{DF2638E8-AE27-4091-BFE7-8A5D1B44C25C}" destId="{EF9FBB03-367C-4D6C-8960-A22D7445B427}" srcOrd="1" destOrd="0" presId="urn:microsoft.com/office/officeart/2005/8/layout/orgChart1"/>
    <dgm:cxn modelId="{09C79B10-AC1D-46B0-8B92-039D368C748E}" type="presOf" srcId="{41FC72B9-A0E5-403B-9A7A-11BCC1502A83}" destId="{7523F312-3026-4B5E-9F22-9708ECAA7901}" srcOrd="0" destOrd="0" presId="urn:microsoft.com/office/officeart/2005/8/layout/orgChart1"/>
    <dgm:cxn modelId="{EE8285A1-921C-438D-87BF-EE90A9F46DA1}" type="presOf" srcId="{F4D62575-B31C-417C-9F4B-DE45BAB5FFE6}" destId="{5608FFAD-8B3D-489C-8968-6C1B56396C38}" srcOrd="0" destOrd="0" presId="urn:microsoft.com/office/officeart/2005/8/layout/orgChart1"/>
    <dgm:cxn modelId="{9A9515DB-5C84-4584-91A9-1B9A3093260C}" srcId="{F4D62575-B31C-417C-9F4B-DE45BAB5FFE6}" destId="{42865FAE-8C61-4EDE-8FB9-7CB0EFA869D5}" srcOrd="3" destOrd="0" parTransId="{CFAE8A5C-9C71-4B79-92D6-8D23BD5BBA80}" sibTransId="{88D77836-6702-4027-A57A-6C727DFD7BE6}"/>
    <dgm:cxn modelId="{69053E4C-1CAA-4BC1-8F4F-F5D4E8B526D8}" srcId="{040BB57F-E7C6-492E-BAC3-97AC7856571E}" destId="{F4D62575-B31C-417C-9F4B-DE45BAB5FFE6}" srcOrd="0" destOrd="0" parTransId="{9F0160D3-62F9-42A6-876C-07B17F3DDD65}" sibTransId="{769C31CB-8E61-4FCF-84E8-EA5DA0F11573}"/>
    <dgm:cxn modelId="{0FE5225B-6C65-4BA8-8CC1-0742F9AA452E}" type="presOf" srcId="{02622C88-D281-462D-9BA3-D5288E15A679}" destId="{6FDF1C76-D921-4949-9928-2B98506B59DF}" srcOrd="0" destOrd="0" presId="urn:microsoft.com/office/officeart/2005/8/layout/orgChart1"/>
    <dgm:cxn modelId="{748550E8-A1F3-4704-9561-AB0B326B8C24}" srcId="{F4D62575-B31C-417C-9F4B-DE45BAB5FFE6}" destId="{2A89D0C6-AE04-4EAB-B305-DC88218C8B71}" srcOrd="1" destOrd="0" parTransId="{41FC72B9-A0E5-403B-9A7A-11BCC1502A83}" sibTransId="{6053826E-F7EB-42B5-9F90-022C763D9391}"/>
    <dgm:cxn modelId="{D11A880C-8B74-4347-B1C2-E21D617AFD8D}" type="presOf" srcId="{1DDC4185-067E-44B3-BF27-EDB042990A2C}" destId="{E90520E3-1D02-45C7-9EC6-7DBDBF822838}" srcOrd="1" destOrd="0" presId="urn:microsoft.com/office/officeart/2005/8/layout/orgChart1"/>
    <dgm:cxn modelId="{8CE91DF0-C9BF-415A-8F9D-C573BBFE6B3A}" type="presOf" srcId="{2A89D0C6-AE04-4EAB-B305-DC88218C8B71}" destId="{5BAFF238-4BB8-4898-846D-7E232755B0A7}" srcOrd="0" destOrd="0" presId="urn:microsoft.com/office/officeart/2005/8/layout/orgChart1"/>
    <dgm:cxn modelId="{AEA30989-9615-42C7-B7BF-5CD52BA5F17B}" srcId="{F4D62575-B31C-417C-9F4B-DE45BAB5FFE6}" destId="{DF2638E8-AE27-4091-BFE7-8A5D1B44C25C}" srcOrd="0" destOrd="0" parTransId="{02622C88-D281-462D-9BA3-D5288E15A679}" sibTransId="{E96A464D-1055-479B-BB15-F0BB99CC3272}"/>
    <dgm:cxn modelId="{E5D21B74-216E-46C3-9A0E-88865F5229B3}" type="presOf" srcId="{FE7EC0B4-DB67-4AA3-A2D5-79E1C4D4C358}" destId="{E7FD2FB3-03CD-4924-A8A4-B3295B77D478}" srcOrd="0" destOrd="0" presId="urn:microsoft.com/office/officeart/2005/8/layout/orgChart1"/>
    <dgm:cxn modelId="{572D459E-357D-46D5-A30D-830BB0A1BF7A}" type="presOf" srcId="{42865FAE-8C61-4EDE-8FB9-7CB0EFA869D5}" destId="{2707FCB8-806C-4198-BFC6-7656DD4901DA}" srcOrd="0" destOrd="0" presId="urn:microsoft.com/office/officeart/2005/8/layout/orgChart1"/>
    <dgm:cxn modelId="{8C33DE2D-15AB-45B2-AE29-56355A45C8EA}" type="presOf" srcId="{040BB57F-E7C6-492E-BAC3-97AC7856571E}" destId="{60A6310A-0A7E-477B-860B-223A0E394526}" srcOrd="0" destOrd="0" presId="urn:microsoft.com/office/officeart/2005/8/layout/orgChart1"/>
    <dgm:cxn modelId="{3FFEBD16-31A3-421B-9BCE-64635642A664}" type="presOf" srcId="{2A89D0C6-AE04-4EAB-B305-DC88218C8B71}" destId="{C39984EE-BB3C-4CCD-BEE9-C854584F2419}" srcOrd="1" destOrd="0" presId="urn:microsoft.com/office/officeart/2005/8/layout/orgChart1"/>
    <dgm:cxn modelId="{6521F1D2-DE54-4A3A-8794-36529C028500}" srcId="{F4D62575-B31C-417C-9F4B-DE45BAB5FFE6}" destId="{1DDC4185-067E-44B3-BF27-EDB042990A2C}" srcOrd="2" destOrd="0" parTransId="{FE7EC0B4-DB67-4AA3-A2D5-79E1C4D4C358}" sibTransId="{2043C29D-963C-426C-B211-E22414F175CB}"/>
    <dgm:cxn modelId="{2F7C8AD4-C04D-4FBA-B5F7-3893969FE4D5}" type="presOf" srcId="{42865FAE-8C61-4EDE-8FB9-7CB0EFA869D5}" destId="{8EA2DE46-AD3F-4A48-8F06-4BBAF128CF64}" srcOrd="1" destOrd="0" presId="urn:microsoft.com/office/officeart/2005/8/layout/orgChart1"/>
    <dgm:cxn modelId="{9F3C18DC-2BFE-48B9-957D-35CDE3DD4FBE}" type="presOf" srcId="{CFAE8A5C-9C71-4B79-92D6-8D23BD5BBA80}" destId="{09746A0F-3750-4BB8-B7E8-20D8F41E4481}" srcOrd="0" destOrd="0" presId="urn:microsoft.com/office/officeart/2005/8/layout/orgChart1"/>
    <dgm:cxn modelId="{EDDFDC84-24BE-4FA7-B972-2B8BB4449967}" type="presParOf" srcId="{60A6310A-0A7E-477B-860B-223A0E394526}" destId="{06312D24-61D5-4CCD-8C8B-34464A79F7F2}" srcOrd="0" destOrd="0" presId="urn:microsoft.com/office/officeart/2005/8/layout/orgChart1"/>
    <dgm:cxn modelId="{5A6EFDA2-E604-4E23-86E1-B496592B6B44}" type="presParOf" srcId="{06312D24-61D5-4CCD-8C8B-34464A79F7F2}" destId="{2F71A99C-5DC5-4522-8103-42A304991DE8}" srcOrd="0" destOrd="0" presId="urn:microsoft.com/office/officeart/2005/8/layout/orgChart1"/>
    <dgm:cxn modelId="{50476C9B-0F2B-41D2-A8D0-5260F27D8DD1}" type="presParOf" srcId="{2F71A99C-5DC5-4522-8103-42A304991DE8}" destId="{5608FFAD-8B3D-489C-8968-6C1B56396C38}" srcOrd="0" destOrd="0" presId="urn:microsoft.com/office/officeart/2005/8/layout/orgChart1"/>
    <dgm:cxn modelId="{CDB16D91-C127-4764-9297-13B198E3B173}" type="presParOf" srcId="{2F71A99C-5DC5-4522-8103-42A304991DE8}" destId="{17EA6413-7474-4B67-9BCF-32CE65A9535C}" srcOrd="1" destOrd="0" presId="urn:microsoft.com/office/officeart/2005/8/layout/orgChart1"/>
    <dgm:cxn modelId="{C0687275-5D6C-4FDD-8B3C-9D70CB62A2D1}" type="presParOf" srcId="{06312D24-61D5-4CCD-8C8B-34464A79F7F2}" destId="{07800F27-82B3-41DC-ABD4-FD0B44CD151D}" srcOrd="1" destOrd="0" presId="urn:microsoft.com/office/officeart/2005/8/layout/orgChart1"/>
    <dgm:cxn modelId="{C6DE9EAD-001B-40B7-9EC8-2561ED81771A}" type="presParOf" srcId="{07800F27-82B3-41DC-ABD4-FD0B44CD151D}" destId="{7523F312-3026-4B5E-9F22-9708ECAA7901}" srcOrd="0" destOrd="0" presId="urn:microsoft.com/office/officeart/2005/8/layout/orgChart1"/>
    <dgm:cxn modelId="{B123A021-8DBD-49F4-BE23-D9C17F1E3E65}" type="presParOf" srcId="{07800F27-82B3-41DC-ABD4-FD0B44CD151D}" destId="{F62D9237-B020-4D43-B2E9-500024148193}" srcOrd="1" destOrd="0" presId="urn:microsoft.com/office/officeart/2005/8/layout/orgChart1"/>
    <dgm:cxn modelId="{27030848-79E2-488C-AF37-C2707F2A27D8}" type="presParOf" srcId="{F62D9237-B020-4D43-B2E9-500024148193}" destId="{D931555C-C8ED-4CB6-BE45-571E42BC7BDC}" srcOrd="0" destOrd="0" presId="urn:microsoft.com/office/officeart/2005/8/layout/orgChart1"/>
    <dgm:cxn modelId="{A62271D8-6D27-4307-9016-E222E38960BD}" type="presParOf" srcId="{D931555C-C8ED-4CB6-BE45-571E42BC7BDC}" destId="{5BAFF238-4BB8-4898-846D-7E232755B0A7}" srcOrd="0" destOrd="0" presId="urn:microsoft.com/office/officeart/2005/8/layout/orgChart1"/>
    <dgm:cxn modelId="{DEA6F146-78F2-420E-AE85-BC5D67978E58}" type="presParOf" srcId="{D931555C-C8ED-4CB6-BE45-571E42BC7BDC}" destId="{C39984EE-BB3C-4CCD-BEE9-C854584F2419}" srcOrd="1" destOrd="0" presId="urn:microsoft.com/office/officeart/2005/8/layout/orgChart1"/>
    <dgm:cxn modelId="{A7C3FB9D-BB7D-4B80-BA12-BA897260A82A}" type="presParOf" srcId="{F62D9237-B020-4D43-B2E9-500024148193}" destId="{FC0B56FE-30A3-4329-950A-03CBE8B251C2}" srcOrd="1" destOrd="0" presId="urn:microsoft.com/office/officeart/2005/8/layout/orgChart1"/>
    <dgm:cxn modelId="{821E26DD-72C5-4288-A509-49D2EE35EAFD}" type="presParOf" srcId="{F62D9237-B020-4D43-B2E9-500024148193}" destId="{889C7846-6EEB-4030-B76A-B9DCFD29F74A}" srcOrd="2" destOrd="0" presId="urn:microsoft.com/office/officeart/2005/8/layout/orgChart1"/>
    <dgm:cxn modelId="{13DC797A-7B59-40E7-8F51-55FC0E6E1107}" type="presParOf" srcId="{07800F27-82B3-41DC-ABD4-FD0B44CD151D}" destId="{E7FD2FB3-03CD-4924-A8A4-B3295B77D478}" srcOrd="2" destOrd="0" presId="urn:microsoft.com/office/officeart/2005/8/layout/orgChart1"/>
    <dgm:cxn modelId="{FF7CC8BE-00FD-4F2C-8294-F4B68D378096}" type="presParOf" srcId="{07800F27-82B3-41DC-ABD4-FD0B44CD151D}" destId="{70A3560D-8907-4984-9D82-4328BED3471D}" srcOrd="3" destOrd="0" presId="urn:microsoft.com/office/officeart/2005/8/layout/orgChart1"/>
    <dgm:cxn modelId="{046F1DFA-2E44-4784-BF52-499AC9AF9035}" type="presParOf" srcId="{70A3560D-8907-4984-9D82-4328BED3471D}" destId="{4CA244E4-ADB3-4437-B497-86B54D8BC599}" srcOrd="0" destOrd="0" presId="urn:microsoft.com/office/officeart/2005/8/layout/orgChart1"/>
    <dgm:cxn modelId="{454A7DD9-E7D5-4E9E-963C-C08C8199CB85}" type="presParOf" srcId="{4CA244E4-ADB3-4437-B497-86B54D8BC599}" destId="{EF7E69CD-7AB0-4698-AFBC-11620D827500}" srcOrd="0" destOrd="0" presId="urn:microsoft.com/office/officeart/2005/8/layout/orgChart1"/>
    <dgm:cxn modelId="{80F66A35-AE1A-4201-8981-6AD02CC814A7}" type="presParOf" srcId="{4CA244E4-ADB3-4437-B497-86B54D8BC599}" destId="{E90520E3-1D02-45C7-9EC6-7DBDBF822838}" srcOrd="1" destOrd="0" presId="urn:microsoft.com/office/officeart/2005/8/layout/orgChart1"/>
    <dgm:cxn modelId="{35F80EB8-619C-4BB2-AB60-37AAA0106706}" type="presParOf" srcId="{70A3560D-8907-4984-9D82-4328BED3471D}" destId="{6F5D62E5-941C-40AC-92EF-8399096D5AE2}" srcOrd="1" destOrd="0" presId="urn:microsoft.com/office/officeart/2005/8/layout/orgChart1"/>
    <dgm:cxn modelId="{CDBEEF23-BEF1-4E54-9620-6F64F6C7FFAE}" type="presParOf" srcId="{70A3560D-8907-4984-9D82-4328BED3471D}" destId="{5AC4239B-4CCE-43D2-B64A-542944999DA9}" srcOrd="2" destOrd="0" presId="urn:microsoft.com/office/officeart/2005/8/layout/orgChart1"/>
    <dgm:cxn modelId="{20A26756-4644-4228-BE12-4E84301D2794}" type="presParOf" srcId="{07800F27-82B3-41DC-ABD4-FD0B44CD151D}" destId="{09746A0F-3750-4BB8-B7E8-20D8F41E4481}" srcOrd="4" destOrd="0" presId="urn:microsoft.com/office/officeart/2005/8/layout/orgChart1"/>
    <dgm:cxn modelId="{C7672770-987A-4100-8B7D-F7D6FA23BC41}" type="presParOf" srcId="{07800F27-82B3-41DC-ABD4-FD0B44CD151D}" destId="{6757E481-2D1C-487D-8743-C76D1E06C664}" srcOrd="5" destOrd="0" presId="urn:microsoft.com/office/officeart/2005/8/layout/orgChart1"/>
    <dgm:cxn modelId="{04FD721D-28A0-4429-BBC2-DB61D3223552}" type="presParOf" srcId="{6757E481-2D1C-487D-8743-C76D1E06C664}" destId="{BC578FBB-DC08-4CBD-88CA-77D1F59698A4}" srcOrd="0" destOrd="0" presId="urn:microsoft.com/office/officeart/2005/8/layout/orgChart1"/>
    <dgm:cxn modelId="{573405E6-4063-47DF-9FFC-A4058BB98667}" type="presParOf" srcId="{BC578FBB-DC08-4CBD-88CA-77D1F59698A4}" destId="{2707FCB8-806C-4198-BFC6-7656DD4901DA}" srcOrd="0" destOrd="0" presId="urn:microsoft.com/office/officeart/2005/8/layout/orgChart1"/>
    <dgm:cxn modelId="{5E33203D-B644-46A4-8377-B5EDD52D4E14}" type="presParOf" srcId="{BC578FBB-DC08-4CBD-88CA-77D1F59698A4}" destId="{8EA2DE46-AD3F-4A48-8F06-4BBAF128CF64}" srcOrd="1" destOrd="0" presId="urn:microsoft.com/office/officeart/2005/8/layout/orgChart1"/>
    <dgm:cxn modelId="{BDE4D84D-3BB7-4C7E-9FBA-E39F208106BF}" type="presParOf" srcId="{6757E481-2D1C-487D-8743-C76D1E06C664}" destId="{B9451F66-D96E-4226-9041-679C35FE321E}" srcOrd="1" destOrd="0" presId="urn:microsoft.com/office/officeart/2005/8/layout/orgChart1"/>
    <dgm:cxn modelId="{741A39EE-86E4-4616-970B-8045EBEF1639}" type="presParOf" srcId="{6757E481-2D1C-487D-8743-C76D1E06C664}" destId="{C7B725B2-2269-421D-8AAC-B7D7D670144A}" srcOrd="2" destOrd="0" presId="urn:microsoft.com/office/officeart/2005/8/layout/orgChart1"/>
    <dgm:cxn modelId="{14925B5D-85AC-458F-B651-DDDA7348B0E7}" type="presParOf" srcId="{06312D24-61D5-4CCD-8C8B-34464A79F7F2}" destId="{1536A05F-E55E-419E-B371-2DC7C7EF5044}" srcOrd="2" destOrd="0" presId="urn:microsoft.com/office/officeart/2005/8/layout/orgChart1"/>
    <dgm:cxn modelId="{D0284D05-6264-41DD-8F6F-D7A2E9135164}" type="presParOf" srcId="{1536A05F-E55E-419E-B371-2DC7C7EF5044}" destId="{6FDF1C76-D921-4949-9928-2B98506B59DF}" srcOrd="0" destOrd="0" presId="urn:microsoft.com/office/officeart/2005/8/layout/orgChart1"/>
    <dgm:cxn modelId="{E9516C0C-F79E-4A24-9802-55F053EC8A31}" type="presParOf" srcId="{1536A05F-E55E-419E-B371-2DC7C7EF5044}" destId="{75302CEF-266B-4C76-99E6-390CDECDD34A}" srcOrd="1" destOrd="0" presId="urn:microsoft.com/office/officeart/2005/8/layout/orgChart1"/>
    <dgm:cxn modelId="{0824B6C6-7B64-432F-8A8C-74AEB78494C3}" type="presParOf" srcId="{75302CEF-266B-4C76-99E6-390CDECDD34A}" destId="{5FE0DE7E-30CD-4898-81EE-A66AAD44FB00}" srcOrd="0" destOrd="0" presId="urn:microsoft.com/office/officeart/2005/8/layout/orgChart1"/>
    <dgm:cxn modelId="{61E6AE37-62E7-4D18-913E-2077C91933B7}" type="presParOf" srcId="{5FE0DE7E-30CD-4898-81EE-A66AAD44FB00}" destId="{C8E47968-9EDB-42E8-BD32-9BB49C6C5113}" srcOrd="0" destOrd="0" presId="urn:microsoft.com/office/officeart/2005/8/layout/orgChart1"/>
    <dgm:cxn modelId="{455A1C01-D0DA-4545-8F66-56043176E1DB}" type="presParOf" srcId="{5FE0DE7E-30CD-4898-81EE-A66AAD44FB00}" destId="{EF9FBB03-367C-4D6C-8960-A22D7445B427}" srcOrd="1" destOrd="0" presId="urn:microsoft.com/office/officeart/2005/8/layout/orgChart1"/>
    <dgm:cxn modelId="{682493A6-5E95-4E1D-8237-70C2D6B9834B}" type="presParOf" srcId="{75302CEF-266B-4C76-99E6-390CDECDD34A}" destId="{17B528DA-D795-47AA-931B-4F98E29B2452}" srcOrd="1" destOrd="0" presId="urn:microsoft.com/office/officeart/2005/8/layout/orgChart1"/>
    <dgm:cxn modelId="{30E10292-01AE-44F3-A679-737D909E1AB7}" type="presParOf" srcId="{75302CEF-266B-4C76-99E6-390CDECDD34A}" destId="{F757F19B-4257-4C2E-92EA-4769AD1289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0F287E-BDDB-4C5F-9500-ED6E5808ABDF}" type="doc">
      <dgm:prSet loTypeId="urn:microsoft.com/office/officeart/2008/layout/VerticalCurvedList" loCatId="list" qsTypeId="urn:microsoft.com/office/officeart/2005/8/quickstyle/simple1#1" qsCatId="simple" csTypeId="urn:microsoft.com/office/officeart/2005/8/colors/accent1_2#2" csCatId="accent1" phldr="1"/>
      <dgm:spPr/>
      <dgm:t>
        <a:bodyPr/>
        <a:lstStyle/>
        <a:p>
          <a:endParaRPr lang="uk-UA"/>
        </a:p>
      </dgm:t>
    </dgm:pt>
    <dgm:pt modelId="{D32CC8D2-D4D8-4B1D-89E3-E9AD49258135}">
      <dgm:prSet phldrT="[Текст]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uk-UA" i="1" dirty="0" smtClean="0">
              <a:solidFill>
                <a:schemeClr val="tx1"/>
              </a:solidFill>
              <a:latin typeface="Georgia" panose="02040502050405020303" pitchFamily="18" charset="0"/>
            </a:rPr>
            <a:t>Освітня </a:t>
          </a:r>
          <a:r>
            <a:rPr lang="uk-UA" dirty="0" smtClean="0"/>
            <a:t>                                         </a:t>
          </a:r>
          <a:endParaRPr lang="uk-UA" dirty="0"/>
        </a:p>
      </dgm:t>
    </dgm:pt>
    <dgm:pt modelId="{6F0F646F-42C4-4E37-BBFD-F1142A203437}" type="parTrans" cxnId="{E07B8457-5E6F-4FF6-97DE-1E5418287C8B}">
      <dgm:prSet/>
      <dgm:spPr/>
      <dgm:t>
        <a:bodyPr/>
        <a:lstStyle/>
        <a:p>
          <a:endParaRPr lang="uk-UA"/>
        </a:p>
      </dgm:t>
    </dgm:pt>
    <dgm:pt modelId="{4F86BDE7-F050-4ECF-9E5A-213F0D476469}" type="sibTrans" cxnId="{E07B8457-5E6F-4FF6-97DE-1E5418287C8B}">
      <dgm:prSet/>
      <dgm:spPr/>
      <dgm:t>
        <a:bodyPr/>
        <a:lstStyle/>
        <a:p>
          <a:endParaRPr lang="uk-UA"/>
        </a:p>
      </dgm:t>
    </dgm:pt>
    <dgm:pt modelId="{83A1EDAD-937D-4323-9C66-0CC34CB4452B}">
      <dgm:prSet phldrT="[Текст]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uk-UA" i="1" dirty="0" smtClean="0">
              <a:solidFill>
                <a:schemeClr val="tx1"/>
              </a:solidFill>
              <a:latin typeface="Georgia" panose="02040502050405020303" pitchFamily="18" charset="0"/>
            </a:rPr>
            <a:t>Розвивальна</a:t>
          </a:r>
          <a:r>
            <a:rPr lang="uk-UA" dirty="0" smtClean="0"/>
            <a:t>                            </a:t>
          </a:r>
          <a:endParaRPr lang="uk-UA" dirty="0"/>
        </a:p>
      </dgm:t>
    </dgm:pt>
    <dgm:pt modelId="{776C17FB-5AC1-464B-9600-453F1D6AB2F7}" type="parTrans" cxnId="{F1D7C9AE-CFEC-4C8B-8CC6-FD45329EC4E7}">
      <dgm:prSet/>
      <dgm:spPr/>
      <dgm:t>
        <a:bodyPr/>
        <a:lstStyle/>
        <a:p>
          <a:endParaRPr lang="uk-UA"/>
        </a:p>
      </dgm:t>
    </dgm:pt>
    <dgm:pt modelId="{5AFB6ADF-CBE6-4F26-ADBA-00E1D819F398}" type="sibTrans" cxnId="{F1D7C9AE-CFEC-4C8B-8CC6-FD45329EC4E7}">
      <dgm:prSet/>
      <dgm:spPr/>
      <dgm:t>
        <a:bodyPr/>
        <a:lstStyle/>
        <a:p>
          <a:endParaRPr lang="uk-UA"/>
        </a:p>
      </dgm:t>
    </dgm:pt>
    <dgm:pt modelId="{129A9285-BF04-428E-9203-DF586B931CB2}">
      <dgm:prSet phldrT="[Текст]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uk-UA" i="1" dirty="0" smtClean="0">
              <a:solidFill>
                <a:schemeClr val="tx1"/>
              </a:solidFill>
              <a:latin typeface="Georgia" panose="02040502050405020303" pitchFamily="18" charset="0"/>
            </a:rPr>
            <a:t>Виховна</a:t>
          </a:r>
          <a:r>
            <a:rPr lang="uk-UA" dirty="0" smtClean="0">
              <a:solidFill>
                <a:schemeClr val="tx1"/>
              </a:solidFill>
            </a:rPr>
            <a:t> </a:t>
          </a:r>
          <a:endParaRPr lang="uk-UA" dirty="0">
            <a:solidFill>
              <a:schemeClr val="tx1"/>
            </a:solidFill>
          </a:endParaRPr>
        </a:p>
      </dgm:t>
    </dgm:pt>
    <dgm:pt modelId="{3E069401-DB88-4E68-99DB-13905F91E32B}" type="parTrans" cxnId="{FF3E23B4-B2AD-421D-8915-D6AF59C2CC27}">
      <dgm:prSet/>
      <dgm:spPr/>
      <dgm:t>
        <a:bodyPr/>
        <a:lstStyle/>
        <a:p>
          <a:endParaRPr lang="uk-UA"/>
        </a:p>
      </dgm:t>
    </dgm:pt>
    <dgm:pt modelId="{E4AD8EE0-FAEE-459D-A46D-9A0F21533E25}" type="sibTrans" cxnId="{FF3E23B4-B2AD-421D-8915-D6AF59C2CC27}">
      <dgm:prSet/>
      <dgm:spPr/>
      <dgm:t>
        <a:bodyPr/>
        <a:lstStyle/>
        <a:p>
          <a:endParaRPr lang="uk-UA"/>
        </a:p>
      </dgm:t>
    </dgm:pt>
    <dgm:pt modelId="{8CDC7087-FCD7-43C1-BC61-6A925BD9134E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uk-UA" i="1" dirty="0" smtClean="0">
              <a:solidFill>
                <a:schemeClr val="tx1"/>
              </a:solidFill>
              <a:latin typeface="Georgia" panose="02040502050405020303" pitchFamily="18" charset="0"/>
            </a:rPr>
            <a:t>Діалектична</a:t>
          </a:r>
          <a:r>
            <a:rPr lang="uk-UA" dirty="0" smtClean="0"/>
            <a:t> </a:t>
          </a:r>
          <a:endParaRPr lang="uk-UA" dirty="0"/>
        </a:p>
      </dgm:t>
    </dgm:pt>
    <dgm:pt modelId="{76ED752A-B419-425C-A6D2-02FC8A8243C8}" type="parTrans" cxnId="{9D0E85D5-A732-47DB-87E4-66FE52B44FE7}">
      <dgm:prSet/>
      <dgm:spPr/>
      <dgm:t>
        <a:bodyPr/>
        <a:lstStyle/>
        <a:p>
          <a:endParaRPr lang="uk-UA"/>
        </a:p>
      </dgm:t>
    </dgm:pt>
    <dgm:pt modelId="{B9D12836-D1CD-47ED-8976-03E4807C3C6E}" type="sibTrans" cxnId="{9D0E85D5-A732-47DB-87E4-66FE52B44FE7}">
      <dgm:prSet/>
      <dgm:spPr/>
      <dgm:t>
        <a:bodyPr/>
        <a:lstStyle/>
        <a:p>
          <a:endParaRPr lang="uk-UA"/>
        </a:p>
      </dgm:t>
    </dgm:pt>
    <dgm:pt modelId="{A17B829F-B50C-425B-AF1A-DD46B14BD7CE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uk-UA" i="1" dirty="0" smtClean="0">
              <a:solidFill>
                <a:schemeClr val="tx1"/>
              </a:solidFill>
              <a:latin typeface="Georgia" panose="02040502050405020303" pitchFamily="18" charset="0"/>
            </a:rPr>
            <a:t>Логічна </a:t>
          </a:r>
          <a:endParaRPr lang="uk-UA" i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D3EAF36A-F420-424E-BCB9-32BAF5D4D241}" type="parTrans" cxnId="{1402340E-20D6-48A6-B1D8-A3E5C4FEEC33}">
      <dgm:prSet/>
      <dgm:spPr/>
      <dgm:t>
        <a:bodyPr/>
        <a:lstStyle/>
        <a:p>
          <a:endParaRPr lang="uk-UA"/>
        </a:p>
      </dgm:t>
    </dgm:pt>
    <dgm:pt modelId="{CBDCB196-DA49-4FF8-861F-F75A7C7D9319}" type="sibTrans" cxnId="{1402340E-20D6-48A6-B1D8-A3E5C4FEEC33}">
      <dgm:prSet/>
      <dgm:spPr/>
      <dgm:t>
        <a:bodyPr/>
        <a:lstStyle/>
        <a:p>
          <a:endParaRPr lang="uk-UA"/>
        </a:p>
      </dgm:t>
    </dgm:pt>
    <dgm:pt modelId="{A4D7E9FB-5D48-4CDA-A7EA-AF1EBE2AB8AF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uk-UA" i="1" dirty="0" smtClean="0">
              <a:solidFill>
                <a:schemeClr val="tx1"/>
              </a:solidFill>
              <a:latin typeface="Georgia" panose="02040502050405020303" pitchFamily="18" charset="0"/>
            </a:rPr>
            <a:t>Дидактична </a:t>
          </a:r>
          <a:endParaRPr lang="uk-UA" i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A6264901-D8C9-4AB9-BDE3-9FFB313ABBFF}" type="parTrans" cxnId="{16ACDC9D-133E-4C7B-9557-331CFCF8868C}">
      <dgm:prSet/>
      <dgm:spPr/>
      <dgm:t>
        <a:bodyPr/>
        <a:lstStyle/>
        <a:p>
          <a:endParaRPr lang="uk-UA"/>
        </a:p>
      </dgm:t>
    </dgm:pt>
    <dgm:pt modelId="{F3EE4431-0306-4F0C-BA1D-254ED83D1C58}" type="sibTrans" cxnId="{16ACDC9D-133E-4C7B-9557-331CFCF8868C}">
      <dgm:prSet/>
      <dgm:spPr/>
      <dgm:t>
        <a:bodyPr/>
        <a:lstStyle/>
        <a:p>
          <a:endParaRPr lang="uk-UA"/>
        </a:p>
      </dgm:t>
    </dgm:pt>
    <dgm:pt modelId="{C115EDE3-50C6-46A2-8545-3C8E2FE9D7D9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uk-UA" i="1" dirty="0" smtClean="0">
              <a:solidFill>
                <a:schemeClr val="tx1"/>
              </a:solidFill>
              <a:latin typeface="Georgia" panose="02040502050405020303" pitchFamily="18" charset="0"/>
            </a:rPr>
            <a:t>Прогностична </a:t>
          </a:r>
          <a:endParaRPr lang="uk-UA" i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7FF72131-41BA-4A5C-B9EA-26829229E7EB}" type="parTrans" cxnId="{99EAAD4C-9B50-43B2-9509-3174BB5DA800}">
      <dgm:prSet/>
      <dgm:spPr/>
      <dgm:t>
        <a:bodyPr/>
        <a:lstStyle/>
        <a:p>
          <a:endParaRPr lang="uk-UA"/>
        </a:p>
      </dgm:t>
    </dgm:pt>
    <dgm:pt modelId="{B2FC0AEF-75F5-4730-A28A-038395817357}" type="sibTrans" cxnId="{99EAAD4C-9B50-43B2-9509-3174BB5DA800}">
      <dgm:prSet/>
      <dgm:spPr/>
      <dgm:t>
        <a:bodyPr/>
        <a:lstStyle/>
        <a:p>
          <a:endParaRPr lang="uk-UA"/>
        </a:p>
      </dgm:t>
    </dgm:pt>
    <dgm:pt modelId="{AEAB16BE-96C6-4B5C-8E1C-7A828A387048}" type="pres">
      <dgm:prSet presAssocID="{6A0F287E-BDDB-4C5F-9500-ED6E5808ABD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CF4EABC9-4149-4538-A15C-FF534B4D7246}" type="pres">
      <dgm:prSet presAssocID="{6A0F287E-BDDB-4C5F-9500-ED6E5808ABDF}" presName="Name1" presStyleCnt="0"/>
      <dgm:spPr/>
    </dgm:pt>
    <dgm:pt modelId="{ED42E747-88E9-4573-8DBE-E8B47FAFC9E8}" type="pres">
      <dgm:prSet presAssocID="{6A0F287E-BDDB-4C5F-9500-ED6E5808ABDF}" presName="cycle" presStyleCnt="0"/>
      <dgm:spPr/>
    </dgm:pt>
    <dgm:pt modelId="{308AF1FB-B3EE-47C2-8536-9945AED95AAF}" type="pres">
      <dgm:prSet presAssocID="{6A0F287E-BDDB-4C5F-9500-ED6E5808ABDF}" presName="srcNode" presStyleLbl="node1" presStyleIdx="0" presStyleCnt="7"/>
      <dgm:spPr/>
    </dgm:pt>
    <dgm:pt modelId="{DFDF63A6-BA9F-481E-B9F0-5577EE0A96E6}" type="pres">
      <dgm:prSet presAssocID="{6A0F287E-BDDB-4C5F-9500-ED6E5808ABDF}" presName="conn" presStyleLbl="parChTrans1D2" presStyleIdx="0" presStyleCnt="1"/>
      <dgm:spPr/>
      <dgm:t>
        <a:bodyPr/>
        <a:lstStyle/>
        <a:p>
          <a:endParaRPr lang="uk-UA"/>
        </a:p>
      </dgm:t>
    </dgm:pt>
    <dgm:pt modelId="{10A56EC4-BA83-4516-ACA2-029B6B5F933E}" type="pres">
      <dgm:prSet presAssocID="{6A0F287E-BDDB-4C5F-9500-ED6E5808ABDF}" presName="extraNode" presStyleLbl="node1" presStyleIdx="0" presStyleCnt="7"/>
      <dgm:spPr/>
    </dgm:pt>
    <dgm:pt modelId="{8AA015BA-ACBE-4786-A624-5EB6CE39AF6D}" type="pres">
      <dgm:prSet presAssocID="{6A0F287E-BDDB-4C5F-9500-ED6E5808ABDF}" presName="dstNode" presStyleLbl="node1" presStyleIdx="0" presStyleCnt="7"/>
      <dgm:spPr/>
    </dgm:pt>
    <dgm:pt modelId="{1FDD40AA-38D7-4444-9F7E-5F8D7C79AD64}" type="pres">
      <dgm:prSet presAssocID="{D32CC8D2-D4D8-4B1D-89E3-E9AD49258135}" presName="text_1" presStyleLbl="node1" presStyleIdx="0" presStyleCnt="7" custScaleX="7183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738EF3-BC6D-497C-80FE-7C04993F8D32}" type="pres">
      <dgm:prSet presAssocID="{D32CC8D2-D4D8-4B1D-89E3-E9AD49258135}" presName="accent_1" presStyleCnt="0"/>
      <dgm:spPr/>
    </dgm:pt>
    <dgm:pt modelId="{70A69745-146F-4E54-9908-566F7922A4FB}" type="pres">
      <dgm:prSet presAssocID="{D32CC8D2-D4D8-4B1D-89E3-E9AD49258135}" presName="accentRepeatNode" presStyleLbl="solidFgAcc1" presStyleIdx="0" presStyleCnt="7" custLinFactNeighborX="-11752" custLinFactNeighborY="41"/>
      <dgm:spPr/>
    </dgm:pt>
    <dgm:pt modelId="{582ABD68-C198-4776-BF16-18B04A40F48C}" type="pres">
      <dgm:prSet presAssocID="{83A1EDAD-937D-4323-9C66-0CC34CB4452B}" presName="text_2" presStyleLbl="node1" presStyleIdx="1" presStyleCnt="7" custScaleX="7063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3BF0A7-448C-4B7A-8685-4B9600429CF0}" type="pres">
      <dgm:prSet presAssocID="{83A1EDAD-937D-4323-9C66-0CC34CB4452B}" presName="accent_2" presStyleCnt="0"/>
      <dgm:spPr/>
    </dgm:pt>
    <dgm:pt modelId="{841AE43B-AB0E-4A17-96CA-DA16784603C1}" type="pres">
      <dgm:prSet presAssocID="{83A1EDAD-937D-4323-9C66-0CC34CB4452B}" presName="accentRepeatNode" presStyleLbl="solidFgAcc1" presStyleIdx="1" presStyleCnt="7" custLinFactNeighborX="953" custLinFactNeighborY="-1882"/>
      <dgm:spPr/>
    </dgm:pt>
    <dgm:pt modelId="{D9121101-90EF-4586-A8EF-4BBD68EE0754}" type="pres">
      <dgm:prSet presAssocID="{129A9285-BF04-428E-9203-DF586B931CB2}" presName="text_3" presStyleLbl="node1" presStyleIdx="2" presStyleCnt="7" custScaleX="70039" custLinFactNeighborX="-573" custLinFactNeighborY="-62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C3CDBD-F727-40BA-982B-DD6E85CA54B3}" type="pres">
      <dgm:prSet presAssocID="{129A9285-BF04-428E-9203-DF586B931CB2}" presName="accent_3" presStyleCnt="0"/>
      <dgm:spPr/>
    </dgm:pt>
    <dgm:pt modelId="{94AE6BB0-0BA4-4248-A917-4F5D9929D97C}" type="pres">
      <dgm:prSet presAssocID="{129A9285-BF04-428E-9203-DF586B931CB2}" presName="accentRepeatNode" presStyleLbl="solidFgAcc1" presStyleIdx="2" presStyleCnt="7"/>
      <dgm:spPr/>
    </dgm:pt>
    <dgm:pt modelId="{0EB2654B-A85E-4360-84DA-581DDE79190C}" type="pres">
      <dgm:prSet presAssocID="{8CDC7087-FCD7-43C1-BC61-6A925BD9134E}" presName="text_4" presStyleLbl="node1" presStyleIdx="3" presStyleCnt="7" custScaleX="692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F07081-39E8-451F-BF5C-22D745F2A69A}" type="pres">
      <dgm:prSet presAssocID="{8CDC7087-FCD7-43C1-BC61-6A925BD9134E}" presName="accent_4" presStyleCnt="0"/>
      <dgm:spPr/>
    </dgm:pt>
    <dgm:pt modelId="{661FE313-1540-455C-8196-506982B45708}" type="pres">
      <dgm:prSet presAssocID="{8CDC7087-FCD7-43C1-BC61-6A925BD9134E}" presName="accentRepeatNode" presStyleLbl="solidFgAcc1" presStyleIdx="3" presStyleCnt="7" custLinFactNeighborX="-4274" custLinFactNeighborY="-7310"/>
      <dgm:spPr/>
    </dgm:pt>
    <dgm:pt modelId="{82FF495F-82E4-4A13-80FB-45D69BCBD9D3}" type="pres">
      <dgm:prSet presAssocID="{A17B829F-B50C-425B-AF1A-DD46B14BD7CE}" presName="text_5" presStyleLbl="node1" presStyleIdx="4" presStyleCnt="7" custScaleX="704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3F549A-5EAE-4B88-83CA-3C954DE7CFFD}" type="pres">
      <dgm:prSet presAssocID="{A17B829F-B50C-425B-AF1A-DD46B14BD7CE}" presName="accent_5" presStyleCnt="0"/>
      <dgm:spPr/>
    </dgm:pt>
    <dgm:pt modelId="{838EEC90-672C-48CE-9207-7DE91F8D3108}" type="pres">
      <dgm:prSet presAssocID="{A17B829F-B50C-425B-AF1A-DD46B14BD7CE}" presName="accentRepeatNode" presStyleLbl="solidFgAcc1" presStyleIdx="4" presStyleCnt="7"/>
      <dgm:spPr/>
    </dgm:pt>
    <dgm:pt modelId="{ED57AF53-6B3E-48B8-AA67-3276D8E1D988}" type="pres">
      <dgm:prSet presAssocID="{A4D7E9FB-5D48-4CDA-A7EA-AF1EBE2AB8AF}" presName="text_6" presStyleLbl="node1" presStyleIdx="5" presStyleCnt="7" custScaleX="71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038E64-5666-4FC7-A0DF-168BA0FBC142}" type="pres">
      <dgm:prSet presAssocID="{A4D7E9FB-5D48-4CDA-A7EA-AF1EBE2AB8AF}" presName="accent_6" presStyleCnt="0"/>
      <dgm:spPr/>
    </dgm:pt>
    <dgm:pt modelId="{BFC3492E-FA4A-47AC-9B42-DDC38D5FA005}" type="pres">
      <dgm:prSet presAssocID="{A4D7E9FB-5D48-4CDA-A7EA-AF1EBE2AB8AF}" presName="accentRepeatNode" presStyleLbl="solidFgAcc1" presStyleIdx="5" presStyleCnt="7"/>
      <dgm:spPr/>
    </dgm:pt>
    <dgm:pt modelId="{CAE548F2-7F91-47A0-8745-56EA13127B7B}" type="pres">
      <dgm:prSet presAssocID="{C115EDE3-50C6-46A2-8545-3C8E2FE9D7D9}" presName="text_7" presStyleLbl="node1" presStyleIdx="6" presStyleCnt="7" custScaleX="741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38884BD-A09F-4CC0-A652-C0A3050FEA90}" type="pres">
      <dgm:prSet presAssocID="{C115EDE3-50C6-46A2-8545-3C8E2FE9D7D9}" presName="accent_7" presStyleCnt="0"/>
      <dgm:spPr/>
    </dgm:pt>
    <dgm:pt modelId="{0E14380D-B13E-4A54-BF7A-8F24FA0CAA85}" type="pres">
      <dgm:prSet presAssocID="{C115EDE3-50C6-46A2-8545-3C8E2FE9D7D9}" presName="accentRepeatNode" presStyleLbl="solidFgAcc1" presStyleIdx="6" presStyleCnt="7"/>
      <dgm:spPr/>
    </dgm:pt>
  </dgm:ptLst>
  <dgm:cxnLst>
    <dgm:cxn modelId="{9A68124E-BE0B-4BA4-ADAA-152028774FBD}" type="presOf" srcId="{129A9285-BF04-428E-9203-DF586B931CB2}" destId="{D9121101-90EF-4586-A8EF-4BBD68EE0754}" srcOrd="0" destOrd="0" presId="urn:microsoft.com/office/officeart/2008/layout/VerticalCurvedList"/>
    <dgm:cxn modelId="{9D0E85D5-A732-47DB-87E4-66FE52B44FE7}" srcId="{6A0F287E-BDDB-4C5F-9500-ED6E5808ABDF}" destId="{8CDC7087-FCD7-43C1-BC61-6A925BD9134E}" srcOrd="3" destOrd="0" parTransId="{76ED752A-B419-425C-A6D2-02FC8A8243C8}" sibTransId="{B9D12836-D1CD-47ED-8976-03E4807C3C6E}"/>
    <dgm:cxn modelId="{D7243F7B-A512-4A8E-B1AE-9D4EBD01BFCD}" type="presOf" srcId="{4F86BDE7-F050-4ECF-9E5A-213F0D476469}" destId="{DFDF63A6-BA9F-481E-B9F0-5577EE0A96E6}" srcOrd="0" destOrd="0" presId="urn:microsoft.com/office/officeart/2008/layout/VerticalCurvedList"/>
    <dgm:cxn modelId="{BF6060D0-9A73-4457-80F5-8B0DEE8945D5}" type="presOf" srcId="{83A1EDAD-937D-4323-9C66-0CC34CB4452B}" destId="{582ABD68-C198-4776-BF16-18B04A40F48C}" srcOrd="0" destOrd="0" presId="urn:microsoft.com/office/officeart/2008/layout/VerticalCurvedList"/>
    <dgm:cxn modelId="{E3F18D65-1D82-41B6-9123-CA9F72EC1D5B}" type="presOf" srcId="{D32CC8D2-D4D8-4B1D-89E3-E9AD49258135}" destId="{1FDD40AA-38D7-4444-9F7E-5F8D7C79AD64}" srcOrd="0" destOrd="0" presId="urn:microsoft.com/office/officeart/2008/layout/VerticalCurvedList"/>
    <dgm:cxn modelId="{99EAAD4C-9B50-43B2-9509-3174BB5DA800}" srcId="{6A0F287E-BDDB-4C5F-9500-ED6E5808ABDF}" destId="{C115EDE3-50C6-46A2-8545-3C8E2FE9D7D9}" srcOrd="6" destOrd="0" parTransId="{7FF72131-41BA-4A5C-B9EA-26829229E7EB}" sibTransId="{B2FC0AEF-75F5-4730-A28A-038395817357}"/>
    <dgm:cxn modelId="{A0EEEF86-6A2D-425C-ABE6-3EA814CC6A84}" type="presOf" srcId="{A17B829F-B50C-425B-AF1A-DD46B14BD7CE}" destId="{82FF495F-82E4-4A13-80FB-45D69BCBD9D3}" srcOrd="0" destOrd="0" presId="urn:microsoft.com/office/officeart/2008/layout/VerticalCurvedList"/>
    <dgm:cxn modelId="{8C15BB56-7BDF-4F22-9E49-F5EDDF9BA352}" type="presOf" srcId="{C115EDE3-50C6-46A2-8545-3C8E2FE9D7D9}" destId="{CAE548F2-7F91-47A0-8745-56EA13127B7B}" srcOrd="0" destOrd="0" presId="urn:microsoft.com/office/officeart/2008/layout/VerticalCurvedList"/>
    <dgm:cxn modelId="{16ACDC9D-133E-4C7B-9557-331CFCF8868C}" srcId="{6A0F287E-BDDB-4C5F-9500-ED6E5808ABDF}" destId="{A4D7E9FB-5D48-4CDA-A7EA-AF1EBE2AB8AF}" srcOrd="5" destOrd="0" parTransId="{A6264901-D8C9-4AB9-BDE3-9FFB313ABBFF}" sibTransId="{F3EE4431-0306-4F0C-BA1D-254ED83D1C58}"/>
    <dgm:cxn modelId="{F2C2A171-747A-43AC-926C-E91B5CD61350}" type="presOf" srcId="{6A0F287E-BDDB-4C5F-9500-ED6E5808ABDF}" destId="{AEAB16BE-96C6-4B5C-8E1C-7A828A387048}" srcOrd="0" destOrd="0" presId="urn:microsoft.com/office/officeart/2008/layout/VerticalCurvedList"/>
    <dgm:cxn modelId="{FF3E23B4-B2AD-421D-8915-D6AF59C2CC27}" srcId="{6A0F287E-BDDB-4C5F-9500-ED6E5808ABDF}" destId="{129A9285-BF04-428E-9203-DF586B931CB2}" srcOrd="2" destOrd="0" parTransId="{3E069401-DB88-4E68-99DB-13905F91E32B}" sibTransId="{E4AD8EE0-FAEE-459D-A46D-9A0F21533E25}"/>
    <dgm:cxn modelId="{1402340E-20D6-48A6-B1D8-A3E5C4FEEC33}" srcId="{6A0F287E-BDDB-4C5F-9500-ED6E5808ABDF}" destId="{A17B829F-B50C-425B-AF1A-DD46B14BD7CE}" srcOrd="4" destOrd="0" parTransId="{D3EAF36A-F420-424E-BCB9-32BAF5D4D241}" sibTransId="{CBDCB196-DA49-4FF8-861F-F75A7C7D9319}"/>
    <dgm:cxn modelId="{F1D7C9AE-CFEC-4C8B-8CC6-FD45329EC4E7}" srcId="{6A0F287E-BDDB-4C5F-9500-ED6E5808ABDF}" destId="{83A1EDAD-937D-4323-9C66-0CC34CB4452B}" srcOrd="1" destOrd="0" parTransId="{776C17FB-5AC1-464B-9600-453F1D6AB2F7}" sibTransId="{5AFB6ADF-CBE6-4F26-ADBA-00E1D819F398}"/>
    <dgm:cxn modelId="{E07B8457-5E6F-4FF6-97DE-1E5418287C8B}" srcId="{6A0F287E-BDDB-4C5F-9500-ED6E5808ABDF}" destId="{D32CC8D2-D4D8-4B1D-89E3-E9AD49258135}" srcOrd="0" destOrd="0" parTransId="{6F0F646F-42C4-4E37-BBFD-F1142A203437}" sibTransId="{4F86BDE7-F050-4ECF-9E5A-213F0D476469}"/>
    <dgm:cxn modelId="{9862B228-665B-4007-96CA-8E12907968A6}" type="presOf" srcId="{8CDC7087-FCD7-43C1-BC61-6A925BD9134E}" destId="{0EB2654B-A85E-4360-84DA-581DDE79190C}" srcOrd="0" destOrd="0" presId="urn:microsoft.com/office/officeart/2008/layout/VerticalCurvedList"/>
    <dgm:cxn modelId="{5533E7A6-5E7E-487D-8C91-DF57CBA4F1B4}" type="presOf" srcId="{A4D7E9FB-5D48-4CDA-A7EA-AF1EBE2AB8AF}" destId="{ED57AF53-6B3E-48B8-AA67-3276D8E1D988}" srcOrd="0" destOrd="0" presId="urn:microsoft.com/office/officeart/2008/layout/VerticalCurvedList"/>
    <dgm:cxn modelId="{19DAD1ED-6FF2-4E1A-BA13-735107C0FAC4}" type="presParOf" srcId="{AEAB16BE-96C6-4B5C-8E1C-7A828A387048}" destId="{CF4EABC9-4149-4538-A15C-FF534B4D7246}" srcOrd="0" destOrd="0" presId="urn:microsoft.com/office/officeart/2008/layout/VerticalCurvedList"/>
    <dgm:cxn modelId="{B6E463C7-FE1B-4B56-B7F1-1FD75310EEA2}" type="presParOf" srcId="{CF4EABC9-4149-4538-A15C-FF534B4D7246}" destId="{ED42E747-88E9-4573-8DBE-E8B47FAFC9E8}" srcOrd="0" destOrd="0" presId="urn:microsoft.com/office/officeart/2008/layout/VerticalCurvedList"/>
    <dgm:cxn modelId="{528A23B3-C825-48DB-84FF-BA47E8190B57}" type="presParOf" srcId="{ED42E747-88E9-4573-8DBE-E8B47FAFC9E8}" destId="{308AF1FB-B3EE-47C2-8536-9945AED95AAF}" srcOrd="0" destOrd="0" presId="urn:microsoft.com/office/officeart/2008/layout/VerticalCurvedList"/>
    <dgm:cxn modelId="{A7FA5AB7-61B7-4A30-BF1D-882FC91793E6}" type="presParOf" srcId="{ED42E747-88E9-4573-8DBE-E8B47FAFC9E8}" destId="{DFDF63A6-BA9F-481E-B9F0-5577EE0A96E6}" srcOrd="1" destOrd="0" presId="urn:microsoft.com/office/officeart/2008/layout/VerticalCurvedList"/>
    <dgm:cxn modelId="{D88FF044-B5F1-4CB4-A0B7-DC2BD834259B}" type="presParOf" srcId="{ED42E747-88E9-4573-8DBE-E8B47FAFC9E8}" destId="{10A56EC4-BA83-4516-ACA2-029B6B5F933E}" srcOrd="2" destOrd="0" presId="urn:microsoft.com/office/officeart/2008/layout/VerticalCurvedList"/>
    <dgm:cxn modelId="{95076768-FCEF-4C91-AAE9-7584DE0B0924}" type="presParOf" srcId="{ED42E747-88E9-4573-8DBE-E8B47FAFC9E8}" destId="{8AA015BA-ACBE-4786-A624-5EB6CE39AF6D}" srcOrd="3" destOrd="0" presId="urn:microsoft.com/office/officeart/2008/layout/VerticalCurvedList"/>
    <dgm:cxn modelId="{DDB9309C-8468-40D8-B79F-195F9696B781}" type="presParOf" srcId="{CF4EABC9-4149-4538-A15C-FF534B4D7246}" destId="{1FDD40AA-38D7-4444-9F7E-5F8D7C79AD64}" srcOrd="1" destOrd="0" presId="urn:microsoft.com/office/officeart/2008/layout/VerticalCurvedList"/>
    <dgm:cxn modelId="{11CB1C79-655E-4CEB-858F-F1EBD546EE85}" type="presParOf" srcId="{CF4EABC9-4149-4538-A15C-FF534B4D7246}" destId="{9F738EF3-BC6D-497C-80FE-7C04993F8D32}" srcOrd="2" destOrd="0" presId="urn:microsoft.com/office/officeart/2008/layout/VerticalCurvedList"/>
    <dgm:cxn modelId="{997D9391-91FF-4498-9885-08D71168C7D4}" type="presParOf" srcId="{9F738EF3-BC6D-497C-80FE-7C04993F8D32}" destId="{70A69745-146F-4E54-9908-566F7922A4FB}" srcOrd="0" destOrd="0" presId="urn:microsoft.com/office/officeart/2008/layout/VerticalCurvedList"/>
    <dgm:cxn modelId="{85A8DD1A-67E2-4F80-A5BB-C0F87E3BC4B5}" type="presParOf" srcId="{CF4EABC9-4149-4538-A15C-FF534B4D7246}" destId="{582ABD68-C198-4776-BF16-18B04A40F48C}" srcOrd="3" destOrd="0" presId="urn:microsoft.com/office/officeart/2008/layout/VerticalCurvedList"/>
    <dgm:cxn modelId="{634488A8-13CE-4A88-B7A5-02965CB30214}" type="presParOf" srcId="{CF4EABC9-4149-4538-A15C-FF534B4D7246}" destId="{663BF0A7-448C-4B7A-8685-4B9600429CF0}" srcOrd="4" destOrd="0" presId="urn:microsoft.com/office/officeart/2008/layout/VerticalCurvedList"/>
    <dgm:cxn modelId="{0EA84C56-4A0B-445A-8FB0-E3166F82AB2B}" type="presParOf" srcId="{663BF0A7-448C-4B7A-8685-4B9600429CF0}" destId="{841AE43B-AB0E-4A17-96CA-DA16784603C1}" srcOrd="0" destOrd="0" presId="urn:microsoft.com/office/officeart/2008/layout/VerticalCurvedList"/>
    <dgm:cxn modelId="{9CA0A44D-B24F-47B5-8359-3C6F0A4C7F64}" type="presParOf" srcId="{CF4EABC9-4149-4538-A15C-FF534B4D7246}" destId="{D9121101-90EF-4586-A8EF-4BBD68EE0754}" srcOrd="5" destOrd="0" presId="urn:microsoft.com/office/officeart/2008/layout/VerticalCurvedList"/>
    <dgm:cxn modelId="{4C9AA160-2CBB-4F9C-8B03-08944BB3D221}" type="presParOf" srcId="{CF4EABC9-4149-4538-A15C-FF534B4D7246}" destId="{FCC3CDBD-F727-40BA-982B-DD6E85CA54B3}" srcOrd="6" destOrd="0" presId="urn:microsoft.com/office/officeart/2008/layout/VerticalCurvedList"/>
    <dgm:cxn modelId="{0CEF080B-9AA8-4AE7-8DFF-2F6F85D309A0}" type="presParOf" srcId="{FCC3CDBD-F727-40BA-982B-DD6E85CA54B3}" destId="{94AE6BB0-0BA4-4248-A917-4F5D9929D97C}" srcOrd="0" destOrd="0" presId="urn:microsoft.com/office/officeart/2008/layout/VerticalCurvedList"/>
    <dgm:cxn modelId="{9C1E5FA5-0F39-4F07-ACD9-D0C812B32E1F}" type="presParOf" srcId="{CF4EABC9-4149-4538-A15C-FF534B4D7246}" destId="{0EB2654B-A85E-4360-84DA-581DDE79190C}" srcOrd="7" destOrd="0" presId="urn:microsoft.com/office/officeart/2008/layout/VerticalCurvedList"/>
    <dgm:cxn modelId="{1D29C5D9-E6BF-4D5D-98F7-45E88B47AA41}" type="presParOf" srcId="{CF4EABC9-4149-4538-A15C-FF534B4D7246}" destId="{35F07081-39E8-451F-BF5C-22D745F2A69A}" srcOrd="8" destOrd="0" presId="urn:microsoft.com/office/officeart/2008/layout/VerticalCurvedList"/>
    <dgm:cxn modelId="{36407996-11D6-4F26-97F9-626AD54DE2C7}" type="presParOf" srcId="{35F07081-39E8-451F-BF5C-22D745F2A69A}" destId="{661FE313-1540-455C-8196-506982B45708}" srcOrd="0" destOrd="0" presId="urn:microsoft.com/office/officeart/2008/layout/VerticalCurvedList"/>
    <dgm:cxn modelId="{118E1E4D-337E-4F26-9B50-F8796EA723CF}" type="presParOf" srcId="{CF4EABC9-4149-4538-A15C-FF534B4D7246}" destId="{82FF495F-82E4-4A13-80FB-45D69BCBD9D3}" srcOrd="9" destOrd="0" presId="urn:microsoft.com/office/officeart/2008/layout/VerticalCurvedList"/>
    <dgm:cxn modelId="{26991532-F967-413F-9426-A26BF72E1B72}" type="presParOf" srcId="{CF4EABC9-4149-4538-A15C-FF534B4D7246}" destId="{CD3F549A-5EAE-4B88-83CA-3C954DE7CFFD}" srcOrd="10" destOrd="0" presId="urn:microsoft.com/office/officeart/2008/layout/VerticalCurvedList"/>
    <dgm:cxn modelId="{9775D3F7-1D77-4886-859D-D1C5F275EB94}" type="presParOf" srcId="{CD3F549A-5EAE-4B88-83CA-3C954DE7CFFD}" destId="{838EEC90-672C-48CE-9207-7DE91F8D3108}" srcOrd="0" destOrd="0" presId="urn:microsoft.com/office/officeart/2008/layout/VerticalCurvedList"/>
    <dgm:cxn modelId="{7588139C-EC0E-4228-B308-F924989EF775}" type="presParOf" srcId="{CF4EABC9-4149-4538-A15C-FF534B4D7246}" destId="{ED57AF53-6B3E-48B8-AA67-3276D8E1D988}" srcOrd="11" destOrd="0" presId="urn:microsoft.com/office/officeart/2008/layout/VerticalCurvedList"/>
    <dgm:cxn modelId="{F9A00618-4584-47F2-8D99-FC5C89AC902D}" type="presParOf" srcId="{CF4EABC9-4149-4538-A15C-FF534B4D7246}" destId="{BF038E64-5666-4FC7-A0DF-168BA0FBC142}" srcOrd="12" destOrd="0" presId="urn:microsoft.com/office/officeart/2008/layout/VerticalCurvedList"/>
    <dgm:cxn modelId="{762BB946-B345-4DC4-B92E-2D1919B4B396}" type="presParOf" srcId="{BF038E64-5666-4FC7-A0DF-168BA0FBC142}" destId="{BFC3492E-FA4A-47AC-9B42-DDC38D5FA005}" srcOrd="0" destOrd="0" presId="urn:microsoft.com/office/officeart/2008/layout/VerticalCurvedList"/>
    <dgm:cxn modelId="{98AAB245-C8C7-4552-8956-9FBF96FAE624}" type="presParOf" srcId="{CF4EABC9-4149-4538-A15C-FF534B4D7246}" destId="{CAE548F2-7F91-47A0-8745-56EA13127B7B}" srcOrd="13" destOrd="0" presId="urn:microsoft.com/office/officeart/2008/layout/VerticalCurvedList"/>
    <dgm:cxn modelId="{B39A6FE7-DC73-45CD-B8A2-72B45E58EA56}" type="presParOf" srcId="{CF4EABC9-4149-4538-A15C-FF534B4D7246}" destId="{438884BD-A09F-4CC0-A652-C0A3050FEA90}" srcOrd="14" destOrd="0" presId="urn:microsoft.com/office/officeart/2008/layout/VerticalCurvedList"/>
    <dgm:cxn modelId="{21F5A074-4662-46EA-9BC9-D6C8857E1D7E}" type="presParOf" srcId="{438884BD-A09F-4CC0-A652-C0A3050FEA90}" destId="{0E14380D-B13E-4A54-BF7A-8F24FA0CAA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B0B9C2-90A9-41AE-B990-4D9404787103}" type="doc">
      <dgm:prSet loTypeId="urn:diagrams.loki3.com/VaryingWidthList+Icon" loCatId="list" qsTypeId="urn:microsoft.com/office/officeart/2005/8/quickstyle/simple1#2" qsCatId="simple" csTypeId="urn:microsoft.com/office/officeart/2005/8/colors/accent1_2#3" csCatId="accent1" phldr="1"/>
      <dgm:spPr/>
      <dgm:t>
        <a:bodyPr/>
        <a:lstStyle/>
        <a:p>
          <a:endParaRPr lang="uk-UA"/>
        </a:p>
      </dgm:t>
    </dgm:pt>
    <dgm:pt modelId="{91A762FF-CF22-4164-AC64-27A85C5C0D39}">
      <dgm:prSet phldrT="[Текст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І</a:t>
          </a:r>
          <a:endParaRPr lang="uk-UA" dirty="0">
            <a:solidFill>
              <a:schemeClr val="tx1"/>
            </a:solidFill>
          </a:endParaRPr>
        </a:p>
      </dgm:t>
    </dgm:pt>
    <dgm:pt modelId="{D69A34F3-81EA-437D-917D-EC0ECF7AB6DA}" type="parTrans" cxnId="{C8F706F3-2F8F-4ED7-AB9F-85635C1C3771}">
      <dgm:prSet/>
      <dgm:spPr/>
      <dgm:t>
        <a:bodyPr/>
        <a:lstStyle/>
        <a:p>
          <a:endParaRPr lang="uk-UA"/>
        </a:p>
      </dgm:t>
    </dgm:pt>
    <dgm:pt modelId="{E9CCC067-8B8F-45EC-B75E-CD25EF3D325A}" type="sibTrans" cxnId="{C8F706F3-2F8F-4ED7-AB9F-85635C1C3771}">
      <dgm:prSet/>
      <dgm:spPr/>
      <dgm:t>
        <a:bodyPr/>
        <a:lstStyle/>
        <a:p>
          <a:endParaRPr lang="uk-UA"/>
        </a:p>
      </dgm:t>
    </dgm:pt>
    <dgm:pt modelId="{32DF6AEF-F9D2-4A70-AAA9-69F1548239C2}">
      <dgm:prSet phldrT="[Текст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Н</a:t>
          </a:r>
          <a:endParaRPr lang="uk-UA" dirty="0">
            <a:solidFill>
              <a:schemeClr val="tx1"/>
            </a:solidFill>
          </a:endParaRPr>
        </a:p>
      </dgm:t>
    </dgm:pt>
    <dgm:pt modelId="{150B6C4E-2F60-4DC1-9E73-62B2A6FECB1D}" type="parTrans" cxnId="{F1AC1A30-D291-4707-A670-F701825389FA}">
      <dgm:prSet/>
      <dgm:spPr/>
      <dgm:t>
        <a:bodyPr/>
        <a:lstStyle/>
        <a:p>
          <a:endParaRPr lang="uk-UA"/>
        </a:p>
      </dgm:t>
    </dgm:pt>
    <dgm:pt modelId="{8C54A1D5-DEA4-46D3-B900-2749B86F829D}" type="sibTrans" cxnId="{F1AC1A30-D291-4707-A670-F701825389FA}">
      <dgm:prSet/>
      <dgm:spPr/>
      <dgm:t>
        <a:bodyPr/>
        <a:lstStyle/>
        <a:p>
          <a:endParaRPr lang="uk-UA"/>
        </a:p>
      </dgm:t>
    </dgm:pt>
    <dgm:pt modelId="{2E36A475-E848-4B26-A330-D9B7DDDD9A59}">
      <dgm:prSet phldrT="[Текст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dirty="0" smtClean="0">
              <a:solidFill>
                <a:schemeClr val="tx1">
                  <a:lumMod val="75000"/>
                  <a:lumOff val="25000"/>
                </a:schemeClr>
              </a:solidFill>
            </a:rPr>
            <a:t>Т</a:t>
          </a:r>
          <a:endParaRPr lang="uk-UA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5001747-7922-4151-9CB3-A9BCB36950D9}" type="parTrans" cxnId="{EE34B4F8-FCD5-443E-BCE0-6C4DDD68BDC1}">
      <dgm:prSet/>
      <dgm:spPr/>
      <dgm:t>
        <a:bodyPr/>
        <a:lstStyle/>
        <a:p>
          <a:endParaRPr lang="uk-UA"/>
        </a:p>
      </dgm:t>
    </dgm:pt>
    <dgm:pt modelId="{4BAC2576-519C-48CF-81CC-D3A8FB7F1BB0}" type="sibTrans" cxnId="{EE34B4F8-FCD5-443E-BCE0-6C4DDD68BDC1}">
      <dgm:prSet/>
      <dgm:spPr/>
      <dgm:t>
        <a:bodyPr/>
        <a:lstStyle/>
        <a:p>
          <a:endParaRPr lang="uk-UA"/>
        </a:p>
      </dgm:t>
    </dgm:pt>
    <dgm:pt modelId="{B31873FA-8B44-4AD9-B45F-E78CB4CD4701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dirty="0" smtClean="0">
              <a:solidFill>
                <a:schemeClr val="tx1">
                  <a:lumMod val="75000"/>
                  <a:lumOff val="25000"/>
                </a:schemeClr>
              </a:solidFill>
            </a:rPr>
            <a:t>Е</a:t>
          </a:r>
          <a:endParaRPr lang="uk-UA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711501C-DCC9-4248-B5E9-4BAEE5A5D95D}" type="parTrans" cxnId="{5D270B33-77F7-47C6-B629-9B5291DD4FD5}">
      <dgm:prSet/>
      <dgm:spPr/>
      <dgm:t>
        <a:bodyPr/>
        <a:lstStyle/>
        <a:p>
          <a:endParaRPr lang="uk-UA"/>
        </a:p>
      </dgm:t>
    </dgm:pt>
    <dgm:pt modelId="{71E50405-2ADD-43E7-8577-349B17215452}" type="sibTrans" cxnId="{5D270B33-77F7-47C6-B629-9B5291DD4FD5}">
      <dgm:prSet/>
      <dgm:spPr/>
      <dgm:t>
        <a:bodyPr/>
        <a:lstStyle/>
        <a:p>
          <a:endParaRPr lang="uk-UA"/>
        </a:p>
      </dgm:t>
    </dgm:pt>
    <dgm:pt modelId="{7950C15A-5C54-4C3A-9F3A-3A13B071962A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dirty="0" smtClean="0">
              <a:solidFill>
                <a:schemeClr val="tx1">
                  <a:lumMod val="75000"/>
                  <a:lumOff val="25000"/>
                </a:schemeClr>
              </a:solidFill>
            </a:rPr>
            <a:t>Г</a:t>
          </a:r>
          <a:endParaRPr lang="uk-UA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01B1B21-1D5A-42DE-BC2A-5ED4121E9B0D}" type="parTrans" cxnId="{A353D3EA-0854-41A4-B2E5-95F001D41CF2}">
      <dgm:prSet/>
      <dgm:spPr/>
      <dgm:t>
        <a:bodyPr/>
        <a:lstStyle/>
        <a:p>
          <a:endParaRPr lang="uk-UA"/>
        </a:p>
      </dgm:t>
    </dgm:pt>
    <dgm:pt modelId="{B324A24D-DC34-4869-BE5D-0E3F80497658}" type="sibTrans" cxnId="{A353D3EA-0854-41A4-B2E5-95F001D41CF2}">
      <dgm:prSet/>
      <dgm:spPr/>
      <dgm:t>
        <a:bodyPr/>
        <a:lstStyle/>
        <a:p>
          <a:endParaRPr lang="uk-UA"/>
        </a:p>
      </dgm:t>
    </dgm:pt>
    <dgm:pt modelId="{410500B7-17D6-4797-AC6F-E0E5FF5A1D88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dirty="0" smtClean="0">
              <a:solidFill>
                <a:schemeClr val="tx1">
                  <a:lumMod val="75000"/>
                  <a:lumOff val="25000"/>
                </a:schemeClr>
              </a:solidFill>
            </a:rPr>
            <a:t>Р</a:t>
          </a:r>
          <a:endParaRPr lang="uk-UA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7208EA3-1BE0-419A-A6FE-F058A669E705}" type="parTrans" cxnId="{3FA1B9B2-D17A-4592-AB1D-17556D2D48BC}">
      <dgm:prSet/>
      <dgm:spPr/>
      <dgm:t>
        <a:bodyPr/>
        <a:lstStyle/>
        <a:p>
          <a:endParaRPr lang="uk-UA"/>
        </a:p>
      </dgm:t>
    </dgm:pt>
    <dgm:pt modelId="{96D36621-3B78-450E-9A78-DD1E668F9E08}" type="sibTrans" cxnId="{3FA1B9B2-D17A-4592-AB1D-17556D2D48BC}">
      <dgm:prSet/>
      <dgm:spPr/>
      <dgm:t>
        <a:bodyPr/>
        <a:lstStyle/>
        <a:p>
          <a:endParaRPr lang="uk-UA"/>
        </a:p>
      </dgm:t>
    </dgm:pt>
    <dgm:pt modelId="{BE3726E1-A0A9-4596-97B0-423EEA0C493B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dirty="0" smtClean="0">
              <a:solidFill>
                <a:schemeClr val="tx1">
                  <a:lumMod val="75000"/>
                  <a:lumOff val="25000"/>
                </a:schemeClr>
              </a:solidFill>
            </a:rPr>
            <a:t>У</a:t>
          </a:r>
          <a:endParaRPr lang="uk-UA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468736C-8BF8-4EB6-89E5-DD3F60E9D596}" type="parTrans" cxnId="{75FA0C73-AE3B-4CBF-A9CD-E6705F44898B}">
      <dgm:prSet/>
      <dgm:spPr/>
      <dgm:t>
        <a:bodyPr/>
        <a:lstStyle/>
        <a:p>
          <a:endParaRPr lang="uk-UA"/>
        </a:p>
      </dgm:t>
    </dgm:pt>
    <dgm:pt modelId="{B0D0BE75-8752-488B-A12C-92C7E9B4E39C}" type="sibTrans" cxnId="{75FA0C73-AE3B-4CBF-A9CD-E6705F44898B}">
      <dgm:prSet/>
      <dgm:spPr/>
      <dgm:t>
        <a:bodyPr/>
        <a:lstStyle/>
        <a:p>
          <a:endParaRPr lang="uk-UA"/>
        </a:p>
      </dgm:t>
    </dgm:pt>
    <dgm:pt modelId="{A70B6D28-1CD2-463C-97E6-B70453C0E65E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dirty="0" smtClean="0">
              <a:solidFill>
                <a:schemeClr val="tx1">
                  <a:lumMod val="75000"/>
                  <a:lumOff val="25000"/>
                </a:schemeClr>
              </a:solidFill>
            </a:rPr>
            <a:t>Ю</a:t>
          </a:r>
          <a:endParaRPr lang="uk-UA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51EF114-AE96-4298-85F0-7A9DE172F4BE}" type="parTrans" cxnId="{1B7293BE-EF18-40E6-A336-E4D9BCE7339A}">
      <dgm:prSet/>
      <dgm:spPr/>
      <dgm:t>
        <a:bodyPr/>
        <a:lstStyle/>
        <a:p>
          <a:endParaRPr lang="uk-UA"/>
        </a:p>
      </dgm:t>
    </dgm:pt>
    <dgm:pt modelId="{48A06154-C35D-483E-BD80-9C5188D0184E}" type="sibTrans" cxnId="{1B7293BE-EF18-40E6-A336-E4D9BCE7339A}">
      <dgm:prSet/>
      <dgm:spPr/>
      <dgm:t>
        <a:bodyPr/>
        <a:lstStyle/>
        <a:p>
          <a:endParaRPr lang="uk-UA"/>
        </a:p>
      </dgm:t>
    </dgm:pt>
    <dgm:pt modelId="{FFA98B79-9FBF-4A90-923D-DBC04F74AB7B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dirty="0" smtClean="0">
              <a:solidFill>
                <a:schemeClr val="tx1">
                  <a:lumMod val="75000"/>
                  <a:lumOff val="25000"/>
                </a:schemeClr>
              </a:solidFill>
            </a:rPr>
            <a:t>Ч</a:t>
          </a:r>
          <a:endParaRPr lang="uk-UA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56CD64C-C734-4A4A-9C27-B86615BD3311}" type="parTrans" cxnId="{C1BEA32F-EE68-4D70-A1D4-E921BA054EA6}">
      <dgm:prSet/>
      <dgm:spPr/>
      <dgm:t>
        <a:bodyPr/>
        <a:lstStyle/>
        <a:p>
          <a:endParaRPr lang="uk-UA"/>
        </a:p>
      </dgm:t>
    </dgm:pt>
    <dgm:pt modelId="{5D4D23CA-A089-439A-B02E-A13BADF01427}" type="sibTrans" cxnId="{C1BEA32F-EE68-4D70-A1D4-E921BA054EA6}">
      <dgm:prSet/>
      <dgm:spPr/>
      <dgm:t>
        <a:bodyPr/>
        <a:lstStyle/>
        <a:p>
          <a:endParaRPr lang="uk-UA"/>
        </a:p>
      </dgm:t>
    </dgm:pt>
    <dgm:pt modelId="{D9C0F82A-8455-47FD-9BD9-E88C8EC29519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dirty="0" smtClean="0">
              <a:solidFill>
                <a:schemeClr val="tx1">
                  <a:lumMod val="75000"/>
                  <a:lumOff val="25000"/>
                </a:schemeClr>
              </a:solidFill>
            </a:rPr>
            <a:t>А</a:t>
          </a:r>
          <a:endParaRPr lang="uk-UA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394B5B9-4674-4A70-BF97-E12F923FDD82}" type="parTrans" cxnId="{1E21F9A1-1BFF-4250-9D4B-E40DB497BF41}">
      <dgm:prSet/>
      <dgm:spPr/>
      <dgm:t>
        <a:bodyPr/>
        <a:lstStyle/>
        <a:p>
          <a:endParaRPr lang="uk-UA"/>
        </a:p>
      </dgm:t>
    </dgm:pt>
    <dgm:pt modelId="{27B703A0-4E44-4306-A57A-5E13542C57AE}" type="sibTrans" cxnId="{1E21F9A1-1BFF-4250-9D4B-E40DB497BF41}">
      <dgm:prSet/>
      <dgm:spPr/>
      <dgm:t>
        <a:bodyPr/>
        <a:lstStyle/>
        <a:p>
          <a:endParaRPr lang="uk-UA"/>
        </a:p>
      </dgm:t>
    </dgm:pt>
    <dgm:pt modelId="{9289A943-2B5E-4FE0-A4D9-7DDBBAB916E2}" type="pres">
      <dgm:prSet presAssocID="{FDB0B9C2-90A9-41AE-B990-4D9404787103}" presName="Name0" presStyleCnt="0">
        <dgm:presLayoutVars>
          <dgm:resizeHandles/>
        </dgm:presLayoutVars>
      </dgm:prSet>
      <dgm:spPr/>
      <dgm:t>
        <a:bodyPr/>
        <a:lstStyle/>
        <a:p>
          <a:endParaRPr lang="uk-UA"/>
        </a:p>
      </dgm:t>
    </dgm:pt>
    <dgm:pt modelId="{7108A076-28AA-4818-82A0-13622BEAF203}" type="pres">
      <dgm:prSet presAssocID="{91A762FF-CF22-4164-AC64-27A85C5C0D39}" presName="text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C6E7DB-C90D-4199-B417-CBB15D342ED5}" type="pres">
      <dgm:prSet presAssocID="{E9CCC067-8B8F-45EC-B75E-CD25EF3D325A}" presName="space" presStyleCnt="0"/>
      <dgm:spPr/>
    </dgm:pt>
    <dgm:pt modelId="{41B61180-71C1-4A48-B3B2-CD7D9260AA0D}" type="pres">
      <dgm:prSet presAssocID="{32DF6AEF-F9D2-4A70-AAA9-69F1548239C2}" presName="text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BD6225-5ADC-414A-8E80-6E65B2214135}" type="pres">
      <dgm:prSet presAssocID="{8C54A1D5-DEA4-46D3-B900-2749B86F829D}" presName="space" presStyleCnt="0"/>
      <dgm:spPr/>
    </dgm:pt>
    <dgm:pt modelId="{70841678-9128-4AD4-92BB-237E4B1F4ED1}" type="pres">
      <dgm:prSet presAssocID="{2E36A475-E848-4B26-A330-D9B7DDDD9A59}" presName="text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B0D298-E93E-4D7C-88F4-AB0D1D22D450}" type="pres">
      <dgm:prSet presAssocID="{4BAC2576-519C-48CF-81CC-D3A8FB7F1BB0}" presName="space" presStyleCnt="0"/>
      <dgm:spPr/>
    </dgm:pt>
    <dgm:pt modelId="{6A621B81-C5D0-450F-93AF-BCA18220019C}" type="pres">
      <dgm:prSet presAssocID="{B31873FA-8B44-4AD9-B45F-E78CB4CD4701}" presName="text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944607-143F-41B5-9C00-D01A192CA914}" type="pres">
      <dgm:prSet presAssocID="{71E50405-2ADD-43E7-8577-349B17215452}" presName="space" presStyleCnt="0"/>
      <dgm:spPr/>
    </dgm:pt>
    <dgm:pt modelId="{62E17FB4-488F-44DC-9653-AFAF623137E3}" type="pres">
      <dgm:prSet presAssocID="{7950C15A-5C54-4C3A-9F3A-3A13B071962A}" presName="text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ABEEF7-49B4-47CE-84B3-3FD5D3674E5C}" type="pres">
      <dgm:prSet presAssocID="{B324A24D-DC34-4869-BE5D-0E3F80497658}" presName="space" presStyleCnt="0"/>
      <dgm:spPr/>
    </dgm:pt>
    <dgm:pt modelId="{01426282-E4CC-4093-BDC6-8023434E3ABA}" type="pres">
      <dgm:prSet presAssocID="{410500B7-17D6-4797-AC6F-E0E5FF5A1D88}" presName="text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69FA57-8D03-4EB4-87FE-5F2CAA678A5C}" type="pres">
      <dgm:prSet presAssocID="{96D36621-3B78-450E-9A78-DD1E668F9E08}" presName="space" presStyleCnt="0"/>
      <dgm:spPr/>
    </dgm:pt>
    <dgm:pt modelId="{17B9BE62-FB61-4DE6-B56E-2F4A95F59B2F}" type="pres">
      <dgm:prSet presAssocID="{BE3726E1-A0A9-4596-97B0-423EEA0C493B}" presName="text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8D4410-43C2-462A-9B37-FAD3721C7D14}" type="pres">
      <dgm:prSet presAssocID="{B0D0BE75-8752-488B-A12C-92C7E9B4E39C}" presName="space" presStyleCnt="0"/>
      <dgm:spPr/>
    </dgm:pt>
    <dgm:pt modelId="{30A13F55-57D2-4808-A31E-69212F054E4A}" type="pres">
      <dgm:prSet presAssocID="{A70B6D28-1CD2-463C-97E6-B70453C0E65E}" presName="text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902235-3735-4448-8129-4B83E5E56277}" type="pres">
      <dgm:prSet presAssocID="{48A06154-C35D-483E-BD80-9C5188D0184E}" presName="space" presStyleCnt="0"/>
      <dgm:spPr/>
    </dgm:pt>
    <dgm:pt modelId="{8078BE49-39DC-4B03-83D0-0580566AD01A}" type="pres">
      <dgm:prSet presAssocID="{FFA98B79-9FBF-4A90-923D-DBC04F74AB7B}" presName="text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8F0912-F073-494B-85B8-CD5EE03984D5}" type="pres">
      <dgm:prSet presAssocID="{5D4D23CA-A089-439A-B02E-A13BADF01427}" presName="space" presStyleCnt="0"/>
      <dgm:spPr/>
    </dgm:pt>
    <dgm:pt modelId="{D6A08BC0-FB7A-49AE-A4E7-515C660BD5F9}" type="pres">
      <dgm:prSet presAssocID="{D9C0F82A-8455-47FD-9BD9-E88C8EC29519}" presName="text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1AC1A30-D291-4707-A670-F701825389FA}" srcId="{FDB0B9C2-90A9-41AE-B990-4D9404787103}" destId="{32DF6AEF-F9D2-4A70-AAA9-69F1548239C2}" srcOrd="1" destOrd="0" parTransId="{150B6C4E-2F60-4DC1-9E73-62B2A6FECB1D}" sibTransId="{8C54A1D5-DEA4-46D3-B900-2749B86F829D}"/>
    <dgm:cxn modelId="{99457C9D-4B6B-4FE2-AAD9-63A4AFDA8EAC}" type="presOf" srcId="{FFA98B79-9FBF-4A90-923D-DBC04F74AB7B}" destId="{8078BE49-39DC-4B03-83D0-0580566AD01A}" srcOrd="0" destOrd="0" presId="urn:diagrams.loki3.com/VaryingWidthList+Icon"/>
    <dgm:cxn modelId="{1B7293BE-EF18-40E6-A336-E4D9BCE7339A}" srcId="{FDB0B9C2-90A9-41AE-B990-4D9404787103}" destId="{A70B6D28-1CD2-463C-97E6-B70453C0E65E}" srcOrd="7" destOrd="0" parTransId="{751EF114-AE96-4298-85F0-7A9DE172F4BE}" sibTransId="{48A06154-C35D-483E-BD80-9C5188D0184E}"/>
    <dgm:cxn modelId="{D2153486-B86A-43CF-89BF-F2E01E42DB09}" type="presOf" srcId="{7950C15A-5C54-4C3A-9F3A-3A13B071962A}" destId="{62E17FB4-488F-44DC-9653-AFAF623137E3}" srcOrd="0" destOrd="0" presId="urn:diagrams.loki3.com/VaryingWidthList+Icon"/>
    <dgm:cxn modelId="{75FA0C73-AE3B-4CBF-A9CD-E6705F44898B}" srcId="{FDB0B9C2-90A9-41AE-B990-4D9404787103}" destId="{BE3726E1-A0A9-4596-97B0-423EEA0C493B}" srcOrd="6" destOrd="0" parTransId="{B468736C-8BF8-4EB6-89E5-DD3F60E9D596}" sibTransId="{B0D0BE75-8752-488B-A12C-92C7E9B4E39C}"/>
    <dgm:cxn modelId="{A353D3EA-0854-41A4-B2E5-95F001D41CF2}" srcId="{FDB0B9C2-90A9-41AE-B990-4D9404787103}" destId="{7950C15A-5C54-4C3A-9F3A-3A13B071962A}" srcOrd="4" destOrd="0" parTransId="{201B1B21-1D5A-42DE-BC2A-5ED4121E9B0D}" sibTransId="{B324A24D-DC34-4869-BE5D-0E3F80497658}"/>
    <dgm:cxn modelId="{CC56FD2F-6C39-4015-8DB6-174A3F09FD88}" type="presOf" srcId="{FDB0B9C2-90A9-41AE-B990-4D9404787103}" destId="{9289A943-2B5E-4FE0-A4D9-7DDBBAB916E2}" srcOrd="0" destOrd="0" presId="urn:diagrams.loki3.com/VaryingWidthList+Icon"/>
    <dgm:cxn modelId="{005809B5-DACE-46F1-851E-35E091CA4C14}" type="presOf" srcId="{BE3726E1-A0A9-4596-97B0-423EEA0C493B}" destId="{17B9BE62-FB61-4DE6-B56E-2F4A95F59B2F}" srcOrd="0" destOrd="0" presId="urn:diagrams.loki3.com/VaryingWidthList+Icon"/>
    <dgm:cxn modelId="{8DF9B99E-3590-4F34-B5E6-A61F556AA726}" type="presOf" srcId="{A70B6D28-1CD2-463C-97E6-B70453C0E65E}" destId="{30A13F55-57D2-4808-A31E-69212F054E4A}" srcOrd="0" destOrd="0" presId="urn:diagrams.loki3.com/VaryingWidthList+Icon"/>
    <dgm:cxn modelId="{04BA1C86-78BF-4927-B4E4-115D29A1616A}" type="presOf" srcId="{D9C0F82A-8455-47FD-9BD9-E88C8EC29519}" destId="{D6A08BC0-FB7A-49AE-A4E7-515C660BD5F9}" srcOrd="0" destOrd="0" presId="urn:diagrams.loki3.com/VaryingWidthList+Icon"/>
    <dgm:cxn modelId="{5D270B33-77F7-47C6-B629-9B5291DD4FD5}" srcId="{FDB0B9C2-90A9-41AE-B990-4D9404787103}" destId="{B31873FA-8B44-4AD9-B45F-E78CB4CD4701}" srcOrd="3" destOrd="0" parTransId="{5711501C-DCC9-4248-B5E9-4BAEE5A5D95D}" sibTransId="{71E50405-2ADD-43E7-8577-349B17215452}"/>
    <dgm:cxn modelId="{EC5A3AE9-3908-4E85-8A71-F9CE381703C1}" type="presOf" srcId="{2E36A475-E848-4B26-A330-D9B7DDDD9A59}" destId="{70841678-9128-4AD4-92BB-237E4B1F4ED1}" srcOrd="0" destOrd="0" presId="urn:diagrams.loki3.com/VaryingWidthList+Icon"/>
    <dgm:cxn modelId="{6F8A22B0-B266-46F1-8584-72873F24996E}" type="presOf" srcId="{B31873FA-8B44-4AD9-B45F-E78CB4CD4701}" destId="{6A621B81-C5D0-450F-93AF-BCA18220019C}" srcOrd="0" destOrd="0" presId="urn:diagrams.loki3.com/VaryingWidthList+Icon"/>
    <dgm:cxn modelId="{C1BEA32F-EE68-4D70-A1D4-E921BA054EA6}" srcId="{FDB0B9C2-90A9-41AE-B990-4D9404787103}" destId="{FFA98B79-9FBF-4A90-923D-DBC04F74AB7B}" srcOrd="8" destOrd="0" parTransId="{456CD64C-C734-4A4A-9C27-B86615BD3311}" sibTransId="{5D4D23CA-A089-439A-B02E-A13BADF01427}"/>
    <dgm:cxn modelId="{EE34B4F8-FCD5-443E-BCE0-6C4DDD68BDC1}" srcId="{FDB0B9C2-90A9-41AE-B990-4D9404787103}" destId="{2E36A475-E848-4B26-A330-D9B7DDDD9A59}" srcOrd="2" destOrd="0" parTransId="{35001747-7922-4151-9CB3-A9BCB36950D9}" sibTransId="{4BAC2576-519C-48CF-81CC-D3A8FB7F1BB0}"/>
    <dgm:cxn modelId="{02420DC5-F304-4597-8E78-B408458B3E86}" type="presOf" srcId="{91A762FF-CF22-4164-AC64-27A85C5C0D39}" destId="{7108A076-28AA-4818-82A0-13622BEAF203}" srcOrd="0" destOrd="0" presId="urn:diagrams.loki3.com/VaryingWidthList+Icon"/>
    <dgm:cxn modelId="{3FA1B9B2-D17A-4592-AB1D-17556D2D48BC}" srcId="{FDB0B9C2-90A9-41AE-B990-4D9404787103}" destId="{410500B7-17D6-4797-AC6F-E0E5FF5A1D88}" srcOrd="5" destOrd="0" parTransId="{67208EA3-1BE0-419A-A6FE-F058A669E705}" sibTransId="{96D36621-3B78-450E-9A78-DD1E668F9E08}"/>
    <dgm:cxn modelId="{24420F54-464B-4E2D-8FAD-17C872F54B5A}" type="presOf" srcId="{32DF6AEF-F9D2-4A70-AAA9-69F1548239C2}" destId="{41B61180-71C1-4A48-B3B2-CD7D9260AA0D}" srcOrd="0" destOrd="0" presId="urn:diagrams.loki3.com/VaryingWidthList+Icon"/>
    <dgm:cxn modelId="{1E21F9A1-1BFF-4250-9D4B-E40DB497BF41}" srcId="{FDB0B9C2-90A9-41AE-B990-4D9404787103}" destId="{D9C0F82A-8455-47FD-9BD9-E88C8EC29519}" srcOrd="9" destOrd="0" parTransId="{7394B5B9-4674-4A70-BF97-E12F923FDD82}" sibTransId="{27B703A0-4E44-4306-A57A-5E13542C57AE}"/>
    <dgm:cxn modelId="{C8F706F3-2F8F-4ED7-AB9F-85635C1C3771}" srcId="{FDB0B9C2-90A9-41AE-B990-4D9404787103}" destId="{91A762FF-CF22-4164-AC64-27A85C5C0D39}" srcOrd="0" destOrd="0" parTransId="{D69A34F3-81EA-437D-917D-EC0ECF7AB6DA}" sibTransId="{E9CCC067-8B8F-45EC-B75E-CD25EF3D325A}"/>
    <dgm:cxn modelId="{67FF4364-325B-41FE-8E11-E9186289A56C}" type="presOf" srcId="{410500B7-17D6-4797-AC6F-E0E5FF5A1D88}" destId="{01426282-E4CC-4093-BDC6-8023434E3ABA}" srcOrd="0" destOrd="0" presId="urn:diagrams.loki3.com/VaryingWidthList+Icon"/>
    <dgm:cxn modelId="{715B1FEB-DE76-4217-B58F-B6AC8EFF8014}" type="presParOf" srcId="{9289A943-2B5E-4FE0-A4D9-7DDBBAB916E2}" destId="{7108A076-28AA-4818-82A0-13622BEAF203}" srcOrd="0" destOrd="0" presId="urn:diagrams.loki3.com/VaryingWidthList+Icon"/>
    <dgm:cxn modelId="{65E0F3D0-F7B9-4407-8744-63D9B7CA1CBB}" type="presParOf" srcId="{9289A943-2B5E-4FE0-A4D9-7DDBBAB916E2}" destId="{1BC6E7DB-C90D-4199-B417-CBB15D342ED5}" srcOrd="1" destOrd="0" presId="urn:diagrams.loki3.com/VaryingWidthList+Icon"/>
    <dgm:cxn modelId="{105AA4AC-B6CB-47A7-B4F8-3FCBBA189952}" type="presParOf" srcId="{9289A943-2B5E-4FE0-A4D9-7DDBBAB916E2}" destId="{41B61180-71C1-4A48-B3B2-CD7D9260AA0D}" srcOrd="2" destOrd="0" presId="urn:diagrams.loki3.com/VaryingWidthList+Icon"/>
    <dgm:cxn modelId="{B4556A56-7F83-43A1-A716-ECB5F75BFBA3}" type="presParOf" srcId="{9289A943-2B5E-4FE0-A4D9-7DDBBAB916E2}" destId="{2EBD6225-5ADC-414A-8E80-6E65B2214135}" srcOrd="3" destOrd="0" presId="urn:diagrams.loki3.com/VaryingWidthList+Icon"/>
    <dgm:cxn modelId="{7163C6BA-61A8-442D-912E-D1EECF65DD67}" type="presParOf" srcId="{9289A943-2B5E-4FE0-A4D9-7DDBBAB916E2}" destId="{70841678-9128-4AD4-92BB-237E4B1F4ED1}" srcOrd="4" destOrd="0" presId="urn:diagrams.loki3.com/VaryingWidthList+Icon"/>
    <dgm:cxn modelId="{4D5EE3ED-B2E8-45A2-AA08-5FA15627F799}" type="presParOf" srcId="{9289A943-2B5E-4FE0-A4D9-7DDBBAB916E2}" destId="{40B0D298-E93E-4D7C-88F4-AB0D1D22D450}" srcOrd="5" destOrd="0" presId="urn:diagrams.loki3.com/VaryingWidthList+Icon"/>
    <dgm:cxn modelId="{55401705-FD86-47CB-927F-A193BF9A7A3D}" type="presParOf" srcId="{9289A943-2B5E-4FE0-A4D9-7DDBBAB916E2}" destId="{6A621B81-C5D0-450F-93AF-BCA18220019C}" srcOrd="6" destOrd="0" presId="urn:diagrams.loki3.com/VaryingWidthList+Icon"/>
    <dgm:cxn modelId="{AD9C4CA6-C795-424F-AF16-4635ACFCB870}" type="presParOf" srcId="{9289A943-2B5E-4FE0-A4D9-7DDBBAB916E2}" destId="{DA944607-143F-41B5-9C00-D01A192CA914}" srcOrd="7" destOrd="0" presId="urn:diagrams.loki3.com/VaryingWidthList+Icon"/>
    <dgm:cxn modelId="{CD01FBD1-D2E2-4D47-AACE-64D6F21E2FF4}" type="presParOf" srcId="{9289A943-2B5E-4FE0-A4D9-7DDBBAB916E2}" destId="{62E17FB4-488F-44DC-9653-AFAF623137E3}" srcOrd="8" destOrd="0" presId="urn:diagrams.loki3.com/VaryingWidthList+Icon"/>
    <dgm:cxn modelId="{1BB668D4-9174-49A8-BCA8-2810CCCA0C91}" type="presParOf" srcId="{9289A943-2B5E-4FE0-A4D9-7DDBBAB916E2}" destId="{BBABEEF7-49B4-47CE-84B3-3FD5D3674E5C}" srcOrd="9" destOrd="0" presId="urn:diagrams.loki3.com/VaryingWidthList+Icon"/>
    <dgm:cxn modelId="{E63AB58E-F2C1-41E9-B609-D612252EF978}" type="presParOf" srcId="{9289A943-2B5E-4FE0-A4D9-7DDBBAB916E2}" destId="{01426282-E4CC-4093-BDC6-8023434E3ABA}" srcOrd="10" destOrd="0" presId="urn:diagrams.loki3.com/VaryingWidthList+Icon"/>
    <dgm:cxn modelId="{2B410DCB-2ED8-4882-8413-8994B9DC7955}" type="presParOf" srcId="{9289A943-2B5E-4FE0-A4D9-7DDBBAB916E2}" destId="{9F69FA57-8D03-4EB4-87FE-5F2CAA678A5C}" srcOrd="11" destOrd="0" presId="urn:diagrams.loki3.com/VaryingWidthList+Icon"/>
    <dgm:cxn modelId="{FB477769-A68D-4D05-8A57-BDEEAD9CE073}" type="presParOf" srcId="{9289A943-2B5E-4FE0-A4D9-7DDBBAB916E2}" destId="{17B9BE62-FB61-4DE6-B56E-2F4A95F59B2F}" srcOrd="12" destOrd="0" presId="urn:diagrams.loki3.com/VaryingWidthList+Icon"/>
    <dgm:cxn modelId="{0B2D863B-2D4B-4533-BD5B-35809764835E}" type="presParOf" srcId="{9289A943-2B5E-4FE0-A4D9-7DDBBAB916E2}" destId="{FF8D4410-43C2-462A-9B37-FAD3721C7D14}" srcOrd="13" destOrd="0" presId="urn:diagrams.loki3.com/VaryingWidthList+Icon"/>
    <dgm:cxn modelId="{F064F3DE-E43A-42C7-B942-D0A393B854B5}" type="presParOf" srcId="{9289A943-2B5E-4FE0-A4D9-7DDBBAB916E2}" destId="{30A13F55-57D2-4808-A31E-69212F054E4A}" srcOrd="14" destOrd="0" presId="urn:diagrams.loki3.com/VaryingWidthList+Icon"/>
    <dgm:cxn modelId="{D8FFD299-2305-4915-948A-69A6938507AE}" type="presParOf" srcId="{9289A943-2B5E-4FE0-A4D9-7DDBBAB916E2}" destId="{92902235-3735-4448-8129-4B83E5E56277}" srcOrd="15" destOrd="0" presId="urn:diagrams.loki3.com/VaryingWidthList+Icon"/>
    <dgm:cxn modelId="{E1824CD7-E271-4BB9-A2ED-5766FA5C0A72}" type="presParOf" srcId="{9289A943-2B5E-4FE0-A4D9-7DDBBAB916E2}" destId="{8078BE49-39DC-4B03-83D0-0580566AD01A}" srcOrd="16" destOrd="0" presId="urn:diagrams.loki3.com/VaryingWidthList+Icon"/>
    <dgm:cxn modelId="{CD79CA2C-4CB9-4219-BF0F-F6201DEC694C}" type="presParOf" srcId="{9289A943-2B5E-4FE0-A4D9-7DDBBAB916E2}" destId="{E68F0912-F073-494B-85B8-CD5EE03984D5}" srcOrd="17" destOrd="0" presId="urn:diagrams.loki3.com/VaryingWidthList+Icon"/>
    <dgm:cxn modelId="{B904A94F-6C87-4F7E-89D8-43210EB80D34}" type="presParOf" srcId="{9289A943-2B5E-4FE0-A4D9-7DDBBAB916E2}" destId="{D6A08BC0-FB7A-49AE-A4E7-515C660BD5F9}" srcOrd="18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D49E7B-BC43-4CF1-BCDB-FA2F1FFA4F2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612BE8-43FC-4F64-A3A1-41C6DE4D5033}">
      <dgm:prSet phldrT="[Текст]" custT="1"/>
      <dgm:spPr>
        <a:solidFill>
          <a:schemeClr val="accent2">
            <a:lumMod val="75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uk-UA" sz="4400" b="0" i="0" dirty="0" smtClean="0">
              <a:solidFill>
                <a:schemeClr val="bg1"/>
              </a:solidFill>
              <a:latin typeface="Georgia" pitchFamily="18" charset="0"/>
            </a:rPr>
            <a:t>Хімія</a:t>
          </a:r>
          <a:endParaRPr lang="ru-RU" sz="4400" b="0" i="0" dirty="0">
            <a:solidFill>
              <a:schemeClr val="bg1"/>
            </a:solidFill>
            <a:latin typeface="Georgia" pitchFamily="18" charset="0"/>
          </a:endParaRPr>
        </a:p>
      </dgm:t>
    </dgm:pt>
    <dgm:pt modelId="{DF16EE63-0080-48BD-BA8A-A16557FB9226}" type="parTrans" cxnId="{E685A885-E41E-4C25-9272-607739576015}">
      <dgm:prSet/>
      <dgm:spPr/>
      <dgm:t>
        <a:bodyPr/>
        <a:lstStyle/>
        <a:p>
          <a:endParaRPr lang="ru-RU" sz="1800"/>
        </a:p>
      </dgm:t>
    </dgm:pt>
    <dgm:pt modelId="{1952196F-4B92-4AAB-BFDA-64E21C8343A6}" type="sibTrans" cxnId="{E685A885-E41E-4C25-9272-607739576015}">
      <dgm:prSet/>
      <dgm:spPr/>
      <dgm:t>
        <a:bodyPr/>
        <a:lstStyle/>
        <a:p>
          <a:endParaRPr lang="ru-RU" sz="1800"/>
        </a:p>
      </dgm:t>
    </dgm:pt>
    <dgm:pt modelId="{8FDFFE8C-90DA-4E02-BF08-6DCB910C7895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sz="1800" b="0" i="0" dirty="0" smtClean="0">
              <a:solidFill>
                <a:schemeClr val="tx1"/>
              </a:solidFill>
              <a:latin typeface="Georgia" pitchFamily="18" charset="0"/>
            </a:rPr>
            <a:t>Біологія</a:t>
          </a:r>
          <a:endParaRPr lang="ru-RU" sz="1800" b="0" i="0" dirty="0">
            <a:latin typeface="Georgia" pitchFamily="18" charset="0"/>
          </a:endParaRPr>
        </a:p>
      </dgm:t>
    </dgm:pt>
    <dgm:pt modelId="{253FAEB1-2609-4F83-BED6-726A5A811F86}" type="parTrans" cxnId="{8265405C-9E9D-4866-B75C-BDEB40A72F9F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 sz="1800" b="0" i="0">
            <a:latin typeface="Georgia" pitchFamily="18" charset="0"/>
          </a:endParaRPr>
        </a:p>
      </dgm:t>
    </dgm:pt>
    <dgm:pt modelId="{5E8CDF10-E4D6-4E9F-B515-246281E0000C}" type="sibTrans" cxnId="{8265405C-9E9D-4866-B75C-BDEB40A72F9F}">
      <dgm:prSet/>
      <dgm:spPr/>
      <dgm:t>
        <a:bodyPr/>
        <a:lstStyle/>
        <a:p>
          <a:endParaRPr lang="ru-RU" sz="1800"/>
        </a:p>
      </dgm:t>
    </dgm:pt>
    <dgm:pt modelId="{023E756E-1735-4FCD-873B-381092CEBD14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sz="1800" b="0" i="0" dirty="0" smtClean="0">
              <a:solidFill>
                <a:schemeClr val="tx1"/>
              </a:solidFill>
              <a:latin typeface="Georgia" pitchFamily="18" charset="0"/>
            </a:rPr>
            <a:t>Екологія</a:t>
          </a:r>
          <a:r>
            <a:rPr lang="uk-UA" sz="1800" b="0" i="0" dirty="0" smtClean="0">
              <a:latin typeface="Georgia" pitchFamily="18" charset="0"/>
            </a:rPr>
            <a:t> </a:t>
          </a:r>
          <a:endParaRPr lang="ru-RU" sz="1800" b="0" i="0" dirty="0">
            <a:latin typeface="Georgia" pitchFamily="18" charset="0"/>
          </a:endParaRPr>
        </a:p>
      </dgm:t>
    </dgm:pt>
    <dgm:pt modelId="{3FD06E3E-7577-4A91-81C8-0A7C30F0981A}" type="parTrans" cxnId="{39AB3391-F41B-4B45-B9C3-DB43B99B8261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 sz="1800" b="0" i="0">
            <a:latin typeface="Georgia" pitchFamily="18" charset="0"/>
          </a:endParaRPr>
        </a:p>
      </dgm:t>
    </dgm:pt>
    <dgm:pt modelId="{5B6BD6EF-A1BC-42BF-A81B-A61E3A50266C}" type="sibTrans" cxnId="{39AB3391-F41B-4B45-B9C3-DB43B99B8261}">
      <dgm:prSet/>
      <dgm:spPr/>
      <dgm:t>
        <a:bodyPr/>
        <a:lstStyle/>
        <a:p>
          <a:endParaRPr lang="ru-RU" sz="1800"/>
        </a:p>
      </dgm:t>
    </dgm:pt>
    <dgm:pt modelId="{437A9D20-F0E8-49A3-8E94-B29586316192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sz="1800" b="0" i="0" dirty="0" smtClean="0">
              <a:solidFill>
                <a:schemeClr val="tx1"/>
              </a:solidFill>
              <a:latin typeface="Georgia" pitchFamily="18" charset="0"/>
            </a:rPr>
            <a:t>Географія</a:t>
          </a:r>
          <a:r>
            <a:rPr lang="uk-UA" sz="1800" b="0" i="0" dirty="0" smtClean="0">
              <a:latin typeface="Georgia" pitchFamily="18" charset="0"/>
            </a:rPr>
            <a:t> </a:t>
          </a:r>
          <a:endParaRPr lang="ru-RU" sz="1800" b="0" i="0" dirty="0">
            <a:latin typeface="Georgia" pitchFamily="18" charset="0"/>
          </a:endParaRPr>
        </a:p>
      </dgm:t>
    </dgm:pt>
    <dgm:pt modelId="{B0FBA6F0-64F1-42C5-99F4-CCE4DAB8A1A7}" type="parTrans" cxnId="{4CAE6619-45FF-468C-9041-D4B62E21B623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 sz="1800" b="0" i="0">
            <a:latin typeface="Georgia" pitchFamily="18" charset="0"/>
          </a:endParaRPr>
        </a:p>
      </dgm:t>
    </dgm:pt>
    <dgm:pt modelId="{25B0219A-54C8-4942-8997-7577A69B7121}" type="sibTrans" cxnId="{4CAE6619-45FF-468C-9041-D4B62E21B623}">
      <dgm:prSet/>
      <dgm:spPr/>
      <dgm:t>
        <a:bodyPr/>
        <a:lstStyle/>
        <a:p>
          <a:endParaRPr lang="ru-RU" sz="1800"/>
        </a:p>
      </dgm:t>
    </dgm:pt>
    <dgm:pt modelId="{C3BC18C9-875D-46A2-9F7A-8E268E5A9E00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sz="1800" b="0" i="0" dirty="0" smtClean="0">
              <a:solidFill>
                <a:schemeClr val="tx1"/>
              </a:solidFill>
              <a:latin typeface="Georgia" pitchFamily="18" charset="0"/>
            </a:rPr>
            <a:t>Інформатика</a:t>
          </a:r>
          <a:endParaRPr lang="ru-RU" sz="1800" b="0" i="0" dirty="0">
            <a:latin typeface="Georgia" pitchFamily="18" charset="0"/>
          </a:endParaRPr>
        </a:p>
      </dgm:t>
    </dgm:pt>
    <dgm:pt modelId="{2D3FA2C6-93AD-4689-BF1F-D5CCB74DF598}" type="parTrans" cxnId="{27DCDFAD-21FA-452B-9948-7466D11B13AC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 sz="1800" b="0" i="0">
            <a:latin typeface="Georgia" pitchFamily="18" charset="0"/>
          </a:endParaRPr>
        </a:p>
      </dgm:t>
    </dgm:pt>
    <dgm:pt modelId="{B8E7079E-3448-4C68-BEDB-2677F7C0900B}" type="sibTrans" cxnId="{27DCDFAD-21FA-452B-9948-7466D11B13AC}">
      <dgm:prSet/>
      <dgm:spPr/>
      <dgm:t>
        <a:bodyPr/>
        <a:lstStyle/>
        <a:p>
          <a:endParaRPr lang="ru-RU" sz="1800"/>
        </a:p>
      </dgm:t>
    </dgm:pt>
    <dgm:pt modelId="{8B7BE819-2864-4D60-9545-061834326511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sz="1800" b="0" i="0" dirty="0" smtClean="0">
              <a:solidFill>
                <a:schemeClr val="tx1"/>
              </a:solidFill>
              <a:latin typeface="Georgia" pitchFamily="18" charset="0"/>
            </a:rPr>
            <a:t>Фізика</a:t>
          </a:r>
          <a:r>
            <a:rPr lang="uk-UA" sz="1800" b="0" i="0" dirty="0" smtClean="0">
              <a:latin typeface="Georgia" pitchFamily="18" charset="0"/>
            </a:rPr>
            <a:t> </a:t>
          </a:r>
          <a:endParaRPr lang="ru-RU" sz="1800" b="0" i="0" dirty="0">
            <a:latin typeface="Georgia" pitchFamily="18" charset="0"/>
          </a:endParaRPr>
        </a:p>
      </dgm:t>
    </dgm:pt>
    <dgm:pt modelId="{2239EC0E-1770-421A-9F33-8758E014A765}" type="parTrans" cxnId="{A518D5A5-1225-4AF5-8872-53CEC98C9EE5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 sz="1800" b="0" i="0">
            <a:latin typeface="Georgia" pitchFamily="18" charset="0"/>
          </a:endParaRPr>
        </a:p>
      </dgm:t>
    </dgm:pt>
    <dgm:pt modelId="{E2711952-EA5E-42D8-9F7B-28534D55796B}" type="sibTrans" cxnId="{A518D5A5-1225-4AF5-8872-53CEC98C9EE5}">
      <dgm:prSet/>
      <dgm:spPr/>
      <dgm:t>
        <a:bodyPr/>
        <a:lstStyle/>
        <a:p>
          <a:endParaRPr lang="ru-RU" sz="1800"/>
        </a:p>
      </dgm:t>
    </dgm:pt>
    <dgm:pt modelId="{BD4E692B-17BE-4BAB-8C2B-A1DDBC32F72B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sz="1800" b="0" i="0" dirty="0" smtClean="0">
              <a:solidFill>
                <a:schemeClr val="tx1"/>
              </a:solidFill>
              <a:latin typeface="Georgia" pitchFamily="18" charset="0"/>
            </a:rPr>
            <a:t>Література</a:t>
          </a:r>
          <a:r>
            <a:rPr lang="uk-UA" sz="1800" b="0" i="0" dirty="0" smtClean="0">
              <a:latin typeface="Georgia" pitchFamily="18" charset="0"/>
            </a:rPr>
            <a:t> </a:t>
          </a:r>
          <a:endParaRPr lang="ru-RU" sz="1800" b="0" i="0" dirty="0">
            <a:latin typeface="Georgia" pitchFamily="18" charset="0"/>
          </a:endParaRPr>
        </a:p>
      </dgm:t>
    </dgm:pt>
    <dgm:pt modelId="{34ACC291-D568-4E7D-977B-BBE4CA504D55}" type="parTrans" cxnId="{B16B4FC6-F773-4BE7-8152-E366293E5A8D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 sz="1800" b="0" i="0">
            <a:latin typeface="Georgia" pitchFamily="18" charset="0"/>
          </a:endParaRPr>
        </a:p>
      </dgm:t>
    </dgm:pt>
    <dgm:pt modelId="{F13EA896-776B-40E8-9341-FE29231C053E}" type="sibTrans" cxnId="{B16B4FC6-F773-4BE7-8152-E366293E5A8D}">
      <dgm:prSet/>
      <dgm:spPr/>
      <dgm:t>
        <a:bodyPr/>
        <a:lstStyle/>
        <a:p>
          <a:endParaRPr lang="ru-RU" sz="1800"/>
        </a:p>
      </dgm:t>
    </dgm:pt>
    <dgm:pt modelId="{FE77BDC5-F959-45AF-975E-0BD4458908E7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sz="1800" b="0" i="0" dirty="0" smtClean="0">
              <a:solidFill>
                <a:schemeClr val="tx1"/>
              </a:solidFill>
              <a:latin typeface="Georgia" pitchFamily="18" charset="0"/>
            </a:rPr>
            <a:t>Захист Вітчизни</a:t>
          </a:r>
          <a:endParaRPr lang="ru-RU" sz="1800" b="0" i="0" dirty="0">
            <a:latin typeface="Georgia" pitchFamily="18" charset="0"/>
          </a:endParaRPr>
        </a:p>
      </dgm:t>
    </dgm:pt>
    <dgm:pt modelId="{ED7BB147-03FF-464A-8D7C-01FBDD6DAAD7}" type="parTrans" cxnId="{9913DD62-D8A4-4F27-9353-D5B19056D93F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 sz="1800" b="0" i="0">
            <a:latin typeface="Georgia" pitchFamily="18" charset="0"/>
          </a:endParaRPr>
        </a:p>
      </dgm:t>
    </dgm:pt>
    <dgm:pt modelId="{96419303-D778-4FD5-A0E9-821BB33D5630}" type="sibTrans" cxnId="{9913DD62-D8A4-4F27-9353-D5B19056D93F}">
      <dgm:prSet/>
      <dgm:spPr/>
      <dgm:t>
        <a:bodyPr/>
        <a:lstStyle/>
        <a:p>
          <a:endParaRPr lang="ru-RU" sz="1800"/>
        </a:p>
      </dgm:t>
    </dgm:pt>
    <dgm:pt modelId="{3DEAC0DE-A0A8-4ADA-8667-2646ED8408A6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sz="1800" b="0" i="0" dirty="0" smtClean="0">
              <a:solidFill>
                <a:schemeClr val="tx1"/>
              </a:solidFill>
              <a:latin typeface="Georgia" pitchFamily="18" charset="0"/>
            </a:rPr>
            <a:t>Математика</a:t>
          </a:r>
          <a:r>
            <a:rPr lang="uk-UA" sz="1800" b="0" i="0" dirty="0" smtClean="0">
              <a:latin typeface="Georgia" pitchFamily="18" charset="0"/>
            </a:rPr>
            <a:t> </a:t>
          </a:r>
          <a:endParaRPr lang="uk-UA" sz="1800" b="0" i="0" dirty="0">
            <a:latin typeface="Georgia" pitchFamily="18" charset="0"/>
          </a:endParaRPr>
        </a:p>
      </dgm:t>
    </dgm:pt>
    <dgm:pt modelId="{B9753BEE-F1F7-438C-983F-9CDD163E1E8E}" type="parTrans" cxnId="{EDE694AD-E1E4-448B-9CCD-45328BF19AF0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 sz="1800" b="0" i="0">
            <a:latin typeface="Georgia" pitchFamily="18" charset="0"/>
          </a:endParaRPr>
        </a:p>
      </dgm:t>
    </dgm:pt>
    <dgm:pt modelId="{89A8F1E1-258C-4E9F-982A-52B348EB46A1}" type="sibTrans" cxnId="{EDE694AD-E1E4-448B-9CCD-45328BF19AF0}">
      <dgm:prSet/>
      <dgm:spPr/>
      <dgm:t>
        <a:bodyPr/>
        <a:lstStyle/>
        <a:p>
          <a:endParaRPr lang="ru-RU" sz="1800"/>
        </a:p>
      </dgm:t>
    </dgm:pt>
    <dgm:pt modelId="{B93F65A5-D9C5-40F6-AC9B-16A14EA09A59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sz="1800" b="0" i="0" smtClean="0">
              <a:solidFill>
                <a:schemeClr val="tx1"/>
              </a:solidFill>
              <a:latin typeface="Georgia" pitchFamily="18" charset="0"/>
            </a:rPr>
            <a:t>Історія</a:t>
          </a:r>
          <a:endParaRPr lang="ru-RU" sz="1800" b="0" i="0">
            <a:latin typeface="Georgia" pitchFamily="18" charset="0"/>
          </a:endParaRPr>
        </a:p>
      </dgm:t>
    </dgm:pt>
    <dgm:pt modelId="{4FD3372C-6327-493A-98E2-0EECD4CA4E70}" type="parTrans" cxnId="{797F61DA-0AA9-4B95-B5FB-2CF5231B2290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 sz="1800" b="0" i="0">
            <a:latin typeface="Georgia" pitchFamily="18" charset="0"/>
          </a:endParaRPr>
        </a:p>
      </dgm:t>
    </dgm:pt>
    <dgm:pt modelId="{B8B5E74A-C7D5-4116-9DB7-0D31201F4D73}" type="sibTrans" cxnId="{797F61DA-0AA9-4B95-B5FB-2CF5231B2290}">
      <dgm:prSet/>
      <dgm:spPr/>
      <dgm:t>
        <a:bodyPr/>
        <a:lstStyle/>
        <a:p>
          <a:endParaRPr lang="ru-RU" sz="1800"/>
        </a:p>
      </dgm:t>
    </dgm:pt>
    <dgm:pt modelId="{9207D93B-16DB-48D7-B36A-BC6BE7505A3C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sz="1800" b="0" i="0" dirty="0" smtClean="0">
              <a:solidFill>
                <a:schemeClr val="tx1"/>
              </a:solidFill>
              <a:latin typeface="Georgia" pitchFamily="18" charset="0"/>
            </a:rPr>
            <a:t>Основи здоров’я</a:t>
          </a:r>
          <a:endParaRPr lang="uk-UA" sz="1800" b="0" i="0" dirty="0">
            <a:solidFill>
              <a:schemeClr val="tx1"/>
            </a:solidFill>
            <a:latin typeface="Georgia" pitchFamily="18" charset="0"/>
          </a:endParaRPr>
        </a:p>
      </dgm:t>
    </dgm:pt>
    <dgm:pt modelId="{D7850D40-BD06-4ABA-9643-C5C2A04B4246}" type="parTrans" cxnId="{AA46298E-0C4C-49DC-8EB5-F694F6578EDE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 sz="1800" b="0" i="0">
            <a:latin typeface="Georgia" pitchFamily="18" charset="0"/>
          </a:endParaRPr>
        </a:p>
      </dgm:t>
    </dgm:pt>
    <dgm:pt modelId="{2BF1F4BE-9837-44B0-943C-D869B820BBBA}" type="sibTrans" cxnId="{AA46298E-0C4C-49DC-8EB5-F694F6578EDE}">
      <dgm:prSet/>
      <dgm:spPr/>
      <dgm:t>
        <a:bodyPr/>
        <a:lstStyle/>
        <a:p>
          <a:endParaRPr lang="ru-RU" sz="1800"/>
        </a:p>
      </dgm:t>
    </dgm:pt>
    <dgm:pt modelId="{95D505EA-C0C7-4D27-9C0E-0E32345713A6}" type="pres">
      <dgm:prSet presAssocID="{64D49E7B-BC43-4CF1-BCDB-FA2F1FFA4F2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E01A1D-866F-4572-9F07-03EE54734D0D}" type="pres">
      <dgm:prSet presAssocID="{F0612BE8-43FC-4F64-A3A1-41C6DE4D5033}" presName="centerShape" presStyleLbl="node0" presStyleIdx="0" presStyleCnt="1" custScaleX="235079" custScaleY="232114"/>
      <dgm:spPr/>
    </dgm:pt>
    <dgm:pt modelId="{80DC1F32-399E-4C87-8A1C-24D4A68FDA1C}" type="pres">
      <dgm:prSet presAssocID="{253FAEB1-2609-4F83-BED6-726A5A811F86}" presName="Name9" presStyleLbl="parChTrans1D2" presStyleIdx="0" presStyleCnt="10"/>
      <dgm:spPr/>
    </dgm:pt>
    <dgm:pt modelId="{CCB8B3AF-C7A7-4BFF-BDE6-E9CF31C0EE89}" type="pres">
      <dgm:prSet presAssocID="{253FAEB1-2609-4F83-BED6-726A5A811F86}" presName="connTx" presStyleLbl="parChTrans1D2" presStyleIdx="0" presStyleCnt="10"/>
      <dgm:spPr/>
    </dgm:pt>
    <dgm:pt modelId="{D6027CD5-B92B-415F-BD35-51090CB6BD33}" type="pres">
      <dgm:prSet presAssocID="{8FDFFE8C-90DA-4E02-BF08-6DCB910C7895}" presName="node" presStyleLbl="node1" presStyleIdx="0" presStyleCnt="10" custScaleX="153108" custScaleY="132769" custRadScaleRad="99346" custRadScaleInc="-13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38323-1E29-40F6-80EB-5901625E5B96}" type="pres">
      <dgm:prSet presAssocID="{3FD06E3E-7577-4A91-81C8-0A7C30F0981A}" presName="Name9" presStyleLbl="parChTrans1D2" presStyleIdx="1" presStyleCnt="10"/>
      <dgm:spPr/>
    </dgm:pt>
    <dgm:pt modelId="{45D9C342-A5D1-4962-BC1A-0A39DE0AC9EC}" type="pres">
      <dgm:prSet presAssocID="{3FD06E3E-7577-4A91-81C8-0A7C30F0981A}" presName="connTx" presStyleLbl="parChTrans1D2" presStyleIdx="1" presStyleCnt="10"/>
      <dgm:spPr/>
    </dgm:pt>
    <dgm:pt modelId="{B20560EB-F3DA-4491-A8F2-5F516777E2B7}" type="pres">
      <dgm:prSet presAssocID="{023E756E-1735-4FCD-873B-381092CEBD14}" presName="node" presStyleLbl="node1" presStyleIdx="1" presStyleCnt="10" custScaleX="161138" custScaleY="119335" custRadScaleRad="107974" custRadScaleInc="17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47714-F270-45B1-9D86-3EDD60B7B270}" type="pres">
      <dgm:prSet presAssocID="{B0FBA6F0-64F1-42C5-99F4-CCE4DAB8A1A7}" presName="Name9" presStyleLbl="parChTrans1D2" presStyleIdx="2" presStyleCnt="10"/>
      <dgm:spPr/>
    </dgm:pt>
    <dgm:pt modelId="{4D28C5FD-0E4D-48E3-8E71-B99C79806C58}" type="pres">
      <dgm:prSet presAssocID="{B0FBA6F0-64F1-42C5-99F4-CCE4DAB8A1A7}" presName="connTx" presStyleLbl="parChTrans1D2" presStyleIdx="2" presStyleCnt="10"/>
      <dgm:spPr/>
    </dgm:pt>
    <dgm:pt modelId="{516272B6-43F8-4744-9A74-09FAC982245E}" type="pres">
      <dgm:prSet presAssocID="{437A9D20-F0E8-49A3-8E94-B29586316192}" presName="node" presStyleLbl="node1" presStyleIdx="2" presStyleCnt="10" custScaleX="189881" custScaleY="112760" custRadScaleRad="127351" custRadScaleInc="22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F4114-65F7-4306-8661-941067BD0527}" type="pres">
      <dgm:prSet presAssocID="{2D3FA2C6-93AD-4689-BF1F-D5CCB74DF598}" presName="Name9" presStyleLbl="parChTrans1D2" presStyleIdx="3" presStyleCnt="10"/>
      <dgm:spPr/>
    </dgm:pt>
    <dgm:pt modelId="{652C51AC-3126-40EB-B6E8-775630A1FB41}" type="pres">
      <dgm:prSet presAssocID="{2D3FA2C6-93AD-4689-BF1F-D5CCB74DF598}" presName="connTx" presStyleLbl="parChTrans1D2" presStyleIdx="3" presStyleCnt="10"/>
      <dgm:spPr/>
    </dgm:pt>
    <dgm:pt modelId="{93D45CE5-EE5A-430A-B8E3-589C84E057C2}" type="pres">
      <dgm:prSet presAssocID="{C3BC18C9-875D-46A2-9F7A-8E268E5A9E00}" presName="node" presStyleLbl="node1" presStyleIdx="3" presStyleCnt="10" custScaleX="252464" custScaleY="110713" custRadScaleRad="133918" custRadScaleInc="1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7E141-BF76-40E1-8B20-5D21D0A2CC27}" type="pres">
      <dgm:prSet presAssocID="{2239EC0E-1770-421A-9F33-8758E014A765}" presName="Name9" presStyleLbl="parChTrans1D2" presStyleIdx="4" presStyleCnt="10"/>
      <dgm:spPr/>
    </dgm:pt>
    <dgm:pt modelId="{B679CA77-6AD4-44F3-922C-57AC9F2899D6}" type="pres">
      <dgm:prSet presAssocID="{2239EC0E-1770-421A-9F33-8758E014A765}" presName="connTx" presStyleLbl="parChTrans1D2" presStyleIdx="4" presStyleCnt="10"/>
      <dgm:spPr/>
    </dgm:pt>
    <dgm:pt modelId="{90872AC4-D89E-4428-AC96-ACBB75C9B582}" type="pres">
      <dgm:prSet presAssocID="{8B7BE819-2864-4D60-9545-061834326511}" presName="node" presStyleLbl="node1" presStyleIdx="4" presStyleCnt="10" custScaleX="157323" custScaleY="103208" custRadScaleRad="122254" custRadScaleInc="-17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3714D-0662-4B7A-8757-FB587045F2B1}" type="pres">
      <dgm:prSet presAssocID="{4FD3372C-6327-493A-98E2-0EECD4CA4E70}" presName="Name9" presStyleLbl="parChTrans1D2" presStyleIdx="5" presStyleCnt="10"/>
      <dgm:spPr/>
    </dgm:pt>
    <dgm:pt modelId="{7A14959C-F3E7-4085-9C31-40CFF6376CE4}" type="pres">
      <dgm:prSet presAssocID="{4FD3372C-6327-493A-98E2-0EECD4CA4E70}" presName="connTx" presStyleLbl="parChTrans1D2" presStyleIdx="5" presStyleCnt="10"/>
      <dgm:spPr/>
    </dgm:pt>
    <dgm:pt modelId="{277B810A-A806-4A15-8853-3AA55AB8840B}" type="pres">
      <dgm:prSet presAssocID="{B93F65A5-D9C5-40F6-AC9B-16A14EA09A59}" presName="node" presStyleLbl="node1" presStyleIdx="5" presStyleCnt="10" custScaleX="135648" custRadScaleRad="97850" custRadScaleInc="6203">
        <dgm:presLayoutVars>
          <dgm:bulletEnabled val="1"/>
        </dgm:presLayoutVars>
      </dgm:prSet>
      <dgm:spPr/>
    </dgm:pt>
    <dgm:pt modelId="{1BEAB2A5-0B9A-441D-B137-7E567C603EB3}" type="pres">
      <dgm:prSet presAssocID="{B9753BEE-F1F7-438C-983F-9CDD163E1E8E}" presName="Name9" presStyleLbl="parChTrans1D2" presStyleIdx="6" presStyleCnt="10"/>
      <dgm:spPr/>
    </dgm:pt>
    <dgm:pt modelId="{288EC51E-9EF3-4825-B491-D79E2D30DC62}" type="pres">
      <dgm:prSet presAssocID="{B9753BEE-F1F7-438C-983F-9CDD163E1E8E}" presName="connTx" presStyleLbl="parChTrans1D2" presStyleIdx="6" presStyleCnt="10"/>
      <dgm:spPr/>
    </dgm:pt>
    <dgm:pt modelId="{BDA6C0DC-2397-4EA0-B2AE-CF74E0F6C70F}" type="pres">
      <dgm:prSet presAssocID="{3DEAC0DE-A0A8-4ADA-8667-2646ED8408A6}" presName="node" presStyleLbl="node1" presStyleIdx="6" presStyleCnt="10" custScaleX="174803" custRadScaleRad="108105" custRadScaleInc="42020">
        <dgm:presLayoutVars>
          <dgm:bulletEnabled val="1"/>
        </dgm:presLayoutVars>
      </dgm:prSet>
      <dgm:spPr/>
    </dgm:pt>
    <dgm:pt modelId="{4EECD1E5-646F-4C4E-B165-854303E2D927}" type="pres">
      <dgm:prSet presAssocID="{34ACC291-D568-4E7D-977B-BBE4CA504D55}" presName="Name9" presStyleLbl="parChTrans1D2" presStyleIdx="7" presStyleCnt="10"/>
      <dgm:spPr/>
    </dgm:pt>
    <dgm:pt modelId="{196A9F33-8014-4044-8079-1ACAAA98E51A}" type="pres">
      <dgm:prSet presAssocID="{34ACC291-D568-4E7D-977B-BBE4CA504D55}" presName="connTx" presStyleLbl="parChTrans1D2" presStyleIdx="7" presStyleCnt="10"/>
      <dgm:spPr/>
    </dgm:pt>
    <dgm:pt modelId="{1D7358AC-0572-4643-A882-729564072580}" type="pres">
      <dgm:prSet presAssocID="{BD4E692B-17BE-4BAB-8C2B-A1DDBC32F72B}" presName="node" presStyleLbl="node1" presStyleIdx="7" presStyleCnt="10" custScaleX="182063" custScaleY="103540" custRadScaleRad="124390" custRadScaleInc="18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2AB7D-6304-4D58-9985-89801FCAF0E5}" type="pres">
      <dgm:prSet presAssocID="{D7850D40-BD06-4ABA-9643-C5C2A04B4246}" presName="Name9" presStyleLbl="parChTrans1D2" presStyleIdx="8" presStyleCnt="10"/>
      <dgm:spPr/>
    </dgm:pt>
    <dgm:pt modelId="{13C07DBD-D0E0-4035-8B89-ADE1A7A529BC}" type="pres">
      <dgm:prSet presAssocID="{D7850D40-BD06-4ABA-9643-C5C2A04B4246}" presName="connTx" presStyleLbl="parChTrans1D2" presStyleIdx="8" presStyleCnt="10"/>
      <dgm:spPr/>
    </dgm:pt>
    <dgm:pt modelId="{F0242F14-85C3-461A-B25A-F99C7D9FECAE}" type="pres">
      <dgm:prSet presAssocID="{9207D93B-16DB-48D7-B36A-BC6BE7505A3C}" presName="node" presStyleLbl="node1" presStyleIdx="8" presStyleCnt="10" custScaleX="194774" custScaleY="110699" custRadScaleRad="130331" custRadScaleInc="-22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743CC-DFC2-48D5-AB9B-276F3F9EB177}" type="pres">
      <dgm:prSet presAssocID="{ED7BB147-03FF-464A-8D7C-01FBDD6DAAD7}" presName="Name9" presStyleLbl="parChTrans1D2" presStyleIdx="9" presStyleCnt="10"/>
      <dgm:spPr/>
    </dgm:pt>
    <dgm:pt modelId="{33C1200E-953D-48F0-AAC6-23FD30237039}" type="pres">
      <dgm:prSet presAssocID="{ED7BB147-03FF-464A-8D7C-01FBDD6DAAD7}" presName="connTx" presStyleLbl="parChTrans1D2" presStyleIdx="9" presStyleCnt="10"/>
      <dgm:spPr/>
    </dgm:pt>
    <dgm:pt modelId="{234A7A8B-0230-4929-97E0-3BCDF281A63F}" type="pres">
      <dgm:prSet presAssocID="{FE77BDC5-F959-45AF-975E-0BD4458908E7}" presName="node" presStyleLbl="node1" presStyleIdx="9" presStyleCnt="10" custScaleX="188856" custScaleY="145203" custRadScaleRad="125236" custRadScaleInc="-43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ACCCDB-4C23-4F49-A588-6B8490D9B52A}" type="presOf" srcId="{2D3FA2C6-93AD-4689-BF1F-D5CCB74DF598}" destId="{CBCF4114-65F7-4306-8661-941067BD0527}" srcOrd="0" destOrd="0" presId="urn:microsoft.com/office/officeart/2005/8/layout/radial1"/>
    <dgm:cxn modelId="{4447D4F5-7238-4B60-B532-600B10B3322E}" type="presOf" srcId="{8B7BE819-2864-4D60-9545-061834326511}" destId="{90872AC4-D89E-4428-AC96-ACBB75C9B582}" srcOrd="0" destOrd="0" presId="urn:microsoft.com/office/officeart/2005/8/layout/radial1"/>
    <dgm:cxn modelId="{E8B27167-EEB2-4FFD-A252-353D45EDD64F}" type="presOf" srcId="{4FD3372C-6327-493A-98E2-0EECD4CA4E70}" destId="{7A14959C-F3E7-4085-9C31-40CFF6376CE4}" srcOrd="1" destOrd="0" presId="urn:microsoft.com/office/officeart/2005/8/layout/radial1"/>
    <dgm:cxn modelId="{DE7C3F25-236A-4E06-97CA-70AFD7BC04AD}" type="presOf" srcId="{2239EC0E-1770-421A-9F33-8758E014A765}" destId="{EA47E141-BF76-40E1-8B20-5D21D0A2CC27}" srcOrd="0" destOrd="0" presId="urn:microsoft.com/office/officeart/2005/8/layout/radial1"/>
    <dgm:cxn modelId="{5A09EF03-D2CF-4DE1-9D58-541266BC6403}" type="presOf" srcId="{2239EC0E-1770-421A-9F33-8758E014A765}" destId="{B679CA77-6AD4-44F3-922C-57AC9F2899D6}" srcOrd="1" destOrd="0" presId="urn:microsoft.com/office/officeart/2005/8/layout/radial1"/>
    <dgm:cxn modelId="{4CAE6619-45FF-468C-9041-D4B62E21B623}" srcId="{F0612BE8-43FC-4F64-A3A1-41C6DE4D5033}" destId="{437A9D20-F0E8-49A3-8E94-B29586316192}" srcOrd="2" destOrd="0" parTransId="{B0FBA6F0-64F1-42C5-99F4-CCE4DAB8A1A7}" sibTransId="{25B0219A-54C8-4942-8997-7577A69B7121}"/>
    <dgm:cxn modelId="{B16B4FC6-F773-4BE7-8152-E366293E5A8D}" srcId="{F0612BE8-43FC-4F64-A3A1-41C6DE4D5033}" destId="{BD4E692B-17BE-4BAB-8C2B-A1DDBC32F72B}" srcOrd="7" destOrd="0" parTransId="{34ACC291-D568-4E7D-977B-BBE4CA504D55}" sibTransId="{F13EA896-776B-40E8-9341-FE29231C053E}"/>
    <dgm:cxn modelId="{C00B36E6-4B71-486C-BDA1-F08D6505D295}" type="presOf" srcId="{F0612BE8-43FC-4F64-A3A1-41C6DE4D5033}" destId="{CAE01A1D-866F-4572-9F07-03EE54734D0D}" srcOrd="0" destOrd="0" presId="urn:microsoft.com/office/officeart/2005/8/layout/radial1"/>
    <dgm:cxn modelId="{9913DD62-D8A4-4F27-9353-D5B19056D93F}" srcId="{F0612BE8-43FC-4F64-A3A1-41C6DE4D5033}" destId="{FE77BDC5-F959-45AF-975E-0BD4458908E7}" srcOrd="9" destOrd="0" parTransId="{ED7BB147-03FF-464A-8D7C-01FBDD6DAAD7}" sibTransId="{96419303-D778-4FD5-A0E9-821BB33D5630}"/>
    <dgm:cxn modelId="{56C06286-F93F-4026-AF71-25A69F7C6218}" type="presOf" srcId="{B9753BEE-F1F7-438C-983F-9CDD163E1E8E}" destId="{288EC51E-9EF3-4825-B491-D79E2D30DC62}" srcOrd="1" destOrd="0" presId="urn:microsoft.com/office/officeart/2005/8/layout/radial1"/>
    <dgm:cxn modelId="{10BB1C3B-97F4-4572-93B0-7661C437C099}" type="presOf" srcId="{023E756E-1735-4FCD-873B-381092CEBD14}" destId="{B20560EB-F3DA-4491-A8F2-5F516777E2B7}" srcOrd="0" destOrd="0" presId="urn:microsoft.com/office/officeart/2005/8/layout/radial1"/>
    <dgm:cxn modelId="{73426766-AAC8-4E09-9B8D-E4E9E1D20056}" type="presOf" srcId="{D7850D40-BD06-4ABA-9643-C5C2A04B4246}" destId="{13C07DBD-D0E0-4035-8B89-ADE1A7A529BC}" srcOrd="1" destOrd="0" presId="urn:microsoft.com/office/officeart/2005/8/layout/radial1"/>
    <dgm:cxn modelId="{580FABFB-74DF-4F28-BD6B-D6C76DEFDCF8}" type="presOf" srcId="{C3BC18C9-875D-46A2-9F7A-8E268E5A9E00}" destId="{93D45CE5-EE5A-430A-B8E3-589C84E057C2}" srcOrd="0" destOrd="0" presId="urn:microsoft.com/office/officeart/2005/8/layout/radial1"/>
    <dgm:cxn modelId="{3D882C85-3494-4C32-81F1-0B92F8D4E9FC}" type="presOf" srcId="{D7850D40-BD06-4ABA-9643-C5C2A04B4246}" destId="{3622AB7D-6304-4D58-9985-89801FCAF0E5}" srcOrd="0" destOrd="0" presId="urn:microsoft.com/office/officeart/2005/8/layout/radial1"/>
    <dgm:cxn modelId="{351ACD98-BC77-4601-9FBB-94F6FBEC2672}" type="presOf" srcId="{B0FBA6F0-64F1-42C5-99F4-CCE4DAB8A1A7}" destId="{61E47714-F270-45B1-9D86-3EDD60B7B270}" srcOrd="0" destOrd="0" presId="urn:microsoft.com/office/officeart/2005/8/layout/radial1"/>
    <dgm:cxn modelId="{E685A885-E41E-4C25-9272-607739576015}" srcId="{64D49E7B-BC43-4CF1-BCDB-FA2F1FFA4F26}" destId="{F0612BE8-43FC-4F64-A3A1-41C6DE4D5033}" srcOrd="0" destOrd="0" parTransId="{DF16EE63-0080-48BD-BA8A-A16557FB9226}" sibTransId="{1952196F-4B92-4AAB-BFDA-64E21C8343A6}"/>
    <dgm:cxn modelId="{84111F96-93B3-4D19-8230-B2509BB985DA}" type="presOf" srcId="{253FAEB1-2609-4F83-BED6-726A5A811F86}" destId="{80DC1F32-399E-4C87-8A1C-24D4A68FDA1C}" srcOrd="0" destOrd="0" presId="urn:microsoft.com/office/officeart/2005/8/layout/radial1"/>
    <dgm:cxn modelId="{5E2468B5-9D1A-48C2-85B3-5931DAC2EEDF}" type="presOf" srcId="{8FDFFE8C-90DA-4E02-BF08-6DCB910C7895}" destId="{D6027CD5-B92B-415F-BD35-51090CB6BD33}" srcOrd="0" destOrd="0" presId="urn:microsoft.com/office/officeart/2005/8/layout/radial1"/>
    <dgm:cxn modelId="{24EE77A7-AA09-4AC9-8601-27543474BE1D}" type="presOf" srcId="{ED7BB147-03FF-464A-8D7C-01FBDD6DAAD7}" destId="{33C1200E-953D-48F0-AAC6-23FD30237039}" srcOrd="1" destOrd="0" presId="urn:microsoft.com/office/officeart/2005/8/layout/radial1"/>
    <dgm:cxn modelId="{094C7DC7-A359-4897-B45B-886BFC5EEDFA}" type="presOf" srcId="{B93F65A5-D9C5-40F6-AC9B-16A14EA09A59}" destId="{277B810A-A806-4A15-8853-3AA55AB8840B}" srcOrd="0" destOrd="0" presId="urn:microsoft.com/office/officeart/2005/8/layout/radial1"/>
    <dgm:cxn modelId="{605D14CE-BE10-4183-80A1-E43BFB705E5B}" type="presOf" srcId="{B0FBA6F0-64F1-42C5-99F4-CCE4DAB8A1A7}" destId="{4D28C5FD-0E4D-48E3-8E71-B99C79806C58}" srcOrd="1" destOrd="0" presId="urn:microsoft.com/office/officeart/2005/8/layout/radial1"/>
    <dgm:cxn modelId="{B7E9DC53-2A7C-45CB-8368-34AB22AEC966}" type="presOf" srcId="{9207D93B-16DB-48D7-B36A-BC6BE7505A3C}" destId="{F0242F14-85C3-461A-B25A-F99C7D9FECAE}" srcOrd="0" destOrd="0" presId="urn:microsoft.com/office/officeart/2005/8/layout/radial1"/>
    <dgm:cxn modelId="{39AB3391-F41B-4B45-B9C3-DB43B99B8261}" srcId="{F0612BE8-43FC-4F64-A3A1-41C6DE4D5033}" destId="{023E756E-1735-4FCD-873B-381092CEBD14}" srcOrd="1" destOrd="0" parTransId="{3FD06E3E-7577-4A91-81C8-0A7C30F0981A}" sibTransId="{5B6BD6EF-A1BC-42BF-A81B-A61E3A50266C}"/>
    <dgm:cxn modelId="{64D73492-4DED-461F-9550-4E3AD3035FC9}" type="presOf" srcId="{BD4E692B-17BE-4BAB-8C2B-A1DDBC32F72B}" destId="{1D7358AC-0572-4643-A882-729564072580}" srcOrd="0" destOrd="0" presId="urn:microsoft.com/office/officeart/2005/8/layout/radial1"/>
    <dgm:cxn modelId="{27DCDFAD-21FA-452B-9948-7466D11B13AC}" srcId="{F0612BE8-43FC-4F64-A3A1-41C6DE4D5033}" destId="{C3BC18C9-875D-46A2-9F7A-8E268E5A9E00}" srcOrd="3" destOrd="0" parTransId="{2D3FA2C6-93AD-4689-BF1F-D5CCB74DF598}" sibTransId="{B8E7079E-3448-4C68-BEDB-2677F7C0900B}"/>
    <dgm:cxn modelId="{8265405C-9E9D-4866-B75C-BDEB40A72F9F}" srcId="{F0612BE8-43FC-4F64-A3A1-41C6DE4D5033}" destId="{8FDFFE8C-90DA-4E02-BF08-6DCB910C7895}" srcOrd="0" destOrd="0" parTransId="{253FAEB1-2609-4F83-BED6-726A5A811F86}" sibTransId="{5E8CDF10-E4D6-4E9F-B515-246281E0000C}"/>
    <dgm:cxn modelId="{A518D5A5-1225-4AF5-8872-53CEC98C9EE5}" srcId="{F0612BE8-43FC-4F64-A3A1-41C6DE4D5033}" destId="{8B7BE819-2864-4D60-9545-061834326511}" srcOrd="4" destOrd="0" parTransId="{2239EC0E-1770-421A-9F33-8758E014A765}" sibTransId="{E2711952-EA5E-42D8-9F7B-28534D55796B}"/>
    <dgm:cxn modelId="{9A1BDAC2-772E-41B0-AD05-E6EDD3B18D8C}" type="presOf" srcId="{253FAEB1-2609-4F83-BED6-726A5A811F86}" destId="{CCB8B3AF-C7A7-4BFF-BDE6-E9CF31C0EE89}" srcOrd="1" destOrd="0" presId="urn:microsoft.com/office/officeart/2005/8/layout/radial1"/>
    <dgm:cxn modelId="{523F0630-8CD7-4EA2-9A0F-B7BC88E13043}" type="presOf" srcId="{64D49E7B-BC43-4CF1-BCDB-FA2F1FFA4F26}" destId="{95D505EA-C0C7-4D27-9C0E-0E32345713A6}" srcOrd="0" destOrd="0" presId="urn:microsoft.com/office/officeart/2005/8/layout/radial1"/>
    <dgm:cxn modelId="{797F61DA-0AA9-4B95-B5FB-2CF5231B2290}" srcId="{F0612BE8-43FC-4F64-A3A1-41C6DE4D5033}" destId="{B93F65A5-D9C5-40F6-AC9B-16A14EA09A59}" srcOrd="5" destOrd="0" parTransId="{4FD3372C-6327-493A-98E2-0EECD4CA4E70}" sibTransId="{B8B5E74A-C7D5-4116-9DB7-0D31201F4D73}"/>
    <dgm:cxn modelId="{271F58AB-E3F2-4E2F-BE8C-E0E30B9175DB}" type="presOf" srcId="{34ACC291-D568-4E7D-977B-BBE4CA504D55}" destId="{4EECD1E5-646F-4C4E-B165-854303E2D927}" srcOrd="0" destOrd="0" presId="urn:microsoft.com/office/officeart/2005/8/layout/radial1"/>
    <dgm:cxn modelId="{2403F32A-93E3-4F1E-B08A-95BB8A937CB7}" type="presOf" srcId="{3FD06E3E-7577-4A91-81C8-0A7C30F0981A}" destId="{45D9C342-A5D1-4962-BC1A-0A39DE0AC9EC}" srcOrd="1" destOrd="0" presId="urn:microsoft.com/office/officeart/2005/8/layout/radial1"/>
    <dgm:cxn modelId="{AA46298E-0C4C-49DC-8EB5-F694F6578EDE}" srcId="{F0612BE8-43FC-4F64-A3A1-41C6DE4D5033}" destId="{9207D93B-16DB-48D7-B36A-BC6BE7505A3C}" srcOrd="8" destOrd="0" parTransId="{D7850D40-BD06-4ABA-9643-C5C2A04B4246}" sibTransId="{2BF1F4BE-9837-44B0-943C-D869B820BBBA}"/>
    <dgm:cxn modelId="{76CF55D7-FABD-4F4E-B58B-B0DCCD77A111}" type="presOf" srcId="{ED7BB147-03FF-464A-8D7C-01FBDD6DAAD7}" destId="{C26743CC-DFC2-48D5-AB9B-276F3F9EB177}" srcOrd="0" destOrd="0" presId="urn:microsoft.com/office/officeart/2005/8/layout/radial1"/>
    <dgm:cxn modelId="{8817DD59-F6F3-405D-A87C-FB18726E1682}" type="presOf" srcId="{34ACC291-D568-4E7D-977B-BBE4CA504D55}" destId="{196A9F33-8014-4044-8079-1ACAAA98E51A}" srcOrd="1" destOrd="0" presId="urn:microsoft.com/office/officeart/2005/8/layout/radial1"/>
    <dgm:cxn modelId="{0987C138-5AD3-4569-80C1-B91496892230}" type="presOf" srcId="{3FD06E3E-7577-4A91-81C8-0A7C30F0981A}" destId="{61E38323-1E29-40F6-80EB-5901625E5B96}" srcOrd="0" destOrd="0" presId="urn:microsoft.com/office/officeart/2005/8/layout/radial1"/>
    <dgm:cxn modelId="{9D6E8899-9F2C-4107-9D79-FD503E14B0FB}" type="presOf" srcId="{FE77BDC5-F959-45AF-975E-0BD4458908E7}" destId="{234A7A8B-0230-4929-97E0-3BCDF281A63F}" srcOrd="0" destOrd="0" presId="urn:microsoft.com/office/officeart/2005/8/layout/radial1"/>
    <dgm:cxn modelId="{A9B8599F-02B8-4BDD-B383-C6087BF24EAD}" type="presOf" srcId="{4FD3372C-6327-493A-98E2-0EECD4CA4E70}" destId="{F923714D-0662-4B7A-8757-FB587045F2B1}" srcOrd="0" destOrd="0" presId="urn:microsoft.com/office/officeart/2005/8/layout/radial1"/>
    <dgm:cxn modelId="{1FA8AD96-76EF-48FC-96E8-E7174A54A9FB}" type="presOf" srcId="{3DEAC0DE-A0A8-4ADA-8667-2646ED8408A6}" destId="{BDA6C0DC-2397-4EA0-B2AE-CF74E0F6C70F}" srcOrd="0" destOrd="0" presId="urn:microsoft.com/office/officeart/2005/8/layout/radial1"/>
    <dgm:cxn modelId="{484EBE50-B2BD-4848-9DE3-F471E11794C0}" type="presOf" srcId="{B9753BEE-F1F7-438C-983F-9CDD163E1E8E}" destId="{1BEAB2A5-0B9A-441D-B137-7E567C603EB3}" srcOrd="0" destOrd="0" presId="urn:microsoft.com/office/officeart/2005/8/layout/radial1"/>
    <dgm:cxn modelId="{706813A3-8376-4FCF-9E9A-D100F52BC129}" type="presOf" srcId="{437A9D20-F0E8-49A3-8E94-B29586316192}" destId="{516272B6-43F8-4744-9A74-09FAC982245E}" srcOrd="0" destOrd="0" presId="urn:microsoft.com/office/officeart/2005/8/layout/radial1"/>
    <dgm:cxn modelId="{EDE694AD-E1E4-448B-9CCD-45328BF19AF0}" srcId="{F0612BE8-43FC-4F64-A3A1-41C6DE4D5033}" destId="{3DEAC0DE-A0A8-4ADA-8667-2646ED8408A6}" srcOrd="6" destOrd="0" parTransId="{B9753BEE-F1F7-438C-983F-9CDD163E1E8E}" sibTransId="{89A8F1E1-258C-4E9F-982A-52B348EB46A1}"/>
    <dgm:cxn modelId="{A71E4282-1B88-4CB8-B762-E538D774F98E}" type="presOf" srcId="{2D3FA2C6-93AD-4689-BF1F-D5CCB74DF598}" destId="{652C51AC-3126-40EB-B6E8-775630A1FB41}" srcOrd="1" destOrd="0" presId="urn:microsoft.com/office/officeart/2005/8/layout/radial1"/>
    <dgm:cxn modelId="{3B888BBB-506F-491C-BB51-56CF213FB2DC}" type="presParOf" srcId="{95D505EA-C0C7-4D27-9C0E-0E32345713A6}" destId="{CAE01A1D-866F-4572-9F07-03EE54734D0D}" srcOrd="0" destOrd="0" presId="urn:microsoft.com/office/officeart/2005/8/layout/radial1"/>
    <dgm:cxn modelId="{C3F28551-9FDC-48B7-BE9D-18A2D76B633A}" type="presParOf" srcId="{95D505EA-C0C7-4D27-9C0E-0E32345713A6}" destId="{80DC1F32-399E-4C87-8A1C-24D4A68FDA1C}" srcOrd="1" destOrd="0" presId="urn:microsoft.com/office/officeart/2005/8/layout/radial1"/>
    <dgm:cxn modelId="{72AA6AFE-2330-44DF-97BE-AAD99EA6117E}" type="presParOf" srcId="{80DC1F32-399E-4C87-8A1C-24D4A68FDA1C}" destId="{CCB8B3AF-C7A7-4BFF-BDE6-E9CF31C0EE89}" srcOrd="0" destOrd="0" presId="urn:microsoft.com/office/officeart/2005/8/layout/radial1"/>
    <dgm:cxn modelId="{B13BE1F3-CFD5-48D8-81C1-F93FB471352C}" type="presParOf" srcId="{95D505EA-C0C7-4D27-9C0E-0E32345713A6}" destId="{D6027CD5-B92B-415F-BD35-51090CB6BD33}" srcOrd="2" destOrd="0" presId="urn:microsoft.com/office/officeart/2005/8/layout/radial1"/>
    <dgm:cxn modelId="{A22FC9D4-E811-485A-A704-9DE00B69B8C1}" type="presParOf" srcId="{95D505EA-C0C7-4D27-9C0E-0E32345713A6}" destId="{61E38323-1E29-40F6-80EB-5901625E5B96}" srcOrd="3" destOrd="0" presId="urn:microsoft.com/office/officeart/2005/8/layout/radial1"/>
    <dgm:cxn modelId="{95FC2EB8-D646-4658-A630-ED6A0A7C87B5}" type="presParOf" srcId="{61E38323-1E29-40F6-80EB-5901625E5B96}" destId="{45D9C342-A5D1-4962-BC1A-0A39DE0AC9EC}" srcOrd="0" destOrd="0" presId="urn:microsoft.com/office/officeart/2005/8/layout/radial1"/>
    <dgm:cxn modelId="{82B17B9C-92BD-418F-8CA0-4294FFCB8305}" type="presParOf" srcId="{95D505EA-C0C7-4D27-9C0E-0E32345713A6}" destId="{B20560EB-F3DA-4491-A8F2-5F516777E2B7}" srcOrd="4" destOrd="0" presId="urn:microsoft.com/office/officeart/2005/8/layout/radial1"/>
    <dgm:cxn modelId="{813E1BBB-F0C1-4CE4-A6BE-5140D94A5883}" type="presParOf" srcId="{95D505EA-C0C7-4D27-9C0E-0E32345713A6}" destId="{61E47714-F270-45B1-9D86-3EDD60B7B270}" srcOrd="5" destOrd="0" presId="urn:microsoft.com/office/officeart/2005/8/layout/radial1"/>
    <dgm:cxn modelId="{0A13EAB5-F178-48B1-B836-61291A6A6430}" type="presParOf" srcId="{61E47714-F270-45B1-9D86-3EDD60B7B270}" destId="{4D28C5FD-0E4D-48E3-8E71-B99C79806C58}" srcOrd="0" destOrd="0" presId="urn:microsoft.com/office/officeart/2005/8/layout/radial1"/>
    <dgm:cxn modelId="{B70E9009-F6B0-4808-9904-D6DB9A56CBFD}" type="presParOf" srcId="{95D505EA-C0C7-4D27-9C0E-0E32345713A6}" destId="{516272B6-43F8-4744-9A74-09FAC982245E}" srcOrd="6" destOrd="0" presId="urn:microsoft.com/office/officeart/2005/8/layout/radial1"/>
    <dgm:cxn modelId="{A43F790F-D696-4FDC-8AC0-D04A8F4C53E7}" type="presParOf" srcId="{95D505EA-C0C7-4D27-9C0E-0E32345713A6}" destId="{CBCF4114-65F7-4306-8661-941067BD0527}" srcOrd="7" destOrd="0" presId="urn:microsoft.com/office/officeart/2005/8/layout/radial1"/>
    <dgm:cxn modelId="{E5977738-271E-4B06-9340-BEFC67B0ECE9}" type="presParOf" srcId="{CBCF4114-65F7-4306-8661-941067BD0527}" destId="{652C51AC-3126-40EB-B6E8-775630A1FB41}" srcOrd="0" destOrd="0" presId="urn:microsoft.com/office/officeart/2005/8/layout/radial1"/>
    <dgm:cxn modelId="{3942F7CE-A1B3-4C5D-8E78-19B04CB7FE26}" type="presParOf" srcId="{95D505EA-C0C7-4D27-9C0E-0E32345713A6}" destId="{93D45CE5-EE5A-430A-B8E3-589C84E057C2}" srcOrd="8" destOrd="0" presId="urn:microsoft.com/office/officeart/2005/8/layout/radial1"/>
    <dgm:cxn modelId="{5350D38D-98DF-4D8D-8B5D-1ED8F61B7333}" type="presParOf" srcId="{95D505EA-C0C7-4D27-9C0E-0E32345713A6}" destId="{EA47E141-BF76-40E1-8B20-5D21D0A2CC27}" srcOrd="9" destOrd="0" presId="urn:microsoft.com/office/officeart/2005/8/layout/radial1"/>
    <dgm:cxn modelId="{091FA8EF-35B9-4C4F-B677-B36F40E955F1}" type="presParOf" srcId="{EA47E141-BF76-40E1-8B20-5D21D0A2CC27}" destId="{B679CA77-6AD4-44F3-922C-57AC9F2899D6}" srcOrd="0" destOrd="0" presId="urn:microsoft.com/office/officeart/2005/8/layout/radial1"/>
    <dgm:cxn modelId="{59C117E7-68D9-4EE1-A764-D64FDEE6854C}" type="presParOf" srcId="{95D505EA-C0C7-4D27-9C0E-0E32345713A6}" destId="{90872AC4-D89E-4428-AC96-ACBB75C9B582}" srcOrd="10" destOrd="0" presId="urn:microsoft.com/office/officeart/2005/8/layout/radial1"/>
    <dgm:cxn modelId="{5EC7CF23-4FA4-4D0D-9976-F1DE473E7416}" type="presParOf" srcId="{95D505EA-C0C7-4D27-9C0E-0E32345713A6}" destId="{F923714D-0662-4B7A-8757-FB587045F2B1}" srcOrd="11" destOrd="0" presId="urn:microsoft.com/office/officeart/2005/8/layout/radial1"/>
    <dgm:cxn modelId="{1B3B987E-5254-4B27-BF9A-463602A2D3FD}" type="presParOf" srcId="{F923714D-0662-4B7A-8757-FB587045F2B1}" destId="{7A14959C-F3E7-4085-9C31-40CFF6376CE4}" srcOrd="0" destOrd="0" presId="urn:microsoft.com/office/officeart/2005/8/layout/radial1"/>
    <dgm:cxn modelId="{1B205515-0AB5-4DCB-9665-564A7004C1B2}" type="presParOf" srcId="{95D505EA-C0C7-4D27-9C0E-0E32345713A6}" destId="{277B810A-A806-4A15-8853-3AA55AB8840B}" srcOrd="12" destOrd="0" presId="urn:microsoft.com/office/officeart/2005/8/layout/radial1"/>
    <dgm:cxn modelId="{2CD3AE75-8446-4AEC-AD03-DE4C4AC81B79}" type="presParOf" srcId="{95D505EA-C0C7-4D27-9C0E-0E32345713A6}" destId="{1BEAB2A5-0B9A-441D-B137-7E567C603EB3}" srcOrd="13" destOrd="0" presId="urn:microsoft.com/office/officeart/2005/8/layout/radial1"/>
    <dgm:cxn modelId="{38BDAA33-8B42-4664-92AA-37F402D2B253}" type="presParOf" srcId="{1BEAB2A5-0B9A-441D-B137-7E567C603EB3}" destId="{288EC51E-9EF3-4825-B491-D79E2D30DC62}" srcOrd="0" destOrd="0" presId="urn:microsoft.com/office/officeart/2005/8/layout/radial1"/>
    <dgm:cxn modelId="{A965F930-7CFD-44E9-B2B4-AD13438979F3}" type="presParOf" srcId="{95D505EA-C0C7-4D27-9C0E-0E32345713A6}" destId="{BDA6C0DC-2397-4EA0-B2AE-CF74E0F6C70F}" srcOrd="14" destOrd="0" presId="urn:microsoft.com/office/officeart/2005/8/layout/radial1"/>
    <dgm:cxn modelId="{27EAC111-ACA5-48BE-AB43-EB8D145EA3F6}" type="presParOf" srcId="{95D505EA-C0C7-4D27-9C0E-0E32345713A6}" destId="{4EECD1E5-646F-4C4E-B165-854303E2D927}" srcOrd="15" destOrd="0" presId="urn:microsoft.com/office/officeart/2005/8/layout/radial1"/>
    <dgm:cxn modelId="{A3F5D3A2-4722-4E9B-8431-3F0B82219610}" type="presParOf" srcId="{4EECD1E5-646F-4C4E-B165-854303E2D927}" destId="{196A9F33-8014-4044-8079-1ACAAA98E51A}" srcOrd="0" destOrd="0" presId="urn:microsoft.com/office/officeart/2005/8/layout/radial1"/>
    <dgm:cxn modelId="{C4FDC1F5-D478-4534-A99F-D67D37A18175}" type="presParOf" srcId="{95D505EA-C0C7-4D27-9C0E-0E32345713A6}" destId="{1D7358AC-0572-4643-A882-729564072580}" srcOrd="16" destOrd="0" presId="urn:microsoft.com/office/officeart/2005/8/layout/radial1"/>
    <dgm:cxn modelId="{9EFD410F-370C-4411-9705-2527D7675F78}" type="presParOf" srcId="{95D505EA-C0C7-4D27-9C0E-0E32345713A6}" destId="{3622AB7D-6304-4D58-9985-89801FCAF0E5}" srcOrd="17" destOrd="0" presId="urn:microsoft.com/office/officeart/2005/8/layout/radial1"/>
    <dgm:cxn modelId="{9BE8E61C-F713-4950-B137-B40B40985063}" type="presParOf" srcId="{3622AB7D-6304-4D58-9985-89801FCAF0E5}" destId="{13C07DBD-D0E0-4035-8B89-ADE1A7A529BC}" srcOrd="0" destOrd="0" presId="urn:microsoft.com/office/officeart/2005/8/layout/radial1"/>
    <dgm:cxn modelId="{BF46BAEC-DFEF-4D43-A465-8B913067CC2F}" type="presParOf" srcId="{95D505EA-C0C7-4D27-9C0E-0E32345713A6}" destId="{F0242F14-85C3-461A-B25A-F99C7D9FECAE}" srcOrd="18" destOrd="0" presId="urn:microsoft.com/office/officeart/2005/8/layout/radial1"/>
    <dgm:cxn modelId="{EA9174B6-66CC-4316-8C1B-D3C2F37B1CDC}" type="presParOf" srcId="{95D505EA-C0C7-4D27-9C0E-0E32345713A6}" destId="{C26743CC-DFC2-48D5-AB9B-276F3F9EB177}" srcOrd="19" destOrd="0" presId="urn:microsoft.com/office/officeart/2005/8/layout/radial1"/>
    <dgm:cxn modelId="{296E2700-B886-42DB-BBFE-9C9533AB0459}" type="presParOf" srcId="{C26743CC-DFC2-48D5-AB9B-276F3F9EB177}" destId="{33C1200E-953D-48F0-AAC6-23FD30237039}" srcOrd="0" destOrd="0" presId="urn:microsoft.com/office/officeart/2005/8/layout/radial1"/>
    <dgm:cxn modelId="{9D07E95D-74DD-4898-A0A7-9FB76DE60C35}" type="presParOf" srcId="{95D505EA-C0C7-4D27-9C0E-0E32345713A6}" destId="{234A7A8B-0230-4929-97E0-3BCDF281A63F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99A8E2-742A-49A4-BC39-0C22AFCC5AD6}" type="doc">
      <dgm:prSet loTypeId="urn:microsoft.com/office/officeart/2005/8/layout/chevron2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uk-UA"/>
        </a:p>
      </dgm:t>
    </dgm:pt>
    <dgm:pt modelId="{7A63C934-B057-421D-99C1-48AA969E1411}">
      <dgm:prSet phldrT="[Текст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uk-UA" dirty="0" smtClean="0"/>
            <a:t>1</a:t>
          </a:r>
          <a:endParaRPr lang="uk-UA" dirty="0"/>
        </a:p>
      </dgm:t>
    </dgm:pt>
    <dgm:pt modelId="{2E4B9D83-5A6D-4FCD-90A9-EB7A5EBF4682}" type="parTrans" cxnId="{0EA61486-D202-4150-9C2C-F6F3241AF2A2}">
      <dgm:prSet/>
      <dgm:spPr/>
      <dgm:t>
        <a:bodyPr/>
        <a:lstStyle/>
        <a:p>
          <a:endParaRPr lang="uk-UA"/>
        </a:p>
      </dgm:t>
    </dgm:pt>
    <dgm:pt modelId="{09811FE4-510F-4711-9DD6-F4325CC9E6D7}" type="sibTrans" cxnId="{0EA61486-D202-4150-9C2C-F6F3241AF2A2}">
      <dgm:prSet/>
      <dgm:spPr/>
      <dgm:t>
        <a:bodyPr/>
        <a:lstStyle/>
        <a:p>
          <a:endParaRPr lang="uk-UA"/>
        </a:p>
      </dgm:t>
    </dgm:pt>
    <dgm:pt modelId="{7BF43C74-B79C-45E1-8147-9C528EDD0029}">
      <dgm:prSet phldrT="[Текст]"/>
      <dgm:spPr/>
      <dgm:t>
        <a:bodyPr/>
        <a:lstStyle/>
        <a:p>
          <a:r>
            <a:rPr lang="uk-UA" i="1" dirty="0" smtClean="0">
              <a:latin typeface="Georgia" panose="02040502050405020303" pitchFamily="18" charset="0"/>
            </a:rPr>
            <a:t>З’ясування теоретико-методологічних засад реалізації МПЗ.</a:t>
          </a:r>
          <a:endParaRPr lang="uk-UA" i="1" dirty="0">
            <a:latin typeface="Georgia" panose="02040502050405020303" pitchFamily="18" charset="0"/>
          </a:endParaRPr>
        </a:p>
      </dgm:t>
    </dgm:pt>
    <dgm:pt modelId="{52DDAC48-0248-4A82-8357-C0ACC12A9F70}" type="parTrans" cxnId="{F395A18B-DAD8-4E46-978A-01F8C0D6AB18}">
      <dgm:prSet/>
      <dgm:spPr/>
      <dgm:t>
        <a:bodyPr/>
        <a:lstStyle/>
        <a:p>
          <a:endParaRPr lang="uk-UA"/>
        </a:p>
      </dgm:t>
    </dgm:pt>
    <dgm:pt modelId="{0B8A8C55-918D-4540-A888-4F4B3B5BB42D}" type="sibTrans" cxnId="{F395A18B-DAD8-4E46-978A-01F8C0D6AB18}">
      <dgm:prSet/>
      <dgm:spPr/>
      <dgm:t>
        <a:bodyPr/>
        <a:lstStyle/>
        <a:p>
          <a:endParaRPr lang="uk-UA"/>
        </a:p>
      </dgm:t>
    </dgm:pt>
    <dgm:pt modelId="{3737F76E-6281-4805-8691-7E1D4BC77CF5}">
      <dgm:prSet phldrT="[Текст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uk-UA" dirty="0" smtClean="0"/>
            <a:t>2</a:t>
          </a:r>
          <a:endParaRPr lang="uk-UA" dirty="0"/>
        </a:p>
      </dgm:t>
    </dgm:pt>
    <dgm:pt modelId="{08CE5C08-3E62-4319-A6DA-D4172C592F4E}" type="parTrans" cxnId="{48E1A1D5-879D-45FF-9B3A-82E51E2ADA6A}">
      <dgm:prSet/>
      <dgm:spPr/>
      <dgm:t>
        <a:bodyPr/>
        <a:lstStyle/>
        <a:p>
          <a:endParaRPr lang="uk-UA"/>
        </a:p>
      </dgm:t>
    </dgm:pt>
    <dgm:pt modelId="{BAC98F0B-8326-4F21-995C-6A5EDF435F0B}" type="sibTrans" cxnId="{48E1A1D5-879D-45FF-9B3A-82E51E2ADA6A}">
      <dgm:prSet/>
      <dgm:spPr/>
      <dgm:t>
        <a:bodyPr/>
        <a:lstStyle/>
        <a:p>
          <a:endParaRPr lang="uk-UA"/>
        </a:p>
      </dgm:t>
    </dgm:pt>
    <dgm:pt modelId="{2D563A58-6465-4D60-9610-E38B926AFA99}">
      <dgm:prSet phldrT="[Текст]"/>
      <dgm:spPr/>
      <dgm:t>
        <a:bodyPr/>
        <a:lstStyle/>
        <a:p>
          <a:r>
            <a:rPr lang="uk-UA" i="1" dirty="0" smtClean="0">
              <a:latin typeface="Georgia" panose="02040502050405020303" pitchFamily="18" charset="0"/>
            </a:rPr>
            <a:t>Педагогічні умови реалізації </a:t>
          </a:r>
          <a:r>
            <a:rPr lang="uk-UA" i="1" dirty="0" smtClean="0">
              <a:latin typeface="Georgia" panose="02040502050405020303" pitchFamily="18" charset="0"/>
            </a:rPr>
            <a:t>МПЗ (</a:t>
          </a:r>
          <a:r>
            <a:rPr lang="uk-UA" i="1" dirty="0" smtClean="0">
              <a:latin typeface="Georgia" panose="02040502050405020303" pitchFamily="18" charset="0"/>
            </a:rPr>
            <a:t>узгодження навчальних програм з різних дисциплін</a:t>
          </a:r>
          <a:r>
            <a:rPr lang="uk-UA" i="1" dirty="0" smtClean="0">
              <a:latin typeface="Georgia" panose="02040502050405020303" pitchFamily="18" charset="0"/>
            </a:rPr>
            <a:t>, відображення </a:t>
          </a:r>
          <a:r>
            <a:rPr lang="uk-UA" i="1" dirty="0" smtClean="0">
              <a:latin typeface="Georgia" panose="02040502050405020303" pitchFamily="18" charset="0"/>
            </a:rPr>
            <a:t>в них МПЗ).</a:t>
          </a:r>
          <a:endParaRPr lang="uk-UA" i="1" dirty="0">
            <a:latin typeface="Georgia" panose="02040502050405020303" pitchFamily="18" charset="0"/>
          </a:endParaRPr>
        </a:p>
      </dgm:t>
    </dgm:pt>
    <dgm:pt modelId="{68F07A7B-E812-4A52-9413-7604A6E82347}" type="parTrans" cxnId="{F5AD9C8E-AEF2-4441-87E5-67CF431E2FE1}">
      <dgm:prSet/>
      <dgm:spPr/>
      <dgm:t>
        <a:bodyPr/>
        <a:lstStyle/>
        <a:p>
          <a:endParaRPr lang="uk-UA"/>
        </a:p>
      </dgm:t>
    </dgm:pt>
    <dgm:pt modelId="{A4020541-AF27-499A-90EC-B3E7B68A47BE}" type="sibTrans" cxnId="{F5AD9C8E-AEF2-4441-87E5-67CF431E2FE1}">
      <dgm:prSet/>
      <dgm:spPr/>
      <dgm:t>
        <a:bodyPr/>
        <a:lstStyle/>
        <a:p>
          <a:endParaRPr lang="uk-UA"/>
        </a:p>
      </dgm:t>
    </dgm:pt>
    <dgm:pt modelId="{7B191B33-52BA-4B9D-AE46-A3CDD5236FA4}">
      <dgm:prSet phldrT="[Текст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uk-UA" dirty="0" smtClean="0"/>
            <a:t>3</a:t>
          </a:r>
          <a:endParaRPr lang="uk-UA" dirty="0"/>
        </a:p>
      </dgm:t>
    </dgm:pt>
    <dgm:pt modelId="{7C050D6B-DEC2-416C-844A-C401069FE2FC}" type="parTrans" cxnId="{8448D203-4366-4382-9707-1B04616E5FEE}">
      <dgm:prSet/>
      <dgm:spPr/>
      <dgm:t>
        <a:bodyPr/>
        <a:lstStyle/>
        <a:p>
          <a:endParaRPr lang="uk-UA"/>
        </a:p>
      </dgm:t>
    </dgm:pt>
    <dgm:pt modelId="{5E0EFB2F-64E3-4008-8704-907EDC13DAC4}" type="sibTrans" cxnId="{8448D203-4366-4382-9707-1B04616E5FEE}">
      <dgm:prSet/>
      <dgm:spPr/>
      <dgm:t>
        <a:bodyPr/>
        <a:lstStyle/>
        <a:p>
          <a:endParaRPr lang="uk-UA"/>
        </a:p>
      </dgm:t>
    </dgm:pt>
    <dgm:pt modelId="{6B878CBB-662D-4010-92CA-BC96BA459395}">
      <dgm:prSet phldrT="[Текст]"/>
      <dgm:spPr/>
      <dgm:t>
        <a:bodyPr/>
        <a:lstStyle/>
        <a:p>
          <a:r>
            <a:rPr lang="uk-UA" i="1" dirty="0" smtClean="0">
              <a:latin typeface="Georgia" panose="02040502050405020303" pitchFamily="18" charset="0"/>
            </a:rPr>
            <a:t>Розроблення методики реалізації </a:t>
          </a:r>
          <a:r>
            <a:rPr lang="uk-UA" i="1" dirty="0" smtClean="0">
              <a:latin typeface="Georgia" panose="02040502050405020303" pitchFamily="18" charset="0"/>
            </a:rPr>
            <a:t>зв’язків:</a:t>
          </a:r>
          <a:br>
            <a:rPr lang="uk-UA" i="1" dirty="0" smtClean="0">
              <a:latin typeface="Georgia" panose="02040502050405020303" pitchFamily="18" charset="0"/>
            </a:rPr>
          </a:br>
          <a:r>
            <a:rPr lang="uk-UA" i="1" dirty="0" smtClean="0">
              <a:latin typeface="Georgia" panose="02040502050405020303" pitchFamily="18" charset="0"/>
            </a:rPr>
            <a:t>відбір змісту навчального матеріалу;</a:t>
          </a:r>
          <a:br>
            <a:rPr lang="uk-UA" i="1" dirty="0" smtClean="0">
              <a:latin typeface="Georgia" panose="02040502050405020303" pitchFamily="18" charset="0"/>
            </a:rPr>
          </a:br>
          <a:r>
            <a:rPr lang="uk-UA" i="1" dirty="0" smtClean="0">
              <a:latin typeface="Georgia" panose="02040502050405020303" pitchFamily="18" charset="0"/>
            </a:rPr>
            <a:t>вибір методів, прийомів, засобів, форм організації навчання;</a:t>
          </a:r>
          <a:br>
            <a:rPr lang="uk-UA" i="1" dirty="0" smtClean="0">
              <a:latin typeface="Georgia" panose="02040502050405020303" pitchFamily="18" charset="0"/>
            </a:rPr>
          </a:br>
          <a:r>
            <a:rPr lang="uk-UA" i="1" dirty="0" smtClean="0">
              <a:latin typeface="Georgia" panose="02040502050405020303" pitchFamily="18" charset="0"/>
            </a:rPr>
            <a:t>впровадження сучасних технологій навчання;</a:t>
          </a:r>
          <a:br>
            <a:rPr lang="uk-UA" i="1" dirty="0" smtClean="0">
              <a:latin typeface="Georgia" panose="02040502050405020303" pitchFamily="18" charset="0"/>
            </a:rPr>
          </a:br>
          <a:r>
            <a:rPr lang="uk-UA" i="1" dirty="0" smtClean="0">
              <a:latin typeface="Georgia" panose="02040502050405020303" pitchFamily="18" charset="0"/>
            </a:rPr>
            <a:t>організація самостійної роботи учнів.</a:t>
          </a:r>
          <a:endParaRPr lang="uk-UA" i="1" dirty="0">
            <a:latin typeface="Georgia" panose="02040502050405020303" pitchFamily="18" charset="0"/>
          </a:endParaRPr>
        </a:p>
      </dgm:t>
    </dgm:pt>
    <dgm:pt modelId="{73BC1D47-A701-42D7-A369-08E86A7410FE}" type="parTrans" cxnId="{0D65B29B-CD96-470F-A28D-7D9AFEBE26CF}">
      <dgm:prSet/>
      <dgm:spPr/>
      <dgm:t>
        <a:bodyPr/>
        <a:lstStyle/>
        <a:p>
          <a:endParaRPr lang="uk-UA"/>
        </a:p>
      </dgm:t>
    </dgm:pt>
    <dgm:pt modelId="{8053A37B-11CF-4F7D-A4FB-5597CC502955}" type="sibTrans" cxnId="{0D65B29B-CD96-470F-A28D-7D9AFEBE26CF}">
      <dgm:prSet/>
      <dgm:spPr/>
      <dgm:t>
        <a:bodyPr/>
        <a:lstStyle/>
        <a:p>
          <a:endParaRPr lang="uk-UA"/>
        </a:p>
      </dgm:t>
    </dgm:pt>
    <dgm:pt modelId="{65DC2A3A-B6CE-4FDF-BD50-BC9B6CBBE191}" type="pres">
      <dgm:prSet presAssocID="{2D99A8E2-742A-49A4-BC39-0C22AFCC5A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8554052-A7D3-4702-A95E-E480C5153AA4}" type="pres">
      <dgm:prSet presAssocID="{7A63C934-B057-421D-99C1-48AA969E1411}" presName="composite" presStyleCnt="0"/>
      <dgm:spPr/>
    </dgm:pt>
    <dgm:pt modelId="{41CD6ECF-F948-463B-9118-23BBBB6C5F55}" type="pres">
      <dgm:prSet presAssocID="{7A63C934-B057-421D-99C1-48AA969E141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C2943AA-A3B5-4073-B366-C3315F15A1E7}" type="pres">
      <dgm:prSet presAssocID="{7A63C934-B057-421D-99C1-48AA969E141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7CA19D-1DA2-408A-8DE7-D7FB1214CF9E}" type="pres">
      <dgm:prSet presAssocID="{09811FE4-510F-4711-9DD6-F4325CC9E6D7}" presName="sp" presStyleCnt="0"/>
      <dgm:spPr/>
    </dgm:pt>
    <dgm:pt modelId="{5AB73D7D-BCB6-4CC7-9097-47AC5ECD8708}" type="pres">
      <dgm:prSet presAssocID="{3737F76E-6281-4805-8691-7E1D4BC77CF5}" presName="composite" presStyleCnt="0"/>
      <dgm:spPr/>
    </dgm:pt>
    <dgm:pt modelId="{D83EAEDA-F04C-44E3-AAA5-6F7CC4ED228C}" type="pres">
      <dgm:prSet presAssocID="{3737F76E-6281-4805-8691-7E1D4BC77CF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436617-1449-4342-AA7A-621C3C7CECBD}" type="pres">
      <dgm:prSet presAssocID="{3737F76E-6281-4805-8691-7E1D4BC77CF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38CD78-75C5-40C5-B579-99F9326DC5BB}" type="pres">
      <dgm:prSet presAssocID="{BAC98F0B-8326-4F21-995C-6A5EDF435F0B}" presName="sp" presStyleCnt="0"/>
      <dgm:spPr/>
    </dgm:pt>
    <dgm:pt modelId="{0038161A-5154-4C1D-B1D0-FCCFB6594C68}" type="pres">
      <dgm:prSet presAssocID="{7B191B33-52BA-4B9D-AE46-A3CDD5236FA4}" presName="composite" presStyleCnt="0"/>
      <dgm:spPr/>
    </dgm:pt>
    <dgm:pt modelId="{F519D363-EA45-4A7F-964E-1DB7A90571DF}" type="pres">
      <dgm:prSet presAssocID="{7B191B33-52BA-4B9D-AE46-A3CDD5236FA4}" presName="parentText" presStyleLbl="alignNode1" presStyleIdx="2" presStyleCnt="3" custScaleY="17006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DBB0E3-6A25-4E64-B499-97D4DB20B22E}" type="pres">
      <dgm:prSet presAssocID="{7B191B33-52BA-4B9D-AE46-A3CDD5236FA4}" presName="descendantText" presStyleLbl="alignAcc1" presStyleIdx="2" presStyleCnt="3" custScaleY="2312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448D203-4366-4382-9707-1B04616E5FEE}" srcId="{2D99A8E2-742A-49A4-BC39-0C22AFCC5AD6}" destId="{7B191B33-52BA-4B9D-AE46-A3CDD5236FA4}" srcOrd="2" destOrd="0" parTransId="{7C050D6B-DEC2-416C-844A-C401069FE2FC}" sibTransId="{5E0EFB2F-64E3-4008-8704-907EDC13DAC4}"/>
    <dgm:cxn modelId="{F395A18B-DAD8-4E46-978A-01F8C0D6AB18}" srcId="{7A63C934-B057-421D-99C1-48AA969E1411}" destId="{7BF43C74-B79C-45E1-8147-9C528EDD0029}" srcOrd="0" destOrd="0" parTransId="{52DDAC48-0248-4A82-8357-C0ACC12A9F70}" sibTransId="{0B8A8C55-918D-4540-A888-4F4B3B5BB42D}"/>
    <dgm:cxn modelId="{F5AD9C8E-AEF2-4441-87E5-67CF431E2FE1}" srcId="{3737F76E-6281-4805-8691-7E1D4BC77CF5}" destId="{2D563A58-6465-4D60-9610-E38B926AFA99}" srcOrd="0" destOrd="0" parTransId="{68F07A7B-E812-4A52-9413-7604A6E82347}" sibTransId="{A4020541-AF27-499A-90EC-B3E7B68A47BE}"/>
    <dgm:cxn modelId="{BADE6FDC-3604-45D3-8A91-39314FE6130D}" type="presOf" srcId="{6B878CBB-662D-4010-92CA-BC96BA459395}" destId="{24DBB0E3-6A25-4E64-B499-97D4DB20B22E}" srcOrd="0" destOrd="0" presId="urn:microsoft.com/office/officeart/2005/8/layout/chevron2"/>
    <dgm:cxn modelId="{48E1A1D5-879D-45FF-9B3A-82E51E2ADA6A}" srcId="{2D99A8E2-742A-49A4-BC39-0C22AFCC5AD6}" destId="{3737F76E-6281-4805-8691-7E1D4BC77CF5}" srcOrd="1" destOrd="0" parTransId="{08CE5C08-3E62-4319-A6DA-D4172C592F4E}" sibTransId="{BAC98F0B-8326-4F21-995C-6A5EDF435F0B}"/>
    <dgm:cxn modelId="{6A522FF8-668F-41F8-A3A3-772593B2838A}" type="presOf" srcId="{2D563A58-6465-4D60-9610-E38B926AFA99}" destId="{4B436617-1449-4342-AA7A-621C3C7CECBD}" srcOrd="0" destOrd="0" presId="urn:microsoft.com/office/officeart/2005/8/layout/chevron2"/>
    <dgm:cxn modelId="{401CF903-85DD-48F8-91E2-FC9167434D42}" type="presOf" srcId="{7BF43C74-B79C-45E1-8147-9C528EDD0029}" destId="{5C2943AA-A3B5-4073-B366-C3315F15A1E7}" srcOrd="0" destOrd="0" presId="urn:microsoft.com/office/officeart/2005/8/layout/chevron2"/>
    <dgm:cxn modelId="{A9784F98-897D-4A97-9326-7C42C43BC08B}" type="presOf" srcId="{7A63C934-B057-421D-99C1-48AA969E1411}" destId="{41CD6ECF-F948-463B-9118-23BBBB6C5F55}" srcOrd="0" destOrd="0" presId="urn:microsoft.com/office/officeart/2005/8/layout/chevron2"/>
    <dgm:cxn modelId="{0D65B29B-CD96-470F-A28D-7D9AFEBE26CF}" srcId="{7B191B33-52BA-4B9D-AE46-A3CDD5236FA4}" destId="{6B878CBB-662D-4010-92CA-BC96BA459395}" srcOrd="0" destOrd="0" parTransId="{73BC1D47-A701-42D7-A369-08E86A7410FE}" sibTransId="{8053A37B-11CF-4F7D-A4FB-5597CC502955}"/>
    <dgm:cxn modelId="{D8E8A3AD-0180-4B18-8F4C-B3CC3E67AE77}" type="presOf" srcId="{7B191B33-52BA-4B9D-AE46-A3CDD5236FA4}" destId="{F519D363-EA45-4A7F-964E-1DB7A90571DF}" srcOrd="0" destOrd="0" presId="urn:microsoft.com/office/officeart/2005/8/layout/chevron2"/>
    <dgm:cxn modelId="{0EA61486-D202-4150-9C2C-F6F3241AF2A2}" srcId="{2D99A8E2-742A-49A4-BC39-0C22AFCC5AD6}" destId="{7A63C934-B057-421D-99C1-48AA969E1411}" srcOrd="0" destOrd="0" parTransId="{2E4B9D83-5A6D-4FCD-90A9-EB7A5EBF4682}" sibTransId="{09811FE4-510F-4711-9DD6-F4325CC9E6D7}"/>
    <dgm:cxn modelId="{7F72D412-E908-4A61-AAA1-52D9CD80ACCB}" type="presOf" srcId="{3737F76E-6281-4805-8691-7E1D4BC77CF5}" destId="{D83EAEDA-F04C-44E3-AAA5-6F7CC4ED228C}" srcOrd="0" destOrd="0" presId="urn:microsoft.com/office/officeart/2005/8/layout/chevron2"/>
    <dgm:cxn modelId="{08D41D87-DFD4-42A0-A2DD-E098504057C7}" type="presOf" srcId="{2D99A8E2-742A-49A4-BC39-0C22AFCC5AD6}" destId="{65DC2A3A-B6CE-4FDF-BD50-BC9B6CBBE191}" srcOrd="0" destOrd="0" presId="urn:microsoft.com/office/officeart/2005/8/layout/chevron2"/>
    <dgm:cxn modelId="{6AF884EB-0EA2-4F82-A2C7-FB60735CF374}" type="presParOf" srcId="{65DC2A3A-B6CE-4FDF-BD50-BC9B6CBBE191}" destId="{28554052-A7D3-4702-A95E-E480C5153AA4}" srcOrd="0" destOrd="0" presId="urn:microsoft.com/office/officeart/2005/8/layout/chevron2"/>
    <dgm:cxn modelId="{ADFAEE2C-31FE-4A04-B4F4-A07F5F7AA75C}" type="presParOf" srcId="{28554052-A7D3-4702-A95E-E480C5153AA4}" destId="{41CD6ECF-F948-463B-9118-23BBBB6C5F55}" srcOrd="0" destOrd="0" presId="urn:microsoft.com/office/officeart/2005/8/layout/chevron2"/>
    <dgm:cxn modelId="{BF46E386-EDDD-46EE-96C1-3EAB4AC34BEE}" type="presParOf" srcId="{28554052-A7D3-4702-A95E-E480C5153AA4}" destId="{5C2943AA-A3B5-4073-B366-C3315F15A1E7}" srcOrd="1" destOrd="0" presId="urn:microsoft.com/office/officeart/2005/8/layout/chevron2"/>
    <dgm:cxn modelId="{E0E088AF-7BD4-4012-997E-71C9DCB9C4F6}" type="presParOf" srcId="{65DC2A3A-B6CE-4FDF-BD50-BC9B6CBBE191}" destId="{F17CA19D-1DA2-408A-8DE7-D7FB1214CF9E}" srcOrd="1" destOrd="0" presId="urn:microsoft.com/office/officeart/2005/8/layout/chevron2"/>
    <dgm:cxn modelId="{91E194AA-0B03-4F60-9AF5-5C6DF0C8CF19}" type="presParOf" srcId="{65DC2A3A-B6CE-4FDF-BD50-BC9B6CBBE191}" destId="{5AB73D7D-BCB6-4CC7-9097-47AC5ECD8708}" srcOrd="2" destOrd="0" presId="urn:microsoft.com/office/officeart/2005/8/layout/chevron2"/>
    <dgm:cxn modelId="{FA7EE32B-0449-4483-B14F-2BA18707827D}" type="presParOf" srcId="{5AB73D7D-BCB6-4CC7-9097-47AC5ECD8708}" destId="{D83EAEDA-F04C-44E3-AAA5-6F7CC4ED228C}" srcOrd="0" destOrd="0" presId="urn:microsoft.com/office/officeart/2005/8/layout/chevron2"/>
    <dgm:cxn modelId="{D85E72DE-3179-4173-BF8B-8DE52A84448E}" type="presParOf" srcId="{5AB73D7D-BCB6-4CC7-9097-47AC5ECD8708}" destId="{4B436617-1449-4342-AA7A-621C3C7CECBD}" srcOrd="1" destOrd="0" presId="urn:microsoft.com/office/officeart/2005/8/layout/chevron2"/>
    <dgm:cxn modelId="{3868F25F-07C8-4270-93C7-D26B73560395}" type="presParOf" srcId="{65DC2A3A-B6CE-4FDF-BD50-BC9B6CBBE191}" destId="{D638CD78-75C5-40C5-B579-99F9326DC5BB}" srcOrd="3" destOrd="0" presId="urn:microsoft.com/office/officeart/2005/8/layout/chevron2"/>
    <dgm:cxn modelId="{EA1CCD56-3A3E-4B24-B4B5-3B965A5B3A54}" type="presParOf" srcId="{65DC2A3A-B6CE-4FDF-BD50-BC9B6CBBE191}" destId="{0038161A-5154-4C1D-B1D0-FCCFB6594C68}" srcOrd="4" destOrd="0" presId="urn:microsoft.com/office/officeart/2005/8/layout/chevron2"/>
    <dgm:cxn modelId="{E98C4B9F-F6AC-4F0E-82E6-DD0409DDD8FA}" type="presParOf" srcId="{0038161A-5154-4C1D-B1D0-FCCFB6594C68}" destId="{F519D363-EA45-4A7F-964E-1DB7A90571DF}" srcOrd="0" destOrd="0" presId="urn:microsoft.com/office/officeart/2005/8/layout/chevron2"/>
    <dgm:cxn modelId="{F5D9AF80-F4D9-4321-BE40-DDC32F267107}" type="presParOf" srcId="{0038161A-5154-4C1D-B1D0-FCCFB6594C68}" destId="{24DBB0E3-6A25-4E64-B499-97D4DB20B2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6F9D31-BFCB-4907-B7D9-5483042E5C37}" type="doc">
      <dgm:prSet loTypeId="urn:microsoft.com/office/officeart/2005/8/layout/list1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37D8162D-C2F8-4551-9F55-8D4EFE6D8F73}">
      <dgm:prSet phldrT="[Текст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uk-UA" b="1" i="1" dirty="0" smtClean="0">
              <a:latin typeface="Georgia" panose="02040502050405020303" pitchFamily="18" charset="0"/>
            </a:rPr>
            <a:t>Проектна діяльність</a:t>
          </a:r>
        </a:p>
      </dgm:t>
    </dgm:pt>
    <dgm:pt modelId="{980021E2-A25B-493C-BCF4-5B3914022CCB}" type="parTrans" cxnId="{63D812ED-35DC-455D-82B6-4A53E8DD9BD5}">
      <dgm:prSet/>
      <dgm:spPr/>
      <dgm:t>
        <a:bodyPr/>
        <a:lstStyle/>
        <a:p>
          <a:endParaRPr lang="uk-UA"/>
        </a:p>
      </dgm:t>
    </dgm:pt>
    <dgm:pt modelId="{C2972D67-49FE-429C-BECD-05641E68808B}" type="sibTrans" cxnId="{63D812ED-35DC-455D-82B6-4A53E8DD9BD5}">
      <dgm:prSet/>
      <dgm:spPr/>
      <dgm:t>
        <a:bodyPr/>
        <a:lstStyle/>
        <a:p>
          <a:endParaRPr lang="uk-UA"/>
        </a:p>
      </dgm:t>
    </dgm:pt>
    <dgm:pt modelId="{91D66F07-2863-41F7-A9C4-357824AC190D}">
      <dgm:prSet phldrT="[Текст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uk-UA" b="1" i="1" dirty="0" smtClean="0">
              <a:latin typeface="Georgia" panose="02040502050405020303" pitchFamily="18" charset="0"/>
            </a:rPr>
            <a:t>Експеримент та експериментальні задачі</a:t>
          </a:r>
          <a:endParaRPr lang="uk-UA" b="1" i="1" dirty="0">
            <a:latin typeface="Georgia" panose="02040502050405020303" pitchFamily="18" charset="0"/>
          </a:endParaRPr>
        </a:p>
      </dgm:t>
    </dgm:pt>
    <dgm:pt modelId="{B75E8312-10AE-4074-97BD-7D4DA5415F8F}" type="parTrans" cxnId="{B160CB5F-6B5C-4BB6-98D2-8DA6A47BE197}">
      <dgm:prSet/>
      <dgm:spPr/>
      <dgm:t>
        <a:bodyPr/>
        <a:lstStyle/>
        <a:p>
          <a:endParaRPr lang="uk-UA"/>
        </a:p>
      </dgm:t>
    </dgm:pt>
    <dgm:pt modelId="{73886FB1-4573-49B7-B8F8-3F1CDFE1932F}" type="sibTrans" cxnId="{B160CB5F-6B5C-4BB6-98D2-8DA6A47BE197}">
      <dgm:prSet/>
      <dgm:spPr/>
      <dgm:t>
        <a:bodyPr/>
        <a:lstStyle/>
        <a:p>
          <a:endParaRPr lang="uk-UA"/>
        </a:p>
      </dgm:t>
    </dgm:pt>
    <dgm:pt modelId="{2256AEF6-0832-4249-B069-E6E7D181A155}">
      <dgm:prSet phldrT="[Текст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uk-UA" b="1" i="1" dirty="0" smtClean="0">
              <a:latin typeface="Georgia" panose="02040502050405020303" pitchFamily="18" charset="0"/>
            </a:rPr>
            <a:t>Практичні роботи</a:t>
          </a:r>
          <a:endParaRPr lang="uk-UA" b="1" i="1" dirty="0">
            <a:latin typeface="Georgia" panose="02040502050405020303" pitchFamily="18" charset="0"/>
          </a:endParaRPr>
        </a:p>
      </dgm:t>
    </dgm:pt>
    <dgm:pt modelId="{1FCB9A82-B925-4DC5-8BE2-F08F8D088B65}" type="parTrans" cxnId="{68A673FE-DB1F-4336-BDE0-648462218C9E}">
      <dgm:prSet/>
      <dgm:spPr/>
      <dgm:t>
        <a:bodyPr/>
        <a:lstStyle/>
        <a:p>
          <a:endParaRPr lang="uk-UA"/>
        </a:p>
      </dgm:t>
    </dgm:pt>
    <dgm:pt modelId="{5C20F689-CBCE-4388-A6EE-F6EAE3A40E53}" type="sibTrans" cxnId="{68A673FE-DB1F-4336-BDE0-648462218C9E}">
      <dgm:prSet/>
      <dgm:spPr/>
      <dgm:t>
        <a:bodyPr/>
        <a:lstStyle/>
        <a:p>
          <a:endParaRPr lang="uk-UA"/>
        </a:p>
      </dgm:t>
    </dgm:pt>
    <dgm:pt modelId="{770F303B-A572-46A5-B762-202CA870E0A6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uk-UA" b="1" i="1" dirty="0" smtClean="0">
              <a:latin typeface="Georgia" panose="02040502050405020303" pitchFamily="18" charset="0"/>
            </a:rPr>
            <a:t>Лабораторні досліди</a:t>
          </a:r>
          <a:endParaRPr lang="uk-UA" b="1" i="1" dirty="0">
            <a:latin typeface="Georgia" panose="02040502050405020303" pitchFamily="18" charset="0"/>
          </a:endParaRPr>
        </a:p>
      </dgm:t>
    </dgm:pt>
    <dgm:pt modelId="{DC83E1B4-C338-496F-8829-87086051B9E4}" type="parTrans" cxnId="{46EC3B6E-9D61-4617-BFE5-F3375BF458CC}">
      <dgm:prSet/>
      <dgm:spPr/>
      <dgm:t>
        <a:bodyPr/>
        <a:lstStyle/>
        <a:p>
          <a:endParaRPr lang="uk-UA"/>
        </a:p>
      </dgm:t>
    </dgm:pt>
    <dgm:pt modelId="{2BCC91E6-4A1A-4AFF-BF6D-400B75004689}" type="sibTrans" cxnId="{46EC3B6E-9D61-4617-BFE5-F3375BF458CC}">
      <dgm:prSet/>
      <dgm:spPr/>
      <dgm:t>
        <a:bodyPr/>
        <a:lstStyle/>
        <a:p>
          <a:endParaRPr lang="uk-UA"/>
        </a:p>
      </dgm:t>
    </dgm:pt>
    <dgm:pt modelId="{3B70677A-F1CD-49A0-85D8-1507F3A6930E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uk-UA" b="1" i="1" dirty="0" smtClean="0">
              <a:latin typeface="Georgia" panose="02040502050405020303" pitchFamily="18" charset="0"/>
            </a:rPr>
            <a:t>Спостереження</a:t>
          </a:r>
          <a:endParaRPr lang="uk-UA" b="1" i="1" dirty="0">
            <a:latin typeface="Georgia" panose="02040502050405020303" pitchFamily="18" charset="0"/>
          </a:endParaRPr>
        </a:p>
      </dgm:t>
    </dgm:pt>
    <dgm:pt modelId="{9FBC5CC9-0FED-4FBF-B2C6-DAB957D4334C}" type="parTrans" cxnId="{D726B5D7-44B6-4E23-AE3D-17686A6FE27D}">
      <dgm:prSet/>
      <dgm:spPr/>
      <dgm:t>
        <a:bodyPr/>
        <a:lstStyle/>
        <a:p>
          <a:endParaRPr lang="uk-UA"/>
        </a:p>
      </dgm:t>
    </dgm:pt>
    <dgm:pt modelId="{FEB19183-C4DE-452D-A948-9F7B699F90E8}" type="sibTrans" cxnId="{D726B5D7-44B6-4E23-AE3D-17686A6FE27D}">
      <dgm:prSet/>
      <dgm:spPr/>
      <dgm:t>
        <a:bodyPr/>
        <a:lstStyle/>
        <a:p>
          <a:endParaRPr lang="uk-UA"/>
        </a:p>
      </dgm:t>
    </dgm:pt>
    <dgm:pt modelId="{D32C2FBC-0B94-4BB3-B99B-9BF1A911C5E4}" type="pres">
      <dgm:prSet presAssocID="{D36F9D31-BFCB-4907-B7D9-5483042E5C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018A9D6-8FC6-4765-9192-B4BF855196A5}" type="pres">
      <dgm:prSet presAssocID="{37D8162D-C2F8-4551-9F55-8D4EFE6D8F73}" presName="parentLin" presStyleCnt="0"/>
      <dgm:spPr/>
    </dgm:pt>
    <dgm:pt modelId="{95F5899E-6C0D-4D02-B973-53810A7BFF9A}" type="pres">
      <dgm:prSet presAssocID="{37D8162D-C2F8-4551-9F55-8D4EFE6D8F73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9C55D4A2-9D75-42A0-8DBB-3E63C8A4A4C9}" type="pres">
      <dgm:prSet presAssocID="{37D8162D-C2F8-4551-9F55-8D4EFE6D8F73}" presName="parentText" presStyleLbl="node1" presStyleIdx="0" presStyleCnt="5" custLinFactNeighborX="5534" custLinFactNeighborY="46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5442EC-00DC-4FF0-9DB6-8A44645CC9F3}" type="pres">
      <dgm:prSet presAssocID="{37D8162D-C2F8-4551-9F55-8D4EFE6D8F73}" presName="negativeSpace" presStyleCnt="0"/>
      <dgm:spPr/>
    </dgm:pt>
    <dgm:pt modelId="{29CC07D3-F3A3-4DA7-A5B6-D6FE44D41AE4}" type="pres">
      <dgm:prSet presAssocID="{37D8162D-C2F8-4551-9F55-8D4EFE6D8F73}" presName="childText" presStyleLbl="conFgAcc1" presStyleIdx="0" presStyleCnt="5" custLinFactNeighborX="451" custLinFactNeighborY="25203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FF1096AE-966A-4153-AB45-116935BEE00B}" type="pres">
      <dgm:prSet presAssocID="{C2972D67-49FE-429C-BECD-05641E68808B}" presName="spaceBetweenRectangles" presStyleCnt="0"/>
      <dgm:spPr/>
    </dgm:pt>
    <dgm:pt modelId="{E4E8C3D3-F5BB-495E-AF79-EDF2D7CDCC83}" type="pres">
      <dgm:prSet presAssocID="{91D66F07-2863-41F7-A9C4-357824AC190D}" presName="parentLin" presStyleCnt="0"/>
      <dgm:spPr/>
    </dgm:pt>
    <dgm:pt modelId="{DD5A600E-54B5-4D5C-9544-C4C6BC04F032}" type="pres">
      <dgm:prSet presAssocID="{91D66F07-2863-41F7-A9C4-357824AC190D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C8A694DD-7E6E-4747-ADD6-51D7FD01B043}" type="pres">
      <dgm:prSet presAssocID="{91D66F07-2863-41F7-A9C4-357824AC190D}" presName="parentText" presStyleLbl="node1" presStyleIdx="1" presStyleCnt="5" custLinFactNeighborX="9014" custLinFactNeighborY="46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9E5AB6-52FE-4175-BB94-BD80C49D5F93}" type="pres">
      <dgm:prSet presAssocID="{91D66F07-2863-41F7-A9C4-357824AC190D}" presName="negativeSpace" presStyleCnt="0"/>
      <dgm:spPr/>
    </dgm:pt>
    <dgm:pt modelId="{3BD189BA-A868-4A66-8A39-36574D211CDD}" type="pres">
      <dgm:prSet presAssocID="{91D66F07-2863-41F7-A9C4-357824AC190D}" presName="childText" presStyleLbl="conFgAcc1" presStyleIdx="1" presStyleCnt="5" custLinFactNeighborX="451" custLinFactNeighborY="25203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E9995E1-4260-482B-9C59-D4EBF5512507}" type="pres">
      <dgm:prSet presAssocID="{73886FB1-4573-49B7-B8F8-3F1CDFE1932F}" presName="spaceBetweenRectangles" presStyleCnt="0"/>
      <dgm:spPr/>
    </dgm:pt>
    <dgm:pt modelId="{F54D283A-907B-48C6-8864-DEA737A7B492}" type="pres">
      <dgm:prSet presAssocID="{2256AEF6-0832-4249-B069-E6E7D181A155}" presName="parentLin" presStyleCnt="0"/>
      <dgm:spPr/>
    </dgm:pt>
    <dgm:pt modelId="{C10BD7B9-B605-4B15-BD64-6D7696DB0939}" type="pres">
      <dgm:prSet presAssocID="{2256AEF6-0832-4249-B069-E6E7D181A155}" presName="parentLeftMargin" presStyleLbl="node1" presStyleIdx="1" presStyleCnt="5"/>
      <dgm:spPr/>
      <dgm:t>
        <a:bodyPr/>
        <a:lstStyle/>
        <a:p>
          <a:endParaRPr lang="uk-UA"/>
        </a:p>
      </dgm:t>
    </dgm:pt>
    <dgm:pt modelId="{6A8FA480-D255-45FE-94EC-6AAD4712D8D5}" type="pres">
      <dgm:prSet presAssocID="{2256AEF6-0832-4249-B069-E6E7D181A155}" presName="parentText" presStyleLbl="node1" presStyleIdx="2" presStyleCnt="5" custLinFactNeighborX="-1427" custLinFactNeighborY="679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785FEB-A680-4556-9F64-F1730BA6A43E}" type="pres">
      <dgm:prSet presAssocID="{2256AEF6-0832-4249-B069-E6E7D181A155}" presName="negativeSpace" presStyleCnt="0"/>
      <dgm:spPr/>
    </dgm:pt>
    <dgm:pt modelId="{0470D419-0649-4D24-A5DA-06C662A34A16}" type="pres">
      <dgm:prSet presAssocID="{2256AEF6-0832-4249-B069-E6E7D181A155}" presName="childText" presStyleLbl="conFgAcc1" presStyleIdx="2" presStyleCnt="5" custLinFactNeighborX="451" custLinFactNeighborY="25203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44A2150-4E77-4677-87C5-D572FDCBF5FF}" type="pres">
      <dgm:prSet presAssocID="{5C20F689-CBCE-4388-A6EE-F6EAE3A40E53}" presName="spaceBetweenRectangles" presStyleCnt="0"/>
      <dgm:spPr/>
    </dgm:pt>
    <dgm:pt modelId="{2866A857-990A-4415-8D51-72AB1C92269A}" type="pres">
      <dgm:prSet presAssocID="{770F303B-A572-46A5-B762-202CA870E0A6}" presName="parentLin" presStyleCnt="0"/>
      <dgm:spPr/>
    </dgm:pt>
    <dgm:pt modelId="{8A22BD7F-1AFF-4D18-A1CE-318EE68F5E31}" type="pres">
      <dgm:prSet presAssocID="{770F303B-A572-46A5-B762-202CA870E0A6}" presName="parentLeftMargin" presStyleLbl="node1" presStyleIdx="2" presStyleCnt="5"/>
      <dgm:spPr/>
      <dgm:t>
        <a:bodyPr/>
        <a:lstStyle/>
        <a:p>
          <a:endParaRPr lang="uk-UA"/>
        </a:p>
      </dgm:t>
    </dgm:pt>
    <dgm:pt modelId="{B57BD633-5244-456F-8A18-F9D6796FEF42}" type="pres">
      <dgm:prSet presAssocID="{770F303B-A572-46A5-B762-202CA870E0A6}" presName="parentText" presStyleLbl="node1" presStyleIdx="3" presStyleCnt="5" custLinFactNeighborX="9014" custLinFactNeighborY="46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0FABB9-682E-4909-A6EA-B6F38E67CBFE}" type="pres">
      <dgm:prSet presAssocID="{770F303B-A572-46A5-B762-202CA870E0A6}" presName="negativeSpace" presStyleCnt="0"/>
      <dgm:spPr/>
    </dgm:pt>
    <dgm:pt modelId="{B7E1B4CE-9C19-403B-82B0-7985784C5B32}" type="pres">
      <dgm:prSet presAssocID="{770F303B-A572-46A5-B762-202CA870E0A6}" presName="childText" presStyleLbl="conFgAcc1" presStyleIdx="3" presStyleCnt="5" custLinFactNeighborX="451" custLinFactNeighborY="25203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03926BED-1EE0-4F4A-A0ED-C337FA57B662}" type="pres">
      <dgm:prSet presAssocID="{2BCC91E6-4A1A-4AFF-BF6D-400B75004689}" presName="spaceBetweenRectangles" presStyleCnt="0"/>
      <dgm:spPr/>
    </dgm:pt>
    <dgm:pt modelId="{56F1ADCE-54FA-4872-B13C-93814C07BA2B}" type="pres">
      <dgm:prSet presAssocID="{3B70677A-F1CD-49A0-85D8-1507F3A6930E}" presName="parentLin" presStyleCnt="0"/>
      <dgm:spPr/>
    </dgm:pt>
    <dgm:pt modelId="{7265FD34-8A80-4838-96C2-DB1D393CDCA2}" type="pres">
      <dgm:prSet presAssocID="{3B70677A-F1CD-49A0-85D8-1507F3A6930E}" presName="parentLeftMargin" presStyleLbl="node1" presStyleIdx="3" presStyleCnt="5"/>
      <dgm:spPr/>
      <dgm:t>
        <a:bodyPr/>
        <a:lstStyle/>
        <a:p>
          <a:endParaRPr lang="uk-UA"/>
        </a:p>
      </dgm:t>
    </dgm:pt>
    <dgm:pt modelId="{C9EC37F1-033A-420C-902F-4B938AB4ADCD}" type="pres">
      <dgm:prSet presAssocID="{3B70677A-F1CD-49A0-85D8-1507F3A6930E}" presName="parentText" presStyleLbl="node1" presStyleIdx="4" presStyleCnt="5" custLinFactNeighborX="12494" custLinFactNeighborY="1333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27122B-F9EB-4E6A-8513-0B9E4C9A5C72}" type="pres">
      <dgm:prSet presAssocID="{3B70677A-F1CD-49A0-85D8-1507F3A6930E}" presName="negativeSpace" presStyleCnt="0"/>
      <dgm:spPr/>
    </dgm:pt>
    <dgm:pt modelId="{F20CCD77-7B67-4793-9AF0-2DBEF888759B}" type="pres">
      <dgm:prSet presAssocID="{3B70677A-F1CD-49A0-85D8-1507F3A6930E}" presName="childText" presStyleLbl="conFgAcc1" presStyleIdx="4" presStyleCnt="5" custLinFactNeighborX="451" custLinFactNeighborY="9221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DC67BEA5-0879-4FB8-AAB6-0302CCB47D63}" type="presOf" srcId="{37D8162D-C2F8-4551-9F55-8D4EFE6D8F73}" destId="{9C55D4A2-9D75-42A0-8DBB-3E63C8A4A4C9}" srcOrd="1" destOrd="0" presId="urn:microsoft.com/office/officeart/2005/8/layout/list1"/>
    <dgm:cxn modelId="{DBDFC607-0A46-466F-B458-A1AC21D6F7A0}" type="presOf" srcId="{3B70677A-F1CD-49A0-85D8-1507F3A6930E}" destId="{7265FD34-8A80-4838-96C2-DB1D393CDCA2}" srcOrd="0" destOrd="0" presId="urn:microsoft.com/office/officeart/2005/8/layout/list1"/>
    <dgm:cxn modelId="{7AD6B7E5-B671-4FB6-8C58-287F7D1C5993}" type="presOf" srcId="{D36F9D31-BFCB-4907-B7D9-5483042E5C37}" destId="{D32C2FBC-0B94-4BB3-B99B-9BF1A911C5E4}" srcOrd="0" destOrd="0" presId="urn:microsoft.com/office/officeart/2005/8/layout/list1"/>
    <dgm:cxn modelId="{D726B5D7-44B6-4E23-AE3D-17686A6FE27D}" srcId="{D36F9D31-BFCB-4907-B7D9-5483042E5C37}" destId="{3B70677A-F1CD-49A0-85D8-1507F3A6930E}" srcOrd="4" destOrd="0" parTransId="{9FBC5CC9-0FED-4FBF-B2C6-DAB957D4334C}" sibTransId="{FEB19183-C4DE-452D-A948-9F7B699F90E8}"/>
    <dgm:cxn modelId="{2D3BA137-D50B-41ED-9635-912E669EA025}" type="presOf" srcId="{2256AEF6-0832-4249-B069-E6E7D181A155}" destId="{6A8FA480-D255-45FE-94EC-6AAD4712D8D5}" srcOrd="1" destOrd="0" presId="urn:microsoft.com/office/officeart/2005/8/layout/list1"/>
    <dgm:cxn modelId="{1692E864-BE1B-4A1E-9C3C-B7BAC98B2BF8}" type="presOf" srcId="{37D8162D-C2F8-4551-9F55-8D4EFE6D8F73}" destId="{95F5899E-6C0D-4D02-B973-53810A7BFF9A}" srcOrd="0" destOrd="0" presId="urn:microsoft.com/office/officeart/2005/8/layout/list1"/>
    <dgm:cxn modelId="{4B433683-8DFC-4474-8AB9-D8BA29F8F1E5}" type="presOf" srcId="{770F303B-A572-46A5-B762-202CA870E0A6}" destId="{B57BD633-5244-456F-8A18-F9D6796FEF42}" srcOrd="1" destOrd="0" presId="urn:microsoft.com/office/officeart/2005/8/layout/list1"/>
    <dgm:cxn modelId="{63D812ED-35DC-455D-82B6-4A53E8DD9BD5}" srcId="{D36F9D31-BFCB-4907-B7D9-5483042E5C37}" destId="{37D8162D-C2F8-4551-9F55-8D4EFE6D8F73}" srcOrd="0" destOrd="0" parTransId="{980021E2-A25B-493C-BCF4-5B3914022CCB}" sibTransId="{C2972D67-49FE-429C-BECD-05641E68808B}"/>
    <dgm:cxn modelId="{B160CB5F-6B5C-4BB6-98D2-8DA6A47BE197}" srcId="{D36F9D31-BFCB-4907-B7D9-5483042E5C37}" destId="{91D66F07-2863-41F7-A9C4-357824AC190D}" srcOrd="1" destOrd="0" parTransId="{B75E8312-10AE-4074-97BD-7D4DA5415F8F}" sibTransId="{73886FB1-4573-49B7-B8F8-3F1CDFE1932F}"/>
    <dgm:cxn modelId="{3150A99C-23C7-4954-8C1E-76B0F85C614E}" type="presOf" srcId="{91D66F07-2863-41F7-A9C4-357824AC190D}" destId="{DD5A600E-54B5-4D5C-9544-C4C6BC04F032}" srcOrd="0" destOrd="0" presId="urn:microsoft.com/office/officeart/2005/8/layout/list1"/>
    <dgm:cxn modelId="{46EC3B6E-9D61-4617-BFE5-F3375BF458CC}" srcId="{D36F9D31-BFCB-4907-B7D9-5483042E5C37}" destId="{770F303B-A572-46A5-B762-202CA870E0A6}" srcOrd="3" destOrd="0" parTransId="{DC83E1B4-C338-496F-8829-87086051B9E4}" sibTransId="{2BCC91E6-4A1A-4AFF-BF6D-400B75004689}"/>
    <dgm:cxn modelId="{8523F494-1F0D-4E0E-93F0-87B00F14873F}" type="presOf" srcId="{91D66F07-2863-41F7-A9C4-357824AC190D}" destId="{C8A694DD-7E6E-4747-ADD6-51D7FD01B043}" srcOrd="1" destOrd="0" presId="urn:microsoft.com/office/officeart/2005/8/layout/list1"/>
    <dgm:cxn modelId="{68A673FE-DB1F-4336-BDE0-648462218C9E}" srcId="{D36F9D31-BFCB-4907-B7D9-5483042E5C37}" destId="{2256AEF6-0832-4249-B069-E6E7D181A155}" srcOrd="2" destOrd="0" parTransId="{1FCB9A82-B925-4DC5-8BE2-F08F8D088B65}" sibTransId="{5C20F689-CBCE-4388-A6EE-F6EAE3A40E53}"/>
    <dgm:cxn modelId="{6DE3B556-27EC-4CCF-8CBB-488E8A1C0054}" type="presOf" srcId="{2256AEF6-0832-4249-B069-E6E7D181A155}" destId="{C10BD7B9-B605-4B15-BD64-6D7696DB0939}" srcOrd="0" destOrd="0" presId="urn:microsoft.com/office/officeart/2005/8/layout/list1"/>
    <dgm:cxn modelId="{6F1C6476-C604-4F56-9770-E9629CBDD9A1}" type="presOf" srcId="{770F303B-A572-46A5-B762-202CA870E0A6}" destId="{8A22BD7F-1AFF-4D18-A1CE-318EE68F5E31}" srcOrd="0" destOrd="0" presId="urn:microsoft.com/office/officeart/2005/8/layout/list1"/>
    <dgm:cxn modelId="{1BF2F91F-8B50-4C16-9295-0B7BD6A61D43}" type="presOf" srcId="{3B70677A-F1CD-49A0-85D8-1507F3A6930E}" destId="{C9EC37F1-033A-420C-902F-4B938AB4ADCD}" srcOrd="1" destOrd="0" presId="urn:microsoft.com/office/officeart/2005/8/layout/list1"/>
    <dgm:cxn modelId="{AF2596CB-41F0-4446-95B5-E9BB41957611}" type="presParOf" srcId="{D32C2FBC-0B94-4BB3-B99B-9BF1A911C5E4}" destId="{C018A9D6-8FC6-4765-9192-B4BF855196A5}" srcOrd="0" destOrd="0" presId="urn:microsoft.com/office/officeart/2005/8/layout/list1"/>
    <dgm:cxn modelId="{9EE3C3C5-DA8D-401D-806C-D243938736C1}" type="presParOf" srcId="{C018A9D6-8FC6-4765-9192-B4BF855196A5}" destId="{95F5899E-6C0D-4D02-B973-53810A7BFF9A}" srcOrd="0" destOrd="0" presId="urn:microsoft.com/office/officeart/2005/8/layout/list1"/>
    <dgm:cxn modelId="{FA2972F8-B9A3-4868-8391-25C2D2E52532}" type="presParOf" srcId="{C018A9D6-8FC6-4765-9192-B4BF855196A5}" destId="{9C55D4A2-9D75-42A0-8DBB-3E63C8A4A4C9}" srcOrd="1" destOrd="0" presId="urn:microsoft.com/office/officeart/2005/8/layout/list1"/>
    <dgm:cxn modelId="{8798EC90-9C99-4E67-9761-F2BC132682A4}" type="presParOf" srcId="{D32C2FBC-0B94-4BB3-B99B-9BF1A911C5E4}" destId="{9D5442EC-00DC-4FF0-9DB6-8A44645CC9F3}" srcOrd="1" destOrd="0" presId="urn:microsoft.com/office/officeart/2005/8/layout/list1"/>
    <dgm:cxn modelId="{A4A02509-863C-43C8-BBEE-6F7CA8738BF0}" type="presParOf" srcId="{D32C2FBC-0B94-4BB3-B99B-9BF1A911C5E4}" destId="{29CC07D3-F3A3-4DA7-A5B6-D6FE44D41AE4}" srcOrd="2" destOrd="0" presId="urn:microsoft.com/office/officeart/2005/8/layout/list1"/>
    <dgm:cxn modelId="{3BA9A013-D237-4A2B-BCD5-DA76572CEFE0}" type="presParOf" srcId="{D32C2FBC-0B94-4BB3-B99B-9BF1A911C5E4}" destId="{FF1096AE-966A-4153-AB45-116935BEE00B}" srcOrd="3" destOrd="0" presId="urn:microsoft.com/office/officeart/2005/8/layout/list1"/>
    <dgm:cxn modelId="{3839E91A-D9C9-43BD-8243-886D5FE30DBE}" type="presParOf" srcId="{D32C2FBC-0B94-4BB3-B99B-9BF1A911C5E4}" destId="{E4E8C3D3-F5BB-495E-AF79-EDF2D7CDCC83}" srcOrd="4" destOrd="0" presId="urn:microsoft.com/office/officeart/2005/8/layout/list1"/>
    <dgm:cxn modelId="{9A1422FB-4DC5-428C-AB85-7ABA73F2EB5D}" type="presParOf" srcId="{E4E8C3D3-F5BB-495E-AF79-EDF2D7CDCC83}" destId="{DD5A600E-54B5-4D5C-9544-C4C6BC04F032}" srcOrd="0" destOrd="0" presId="urn:microsoft.com/office/officeart/2005/8/layout/list1"/>
    <dgm:cxn modelId="{E22A497F-41F9-47DA-8885-0418C1873804}" type="presParOf" srcId="{E4E8C3D3-F5BB-495E-AF79-EDF2D7CDCC83}" destId="{C8A694DD-7E6E-4747-ADD6-51D7FD01B043}" srcOrd="1" destOrd="0" presId="urn:microsoft.com/office/officeart/2005/8/layout/list1"/>
    <dgm:cxn modelId="{21B5C7F7-088E-4738-B6D0-59F84CEE6B49}" type="presParOf" srcId="{D32C2FBC-0B94-4BB3-B99B-9BF1A911C5E4}" destId="{629E5AB6-52FE-4175-BB94-BD80C49D5F93}" srcOrd="5" destOrd="0" presId="urn:microsoft.com/office/officeart/2005/8/layout/list1"/>
    <dgm:cxn modelId="{A03BDA86-4AE3-465A-B05B-5A70CCA4CDA7}" type="presParOf" srcId="{D32C2FBC-0B94-4BB3-B99B-9BF1A911C5E4}" destId="{3BD189BA-A868-4A66-8A39-36574D211CDD}" srcOrd="6" destOrd="0" presId="urn:microsoft.com/office/officeart/2005/8/layout/list1"/>
    <dgm:cxn modelId="{11BD72C6-ED17-4533-A4E1-5F41DFE03BC9}" type="presParOf" srcId="{D32C2FBC-0B94-4BB3-B99B-9BF1A911C5E4}" destId="{7E9995E1-4260-482B-9C59-D4EBF5512507}" srcOrd="7" destOrd="0" presId="urn:microsoft.com/office/officeart/2005/8/layout/list1"/>
    <dgm:cxn modelId="{B83B674D-A20B-470D-946A-81A2BC413490}" type="presParOf" srcId="{D32C2FBC-0B94-4BB3-B99B-9BF1A911C5E4}" destId="{F54D283A-907B-48C6-8864-DEA737A7B492}" srcOrd="8" destOrd="0" presId="urn:microsoft.com/office/officeart/2005/8/layout/list1"/>
    <dgm:cxn modelId="{F78F3BD1-1F50-4E20-A017-4A8F6F985349}" type="presParOf" srcId="{F54D283A-907B-48C6-8864-DEA737A7B492}" destId="{C10BD7B9-B605-4B15-BD64-6D7696DB0939}" srcOrd="0" destOrd="0" presId="urn:microsoft.com/office/officeart/2005/8/layout/list1"/>
    <dgm:cxn modelId="{3DFF508C-4D07-4CA1-A6B3-1B4E9066428A}" type="presParOf" srcId="{F54D283A-907B-48C6-8864-DEA737A7B492}" destId="{6A8FA480-D255-45FE-94EC-6AAD4712D8D5}" srcOrd="1" destOrd="0" presId="urn:microsoft.com/office/officeart/2005/8/layout/list1"/>
    <dgm:cxn modelId="{D11F7A86-0F2F-4098-B309-3032DC731C60}" type="presParOf" srcId="{D32C2FBC-0B94-4BB3-B99B-9BF1A911C5E4}" destId="{BF785FEB-A680-4556-9F64-F1730BA6A43E}" srcOrd="9" destOrd="0" presId="urn:microsoft.com/office/officeart/2005/8/layout/list1"/>
    <dgm:cxn modelId="{24E0059B-5BB8-4591-AC98-5C296BA5AFDA}" type="presParOf" srcId="{D32C2FBC-0B94-4BB3-B99B-9BF1A911C5E4}" destId="{0470D419-0649-4D24-A5DA-06C662A34A16}" srcOrd="10" destOrd="0" presId="urn:microsoft.com/office/officeart/2005/8/layout/list1"/>
    <dgm:cxn modelId="{921D59A5-B447-48E1-B68C-5249D1FBA43D}" type="presParOf" srcId="{D32C2FBC-0B94-4BB3-B99B-9BF1A911C5E4}" destId="{844A2150-4E77-4677-87C5-D572FDCBF5FF}" srcOrd="11" destOrd="0" presId="urn:microsoft.com/office/officeart/2005/8/layout/list1"/>
    <dgm:cxn modelId="{885A8CAB-5935-4B6F-BEE1-292564DC9258}" type="presParOf" srcId="{D32C2FBC-0B94-4BB3-B99B-9BF1A911C5E4}" destId="{2866A857-990A-4415-8D51-72AB1C92269A}" srcOrd="12" destOrd="0" presId="urn:microsoft.com/office/officeart/2005/8/layout/list1"/>
    <dgm:cxn modelId="{173EC5ED-C27E-4C7C-9E20-2C278E9EB43C}" type="presParOf" srcId="{2866A857-990A-4415-8D51-72AB1C92269A}" destId="{8A22BD7F-1AFF-4D18-A1CE-318EE68F5E31}" srcOrd="0" destOrd="0" presId="urn:microsoft.com/office/officeart/2005/8/layout/list1"/>
    <dgm:cxn modelId="{8B878068-9EA1-4265-96AD-9EA20821006A}" type="presParOf" srcId="{2866A857-990A-4415-8D51-72AB1C92269A}" destId="{B57BD633-5244-456F-8A18-F9D6796FEF42}" srcOrd="1" destOrd="0" presId="urn:microsoft.com/office/officeart/2005/8/layout/list1"/>
    <dgm:cxn modelId="{E4A5C50A-7B7A-4AEC-9995-DAA52BB5D862}" type="presParOf" srcId="{D32C2FBC-0B94-4BB3-B99B-9BF1A911C5E4}" destId="{2B0FABB9-682E-4909-A6EA-B6F38E67CBFE}" srcOrd="13" destOrd="0" presId="urn:microsoft.com/office/officeart/2005/8/layout/list1"/>
    <dgm:cxn modelId="{16BD73CE-361D-4086-9646-D6CE45CF4D35}" type="presParOf" srcId="{D32C2FBC-0B94-4BB3-B99B-9BF1A911C5E4}" destId="{B7E1B4CE-9C19-403B-82B0-7985784C5B32}" srcOrd="14" destOrd="0" presId="urn:microsoft.com/office/officeart/2005/8/layout/list1"/>
    <dgm:cxn modelId="{1292421A-4D33-4E6B-BC25-331D7387B007}" type="presParOf" srcId="{D32C2FBC-0B94-4BB3-B99B-9BF1A911C5E4}" destId="{03926BED-1EE0-4F4A-A0ED-C337FA57B662}" srcOrd="15" destOrd="0" presId="urn:microsoft.com/office/officeart/2005/8/layout/list1"/>
    <dgm:cxn modelId="{D5B89465-48B4-4616-9DEB-F57EB0DC885A}" type="presParOf" srcId="{D32C2FBC-0B94-4BB3-B99B-9BF1A911C5E4}" destId="{56F1ADCE-54FA-4872-B13C-93814C07BA2B}" srcOrd="16" destOrd="0" presId="urn:microsoft.com/office/officeart/2005/8/layout/list1"/>
    <dgm:cxn modelId="{20004CD2-BA7B-4477-A274-583DAFF27634}" type="presParOf" srcId="{56F1ADCE-54FA-4872-B13C-93814C07BA2B}" destId="{7265FD34-8A80-4838-96C2-DB1D393CDCA2}" srcOrd="0" destOrd="0" presId="urn:microsoft.com/office/officeart/2005/8/layout/list1"/>
    <dgm:cxn modelId="{04B8AE49-547C-4427-92F0-2A39C9F19540}" type="presParOf" srcId="{56F1ADCE-54FA-4872-B13C-93814C07BA2B}" destId="{C9EC37F1-033A-420C-902F-4B938AB4ADCD}" srcOrd="1" destOrd="0" presId="urn:microsoft.com/office/officeart/2005/8/layout/list1"/>
    <dgm:cxn modelId="{DFB787FA-6E99-46C8-885E-788DDBA767B7}" type="presParOf" srcId="{D32C2FBC-0B94-4BB3-B99B-9BF1A911C5E4}" destId="{6927122B-F9EB-4E6A-8513-0B9E4C9A5C72}" srcOrd="17" destOrd="0" presId="urn:microsoft.com/office/officeart/2005/8/layout/list1"/>
    <dgm:cxn modelId="{13183551-98FC-46B1-9370-73CD3265FD1B}" type="presParOf" srcId="{D32C2FBC-0B94-4BB3-B99B-9BF1A911C5E4}" destId="{F20CCD77-7B67-4793-9AF0-2DBEF888759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A827A3-A676-450A-818E-D6813C76FBB5}" type="doc">
      <dgm:prSet loTypeId="urn:microsoft.com/office/officeart/2005/8/layout/cycle3" loCatId="cycle" qsTypeId="urn:microsoft.com/office/officeart/2005/8/quickstyle/3d2" qsCatId="3D" csTypeId="urn:microsoft.com/office/officeart/2005/8/colors/accent3_5" csCatId="accent3" phldr="1"/>
      <dgm:spPr/>
      <dgm:t>
        <a:bodyPr/>
        <a:lstStyle/>
        <a:p>
          <a:endParaRPr lang="uk-UA"/>
        </a:p>
      </dgm:t>
    </dgm:pt>
    <dgm:pt modelId="{E1341896-F530-42EF-A891-F583825B27D2}">
      <dgm:prSet phldrT="[Текст]"/>
      <dgm:spPr>
        <a:solidFill>
          <a:schemeClr val="accent2">
            <a:lumMod val="20000"/>
            <a:lumOff val="80000"/>
          </a:schemeClr>
        </a:solidFill>
        <a:ln w="25400"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uk-UA" i="1" dirty="0" smtClean="0">
              <a:latin typeface="Georgia" pitchFamily="18" charset="0"/>
            </a:rPr>
            <a:t> </a:t>
          </a:r>
          <a:r>
            <a:rPr lang="uk-UA" i="1" dirty="0" smtClean="0">
              <a:solidFill>
                <a:schemeClr val="tx1"/>
              </a:solidFill>
              <a:latin typeface="Georgia" pitchFamily="18" charset="0"/>
            </a:rPr>
            <a:t>Особистісно-орієнтоване навчання</a:t>
          </a:r>
          <a:endParaRPr lang="uk-UA" i="1" dirty="0">
            <a:solidFill>
              <a:schemeClr val="tx1"/>
            </a:solidFill>
            <a:latin typeface="Georgia" pitchFamily="18" charset="0"/>
          </a:endParaRPr>
        </a:p>
      </dgm:t>
    </dgm:pt>
    <dgm:pt modelId="{7D6884EC-6E2C-42E4-AB73-23A2A4EA6B03}" type="parTrans" cxnId="{08FCC200-E43A-4DC1-8815-16FF53637587}">
      <dgm:prSet/>
      <dgm:spPr/>
      <dgm:t>
        <a:bodyPr/>
        <a:lstStyle/>
        <a:p>
          <a:endParaRPr lang="uk-UA"/>
        </a:p>
      </dgm:t>
    </dgm:pt>
    <dgm:pt modelId="{DB19626D-808D-4696-8149-3F3C39467FEB}" type="sibTrans" cxnId="{08FCC200-E43A-4DC1-8815-16FF53637587}">
      <dgm:prSet/>
      <dgm:spPr>
        <a:solidFill>
          <a:schemeClr val="accent2">
            <a:lumMod val="20000"/>
            <a:lumOff val="80000"/>
          </a:schemeClr>
        </a:solidFill>
        <a:ln w="25400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uk-UA">
            <a:latin typeface="Georgia" pitchFamily="18" charset="0"/>
          </a:endParaRPr>
        </a:p>
      </dgm:t>
    </dgm:pt>
    <dgm:pt modelId="{ACCBBC81-09DF-4E6C-ADAD-471F3451329A}">
      <dgm:prSet phldrT="[Текст]"/>
      <dgm:spPr>
        <a:solidFill>
          <a:schemeClr val="accent2">
            <a:lumMod val="20000"/>
            <a:lumOff val="80000"/>
          </a:schemeClr>
        </a:solidFill>
        <a:ln w="25400"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uk-UA" dirty="0" smtClean="0">
              <a:latin typeface="Georgia" pitchFamily="18" charset="0"/>
            </a:rPr>
            <a:t> </a:t>
          </a:r>
          <a:r>
            <a:rPr lang="uk-UA" i="1" dirty="0" smtClean="0">
              <a:solidFill>
                <a:schemeClr val="tx1"/>
              </a:solidFill>
              <a:latin typeface="Georgia" pitchFamily="18" charset="0"/>
            </a:rPr>
            <a:t>Інтерактивне навчання</a:t>
          </a:r>
          <a:endParaRPr lang="uk-UA" i="1" dirty="0">
            <a:solidFill>
              <a:schemeClr val="tx1"/>
            </a:solidFill>
            <a:latin typeface="Georgia" pitchFamily="18" charset="0"/>
          </a:endParaRPr>
        </a:p>
      </dgm:t>
    </dgm:pt>
    <dgm:pt modelId="{0B20E6F1-633C-4F24-ADA8-5B2171B86C62}" type="parTrans" cxnId="{995397EE-95BA-45B0-BDFB-6DDAD09EA226}">
      <dgm:prSet/>
      <dgm:spPr/>
      <dgm:t>
        <a:bodyPr/>
        <a:lstStyle/>
        <a:p>
          <a:endParaRPr lang="uk-UA"/>
        </a:p>
      </dgm:t>
    </dgm:pt>
    <dgm:pt modelId="{BD597BDE-4292-4D95-AA5C-FD6224562252}" type="sibTrans" cxnId="{995397EE-95BA-45B0-BDFB-6DDAD09EA226}">
      <dgm:prSet/>
      <dgm:spPr/>
      <dgm:t>
        <a:bodyPr/>
        <a:lstStyle/>
        <a:p>
          <a:endParaRPr lang="uk-UA"/>
        </a:p>
      </dgm:t>
    </dgm:pt>
    <dgm:pt modelId="{50B8C716-A3FE-4CE9-A235-27892E8B3F6C}">
      <dgm:prSet/>
      <dgm:spPr>
        <a:solidFill>
          <a:schemeClr val="accent2">
            <a:lumMod val="20000"/>
            <a:lumOff val="80000"/>
          </a:schemeClr>
        </a:solidFill>
        <a:ln w="25400"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uk-UA" i="1" dirty="0" smtClean="0">
              <a:solidFill>
                <a:schemeClr val="tx1"/>
              </a:solidFill>
              <a:latin typeface="Georgia" pitchFamily="18" charset="0"/>
            </a:rPr>
            <a:t>Проектне навчання</a:t>
          </a:r>
          <a:endParaRPr lang="uk-UA" i="1" dirty="0">
            <a:solidFill>
              <a:schemeClr val="tx1"/>
            </a:solidFill>
            <a:latin typeface="Georgia" pitchFamily="18" charset="0"/>
          </a:endParaRPr>
        </a:p>
      </dgm:t>
    </dgm:pt>
    <dgm:pt modelId="{B74FBA88-520E-45FC-9E07-5C12E9E98154}" type="parTrans" cxnId="{62D7E9B2-780F-43B1-AB55-1177DCCD05F4}">
      <dgm:prSet/>
      <dgm:spPr/>
      <dgm:t>
        <a:bodyPr/>
        <a:lstStyle/>
        <a:p>
          <a:endParaRPr lang="uk-UA"/>
        </a:p>
      </dgm:t>
    </dgm:pt>
    <dgm:pt modelId="{087E3F74-2142-4C89-829E-90065717EE86}" type="sibTrans" cxnId="{62D7E9B2-780F-43B1-AB55-1177DCCD05F4}">
      <dgm:prSet/>
      <dgm:spPr/>
      <dgm:t>
        <a:bodyPr/>
        <a:lstStyle/>
        <a:p>
          <a:endParaRPr lang="uk-UA"/>
        </a:p>
      </dgm:t>
    </dgm:pt>
    <dgm:pt modelId="{82CB4F25-FCF8-4B11-B386-178CBFDAC0BA}">
      <dgm:prSet/>
      <dgm:spPr>
        <a:solidFill>
          <a:schemeClr val="accent2">
            <a:lumMod val="20000"/>
            <a:lumOff val="80000"/>
          </a:schemeClr>
        </a:solidFill>
        <a:ln w="25400"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uk-UA" i="1" dirty="0" smtClean="0">
              <a:solidFill>
                <a:schemeClr val="tx1"/>
              </a:solidFill>
              <a:latin typeface="Georgia" pitchFamily="18" charset="0"/>
            </a:rPr>
            <a:t>Тестові технології</a:t>
          </a:r>
          <a:endParaRPr lang="uk-UA" i="1" dirty="0">
            <a:solidFill>
              <a:schemeClr val="tx1"/>
            </a:solidFill>
            <a:latin typeface="Georgia" pitchFamily="18" charset="0"/>
          </a:endParaRPr>
        </a:p>
      </dgm:t>
    </dgm:pt>
    <dgm:pt modelId="{0BD224B4-EB2A-4E9F-8330-8AB605F76FA8}" type="parTrans" cxnId="{50B496FD-2255-4A85-8AD6-E2FA4DD96178}">
      <dgm:prSet/>
      <dgm:spPr/>
      <dgm:t>
        <a:bodyPr/>
        <a:lstStyle/>
        <a:p>
          <a:endParaRPr lang="uk-UA"/>
        </a:p>
      </dgm:t>
    </dgm:pt>
    <dgm:pt modelId="{AFEEDA65-53B6-40E5-9F19-AA48CE334A28}" type="sibTrans" cxnId="{50B496FD-2255-4A85-8AD6-E2FA4DD96178}">
      <dgm:prSet/>
      <dgm:spPr/>
      <dgm:t>
        <a:bodyPr/>
        <a:lstStyle/>
        <a:p>
          <a:endParaRPr lang="uk-UA"/>
        </a:p>
      </dgm:t>
    </dgm:pt>
    <dgm:pt modelId="{D5AEB457-4836-4BFD-BC01-5CC0D12133C2}">
      <dgm:prSet/>
      <dgm:spPr>
        <a:solidFill>
          <a:schemeClr val="accent2">
            <a:lumMod val="20000"/>
            <a:lumOff val="80000"/>
          </a:schemeClr>
        </a:solidFill>
        <a:ln w="25400"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uk-UA" i="1" dirty="0" smtClean="0">
              <a:solidFill>
                <a:schemeClr val="tx1"/>
              </a:solidFill>
              <a:latin typeface="Georgia" pitchFamily="18" charset="0"/>
            </a:rPr>
            <a:t>Проблемне навчання</a:t>
          </a:r>
          <a:endParaRPr lang="uk-UA" i="1" dirty="0">
            <a:solidFill>
              <a:schemeClr val="tx1"/>
            </a:solidFill>
            <a:latin typeface="Georgia" pitchFamily="18" charset="0"/>
          </a:endParaRPr>
        </a:p>
      </dgm:t>
    </dgm:pt>
    <dgm:pt modelId="{22024738-65A8-41B9-BEA9-E326929931F1}" type="parTrans" cxnId="{B1B355A7-7F57-4CD0-9946-A4E0B1FFCBD5}">
      <dgm:prSet/>
      <dgm:spPr/>
      <dgm:t>
        <a:bodyPr/>
        <a:lstStyle/>
        <a:p>
          <a:endParaRPr lang="uk-UA"/>
        </a:p>
      </dgm:t>
    </dgm:pt>
    <dgm:pt modelId="{895B8040-C453-4348-8FA0-B3CFC513B504}" type="sibTrans" cxnId="{B1B355A7-7F57-4CD0-9946-A4E0B1FFCBD5}">
      <dgm:prSet/>
      <dgm:spPr/>
      <dgm:t>
        <a:bodyPr/>
        <a:lstStyle/>
        <a:p>
          <a:endParaRPr lang="uk-UA"/>
        </a:p>
      </dgm:t>
    </dgm:pt>
    <dgm:pt modelId="{8CC4E15D-02AA-4ABD-8FA7-5E23E8546611}">
      <dgm:prSet/>
      <dgm:spPr>
        <a:solidFill>
          <a:schemeClr val="accent2">
            <a:lumMod val="20000"/>
            <a:lumOff val="80000"/>
          </a:schemeClr>
        </a:solidFill>
        <a:ln w="25400"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uk-UA" i="1" dirty="0" smtClean="0">
              <a:solidFill>
                <a:schemeClr val="tx1"/>
              </a:solidFill>
              <a:latin typeface="Georgia" pitchFamily="18" charset="0"/>
            </a:rPr>
            <a:t>Розвивальне навчання</a:t>
          </a:r>
          <a:endParaRPr lang="uk-UA" i="1" dirty="0">
            <a:solidFill>
              <a:schemeClr val="tx1"/>
            </a:solidFill>
            <a:latin typeface="Georgia" pitchFamily="18" charset="0"/>
          </a:endParaRPr>
        </a:p>
      </dgm:t>
    </dgm:pt>
    <dgm:pt modelId="{A1EBA5DD-24A1-42B8-9996-4072A95429E5}" type="parTrans" cxnId="{E74D94FD-DF57-444A-BB82-0DE9008C4D71}">
      <dgm:prSet/>
      <dgm:spPr/>
      <dgm:t>
        <a:bodyPr/>
        <a:lstStyle/>
        <a:p>
          <a:endParaRPr lang="uk-UA"/>
        </a:p>
      </dgm:t>
    </dgm:pt>
    <dgm:pt modelId="{D44F0592-5C9E-4D6A-AA66-95FF797E17BE}" type="sibTrans" cxnId="{E74D94FD-DF57-444A-BB82-0DE9008C4D71}">
      <dgm:prSet/>
      <dgm:spPr/>
      <dgm:t>
        <a:bodyPr/>
        <a:lstStyle/>
        <a:p>
          <a:endParaRPr lang="uk-UA"/>
        </a:p>
      </dgm:t>
    </dgm:pt>
    <dgm:pt modelId="{214B03AB-D5BA-484C-8AEC-04562A2FC48A}" type="pres">
      <dgm:prSet presAssocID="{C1A827A3-A676-450A-818E-D6813C76FB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B885447-990E-42B1-9AB1-1B0E404EB623}" type="pres">
      <dgm:prSet presAssocID="{C1A827A3-A676-450A-818E-D6813C76FBB5}" presName="cycle" presStyleCnt="0"/>
      <dgm:spPr/>
    </dgm:pt>
    <dgm:pt modelId="{6D862848-2A77-4E03-9C03-51AF61F77B89}" type="pres">
      <dgm:prSet presAssocID="{E1341896-F530-42EF-A891-F583825B27D2}" presName="nodeFirstNode" presStyleLbl="node1" presStyleIdx="0" presStyleCnt="6" custScaleX="131705" custRadScaleRad="100041" custRadScaleInc="-10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092FD2-984F-428F-90EC-CDB0A73C55E1}" type="pres">
      <dgm:prSet presAssocID="{DB19626D-808D-4696-8149-3F3C39467FEB}" presName="sibTransFirstNode" presStyleLbl="bgShp" presStyleIdx="0" presStyleCnt="1"/>
      <dgm:spPr/>
      <dgm:t>
        <a:bodyPr/>
        <a:lstStyle/>
        <a:p>
          <a:endParaRPr lang="uk-UA"/>
        </a:p>
      </dgm:t>
    </dgm:pt>
    <dgm:pt modelId="{F5662880-6130-4CBF-A6A9-59903D479D2A}" type="pres">
      <dgm:prSet presAssocID="{ACCBBC81-09DF-4E6C-ADAD-471F3451329A}" presName="nodeFollowingNodes" presStyleLbl="node1" presStyleIdx="1" presStyleCnt="6" custScaleX="134790" custRadScaleRad="99736" custRadScaleInc="-17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94DC81-FE68-4FAA-8201-38ABAFC9FAAF}" type="pres">
      <dgm:prSet presAssocID="{50B8C716-A3FE-4CE9-A235-27892E8B3F6C}" presName="nodeFollowingNodes" presStyleLbl="node1" presStyleIdx="2" presStyleCnt="6" custScaleX="129900" custRadScaleRad="99736" custRadScaleInc="17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7B23B2-639C-4E6A-B557-C5CE7C8DAC61}" type="pres">
      <dgm:prSet presAssocID="{82CB4F25-FCF8-4B11-B386-178CBFDAC0BA}" presName="nodeFollowingNodes" presStyleLbl="node1" presStyleIdx="3" presStyleCnt="6" custScaleX="117889" custRadScaleRad="100000" custRadScaleInc="33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48C9AA0-422F-470B-AF63-2175537CD4FB}" type="pres">
      <dgm:prSet presAssocID="{D5AEB457-4836-4BFD-BC01-5CC0D12133C2}" presName="nodeFollowingNodes" presStyleLbl="node1" presStyleIdx="4" presStyleCnt="6" custScaleX="130522" custRadScaleRad="100264" custRadScaleInc="1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02CDCF7-C894-4797-9A31-64146FDD8220}" type="pres">
      <dgm:prSet presAssocID="{8CC4E15D-02AA-4ABD-8FA7-5E23E8546611}" presName="nodeFollowingNodes" presStyleLbl="node1" presStyleIdx="5" presStyleCnt="6" custScaleX="133449" custRadScaleRad="99927" custRadScaleInc="-8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95397EE-95BA-45B0-BDFB-6DDAD09EA226}" srcId="{C1A827A3-A676-450A-818E-D6813C76FBB5}" destId="{ACCBBC81-09DF-4E6C-ADAD-471F3451329A}" srcOrd="1" destOrd="0" parTransId="{0B20E6F1-633C-4F24-ADA8-5B2171B86C62}" sibTransId="{BD597BDE-4292-4D95-AA5C-FD6224562252}"/>
    <dgm:cxn modelId="{71E3180C-E79F-482B-9DA6-514514B2024A}" type="presOf" srcId="{DB19626D-808D-4696-8149-3F3C39467FEB}" destId="{BC092FD2-984F-428F-90EC-CDB0A73C55E1}" srcOrd="0" destOrd="0" presId="urn:microsoft.com/office/officeart/2005/8/layout/cycle3"/>
    <dgm:cxn modelId="{B1B355A7-7F57-4CD0-9946-A4E0B1FFCBD5}" srcId="{C1A827A3-A676-450A-818E-D6813C76FBB5}" destId="{D5AEB457-4836-4BFD-BC01-5CC0D12133C2}" srcOrd="4" destOrd="0" parTransId="{22024738-65A8-41B9-BEA9-E326929931F1}" sibTransId="{895B8040-C453-4348-8FA0-B3CFC513B504}"/>
    <dgm:cxn modelId="{17787783-1A20-46B9-8426-8E0399723703}" type="presOf" srcId="{82CB4F25-FCF8-4B11-B386-178CBFDAC0BA}" destId="{C67B23B2-639C-4E6A-B557-C5CE7C8DAC61}" srcOrd="0" destOrd="0" presId="urn:microsoft.com/office/officeart/2005/8/layout/cycle3"/>
    <dgm:cxn modelId="{8662F9E7-A655-4F06-B933-7D6B3CC76111}" type="presOf" srcId="{ACCBBC81-09DF-4E6C-ADAD-471F3451329A}" destId="{F5662880-6130-4CBF-A6A9-59903D479D2A}" srcOrd="0" destOrd="0" presId="urn:microsoft.com/office/officeart/2005/8/layout/cycle3"/>
    <dgm:cxn modelId="{62D7E9B2-780F-43B1-AB55-1177DCCD05F4}" srcId="{C1A827A3-A676-450A-818E-D6813C76FBB5}" destId="{50B8C716-A3FE-4CE9-A235-27892E8B3F6C}" srcOrd="2" destOrd="0" parTransId="{B74FBA88-520E-45FC-9E07-5C12E9E98154}" sibTransId="{087E3F74-2142-4C89-829E-90065717EE86}"/>
    <dgm:cxn modelId="{DD875755-40F1-4626-BA68-8AACF434251D}" type="presOf" srcId="{D5AEB457-4836-4BFD-BC01-5CC0D12133C2}" destId="{448C9AA0-422F-470B-AF63-2175537CD4FB}" srcOrd="0" destOrd="0" presId="urn:microsoft.com/office/officeart/2005/8/layout/cycle3"/>
    <dgm:cxn modelId="{08FCC200-E43A-4DC1-8815-16FF53637587}" srcId="{C1A827A3-A676-450A-818E-D6813C76FBB5}" destId="{E1341896-F530-42EF-A891-F583825B27D2}" srcOrd="0" destOrd="0" parTransId="{7D6884EC-6E2C-42E4-AB73-23A2A4EA6B03}" sibTransId="{DB19626D-808D-4696-8149-3F3C39467FEB}"/>
    <dgm:cxn modelId="{EAB23DA4-0145-4264-9D2C-9ABF5C2D3C09}" type="presOf" srcId="{C1A827A3-A676-450A-818E-D6813C76FBB5}" destId="{214B03AB-D5BA-484C-8AEC-04562A2FC48A}" srcOrd="0" destOrd="0" presId="urn:microsoft.com/office/officeart/2005/8/layout/cycle3"/>
    <dgm:cxn modelId="{DEFFAE66-FDC0-4559-91C7-7ABC36B5C08D}" type="presOf" srcId="{50B8C716-A3FE-4CE9-A235-27892E8B3F6C}" destId="{5F94DC81-FE68-4FAA-8201-38ABAFC9FAAF}" srcOrd="0" destOrd="0" presId="urn:microsoft.com/office/officeart/2005/8/layout/cycle3"/>
    <dgm:cxn modelId="{E74D94FD-DF57-444A-BB82-0DE9008C4D71}" srcId="{C1A827A3-A676-450A-818E-D6813C76FBB5}" destId="{8CC4E15D-02AA-4ABD-8FA7-5E23E8546611}" srcOrd="5" destOrd="0" parTransId="{A1EBA5DD-24A1-42B8-9996-4072A95429E5}" sibTransId="{D44F0592-5C9E-4D6A-AA66-95FF797E17BE}"/>
    <dgm:cxn modelId="{92224430-AC19-4457-A89E-437B32DE4B2A}" type="presOf" srcId="{8CC4E15D-02AA-4ABD-8FA7-5E23E8546611}" destId="{602CDCF7-C894-4797-9A31-64146FDD8220}" srcOrd="0" destOrd="0" presId="urn:microsoft.com/office/officeart/2005/8/layout/cycle3"/>
    <dgm:cxn modelId="{ACA180A5-D524-44D1-8057-FA6867E3CE12}" type="presOf" srcId="{E1341896-F530-42EF-A891-F583825B27D2}" destId="{6D862848-2A77-4E03-9C03-51AF61F77B89}" srcOrd="0" destOrd="0" presId="urn:microsoft.com/office/officeart/2005/8/layout/cycle3"/>
    <dgm:cxn modelId="{50B496FD-2255-4A85-8AD6-E2FA4DD96178}" srcId="{C1A827A3-A676-450A-818E-D6813C76FBB5}" destId="{82CB4F25-FCF8-4B11-B386-178CBFDAC0BA}" srcOrd="3" destOrd="0" parTransId="{0BD224B4-EB2A-4E9F-8330-8AB605F76FA8}" sibTransId="{AFEEDA65-53B6-40E5-9F19-AA48CE334A28}"/>
    <dgm:cxn modelId="{4841B3E9-9ECA-427E-8A0C-455CD5AB9163}" type="presParOf" srcId="{214B03AB-D5BA-484C-8AEC-04562A2FC48A}" destId="{7B885447-990E-42B1-9AB1-1B0E404EB623}" srcOrd="0" destOrd="0" presId="urn:microsoft.com/office/officeart/2005/8/layout/cycle3"/>
    <dgm:cxn modelId="{E4A4DADF-FA1C-401B-9ABA-90C4FCDB4A60}" type="presParOf" srcId="{7B885447-990E-42B1-9AB1-1B0E404EB623}" destId="{6D862848-2A77-4E03-9C03-51AF61F77B89}" srcOrd="0" destOrd="0" presId="urn:microsoft.com/office/officeart/2005/8/layout/cycle3"/>
    <dgm:cxn modelId="{74BD06F9-A293-4A1F-BC7F-AB3BD7FFB630}" type="presParOf" srcId="{7B885447-990E-42B1-9AB1-1B0E404EB623}" destId="{BC092FD2-984F-428F-90EC-CDB0A73C55E1}" srcOrd="1" destOrd="0" presId="urn:microsoft.com/office/officeart/2005/8/layout/cycle3"/>
    <dgm:cxn modelId="{00ADA51E-CB60-47E1-9651-814C61EE9F4E}" type="presParOf" srcId="{7B885447-990E-42B1-9AB1-1B0E404EB623}" destId="{F5662880-6130-4CBF-A6A9-59903D479D2A}" srcOrd="2" destOrd="0" presId="urn:microsoft.com/office/officeart/2005/8/layout/cycle3"/>
    <dgm:cxn modelId="{B54B8BDE-3979-4916-A8B1-366DD4C9EB02}" type="presParOf" srcId="{7B885447-990E-42B1-9AB1-1B0E404EB623}" destId="{5F94DC81-FE68-4FAA-8201-38ABAFC9FAAF}" srcOrd="3" destOrd="0" presId="urn:microsoft.com/office/officeart/2005/8/layout/cycle3"/>
    <dgm:cxn modelId="{167B2F1A-5BD1-49B5-84FF-8B9BB4B5963D}" type="presParOf" srcId="{7B885447-990E-42B1-9AB1-1B0E404EB623}" destId="{C67B23B2-639C-4E6A-B557-C5CE7C8DAC61}" srcOrd="4" destOrd="0" presId="urn:microsoft.com/office/officeart/2005/8/layout/cycle3"/>
    <dgm:cxn modelId="{36B473CD-46E4-436C-B896-47492E8D0A70}" type="presParOf" srcId="{7B885447-990E-42B1-9AB1-1B0E404EB623}" destId="{448C9AA0-422F-470B-AF63-2175537CD4FB}" srcOrd="5" destOrd="0" presId="urn:microsoft.com/office/officeart/2005/8/layout/cycle3"/>
    <dgm:cxn modelId="{32AE5F2F-67B3-4FF0-AB49-2EC835D2AAA3}" type="presParOf" srcId="{7B885447-990E-42B1-9AB1-1B0E404EB623}" destId="{602CDCF7-C894-4797-9A31-64146FDD8220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5FB9CB-0675-4E01-ABBC-A9B453A24CCB}" type="doc">
      <dgm:prSet loTypeId="urn:microsoft.com/office/officeart/2005/8/layout/hList7#1" loCatId="relationship" qsTypeId="urn:microsoft.com/office/officeart/2005/8/quickstyle/simple1#3" qsCatId="simple" csTypeId="urn:microsoft.com/office/officeart/2005/8/colors/accent1_2#4" csCatId="accent1" phldr="1"/>
      <dgm:spPr/>
    </dgm:pt>
    <dgm:pt modelId="{55302E07-6427-493F-AB24-0FA8D258F620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uk-UA" sz="18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Індивідуальні заходи</a:t>
          </a:r>
          <a:r>
            <a:rPr lang="uk-UA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:</a:t>
          </a:r>
        </a:p>
        <a:p>
          <a:pPr algn="l"/>
          <a:r>
            <a:rPr lang="uk-UA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-</a:t>
          </a:r>
          <a:r>
            <a:rPr lang="en-US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 </a:t>
          </a:r>
          <a:r>
            <a:rPr lang="uk-UA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робота з обдарованими </a:t>
          </a:r>
          <a:r>
            <a:rPr lang="uk-UA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дітьми;</a:t>
          </a:r>
          <a:br>
            <a:rPr lang="uk-UA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</a:br>
          <a:r>
            <a:rPr lang="uk-UA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-</a:t>
          </a:r>
          <a:r>
            <a:rPr lang="en-US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 </a:t>
          </a:r>
          <a:r>
            <a:rPr lang="uk-UA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олімпіади</a:t>
          </a:r>
          <a:r>
            <a:rPr lang="uk-UA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;</a:t>
          </a:r>
        </a:p>
        <a:p>
          <a:pPr algn="l"/>
          <a:r>
            <a:rPr lang="uk-UA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-</a:t>
          </a:r>
          <a:r>
            <a:rPr lang="en-US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 </a:t>
          </a:r>
          <a:r>
            <a:rPr lang="uk-UA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домашні експерименти.</a:t>
          </a:r>
          <a:endParaRPr lang="uk-UA" sz="1500" i="1" dirty="0">
            <a:solidFill>
              <a:schemeClr val="tx1">
                <a:lumMod val="95000"/>
                <a:lumOff val="5000"/>
              </a:schemeClr>
            </a:solidFill>
            <a:latin typeface="Georgia" panose="02040502050405020303" pitchFamily="18" charset="0"/>
          </a:endParaRPr>
        </a:p>
      </dgm:t>
    </dgm:pt>
    <dgm:pt modelId="{20E2FF1B-0DB0-44A6-891B-BE542F899973}" type="parTrans" cxnId="{D6418B73-01F9-43C6-B824-F53D628C0DD4}">
      <dgm:prSet/>
      <dgm:spPr/>
      <dgm:t>
        <a:bodyPr/>
        <a:lstStyle/>
        <a:p>
          <a:endParaRPr lang="uk-UA"/>
        </a:p>
      </dgm:t>
    </dgm:pt>
    <dgm:pt modelId="{654DBC50-CB54-4991-827B-09262B4B1587}" type="sibTrans" cxnId="{D6418B73-01F9-43C6-B824-F53D628C0DD4}">
      <dgm:prSet/>
      <dgm:spPr/>
      <dgm:t>
        <a:bodyPr/>
        <a:lstStyle/>
        <a:p>
          <a:endParaRPr lang="uk-UA"/>
        </a:p>
      </dgm:t>
    </dgm:pt>
    <dgm:pt modelId="{3C10D160-7C3D-4E8E-BF81-0CA85B38D6DD}">
      <dgm:prSet phldrT="[Текст]" custT="1"/>
      <dgm:spPr>
        <a:noFill/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uk-UA" sz="20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Групові заходи:</a:t>
          </a:r>
        </a:p>
        <a:p>
          <a:pPr algn="l"/>
          <a:r>
            <a:rPr lang="uk-UA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-</a:t>
          </a:r>
          <a:r>
            <a:rPr lang="en-US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 </a:t>
          </a:r>
          <a:r>
            <a:rPr lang="uk-UA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заняття </a:t>
          </a:r>
          <a:r>
            <a:rPr lang="uk-UA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хімічного гуртка;</a:t>
          </a:r>
        </a:p>
        <a:p>
          <a:pPr algn="l"/>
          <a:r>
            <a:rPr lang="uk-UA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-</a:t>
          </a:r>
          <a:r>
            <a:rPr lang="en-US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 </a:t>
          </a:r>
          <a:r>
            <a:rPr lang="uk-UA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робота </a:t>
          </a:r>
          <a:r>
            <a:rPr lang="uk-UA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над </a:t>
          </a:r>
          <a:r>
            <a:rPr lang="uk-UA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проектами.</a:t>
          </a:r>
          <a:endParaRPr lang="uk-UA" sz="1500" i="1" dirty="0" smtClean="0">
            <a:solidFill>
              <a:schemeClr val="tx1">
                <a:lumMod val="95000"/>
                <a:lumOff val="5000"/>
              </a:schemeClr>
            </a:solidFill>
            <a:latin typeface="Georgia" panose="02040502050405020303" pitchFamily="18" charset="0"/>
          </a:endParaRPr>
        </a:p>
        <a:p>
          <a:pPr algn="l"/>
          <a:endParaRPr lang="uk-UA" sz="1500" i="1" dirty="0">
            <a:solidFill>
              <a:schemeClr val="tx1">
                <a:lumMod val="75000"/>
                <a:lumOff val="25000"/>
              </a:schemeClr>
            </a:solidFill>
            <a:latin typeface="Georgia" panose="02040502050405020303" pitchFamily="18" charset="0"/>
          </a:endParaRPr>
        </a:p>
      </dgm:t>
    </dgm:pt>
    <dgm:pt modelId="{A1BA7117-5C81-4B19-98F3-DC36FB94F59C}" type="parTrans" cxnId="{146E8CC6-9C4F-43A9-B1C0-007C40CA05CF}">
      <dgm:prSet/>
      <dgm:spPr/>
      <dgm:t>
        <a:bodyPr/>
        <a:lstStyle/>
        <a:p>
          <a:endParaRPr lang="uk-UA"/>
        </a:p>
      </dgm:t>
    </dgm:pt>
    <dgm:pt modelId="{40446811-0485-4BBB-80FE-6D4BD0FDF4D2}" type="sibTrans" cxnId="{146E8CC6-9C4F-43A9-B1C0-007C40CA05CF}">
      <dgm:prSet/>
      <dgm:spPr/>
      <dgm:t>
        <a:bodyPr/>
        <a:lstStyle/>
        <a:p>
          <a:endParaRPr lang="uk-UA"/>
        </a:p>
      </dgm:t>
    </dgm:pt>
    <dgm:pt modelId="{5E7A13E5-C498-4CAD-A1D9-0F7C71076B25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uk-UA" sz="20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Масові заходи</a:t>
          </a:r>
          <a:r>
            <a:rPr lang="uk-UA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:</a:t>
          </a:r>
        </a:p>
        <a:p>
          <a:pPr algn="l"/>
          <a:r>
            <a:rPr lang="uk-UA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-</a:t>
          </a:r>
          <a:r>
            <a:rPr lang="en-US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 </a:t>
          </a:r>
          <a:r>
            <a:rPr lang="uk-UA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предметні </a:t>
          </a:r>
          <a:r>
            <a:rPr lang="uk-UA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тижні(хімії та екології, природничих дисциплін);</a:t>
          </a:r>
        </a:p>
        <a:p>
          <a:pPr algn="l"/>
          <a:r>
            <a:rPr lang="uk-UA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-</a:t>
          </a:r>
          <a:r>
            <a:rPr lang="en-US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 </a:t>
          </a:r>
          <a:r>
            <a:rPr lang="uk-UA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конференції,</a:t>
          </a:r>
          <a:r>
            <a:rPr lang="en-US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 </a:t>
          </a:r>
          <a:r>
            <a:rPr lang="uk-UA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лекції</a:t>
          </a:r>
          <a:r>
            <a:rPr lang="uk-UA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, диспути</a:t>
          </a:r>
          <a:endParaRPr lang="uk-UA" sz="1500" i="1" dirty="0">
            <a:solidFill>
              <a:schemeClr val="tx1">
                <a:lumMod val="95000"/>
                <a:lumOff val="5000"/>
              </a:schemeClr>
            </a:solidFill>
            <a:latin typeface="Georgia" panose="02040502050405020303" pitchFamily="18" charset="0"/>
          </a:endParaRPr>
        </a:p>
      </dgm:t>
    </dgm:pt>
    <dgm:pt modelId="{06B2C85B-998B-4AF6-B35A-A7BB9F6185A1}" type="parTrans" cxnId="{FCE7BBA4-5B37-482E-95C7-4D280D8B1DF5}">
      <dgm:prSet/>
      <dgm:spPr/>
      <dgm:t>
        <a:bodyPr/>
        <a:lstStyle/>
        <a:p>
          <a:endParaRPr lang="uk-UA"/>
        </a:p>
      </dgm:t>
    </dgm:pt>
    <dgm:pt modelId="{AAA9994A-D3E7-4D48-A426-69FA68C4BFFE}" type="sibTrans" cxnId="{FCE7BBA4-5B37-482E-95C7-4D280D8B1DF5}">
      <dgm:prSet/>
      <dgm:spPr/>
      <dgm:t>
        <a:bodyPr/>
        <a:lstStyle/>
        <a:p>
          <a:endParaRPr lang="uk-UA"/>
        </a:p>
      </dgm:t>
    </dgm:pt>
    <dgm:pt modelId="{E5163871-5641-4E93-B5E2-354FE17E6E7D}" type="pres">
      <dgm:prSet presAssocID="{6F5FB9CB-0675-4E01-ABBC-A9B453A24CCB}" presName="Name0" presStyleCnt="0">
        <dgm:presLayoutVars>
          <dgm:dir/>
          <dgm:resizeHandles val="exact"/>
        </dgm:presLayoutVars>
      </dgm:prSet>
      <dgm:spPr/>
    </dgm:pt>
    <dgm:pt modelId="{09DF1FF7-15C5-44B2-90A7-F02314A67ADD}" type="pres">
      <dgm:prSet presAssocID="{6F5FB9CB-0675-4E01-ABBC-A9B453A24CCB}" presName="fgShape" presStyleLbl="fgShp" presStyleIdx="0" presStyleCnt="1"/>
      <dgm:spPr>
        <a:solidFill>
          <a:schemeClr val="accent2">
            <a:lumMod val="75000"/>
          </a:schemeClr>
        </a:solidFill>
      </dgm:spPr>
    </dgm:pt>
    <dgm:pt modelId="{EF304F5E-7348-43F1-B65A-E23E4516B05D}" type="pres">
      <dgm:prSet presAssocID="{6F5FB9CB-0675-4E01-ABBC-A9B453A24CCB}" presName="linComp" presStyleCnt="0"/>
      <dgm:spPr/>
    </dgm:pt>
    <dgm:pt modelId="{EAE801D7-AE00-408A-81A2-CFED5226E0CD}" type="pres">
      <dgm:prSet presAssocID="{55302E07-6427-493F-AB24-0FA8D258F620}" presName="compNode" presStyleCnt="0"/>
      <dgm:spPr/>
    </dgm:pt>
    <dgm:pt modelId="{5000BC1F-2C99-4A3B-9BF6-F0207FD18CEC}" type="pres">
      <dgm:prSet presAssocID="{55302E07-6427-493F-AB24-0FA8D258F620}" presName="bkgdShape" presStyleLbl="node1" presStyleIdx="0" presStyleCnt="3" custScaleX="122125" custLinFactNeighborX="-1578" custLinFactNeighborY="285"/>
      <dgm:spPr/>
      <dgm:t>
        <a:bodyPr/>
        <a:lstStyle/>
        <a:p>
          <a:endParaRPr lang="uk-UA"/>
        </a:p>
      </dgm:t>
    </dgm:pt>
    <dgm:pt modelId="{6436F112-2C90-426D-8601-F61B022F1800}" type="pres">
      <dgm:prSet presAssocID="{55302E07-6427-493F-AB24-0FA8D258F62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627CFE-7BC5-4E2E-9615-0413F104D940}" type="pres">
      <dgm:prSet presAssocID="{55302E07-6427-493F-AB24-0FA8D258F620}" presName="invisiNode" presStyleLbl="node1" presStyleIdx="0" presStyleCnt="3"/>
      <dgm:spPr/>
    </dgm:pt>
    <dgm:pt modelId="{D56000CC-5448-40DC-8B0B-646E4E4D80D9}" type="pres">
      <dgm:prSet presAssocID="{55302E07-6427-493F-AB24-0FA8D258F620}" presName="imagNode" presStyleLbl="fgImgPlace1" presStyleIdx="0" presStyleCnt="3" custScaleX="132147" custScaleY="111348" custLinFactX="63997" custLinFactNeighborX="100000" custLinFactNeighborY="-12344"/>
      <dgm:spPr>
        <a:noFill/>
        <a:ln>
          <a:noFill/>
        </a:ln>
      </dgm:spPr>
    </dgm:pt>
    <dgm:pt modelId="{0F886063-6DC1-4E49-93EA-9179886610BE}" type="pres">
      <dgm:prSet presAssocID="{654DBC50-CB54-4991-827B-09262B4B1587}" presName="sibTrans" presStyleLbl="sibTrans2D1" presStyleIdx="0" presStyleCnt="0"/>
      <dgm:spPr/>
      <dgm:t>
        <a:bodyPr/>
        <a:lstStyle/>
        <a:p>
          <a:endParaRPr lang="uk-UA"/>
        </a:p>
      </dgm:t>
    </dgm:pt>
    <dgm:pt modelId="{485D61FC-DFC6-4877-8ADE-D917C8FB54B0}" type="pres">
      <dgm:prSet presAssocID="{3C10D160-7C3D-4E8E-BF81-0CA85B38D6DD}" presName="compNode" presStyleCnt="0"/>
      <dgm:spPr/>
    </dgm:pt>
    <dgm:pt modelId="{519FC1A5-5DF9-4654-8B32-E87F4D8B1FE5}" type="pres">
      <dgm:prSet presAssocID="{3C10D160-7C3D-4E8E-BF81-0CA85B38D6DD}" presName="bkgdShape" presStyleLbl="node1" presStyleIdx="1" presStyleCnt="3" custScaleX="124013"/>
      <dgm:spPr/>
      <dgm:t>
        <a:bodyPr/>
        <a:lstStyle/>
        <a:p>
          <a:endParaRPr lang="uk-UA"/>
        </a:p>
      </dgm:t>
    </dgm:pt>
    <dgm:pt modelId="{C9FCE7F9-846C-486E-A3DE-12BBDC5E104D}" type="pres">
      <dgm:prSet presAssocID="{3C10D160-7C3D-4E8E-BF81-0CA85B38D6D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BFABF3-C0A4-4428-B224-80F3AE0E8F6B}" type="pres">
      <dgm:prSet presAssocID="{3C10D160-7C3D-4E8E-BF81-0CA85B38D6DD}" presName="invisiNode" presStyleLbl="node1" presStyleIdx="1" presStyleCnt="3"/>
      <dgm:spPr/>
    </dgm:pt>
    <dgm:pt modelId="{A074BD1B-1368-4D3B-B0CF-A73E41D1BCDC}" type="pres">
      <dgm:prSet presAssocID="{3C10D160-7C3D-4E8E-BF81-0CA85B38D6DD}" presName="imagNode" presStyleLbl="fgImgPlace1" presStyleIdx="1" presStyleCnt="3" custScaleX="133137" custScaleY="109639" custLinFactNeighborX="855" custLinFactNeighborY="-4098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t="-15000" b="-15000"/>
          </a:stretch>
        </a:blipFill>
      </dgm:spPr>
    </dgm:pt>
    <dgm:pt modelId="{19B92DDE-4412-4EB7-84FA-0E4CAE3E4A51}" type="pres">
      <dgm:prSet presAssocID="{40446811-0485-4BBB-80FE-6D4BD0FDF4D2}" presName="sibTrans" presStyleLbl="sibTrans2D1" presStyleIdx="0" presStyleCnt="0"/>
      <dgm:spPr/>
      <dgm:t>
        <a:bodyPr/>
        <a:lstStyle/>
        <a:p>
          <a:endParaRPr lang="uk-UA"/>
        </a:p>
      </dgm:t>
    </dgm:pt>
    <dgm:pt modelId="{25F85352-66E1-43E0-8933-4763BC5F30B5}" type="pres">
      <dgm:prSet presAssocID="{5E7A13E5-C498-4CAD-A1D9-0F7C71076B25}" presName="compNode" presStyleCnt="0"/>
      <dgm:spPr/>
    </dgm:pt>
    <dgm:pt modelId="{CCB78844-035E-47DA-A957-9EBC451AE431}" type="pres">
      <dgm:prSet presAssocID="{5E7A13E5-C498-4CAD-A1D9-0F7C71076B25}" presName="bkgdShape" presStyleLbl="node1" presStyleIdx="2" presStyleCnt="3" custScaleX="129539"/>
      <dgm:spPr/>
      <dgm:t>
        <a:bodyPr/>
        <a:lstStyle/>
        <a:p>
          <a:endParaRPr lang="uk-UA"/>
        </a:p>
      </dgm:t>
    </dgm:pt>
    <dgm:pt modelId="{0661648E-8196-4E7F-B35A-D3EB8505C86C}" type="pres">
      <dgm:prSet presAssocID="{5E7A13E5-C498-4CAD-A1D9-0F7C71076B2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623EA0-E8A5-409E-884F-AB7EA8E34E6A}" type="pres">
      <dgm:prSet presAssocID="{5E7A13E5-C498-4CAD-A1D9-0F7C71076B25}" presName="invisiNode" presStyleLbl="node1" presStyleIdx="2" presStyleCnt="3"/>
      <dgm:spPr/>
    </dgm:pt>
    <dgm:pt modelId="{12E4CF06-F83A-4CAA-BD83-D6A8C208B67B}" type="pres">
      <dgm:prSet presAssocID="{5E7A13E5-C498-4CAD-A1D9-0F7C71076B25}" presName="imagNode" presStyleLbl="fgImgPlace1" presStyleIdx="2" presStyleCnt="3" custScaleX="146088" custScaleY="126209" custLinFactNeighborY="-5981"/>
      <dgm:spPr>
        <a:noFill/>
        <a:ln>
          <a:noFill/>
        </a:ln>
      </dgm:spPr>
    </dgm:pt>
  </dgm:ptLst>
  <dgm:cxnLst>
    <dgm:cxn modelId="{01A896D8-745E-4DD6-BF02-7C749C709974}" type="presOf" srcId="{40446811-0485-4BBB-80FE-6D4BD0FDF4D2}" destId="{19B92DDE-4412-4EB7-84FA-0E4CAE3E4A51}" srcOrd="0" destOrd="0" presId="urn:microsoft.com/office/officeart/2005/8/layout/hList7#1"/>
    <dgm:cxn modelId="{146E8CC6-9C4F-43A9-B1C0-007C40CA05CF}" srcId="{6F5FB9CB-0675-4E01-ABBC-A9B453A24CCB}" destId="{3C10D160-7C3D-4E8E-BF81-0CA85B38D6DD}" srcOrd="1" destOrd="0" parTransId="{A1BA7117-5C81-4B19-98F3-DC36FB94F59C}" sibTransId="{40446811-0485-4BBB-80FE-6D4BD0FDF4D2}"/>
    <dgm:cxn modelId="{CD387528-EC28-4B07-A4E5-31E8C6895490}" type="presOf" srcId="{3C10D160-7C3D-4E8E-BF81-0CA85B38D6DD}" destId="{C9FCE7F9-846C-486E-A3DE-12BBDC5E104D}" srcOrd="1" destOrd="0" presId="urn:microsoft.com/office/officeart/2005/8/layout/hList7#1"/>
    <dgm:cxn modelId="{90070598-4ABD-4567-A598-8CEC6E2F5393}" type="presOf" srcId="{55302E07-6427-493F-AB24-0FA8D258F620}" destId="{5000BC1F-2C99-4A3B-9BF6-F0207FD18CEC}" srcOrd="0" destOrd="0" presId="urn:microsoft.com/office/officeart/2005/8/layout/hList7#1"/>
    <dgm:cxn modelId="{2A3CA2F7-0B3E-437D-B803-AF0E196418D6}" type="presOf" srcId="{55302E07-6427-493F-AB24-0FA8D258F620}" destId="{6436F112-2C90-426D-8601-F61B022F1800}" srcOrd="1" destOrd="0" presId="urn:microsoft.com/office/officeart/2005/8/layout/hList7#1"/>
    <dgm:cxn modelId="{FCE7BBA4-5B37-482E-95C7-4D280D8B1DF5}" srcId="{6F5FB9CB-0675-4E01-ABBC-A9B453A24CCB}" destId="{5E7A13E5-C498-4CAD-A1D9-0F7C71076B25}" srcOrd="2" destOrd="0" parTransId="{06B2C85B-998B-4AF6-B35A-A7BB9F6185A1}" sibTransId="{AAA9994A-D3E7-4D48-A426-69FA68C4BFFE}"/>
    <dgm:cxn modelId="{40406DA1-412A-434D-BEC1-AADF6F558C14}" type="presOf" srcId="{6F5FB9CB-0675-4E01-ABBC-A9B453A24CCB}" destId="{E5163871-5641-4E93-B5E2-354FE17E6E7D}" srcOrd="0" destOrd="0" presId="urn:microsoft.com/office/officeart/2005/8/layout/hList7#1"/>
    <dgm:cxn modelId="{D6418B73-01F9-43C6-B824-F53D628C0DD4}" srcId="{6F5FB9CB-0675-4E01-ABBC-A9B453A24CCB}" destId="{55302E07-6427-493F-AB24-0FA8D258F620}" srcOrd="0" destOrd="0" parTransId="{20E2FF1B-0DB0-44A6-891B-BE542F899973}" sibTransId="{654DBC50-CB54-4991-827B-09262B4B1587}"/>
    <dgm:cxn modelId="{7C24BAAD-79C1-4084-9D15-05932A44321B}" type="presOf" srcId="{5E7A13E5-C498-4CAD-A1D9-0F7C71076B25}" destId="{CCB78844-035E-47DA-A957-9EBC451AE431}" srcOrd="0" destOrd="0" presId="urn:microsoft.com/office/officeart/2005/8/layout/hList7#1"/>
    <dgm:cxn modelId="{8C546CCC-283F-443A-B982-38D9EF034232}" type="presOf" srcId="{654DBC50-CB54-4991-827B-09262B4B1587}" destId="{0F886063-6DC1-4E49-93EA-9179886610BE}" srcOrd="0" destOrd="0" presId="urn:microsoft.com/office/officeart/2005/8/layout/hList7#1"/>
    <dgm:cxn modelId="{9F21E0C0-28FD-4B6A-A9AD-8F121DC8F86A}" type="presOf" srcId="{5E7A13E5-C498-4CAD-A1D9-0F7C71076B25}" destId="{0661648E-8196-4E7F-B35A-D3EB8505C86C}" srcOrd="1" destOrd="0" presId="urn:microsoft.com/office/officeart/2005/8/layout/hList7#1"/>
    <dgm:cxn modelId="{F0DB8B86-D801-4959-8C47-973AF16D76C7}" type="presOf" srcId="{3C10D160-7C3D-4E8E-BF81-0CA85B38D6DD}" destId="{519FC1A5-5DF9-4654-8B32-E87F4D8B1FE5}" srcOrd="0" destOrd="0" presId="urn:microsoft.com/office/officeart/2005/8/layout/hList7#1"/>
    <dgm:cxn modelId="{3799BBA6-3C07-4DBF-A4BE-FAA94D32CCA5}" type="presParOf" srcId="{E5163871-5641-4E93-B5E2-354FE17E6E7D}" destId="{09DF1FF7-15C5-44B2-90A7-F02314A67ADD}" srcOrd="0" destOrd="0" presId="urn:microsoft.com/office/officeart/2005/8/layout/hList7#1"/>
    <dgm:cxn modelId="{B9468566-54DB-4F40-B3B3-CE3FA9906921}" type="presParOf" srcId="{E5163871-5641-4E93-B5E2-354FE17E6E7D}" destId="{EF304F5E-7348-43F1-B65A-E23E4516B05D}" srcOrd="1" destOrd="0" presId="urn:microsoft.com/office/officeart/2005/8/layout/hList7#1"/>
    <dgm:cxn modelId="{909F6049-5E88-4E56-80C3-9A761D59DE5D}" type="presParOf" srcId="{EF304F5E-7348-43F1-B65A-E23E4516B05D}" destId="{EAE801D7-AE00-408A-81A2-CFED5226E0CD}" srcOrd="0" destOrd="0" presId="urn:microsoft.com/office/officeart/2005/8/layout/hList7#1"/>
    <dgm:cxn modelId="{6C50A369-D36E-4092-ADED-8542F4A7621E}" type="presParOf" srcId="{EAE801D7-AE00-408A-81A2-CFED5226E0CD}" destId="{5000BC1F-2C99-4A3B-9BF6-F0207FD18CEC}" srcOrd="0" destOrd="0" presId="urn:microsoft.com/office/officeart/2005/8/layout/hList7#1"/>
    <dgm:cxn modelId="{78D2E9B6-89E8-455D-87AD-DDDCEC3BC5B3}" type="presParOf" srcId="{EAE801D7-AE00-408A-81A2-CFED5226E0CD}" destId="{6436F112-2C90-426D-8601-F61B022F1800}" srcOrd="1" destOrd="0" presId="urn:microsoft.com/office/officeart/2005/8/layout/hList7#1"/>
    <dgm:cxn modelId="{3C28599B-4EBD-4A4F-9432-6B94759454B4}" type="presParOf" srcId="{EAE801D7-AE00-408A-81A2-CFED5226E0CD}" destId="{93627CFE-7BC5-4E2E-9615-0413F104D940}" srcOrd="2" destOrd="0" presId="urn:microsoft.com/office/officeart/2005/8/layout/hList7#1"/>
    <dgm:cxn modelId="{CF5B04CC-B060-4809-A503-68AC423A8A62}" type="presParOf" srcId="{EAE801D7-AE00-408A-81A2-CFED5226E0CD}" destId="{D56000CC-5448-40DC-8B0B-646E4E4D80D9}" srcOrd="3" destOrd="0" presId="urn:microsoft.com/office/officeart/2005/8/layout/hList7#1"/>
    <dgm:cxn modelId="{62AB5178-2A37-4402-9FA9-1D2F707ED054}" type="presParOf" srcId="{EF304F5E-7348-43F1-B65A-E23E4516B05D}" destId="{0F886063-6DC1-4E49-93EA-9179886610BE}" srcOrd="1" destOrd="0" presId="urn:microsoft.com/office/officeart/2005/8/layout/hList7#1"/>
    <dgm:cxn modelId="{6E98C103-51CD-42A4-9EAD-0FCBA729703D}" type="presParOf" srcId="{EF304F5E-7348-43F1-B65A-E23E4516B05D}" destId="{485D61FC-DFC6-4877-8ADE-D917C8FB54B0}" srcOrd="2" destOrd="0" presId="urn:microsoft.com/office/officeart/2005/8/layout/hList7#1"/>
    <dgm:cxn modelId="{BF050CD3-D07D-4F3F-90F1-5D2C7AECA9BB}" type="presParOf" srcId="{485D61FC-DFC6-4877-8ADE-D917C8FB54B0}" destId="{519FC1A5-5DF9-4654-8B32-E87F4D8B1FE5}" srcOrd="0" destOrd="0" presId="urn:microsoft.com/office/officeart/2005/8/layout/hList7#1"/>
    <dgm:cxn modelId="{12F5FD5C-FBBC-416A-821E-9EDC20E8BF1D}" type="presParOf" srcId="{485D61FC-DFC6-4877-8ADE-D917C8FB54B0}" destId="{C9FCE7F9-846C-486E-A3DE-12BBDC5E104D}" srcOrd="1" destOrd="0" presId="urn:microsoft.com/office/officeart/2005/8/layout/hList7#1"/>
    <dgm:cxn modelId="{77AF2B9D-914E-411F-A526-99FC5AFA0C45}" type="presParOf" srcId="{485D61FC-DFC6-4877-8ADE-D917C8FB54B0}" destId="{28BFABF3-C0A4-4428-B224-80F3AE0E8F6B}" srcOrd="2" destOrd="0" presId="urn:microsoft.com/office/officeart/2005/8/layout/hList7#1"/>
    <dgm:cxn modelId="{821FB373-A2FC-4850-BABD-39874AFD4D38}" type="presParOf" srcId="{485D61FC-DFC6-4877-8ADE-D917C8FB54B0}" destId="{A074BD1B-1368-4D3B-B0CF-A73E41D1BCDC}" srcOrd="3" destOrd="0" presId="urn:microsoft.com/office/officeart/2005/8/layout/hList7#1"/>
    <dgm:cxn modelId="{B8C20D4F-D8CA-4497-B25C-551C1D734723}" type="presParOf" srcId="{EF304F5E-7348-43F1-B65A-E23E4516B05D}" destId="{19B92DDE-4412-4EB7-84FA-0E4CAE3E4A51}" srcOrd="3" destOrd="0" presId="urn:microsoft.com/office/officeart/2005/8/layout/hList7#1"/>
    <dgm:cxn modelId="{84A28722-DCC4-46A0-AB3A-B9DA8E059EE5}" type="presParOf" srcId="{EF304F5E-7348-43F1-B65A-E23E4516B05D}" destId="{25F85352-66E1-43E0-8933-4763BC5F30B5}" srcOrd="4" destOrd="0" presId="urn:microsoft.com/office/officeart/2005/8/layout/hList7#1"/>
    <dgm:cxn modelId="{0616A70A-08B5-4624-B24F-F7B63827CA68}" type="presParOf" srcId="{25F85352-66E1-43E0-8933-4763BC5F30B5}" destId="{CCB78844-035E-47DA-A957-9EBC451AE431}" srcOrd="0" destOrd="0" presId="urn:microsoft.com/office/officeart/2005/8/layout/hList7#1"/>
    <dgm:cxn modelId="{670BB479-C5ED-480F-93A7-B87368C18375}" type="presParOf" srcId="{25F85352-66E1-43E0-8933-4763BC5F30B5}" destId="{0661648E-8196-4E7F-B35A-D3EB8505C86C}" srcOrd="1" destOrd="0" presId="urn:microsoft.com/office/officeart/2005/8/layout/hList7#1"/>
    <dgm:cxn modelId="{8FF1AA32-B1F1-42F4-98CB-E2E4CC3E332B}" type="presParOf" srcId="{25F85352-66E1-43E0-8933-4763BC5F30B5}" destId="{08623EA0-E8A5-409E-884F-AB7EA8E34E6A}" srcOrd="2" destOrd="0" presId="urn:microsoft.com/office/officeart/2005/8/layout/hList7#1"/>
    <dgm:cxn modelId="{A8E62A65-4D3F-4730-A29D-6ECC85DF3521}" type="presParOf" srcId="{25F85352-66E1-43E0-8933-4763BC5F30B5}" destId="{12E4CF06-F83A-4CAA-BD83-D6A8C208B67B}" srcOrd="3" destOrd="0" presId="urn:microsoft.com/office/officeart/2005/8/layout/hList7#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72A62A-7E75-4960-B777-123E71086AA7}" type="doc">
      <dgm:prSet loTypeId="urn:microsoft.com/office/officeart/2005/8/layout/radial5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416C424-1734-4D59-A218-32DFE558B73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r"/>
          <a:r>
            <a:rPr lang="uk-UA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ІІ-й</a:t>
          </a:r>
          <a:r>
            <a:rPr lang="uk-UA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 день:</a:t>
          </a:r>
        </a:p>
        <a:p>
          <a:pPr algn="l"/>
          <a:r>
            <a:rPr lang="uk-UA" sz="1800" dirty="0" smtClean="0">
              <a:solidFill>
                <a:schemeClr val="tx1"/>
              </a:solidFill>
              <a:latin typeface="Georgia" pitchFamily="18" charset="0"/>
            </a:rPr>
            <a:t>Конкурс віршів та пісень      </a:t>
          </a:r>
          <a:r>
            <a:rPr lang="en-US" sz="1800" dirty="0" smtClean="0">
              <a:solidFill>
                <a:schemeClr val="tx1"/>
              </a:solidFill>
              <a:latin typeface="Georgia" pitchFamily="18" charset="0"/>
            </a:rPr>
            <a:t>“</a:t>
          </a:r>
          <a:r>
            <a:rPr lang="uk-UA" sz="1800" dirty="0" smtClean="0">
              <a:solidFill>
                <a:schemeClr val="tx1"/>
              </a:solidFill>
              <a:latin typeface="Georgia" pitchFamily="18" charset="0"/>
            </a:rPr>
            <a:t>Хімія </a:t>
          </a:r>
          <a:r>
            <a:rPr lang="uk-UA" sz="1800" dirty="0" smtClean="0">
              <a:solidFill>
                <a:schemeClr val="tx1"/>
              </a:solidFill>
              <a:latin typeface="Georgia" pitchFamily="18" charset="0"/>
            </a:rPr>
            <a:t>– це</a:t>
          </a:r>
          <a:r>
            <a:rPr lang="uk-UA" sz="1800" dirty="0" smtClean="0">
              <a:solidFill>
                <a:schemeClr val="tx1"/>
              </a:solidFill>
              <a:latin typeface="Georgia" pitchFamily="18" charset="0"/>
            </a:rPr>
            <a:t>…</a:t>
          </a:r>
          <a:r>
            <a:rPr lang="en-US" sz="1800" dirty="0" smtClean="0">
              <a:solidFill>
                <a:schemeClr val="tx1"/>
              </a:solidFill>
              <a:latin typeface="Georgia" pitchFamily="18" charset="0"/>
            </a:rPr>
            <a:t>”</a:t>
          </a:r>
          <a:endParaRPr lang="uk-UA" sz="1800" dirty="0" smtClean="0">
            <a:solidFill>
              <a:schemeClr val="tx1"/>
            </a:solidFill>
            <a:latin typeface="Georgia" pitchFamily="18" charset="0"/>
          </a:endParaRPr>
        </a:p>
        <a:p>
          <a:pPr algn="l"/>
          <a:r>
            <a:rPr lang="uk-UA" sz="1800" dirty="0" smtClean="0">
              <a:solidFill>
                <a:schemeClr val="tx1"/>
              </a:solidFill>
              <a:latin typeface="Georgia" pitchFamily="18" charset="0"/>
            </a:rPr>
            <a:t>Виховний захід – </a:t>
          </a:r>
          <a:r>
            <a:rPr lang="uk-UA" sz="1800" dirty="0" smtClean="0">
              <a:solidFill>
                <a:schemeClr val="tx1"/>
              </a:solidFill>
              <a:latin typeface="Georgia" pitchFamily="18" charset="0"/>
            </a:rPr>
            <a:t>гра </a:t>
          </a:r>
          <a:r>
            <a:rPr lang="en-US" sz="1800" dirty="0" smtClean="0">
              <a:solidFill>
                <a:schemeClr val="tx1"/>
              </a:solidFill>
              <a:latin typeface="Georgia" pitchFamily="18" charset="0"/>
            </a:rPr>
            <a:t>“</a:t>
          </a:r>
          <a:r>
            <a:rPr lang="uk-UA" sz="1800" dirty="0" err="1" smtClean="0">
              <a:solidFill>
                <a:schemeClr val="tx1"/>
              </a:solidFill>
              <a:latin typeface="Georgia" pitchFamily="18" charset="0"/>
            </a:rPr>
            <a:t>Кам</a:t>
          </a:r>
          <a:r>
            <a:rPr lang="ru-RU" sz="1800" dirty="0" smtClean="0">
              <a:solidFill>
                <a:schemeClr val="tx1"/>
              </a:solidFill>
              <a:latin typeface="Georgia" pitchFamily="18" charset="0"/>
            </a:rPr>
            <a:t>’</a:t>
          </a:r>
          <a:r>
            <a:rPr lang="uk-UA" sz="1800" dirty="0" err="1" smtClean="0">
              <a:solidFill>
                <a:schemeClr val="tx1"/>
              </a:solidFill>
              <a:latin typeface="Georgia" pitchFamily="18" charset="0"/>
            </a:rPr>
            <a:t>яна</a:t>
          </a:r>
          <a:r>
            <a:rPr lang="uk-UA" sz="1800" dirty="0" smtClean="0">
              <a:solidFill>
                <a:schemeClr val="tx1"/>
              </a:solidFill>
              <a:latin typeface="Georgia" pitchFamily="18" charset="0"/>
            </a:rPr>
            <a:t> </a:t>
          </a:r>
          <a:r>
            <a:rPr lang="uk-UA" sz="1800" dirty="0" smtClean="0">
              <a:solidFill>
                <a:schemeClr val="tx1"/>
              </a:solidFill>
              <a:latin typeface="Georgia" pitchFamily="18" charset="0"/>
            </a:rPr>
            <a:t>веселка</a:t>
          </a:r>
          <a:r>
            <a:rPr lang="en-US" sz="1800" dirty="0" smtClean="0">
              <a:solidFill>
                <a:schemeClr val="tx1"/>
              </a:solidFill>
              <a:latin typeface="Georgia" pitchFamily="18" charset="0"/>
            </a:rPr>
            <a:t>”</a:t>
          </a:r>
          <a:r>
            <a:rPr lang="uk-UA" sz="1800" dirty="0" smtClean="0">
              <a:solidFill>
                <a:schemeClr val="tx1"/>
              </a:solidFill>
              <a:latin typeface="Georgia" pitchFamily="18" charset="0"/>
            </a:rPr>
            <a:t>            (</a:t>
          </a:r>
          <a:r>
            <a:rPr lang="uk-UA" sz="1800" dirty="0" smtClean="0">
              <a:solidFill>
                <a:schemeClr val="tx1"/>
              </a:solidFill>
              <a:latin typeface="Georgia" pitchFamily="18" charset="0"/>
            </a:rPr>
            <a:t>9-10 </a:t>
          </a:r>
          <a:r>
            <a:rPr lang="uk-UA" sz="1800" dirty="0" smtClean="0">
              <a:solidFill>
                <a:schemeClr val="tx1"/>
              </a:solidFill>
              <a:latin typeface="Georgia" pitchFamily="18" charset="0"/>
            </a:rPr>
            <a:t>класи)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13858B61-86F0-490C-8F4D-651BC8506F39}" type="parTrans" cxnId="{60227A4C-4254-41C0-BD76-3D45A50E8C83}">
      <dgm:prSet/>
      <dgm:spPr/>
      <dgm:t>
        <a:bodyPr/>
        <a:lstStyle/>
        <a:p>
          <a:endParaRPr lang="ru-RU">
            <a:solidFill>
              <a:schemeClr val="bg1"/>
            </a:solidFill>
            <a:latin typeface="Georgia" pitchFamily="18" charset="0"/>
          </a:endParaRPr>
        </a:p>
      </dgm:t>
    </dgm:pt>
    <dgm:pt modelId="{12F0D601-889A-40B8-B532-BA2CEB463E00}" type="sibTrans" cxnId="{60227A4C-4254-41C0-BD76-3D45A50E8C8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0994DC6-EC37-4345-8F6C-72F344A63F7B}">
      <dgm:prSet phldrT="[Текст]" custT="1"/>
      <dgm:spPr/>
      <dgm:t>
        <a:bodyPr/>
        <a:lstStyle/>
        <a:p>
          <a:pPr algn="r"/>
          <a:r>
            <a:rPr lang="uk-UA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ІІІ-й</a:t>
          </a:r>
          <a:r>
            <a:rPr lang="uk-UA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 день:</a:t>
          </a:r>
        </a:p>
        <a:p>
          <a:pPr algn="r"/>
          <a:r>
            <a:rPr lang="uk-UA" sz="1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Брейн</a:t>
          </a:r>
          <a:r>
            <a:rPr lang="uk-UA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 - ринг знавців природничих наук</a:t>
          </a:r>
        </a:p>
        <a:p>
          <a:pPr algn="r"/>
          <a:r>
            <a:rPr lang="uk-UA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Вечір цікавої хімії </a:t>
          </a:r>
          <a:r>
            <a: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“</a:t>
          </a:r>
          <a:r>
            <a:rPr lang="uk-UA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Чи </a:t>
          </a:r>
          <a:r>
            <a:rPr lang="uk-UA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все ми знаємо про полімери</a:t>
          </a:r>
          <a:r>
            <a:rPr lang="uk-UA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?</a:t>
          </a:r>
          <a:r>
            <a: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”</a:t>
          </a:r>
          <a:endParaRPr lang="uk-UA" sz="1800" dirty="0" smtClean="0">
            <a:solidFill>
              <a:schemeClr val="tx1">
                <a:lumMod val="95000"/>
                <a:lumOff val="5000"/>
              </a:schemeClr>
            </a:solidFill>
            <a:latin typeface="Georgia" pitchFamily="18" charset="0"/>
          </a:endParaRPr>
        </a:p>
      </dgm:t>
    </dgm:pt>
    <dgm:pt modelId="{E83A49C9-9ED0-4D2E-98BB-A8DEF602906A}" type="parTrans" cxnId="{D1838E4C-0246-40F8-8267-6E5445CB4DB6}">
      <dgm:prSet/>
      <dgm:spPr/>
      <dgm:t>
        <a:bodyPr/>
        <a:lstStyle/>
        <a:p>
          <a:endParaRPr lang="ru-RU">
            <a:solidFill>
              <a:schemeClr val="bg1"/>
            </a:solidFill>
            <a:latin typeface="Georgia" pitchFamily="18" charset="0"/>
          </a:endParaRPr>
        </a:p>
      </dgm:t>
    </dgm:pt>
    <dgm:pt modelId="{7192BBDD-F2C0-4C36-BA83-A7F634CBDA7C}" type="sibTrans" cxnId="{D1838E4C-0246-40F8-8267-6E5445CB4DB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B7422F9-E9EF-40CD-BDEB-0A3E9045F5B3}">
      <dgm:prSet/>
      <dgm:spPr/>
      <dgm:t>
        <a:bodyPr/>
        <a:lstStyle/>
        <a:p>
          <a:endParaRPr lang="ru-RU" dirty="0">
            <a:latin typeface="Georgia" pitchFamily="18" charset="0"/>
          </a:endParaRPr>
        </a:p>
      </dgm:t>
    </dgm:pt>
    <dgm:pt modelId="{4488455A-189E-47AA-BDF3-4D8D78949D83}" type="parTrans" cxnId="{D0175511-98CD-421E-A6E7-4253F88E0C8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E189625-EF05-42C5-A0ED-5D5366E4B01E}" type="sibTrans" cxnId="{D0175511-98CD-421E-A6E7-4253F88E0C8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9BA4D4C-AB68-408B-BAA9-0F6640D41C43}">
      <dgm:prSet/>
      <dgm:spPr/>
      <dgm:t>
        <a:bodyPr/>
        <a:lstStyle/>
        <a:p>
          <a:endParaRPr lang="ru-RU" dirty="0">
            <a:latin typeface="Georgia" pitchFamily="18" charset="0"/>
          </a:endParaRPr>
        </a:p>
      </dgm:t>
    </dgm:pt>
    <dgm:pt modelId="{27DD3032-544A-4C6D-BEFC-E0D334B24466}" type="parTrans" cxnId="{9325F652-5673-483B-9862-544C243B94B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7B36555-1AEF-493E-ABFE-D0682112A4FD}" type="sibTrans" cxnId="{9325F652-5673-483B-9862-544C243B94B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97B868A-D7BC-4CDD-AE26-60B94A1AEB76}">
      <dgm:prSet phldrT="[Текст]" phldr="1" custRadScaleRad="99133" custRadScaleInc="-2088"/>
      <dgm:spPr/>
      <dgm:t>
        <a:bodyPr/>
        <a:lstStyle/>
        <a:p>
          <a:endParaRPr lang="ru-RU" dirty="0">
            <a:solidFill>
              <a:schemeClr val="bg1"/>
            </a:solidFill>
            <a:latin typeface="Georgia" pitchFamily="18" charset="0"/>
          </a:endParaRPr>
        </a:p>
      </dgm:t>
    </dgm:pt>
    <dgm:pt modelId="{E92E3DA4-3FD7-429B-8D08-175F25B63B8D}" type="parTrans" cxnId="{36150CAC-27A0-4D01-827D-0A21DFE609A6}">
      <dgm:prSet custLinFactNeighborX="476" custLinFactNeighborY="-13788"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0E4FB11-5B2F-46A5-84E1-AC423D88CBDC}" type="sibTrans" cxnId="{36150CAC-27A0-4D01-827D-0A21DFE609A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7740390-743B-4D90-904D-BCA33182E741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uk-UA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		</a:t>
          </a:r>
          <a:r>
            <a: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IV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-й день:</a:t>
          </a:r>
          <a:endParaRPr lang="uk-UA" sz="1800" dirty="0" smtClean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  <a:p>
          <a:pPr algn="l"/>
          <a:r>
            <a:rPr lang="uk-UA" sz="1800" dirty="0" smtClean="0">
              <a:solidFill>
                <a:schemeClr val="bg1"/>
              </a:solidFill>
              <a:latin typeface="Georgia" pitchFamily="18" charset="0"/>
            </a:rPr>
            <a:t>Конкурс-захист  учнівських проектів </a:t>
          </a:r>
          <a:r>
            <a:rPr lang="en-US" sz="1800" dirty="0" smtClean="0">
              <a:solidFill>
                <a:schemeClr val="bg1"/>
              </a:solidFill>
              <a:latin typeface="Georgia" pitchFamily="18" charset="0"/>
            </a:rPr>
            <a:t>“</a:t>
          </a:r>
          <a:r>
            <a:rPr lang="uk-UA" sz="1800" dirty="0" smtClean="0">
              <a:solidFill>
                <a:schemeClr val="bg1"/>
              </a:solidFill>
              <a:latin typeface="Georgia" pitchFamily="18" charset="0"/>
            </a:rPr>
            <a:t>Чисте </a:t>
          </a:r>
          <a:r>
            <a:rPr lang="uk-UA" sz="1800" dirty="0" smtClean="0">
              <a:solidFill>
                <a:schemeClr val="bg1"/>
              </a:solidFill>
              <a:latin typeface="Georgia" pitchFamily="18" charset="0"/>
            </a:rPr>
            <a:t>довкілля – здорова </a:t>
          </a:r>
          <a:r>
            <a:rPr lang="uk-UA" sz="1800" dirty="0" smtClean="0">
              <a:solidFill>
                <a:schemeClr val="bg1"/>
              </a:solidFill>
              <a:latin typeface="Georgia" pitchFamily="18" charset="0"/>
            </a:rPr>
            <a:t>нація</a:t>
          </a:r>
          <a:r>
            <a:rPr lang="en-US" sz="1800" dirty="0" smtClean="0">
              <a:solidFill>
                <a:schemeClr val="bg1"/>
              </a:solidFill>
              <a:latin typeface="Georgia" pitchFamily="18" charset="0"/>
            </a:rPr>
            <a:t>”</a:t>
          </a:r>
          <a:endParaRPr lang="uk-UA" sz="1800" dirty="0" smtClean="0">
            <a:solidFill>
              <a:schemeClr val="bg1"/>
            </a:solidFill>
            <a:latin typeface="Georgia" pitchFamily="18" charset="0"/>
          </a:endParaRPr>
        </a:p>
        <a:p>
          <a:pPr algn="l"/>
          <a:r>
            <a:rPr lang="uk-UA" sz="1800" dirty="0" smtClean="0">
              <a:solidFill>
                <a:schemeClr val="bg1"/>
              </a:solidFill>
              <a:latin typeface="Georgia" pitchFamily="18" charset="0"/>
            </a:rPr>
            <a:t>Пізнавальна </a:t>
          </a:r>
          <a:r>
            <a:rPr lang="uk-UA" sz="1800" dirty="0" smtClean="0">
              <a:solidFill>
                <a:schemeClr val="bg1"/>
              </a:solidFill>
              <a:latin typeface="Georgia" pitchFamily="18" charset="0"/>
            </a:rPr>
            <a:t>гра </a:t>
          </a:r>
          <a:r>
            <a:rPr lang="en-US" sz="1800" dirty="0" smtClean="0">
              <a:solidFill>
                <a:schemeClr val="bg1"/>
              </a:solidFill>
              <a:latin typeface="Georgia" pitchFamily="18" charset="0"/>
            </a:rPr>
            <a:t>“</a:t>
          </a:r>
          <a:r>
            <a:rPr lang="uk-UA" sz="1800" dirty="0" smtClean="0">
              <a:solidFill>
                <a:schemeClr val="bg1"/>
              </a:solidFill>
              <a:latin typeface="Georgia" pitchFamily="18" charset="0"/>
            </a:rPr>
            <a:t>Щасливий випадок</a:t>
          </a:r>
          <a:r>
            <a:rPr lang="en-US" sz="1800" dirty="0" smtClean="0">
              <a:solidFill>
                <a:schemeClr val="bg1"/>
              </a:solidFill>
              <a:latin typeface="Georgia" pitchFamily="18" charset="0"/>
            </a:rPr>
            <a:t>”</a:t>
          </a:r>
          <a:endParaRPr lang="ru-RU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75F6BDDB-68F1-4FA6-968B-D8190C0AF34A}" type="parTrans" cxnId="{AD6F443A-C853-40B3-A169-E1B8BE441466}">
      <dgm:prSet/>
      <dgm:spPr/>
      <dgm:t>
        <a:bodyPr/>
        <a:lstStyle/>
        <a:p>
          <a:endParaRPr lang="ru-RU">
            <a:solidFill>
              <a:schemeClr val="bg1"/>
            </a:solidFill>
            <a:latin typeface="Georgia" pitchFamily="18" charset="0"/>
          </a:endParaRPr>
        </a:p>
      </dgm:t>
    </dgm:pt>
    <dgm:pt modelId="{85A37CE7-EF24-4CE2-B944-F0FED7E7D2DC}" type="sibTrans" cxnId="{AD6F443A-C853-40B3-A169-E1B8BE44146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D01266D-0515-45FF-BE5A-0336A98AEAFF}">
      <dgm:prSet phldrT="[Текст]" custT="1"/>
      <dgm:spPr/>
      <dgm:t>
        <a:bodyPr/>
        <a:lstStyle/>
        <a:p>
          <a:pPr algn="ctr"/>
          <a:r>
            <a:rPr 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                         V</a:t>
          </a:r>
          <a:r>
            <a:rPr lang="uk-UA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-й день:</a:t>
          </a:r>
        </a:p>
        <a:p>
          <a:pPr algn="ctr"/>
          <a:r>
            <a:rPr lang="uk-UA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КВК </a:t>
          </a:r>
          <a:r>
            <a: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“</a:t>
          </a:r>
          <a:r>
            <a:rPr lang="uk-UA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Світ </a:t>
          </a:r>
          <a:r>
            <a:rPr lang="uk-UA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навколо </a:t>
          </a:r>
          <a:r>
            <a:rPr lang="uk-UA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нас</a:t>
          </a:r>
          <a:r>
            <a: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” </a:t>
          </a:r>
          <a:r>
            <a:rPr lang="uk-UA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(інтегрований </a:t>
          </a:r>
          <a:r>
            <a:rPr lang="uk-UA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позакласний захід із фізики та хімії)</a:t>
          </a:r>
        </a:p>
        <a:p>
          <a:pPr algn="ctr"/>
          <a:r>
            <a:rPr lang="uk-UA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Підбиття підсумків тижня (конкурсів, малюнків).</a:t>
          </a:r>
        </a:p>
        <a:p>
          <a:pPr algn="ctr"/>
          <a:endParaRPr lang="ru-RU" sz="18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BCDAEF65-B4AA-4524-81EB-B718F0DCF07F}" type="sibTrans" cxnId="{408262E0-5F42-4C89-9180-D614E7CDA10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21A9895-5295-4B11-880E-465BA13CA056}" type="parTrans" cxnId="{408262E0-5F42-4C89-9180-D614E7CDA107}">
      <dgm:prSet/>
      <dgm:spPr/>
      <dgm:t>
        <a:bodyPr/>
        <a:lstStyle/>
        <a:p>
          <a:endParaRPr lang="ru-RU">
            <a:solidFill>
              <a:schemeClr val="bg1"/>
            </a:solidFill>
            <a:latin typeface="Georgia" pitchFamily="18" charset="0"/>
          </a:endParaRPr>
        </a:p>
      </dgm:t>
    </dgm:pt>
    <dgm:pt modelId="{65D4F1F5-3820-459E-B4A3-996451D95A13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Batang" pitchFamily="18" charset="-127"/>
              <a:cs typeface="Arial" pitchFamily="34" charset="0"/>
            </a:rPr>
            <a:t>Тиждень </a:t>
          </a:r>
        </a:p>
        <a:p>
          <a:r>
            <a:rPr lang="uk-UA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Batang" pitchFamily="18" charset="-127"/>
              <a:cs typeface="Arial" pitchFamily="34" charset="0"/>
            </a:rPr>
            <a:t>хімії </a:t>
          </a:r>
          <a:r>
            <a:rPr lang="uk-UA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Batang" pitchFamily="18" charset="-127"/>
              <a:cs typeface="Arial" pitchFamily="34" charset="0"/>
            </a:rPr>
            <a:t>та екології </a:t>
          </a:r>
        </a:p>
        <a:p>
          <a:r>
            <a:rPr lang="uk-UA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Batang" pitchFamily="18" charset="-127"/>
              <a:cs typeface="Arial" pitchFamily="34" charset="0"/>
            </a:rPr>
            <a:t>у школі</a:t>
          </a:r>
          <a:endParaRPr lang="ru-RU" sz="2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  <a:ea typeface="Batang" pitchFamily="18" charset="-127"/>
            <a:cs typeface="Arial" pitchFamily="34" charset="0"/>
          </a:endParaRPr>
        </a:p>
      </dgm:t>
    </dgm:pt>
    <dgm:pt modelId="{1C3C5D67-09A2-45FE-8F07-CCF4E6615226}" type="sibTrans" cxnId="{287D478B-2D1B-428C-A6FC-4D154369BF2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63D12B1-9143-49D5-A319-8A2C222B8AE6}" type="parTrans" cxnId="{287D478B-2D1B-428C-A6FC-4D154369BF2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304E5F5-A23A-420F-B2C2-9BAE95164C97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uk-UA" sz="1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	  </a:t>
          </a:r>
          <a:r>
            <a:rPr lang="uk-UA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І-й </a:t>
          </a:r>
          <a:r>
            <a:rPr lang="uk-UA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день</a:t>
          </a:r>
          <a:r>
            <a:rPr lang="uk-UA" sz="1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:</a:t>
          </a:r>
          <a:endParaRPr lang="uk-UA" sz="1800" dirty="0" smtClean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  <a:p>
          <a:r>
            <a:rPr lang="uk-UA" sz="1800" b="0" dirty="0" smtClean="0">
              <a:solidFill>
                <a:schemeClr val="tx1"/>
              </a:solidFill>
              <a:effectLst/>
              <a:latin typeface="Georgia" pitchFamily="18" charset="0"/>
            </a:rPr>
            <a:t>Презентація тижня.</a:t>
          </a:r>
        </a:p>
        <a:p>
          <a:r>
            <a:rPr lang="uk-UA" sz="1800" b="0" dirty="0" smtClean="0">
              <a:solidFill>
                <a:schemeClr val="tx1"/>
              </a:solidFill>
              <a:effectLst/>
              <a:latin typeface="Georgia" pitchFamily="18" charset="0"/>
            </a:rPr>
            <a:t>Конкурс газет та малюнків.</a:t>
          </a:r>
        </a:p>
        <a:p>
          <a:r>
            <a:rPr lang="uk-UA" sz="1800" dirty="0" err="1" smtClean="0">
              <a:solidFill>
                <a:schemeClr val="tx1"/>
              </a:solidFill>
              <a:latin typeface="Georgia" pitchFamily="18" charset="0"/>
            </a:rPr>
            <a:t>Конкурс–вікторина</a:t>
          </a:r>
          <a:r>
            <a:rPr lang="uk-UA" sz="1800" dirty="0" smtClean="0">
              <a:solidFill>
                <a:schemeClr val="tx1"/>
              </a:solidFill>
              <a:latin typeface="Georgia" pitchFamily="18" charset="0"/>
            </a:rPr>
            <a:t> </a:t>
          </a:r>
          <a:r>
            <a:rPr lang="en-US" sz="1800" dirty="0" smtClean="0">
              <a:solidFill>
                <a:schemeClr val="tx1"/>
              </a:solidFill>
              <a:latin typeface="Georgia" pitchFamily="18" charset="0"/>
            </a:rPr>
            <a:t>“</a:t>
          </a:r>
          <a:r>
            <a:rPr lang="uk-UA" sz="1800" dirty="0" smtClean="0">
              <a:solidFill>
                <a:schemeClr val="tx1"/>
              </a:solidFill>
              <a:latin typeface="Georgia" pitchFamily="18" charset="0"/>
            </a:rPr>
            <a:t>Чи </a:t>
          </a:r>
          <a:r>
            <a:rPr lang="uk-UA" sz="1800" dirty="0" smtClean="0">
              <a:solidFill>
                <a:schemeClr val="tx1"/>
              </a:solidFill>
              <a:latin typeface="Georgia" pitchFamily="18" charset="0"/>
            </a:rPr>
            <a:t>знаєте ви хімію</a:t>
          </a:r>
          <a:r>
            <a:rPr lang="uk-UA" sz="1800" dirty="0" smtClean="0">
              <a:solidFill>
                <a:schemeClr val="tx1"/>
              </a:solidFill>
              <a:latin typeface="Georgia" pitchFamily="18" charset="0"/>
            </a:rPr>
            <a:t>?</a:t>
          </a:r>
          <a:r>
            <a:rPr lang="en-US" sz="1800" dirty="0" smtClean="0">
              <a:solidFill>
                <a:schemeClr val="tx1"/>
              </a:solidFill>
              <a:latin typeface="Georgia" pitchFamily="18" charset="0"/>
            </a:rPr>
            <a:t>”</a:t>
          </a:r>
          <a:endParaRPr lang="uk-UA" sz="1800" b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F5A47194-8C6D-4FCA-B2F5-C11D5763F13E}" type="sibTrans" cxnId="{5EBC7004-7492-4D7F-969F-6475BCDA791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0476CE9-85C8-4DDE-92BB-BFE62FAD6EEF}" type="parTrans" cxnId="{5EBC7004-7492-4D7F-969F-6475BCDA791D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>
            <a:solidFill>
              <a:schemeClr val="bg1"/>
            </a:solidFill>
            <a:latin typeface="Georgia" pitchFamily="18" charset="0"/>
          </a:endParaRPr>
        </a:p>
      </dgm:t>
    </dgm:pt>
    <dgm:pt modelId="{74C92679-746D-4006-8E2D-55DA801BA75D}" type="pres">
      <dgm:prSet presAssocID="{8772A62A-7E75-4960-B777-123E71086A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C62B98-1482-4B02-B85A-9ADF902D54D4}" type="pres">
      <dgm:prSet presAssocID="{65D4F1F5-3820-459E-B4A3-996451D95A13}" presName="centerShape" presStyleLbl="node0" presStyleIdx="0" presStyleCnt="1" custScaleX="112104" custScaleY="152238" custLinFactNeighborX="745" custLinFactNeighborY="15847"/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853C27B0-124D-49E5-82DF-35FF4EFEF921}" type="pres">
      <dgm:prSet presAssocID="{13858B61-86F0-490C-8F4D-651BC8506F39}" presName="parTrans" presStyleLbl="sibTrans2D1" presStyleIdx="0" presStyleCnt="5" custScaleX="198003"/>
      <dgm:spPr/>
      <dgm:t>
        <a:bodyPr/>
        <a:lstStyle/>
        <a:p>
          <a:endParaRPr lang="ru-RU"/>
        </a:p>
      </dgm:t>
    </dgm:pt>
    <dgm:pt modelId="{845109A5-249C-4C71-9990-E90D4626CBE1}" type="pres">
      <dgm:prSet presAssocID="{13858B61-86F0-490C-8F4D-651BC8506F39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7712D27-63B8-4A57-A49D-C99F83A91218}" type="pres">
      <dgm:prSet presAssocID="{6416C424-1734-4D59-A218-32DFE558B736}" presName="node" presStyleLbl="node1" presStyleIdx="0" presStyleCnt="5" custScaleX="147342" custScaleY="117943" custRadScaleRad="79142" custRadScaleInc="-1595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159D5D6D-839B-4D34-A9FC-FC7B1B8FFBF1}" type="pres">
      <dgm:prSet presAssocID="{E83A49C9-9ED0-4D2E-98BB-A8DEF602906A}" presName="parTrans" presStyleLbl="sibTrans2D1" presStyleIdx="1" presStyleCnt="5" custAng="182766" custScaleX="109049" custLinFactY="-44875" custLinFactNeighborX="-47138" custLinFactNeighborY="-100000"/>
      <dgm:spPr/>
      <dgm:t>
        <a:bodyPr/>
        <a:lstStyle/>
        <a:p>
          <a:endParaRPr lang="ru-RU"/>
        </a:p>
      </dgm:t>
    </dgm:pt>
    <dgm:pt modelId="{9AE82D34-911C-4546-A241-46C9ADF176B9}" type="pres">
      <dgm:prSet presAssocID="{E83A49C9-9ED0-4D2E-98BB-A8DEF602906A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B34F766-7313-4F4D-AD1A-24C44121289F}" type="pres">
      <dgm:prSet presAssocID="{A0994DC6-EC37-4345-8F6C-72F344A63F7B}" presName="node" presStyleLbl="node1" presStyleIdx="1" presStyleCnt="5" custScaleX="156586" custScaleY="136857" custRadScaleRad="119506" custRadScaleInc="11085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F7EE3C1F-D24B-419B-98E2-C5CF16A97ECD}" type="pres">
      <dgm:prSet presAssocID="{121A9895-5295-4B11-880E-465BA13CA056}" presName="parTrans" presStyleLbl="sibTrans2D1" presStyleIdx="2" presStyleCnt="5"/>
      <dgm:spPr/>
      <dgm:t>
        <a:bodyPr/>
        <a:lstStyle/>
        <a:p>
          <a:endParaRPr lang="ru-RU"/>
        </a:p>
      </dgm:t>
    </dgm:pt>
    <dgm:pt modelId="{E343DECB-10F4-4B25-BBA8-02EAFCCDB7E5}" type="pres">
      <dgm:prSet presAssocID="{121A9895-5295-4B11-880E-465BA13CA056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8E65F31D-AA0F-4382-B573-63F6F9649499}" type="pres">
      <dgm:prSet presAssocID="{4D01266D-0515-45FF-BE5A-0336A98AEAFF}" presName="node" presStyleLbl="node1" presStyleIdx="2" presStyleCnt="5" custScaleX="152925" custScaleY="136857" custRadScaleRad="125206" custRadScaleInc="-71419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8410DB23-941D-4D30-8CC3-065E680A8ACB}" type="pres">
      <dgm:prSet presAssocID="{75F6BDDB-68F1-4FA6-968B-D8190C0AF34A}" presName="parTrans" presStyleLbl="sibTrans2D1" presStyleIdx="3" presStyleCnt="5" custScaleX="166894" custLinFactY="-3766" custLinFactNeighborX="-48968" custLinFactNeighborY="-100000"/>
      <dgm:spPr/>
      <dgm:t>
        <a:bodyPr/>
        <a:lstStyle/>
        <a:p>
          <a:endParaRPr lang="ru-RU"/>
        </a:p>
      </dgm:t>
    </dgm:pt>
    <dgm:pt modelId="{35ADB321-4E7A-4073-B6BD-C83F69C3CFDE}" type="pres">
      <dgm:prSet presAssocID="{75F6BDDB-68F1-4FA6-968B-D8190C0AF34A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7C271FD-F2C0-4CBB-AE4C-D89F60E3414C}" type="pres">
      <dgm:prSet presAssocID="{27740390-743B-4D90-904D-BCA33182E741}" presName="node" presStyleLbl="node1" presStyleIdx="3" presStyleCnt="5" custScaleX="159133" custScaleY="114564" custRadScaleRad="129302" custRadScaleInc="53020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4A75CE61-AE4F-487E-9284-7F2C71C9774D}" type="pres">
      <dgm:prSet presAssocID="{60476CE9-85C8-4DDE-92BB-BFE62FAD6EEF}" presName="parTrans" presStyleLbl="sibTrans2D1" presStyleIdx="4" presStyleCnt="5"/>
      <dgm:spPr/>
      <dgm:t>
        <a:bodyPr/>
        <a:lstStyle/>
        <a:p>
          <a:endParaRPr lang="ru-RU"/>
        </a:p>
      </dgm:t>
    </dgm:pt>
    <dgm:pt modelId="{4A50EBD9-0DAD-4FC3-94ED-B48D3305D497}" type="pres">
      <dgm:prSet presAssocID="{60476CE9-85C8-4DDE-92BB-BFE62FAD6EEF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E59F36A1-A7C6-4C05-87E2-83AB1B3E7AC9}" type="pres">
      <dgm:prSet presAssocID="{A304E5F5-A23A-420F-B2C2-9BAE95164C97}" presName="node" presStyleLbl="node1" presStyleIdx="4" presStyleCnt="5" custScaleX="142189" custScaleY="136857" custRadScaleRad="128992" custRadScaleInc="17116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</dgm:ptLst>
  <dgm:cxnLst>
    <dgm:cxn modelId="{60227A4C-4254-41C0-BD76-3D45A50E8C83}" srcId="{65D4F1F5-3820-459E-B4A3-996451D95A13}" destId="{6416C424-1734-4D59-A218-32DFE558B736}" srcOrd="0" destOrd="0" parTransId="{13858B61-86F0-490C-8F4D-651BC8506F39}" sibTransId="{12F0D601-889A-40B8-B532-BA2CEB463E00}"/>
    <dgm:cxn modelId="{C60AEA88-643E-4973-9DAA-57900F1F1F97}" type="presOf" srcId="{13858B61-86F0-490C-8F4D-651BC8506F39}" destId="{853C27B0-124D-49E5-82DF-35FF4EFEF921}" srcOrd="0" destOrd="0" presId="urn:microsoft.com/office/officeart/2005/8/layout/radial5"/>
    <dgm:cxn modelId="{72FF950B-3CBA-42E3-903F-968AD4DE1C7A}" type="presOf" srcId="{8772A62A-7E75-4960-B777-123E71086AA7}" destId="{74C92679-746D-4006-8E2D-55DA801BA75D}" srcOrd="0" destOrd="0" presId="urn:microsoft.com/office/officeart/2005/8/layout/radial5"/>
    <dgm:cxn modelId="{B6F2CAE3-13CB-4B27-87DD-9B4EF8F787D4}" type="presOf" srcId="{27740390-743B-4D90-904D-BCA33182E741}" destId="{17C271FD-F2C0-4CBB-AE4C-D89F60E3414C}" srcOrd="0" destOrd="0" presId="urn:microsoft.com/office/officeart/2005/8/layout/radial5"/>
    <dgm:cxn modelId="{1C20EEF9-82CD-412E-A6CE-088D28636776}" type="presOf" srcId="{121A9895-5295-4B11-880E-465BA13CA056}" destId="{F7EE3C1F-D24B-419B-98E2-C5CF16A97ECD}" srcOrd="0" destOrd="0" presId="urn:microsoft.com/office/officeart/2005/8/layout/radial5"/>
    <dgm:cxn modelId="{1AC0F8AB-1038-4426-929D-DF23F33DF856}" type="presOf" srcId="{75F6BDDB-68F1-4FA6-968B-D8190C0AF34A}" destId="{35ADB321-4E7A-4073-B6BD-C83F69C3CFDE}" srcOrd="1" destOrd="0" presId="urn:microsoft.com/office/officeart/2005/8/layout/radial5"/>
    <dgm:cxn modelId="{3908E754-EDAD-4302-A596-819815C06D6C}" type="presOf" srcId="{75F6BDDB-68F1-4FA6-968B-D8190C0AF34A}" destId="{8410DB23-941D-4D30-8CC3-065E680A8ACB}" srcOrd="0" destOrd="0" presId="urn:microsoft.com/office/officeart/2005/8/layout/radial5"/>
    <dgm:cxn modelId="{287D478B-2D1B-428C-A6FC-4D154369BF24}" srcId="{8772A62A-7E75-4960-B777-123E71086AA7}" destId="{65D4F1F5-3820-459E-B4A3-996451D95A13}" srcOrd="0" destOrd="0" parTransId="{163D12B1-9143-49D5-A319-8A2C222B8AE6}" sibTransId="{1C3C5D67-09A2-45FE-8F07-CCF4E6615226}"/>
    <dgm:cxn modelId="{AD6F443A-C853-40B3-A169-E1B8BE441466}" srcId="{65D4F1F5-3820-459E-B4A3-996451D95A13}" destId="{27740390-743B-4D90-904D-BCA33182E741}" srcOrd="3" destOrd="0" parTransId="{75F6BDDB-68F1-4FA6-968B-D8190C0AF34A}" sibTransId="{85A37CE7-EF24-4CE2-B944-F0FED7E7D2DC}"/>
    <dgm:cxn modelId="{54F60321-6171-487C-9106-CAA2BC97C77D}" type="presOf" srcId="{60476CE9-85C8-4DDE-92BB-BFE62FAD6EEF}" destId="{4A75CE61-AE4F-487E-9284-7F2C71C9774D}" srcOrd="0" destOrd="0" presId="urn:microsoft.com/office/officeart/2005/8/layout/radial5"/>
    <dgm:cxn modelId="{40A07942-E987-4E40-B85C-C3DEA9E77F51}" type="presOf" srcId="{65D4F1F5-3820-459E-B4A3-996451D95A13}" destId="{BEC62B98-1482-4B02-B85A-9ADF902D54D4}" srcOrd="0" destOrd="0" presId="urn:microsoft.com/office/officeart/2005/8/layout/radial5"/>
    <dgm:cxn modelId="{C28C31D7-4DFA-4173-BB84-8E9AEF691A4E}" type="presOf" srcId="{4D01266D-0515-45FF-BE5A-0336A98AEAFF}" destId="{8E65F31D-AA0F-4382-B573-63F6F9649499}" srcOrd="0" destOrd="0" presId="urn:microsoft.com/office/officeart/2005/8/layout/radial5"/>
    <dgm:cxn modelId="{D0175511-98CD-421E-A6E7-4253F88E0C82}" srcId="{8772A62A-7E75-4960-B777-123E71086AA7}" destId="{FB7422F9-E9EF-40CD-BDEB-0A3E9045F5B3}" srcOrd="2" destOrd="0" parTransId="{4488455A-189E-47AA-BDF3-4D8D78949D83}" sibTransId="{0E189625-EF05-42C5-A0ED-5D5366E4B01E}"/>
    <dgm:cxn modelId="{36150CAC-27A0-4D01-827D-0A21DFE609A6}" srcId="{8772A62A-7E75-4960-B777-123E71086AA7}" destId="{597B868A-D7BC-4CDD-AE26-60B94A1AEB76}" srcOrd="3" destOrd="0" parTransId="{E92E3DA4-3FD7-429B-8D08-175F25B63B8D}" sibTransId="{40E4FB11-5B2F-46A5-84E1-AC423D88CBDC}"/>
    <dgm:cxn modelId="{408262E0-5F42-4C89-9180-D614E7CDA107}" srcId="{65D4F1F5-3820-459E-B4A3-996451D95A13}" destId="{4D01266D-0515-45FF-BE5A-0336A98AEAFF}" srcOrd="2" destOrd="0" parTransId="{121A9895-5295-4B11-880E-465BA13CA056}" sibTransId="{BCDAEF65-B4AA-4524-81EB-B718F0DCF07F}"/>
    <dgm:cxn modelId="{376A3688-78F5-453A-84B3-9E2F521DD800}" type="presOf" srcId="{6416C424-1734-4D59-A218-32DFE558B736}" destId="{F7712D27-63B8-4A57-A49D-C99F83A91218}" srcOrd="0" destOrd="0" presId="urn:microsoft.com/office/officeart/2005/8/layout/radial5"/>
    <dgm:cxn modelId="{1386A97C-36D5-480B-9D0E-3908BCD220E7}" type="presOf" srcId="{A0994DC6-EC37-4345-8F6C-72F344A63F7B}" destId="{7B34F766-7313-4F4D-AD1A-24C44121289F}" srcOrd="0" destOrd="0" presId="urn:microsoft.com/office/officeart/2005/8/layout/radial5"/>
    <dgm:cxn modelId="{0135C75F-1D82-4979-BCD5-C67B96F354D9}" type="presOf" srcId="{A304E5F5-A23A-420F-B2C2-9BAE95164C97}" destId="{E59F36A1-A7C6-4C05-87E2-83AB1B3E7AC9}" srcOrd="0" destOrd="0" presId="urn:microsoft.com/office/officeart/2005/8/layout/radial5"/>
    <dgm:cxn modelId="{A16F58E2-0798-4A67-87D6-A46DCAC799AA}" type="presOf" srcId="{60476CE9-85C8-4DDE-92BB-BFE62FAD6EEF}" destId="{4A50EBD9-0DAD-4FC3-94ED-B48D3305D497}" srcOrd="1" destOrd="0" presId="urn:microsoft.com/office/officeart/2005/8/layout/radial5"/>
    <dgm:cxn modelId="{D1838E4C-0246-40F8-8267-6E5445CB4DB6}" srcId="{65D4F1F5-3820-459E-B4A3-996451D95A13}" destId="{A0994DC6-EC37-4345-8F6C-72F344A63F7B}" srcOrd="1" destOrd="0" parTransId="{E83A49C9-9ED0-4D2E-98BB-A8DEF602906A}" sibTransId="{7192BBDD-F2C0-4C36-BA83-A7F634CBDA7C}"/>
    <dgm:cxn modelId="{9325F652-5673-483B-9862-544C243B94B0}" srcId="{8772A62A-7E75-4960-B777-123E71086AA7}" destId="{69BA4D4C-AB68-408B-BAA9-0F6640D41C43}" srcOrd="1" destOrd="0" parTransId="{27DD3032-544A-4C6D-BEFC-E0D334B24466}" sibTransId="{D7B36555-1AEF-493E-ABFE-D0682112A4FD}"/>
    <dgm:cxn modelId="{5EBC7004-7492-4D7F-969F-6475BCDA791D}" srcId="{65D4F1F5-3820-459E-B4A3-996451D95A13}" destId="{A304E5F5-A23A-420F-B2C2-9BAE95164C97}" srcOrd="4" destOrd="0" parTransId="{60476CE9-85C8-4DDE-92BB-BFE62FAD6EEF}" sibTransId="{F5A47194-8C6D-4FCA-B2F5-C11D5763F13E}"/>
    <dgm:cxn modelId="{31E78733-9381-407F-9E8F-14C0C12A0DB5}" type="presOf" srcId="{13858B61-86F0-490C-8F4D-651BC8506F39}" destId="{845109A5-249C-4C71-9990-E90D4626CBE1}" srcOrd="1" destOrd="0" presId="urn:microsoft.com/office/officeart/2005/8/layout/radial5"/>
    <dgm:cxn modelId="{C159F423-BC8E-4A7A-99A9-A6B0EDCCF82E}" type="presOf" srcId="{E83A49C9-9ED0-4D2E-98BB-A8DEF602906A}" destId="{9AE82D34-911C-4546-A241-46C9ADF176B9}" srcOrd="1" destOrd="0" presId="urn:microsoft.com/office/officeart/2005/8/layout/radial5"/>
    <dgm:cxn modelId="{5F9A121D-C28D-4CC5-9D34-B04CCE90ED58}" type="presOf" srcId="{E83A49C9-9ED0-4D2E-98BB-A8DEF602906A}" destId="{159D5D6D-839B-4D34-A9FC-FC7B1B8FFBF1}" srcOrd="0" destOrd="0" presId="urn:microsoft.com/office/officeart/2005/8/layout/radial5"/>
    <dgm:cxn modelId="{3AF7FC0C-6ADF-47A5-97F2-7E8089A69DB9}" type="presOf" srcId="{121A9895-5295-4B11-880E-465BA13CA056}" destId="{E343DECB-10F4-4B25-BBA8-02EAFCCDB7E5}" srcOrd="1" destOrd="0" presId="urn:microsoft.com/office/officeart/2005/8/layout/radial5"/>
    <dgm:cxn modelId="{0F699F9C-BDAC-4A80-B544-CFA9118C40F9}" type="presParOf" srcId="{74C92679-746D-4006-8E2D-55DA801BA75D}" destId="{BEC62B98-1482-4B02-B85A-9ADF902D54D4}" srcOrd="0" destOrd="0" presId="urn:microsoft.com/office/officeart/2005/8/layout/radial5"/>
    <dgm:cxn modelId="{0CB88CA3-0BFA-4517-A4F2-545FFF4E5FBA}" type="presParOf" srcId="{74C92679-746D-4006-8E2D-55DA801BA75D}" destId="{853C27B0-124D-49E5-82DF-35FF4EFEF921}" srcOrd="1" destOrd="0" presId="urn:microsoft.com/office/officeart/2005/8/layout/radial5"/>
    <dgm:cxn modelId="{8E7ACE7F-16FF-4657-8E53-25117F844649}" type="presParOf" srcId="{853C27B0-124D-49E5-82DF-35FF4EFEF921}" destId="{845109A5-249C-4C71-9990-E90D4626CBE1}" srcOrd="0" destOrd="0" presId="urn:microsoft.com/office/officeart/2005/8/layout/radial5"/>
    <dgm:cxn modelId="{5B90CD66-3635-42D4-AFD7-09EC66D4A573}" type="presParOf" srcId="{74C92679-746D-4006-8E2D-55DA801BA75D}" destId="{F7712D27-63B8-4A57-A49D-C99F83A91218}" srcOrd="2" destOrd="0" presId="urn:microsoft.com/office/officeart/2005/8/layout/radial5"/>
    <dgm:cxn modelId="{5962BEBD-EFBB-43F2-8404-4F6C1A7ABEBB}" type="presParOf" srcId="{74C92679-746D-4006-8E2D-55DA801BA75D}" destId="{159D5D6D-839B-4D34-A9FC-FC7B1B8FFBF1}" srcOrd="3" destOrd="0" presId="urn:microsoft.com/office/officeart/2005/8/layout/radial5"/>
    <dgm:cxn modelId="{B6E1898D-8B34-40BF-90B6-3315F1241329}" type="presParOf" srcId="{159D5D6D-839B-4D34-A9FC-FC7B1B8FFBF1}" destId="{9AE82D34-911C-4546-A241-46C9ADF176B9}" srcOrd="0" destOrd="0" presId="urn:microsoft.com/office/officeart/2005/8/layout/radial5"/>
    <dgm:cxn modelId="{0AC854F7-487E-484C-A50A-EB4AB608097B}" type="presParOf" srcId="{74C92679-746D-4006-8E2D-55DA801BA75D}" destId="{7B34F766-7313-4F4D-AD1A-24C44121289F}" srcOrd="4" destOrd="0" presId="urn:microsoft.com/office/officeart/2005/8/layout/radial5"/>
    <dgm:cxn modelId="{D9C2591E-F82B-4253-BE8E-2C1105A409CC}" type="presParOf" srcId="{74C92679-746D-4006-8E2D-55DA801BA75D}" destId="{F7EE3C1F-D24B-419B-98E2-C5CF16A97ECD}" srcOrd="5" destOrd="0" presId="urn:microsoft.com/office/officeart/2005/8/layout/radial5"/>
    <dgm:cxn modelId="{C3860BDE-0BCE-451D-A2BC-468DE94B311B}" type="presParOf" srcId="{F7EE3C1F-D24B-419B-98E2-C5CF16A97ECD}" destId="{E343DECB-10F4-4B25-BBA8-02EAFCCDB7E5}" srcOrd="0" destOrd="0" presId="urn:microsoft.com/office/officeart/2005/8/layout/radial5"/>
    <dgm:cxn modelId="{D3FEB86E-4FF8-4B0C-B4DF-0800BF940CA9}" type="presParOf" srcId="{74C92679-746D-4006-8E2D-55DA801BA75D}" destId="{8E65F31D-AA0F-4382-B573-63F6F9649499}" srcOrd="6" destOrd="0" presId="urn:microsoft.com/office/officeart/2005/8/layout/radial5"/>
    <dgm:cxn modelId="{45C970EA-6BEA-4794-ACD9-FD78D96D7E6B}" type="presParOf" srcId="{74C92679-746D-4006-8E2D-55DA801BA75D}" destId="{8410DB23-941D-4D30-8CC3-065E680A8ACB}" srcOrd="7" destOrd="0" presId="urn:microsoft.com/office/officeart/2005/8/layout/radial5"/>
    <dgm:cxn modelId="{CDCB16E0-510F-40AE-90EF-7DCF14CD550A}" type="presParOf" srcId="{8410DB23-941D-4D30-8CC3-065E680A8ACB}" destId="{35ADB321-4E7A-4073-B6BD-C83F69C3CFDE}" srcOrd="0" destOrd="0" presId="urn:microsoft.com/office/officeart/2005/8/layout/radial5"/>
    <dgm:cxn modelId="{5BEAF48E-C71B-4086-BE64-60D02F376C69}" type="presParOf" srcId="{74C92679-746D-4006-8E2D-55DA801BA75D}" destId="{17C271FD-F2C0-4CBB-AE4C-D89F60E3414C}" srcOrd="8" destOrd="0" presId="urn:microsoft.com/office/officeart/2005/8/layout/radial5"/>
    <dgm:cxn modelId="{F0AE4116-1B1A-478B-89AE-714AAD6DCB76}" type="presParOf" srcId="{74C92679-746D-4006-8E2D-55DA801BA75D}" destId="{4A75CE61-AE4F-487E-9284-7F2C71C9774D}" srcOrd="9" destOrd="0" presId="urn:microsoft.com/office/officeart/2005/8/layout/radial5"/>
    <dgm:cxn modelId="{3017BDAA-6E3C-4240-A6F8-C5AB96CFC689}" type="presParOf" srcId="{4A75CE61-AE4F-487E-9284-7F2C71C9774D}" destId="{4A50EBD9-0DAD-4FC3-94ED-B48D3305D497}" srcOrd="0" destOrd="0" presId="urn:microsoft.com/office/officeart/2005/8/layout/radial5"/>
    <dgm:cxn modelId="{83284D99-7D06-46D7-9CC9-4D5B603B266A}" type="presParOf" srcId="{74C92679-746D-4006-8E2D-55DA801BA75D}" destId="{E59F36A1-A7C6-4C05-87E2-83AB1B3E7AC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DF1C76-D921-4949-9928-2B98506B59DF}">
      <dsp:nvSpPr>
        <dsp:cNvPr id="0" name=""/>
        <dsp:cNvSpPr/>
      </dsp:nvSpPr>
      <dsp:spPr>
        <a:xfrm>
          <a:off x="3799684" y="753239"/>
          <a:ext cx="1580883" cy="1281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80883" y="1281363"/>
              </a:lnTo>
            </a:path>
          </a:pathLst>
        </a:custGeom>
        <a:noFill/>
        <a:ln w="2540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746A0F-3750-4BB8-B7E8-20D8F41E4481}">
      <dsp:nvSpPr>
        <dsp:cNvPr id="0" name=""/>
        <dsp:cNvSpPr/>
      </dsp:nvSpPr>
      <dsp:spPr>
        <a:xfrm>
          <a:off x="3799684" y="753239"/>
          <a:ext cx="2212593" cy="2218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6109"/>
              </a:lnTo>
              <a:lnTo>
                <a:pt x="2212593" y="1996109"/>
              </a:lnTo>
              <a:lnTo>
                <a:pt x="2212593" y="2218557"/>
              </a:lnTo>
            </a:path>
          </a:pathLst>
        </a:custGeom>
        <a:noFill/>
        <a:ln w="2540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FD2FB3-03CD-4924-A8A4-B3295B77D478}">
      <dsp:nvSpPr>
        <dsp:cNvPr id="0" name=""/>
        <dsp:cNvSpPr/>
      </dsp:nvSpPr>
      <dsp:spPr>
        <a:xfrm>
          <a:off x="3650072" y="753239"/>
          <a:ext cx="149612" cy="2218557"/>
        </a:xfrm>
        <a:custGeom>
          <a:avLst/>
          <a:gdLst/>
          <a:ahLst/>
          <a:cxnLst/>
          <a:rect l="0" t="0" r="0" b="0"/>
          <a:pathLst>
            <a:path>
              <a:moveTo>
                <a:pt x="149612" y="0"/>
              </a:moveTo>
              <a:lnTo>
                <a:pt x="149612" y="1996109"/>
              </a:lnTo>
              <a:lnTo>
                <a:pt x="0" y="1996109"/>
              </a:lnTo>
              <a:lnTo>
                <a:pt x="0" y="2218557"/>
              </a:lnTo>
            </a:path>
          </a:pathLst>
        </a:custGeom>
        <a:noFill/>
        <a:ln w="2540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3F312-3026-4B5E-9F22-9708ECAA7901}">
      <dsp:nvSpPr>
        <dsp:cNvPr id="0" name=""/>
        <dsp:cNvSpPr/>
      </dsp:nvSpPr>
      <dsp:spPr>
        <a:xfrm>
          <a:off x="1211684" y="753239"/>
          <a:ext cx="2588000" cy="2218557"/>
        </a:xfrm>
        <a:custGeom>
          <a:avLst/>
          <a:gdLst/>
          <a:ahLst/>
          <a:cxnLst/>
          <a:rect l="0" t="0" r="0" b="0"/>
          <a:pathLst>
            <a:path>
              <a:moveTo>
                <a:pt x="2588000" y="0"/>
              </a:moveTo>
              <a:lnTo>
                <a:pt x="2588000" y="1996109"/>
              </a:lnTo>
              <a:lnTo>
                <a:pt x="0" y="1996109"/>
              </a:lnTo>
              <a:lnTo>
                <a:pt x="0" y="2218557"/>
              </a:lnTo>
            </a:path>
          </a:pathLst>
        </a:custGeom>
        <a:noFill/>
        <a:ln w="2540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08FFAD-8B3D-489C-8968-6C1B56396C38}">
      <dsp:nvSpPr>
        <dsp:cNvPr id="0" name=""/>
        <dsp:cNvSpPr/>
      </dsp:nvSpPr>
      <dsp:spPr>
        <a:xfrm>
          <a:off x="360365" y="76204"/>
          <a:ext cx="6878638" cy="677035"/>
        </a:xfrm>
        <a:prstGeom prst="rect">
          <a:avLst/>
        </a:prstGeom>
        <a:solidFill>
          <a:srgbClr val="FFCCCC"/>
        </a:solidFill>
        <a:ln w="25400" cap="rnd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Georgia" pitchFamily="18" charset="0"/>
            </a:rPr>
            <a:t>Природничо-наукова компетентність</a:t>
          </a:r>
          <a:endParaRPr lang="uk-UA" sz="24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60365" y="76204"/>
        <a:ext cx="6878638" cy="677035"/>
      </dsp:txXfrm>
    </dsp:sp>
    <dsp:sp modelId="{5BAFF238-4BB8-4898-846D-7E232755B0A7}">
      <dsp:nvSpPr>
        <dsp:cNvPr id="0" name=""/>
        <dsp:cNvSpPr/>
      </dsp:nvSpPr>
      <dsp:spPr>
        <a:xfrm>
          <a:off x="152408" y="2971797"/>
          <a:ext cx="2118550" cy="1059275"/>
        </a:xfrm>
        <a:prstGeom prst="rect">
          <a:avLst/>
        </a:prstGeom>
        <a:solidFill>
          <a:srgbClr val="FFCCCC"/>
        </a:solidFill>
        <a:ln w="25400" cap="rnd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Georgia" pitchFamily="18" charset="0"/>
            </a:rPr>
            <a:t>ціннісна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Georgia" pitchFamily="18" charset="0"/>
            </a:rPr>
            <a:t>(мотиваційна)</a:t>
          </a:r>
          <a:endParaRPr lang="uk-UA" sz="24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152408" y="2971797"/>
        <a:ext cx="2118550" cy="1059275"/>
      </dsp:txXfrm>
    </dsp:sp>
    <dsp:sp modelId="{EF7E69CD-7AB0-4698-AFBC-11620D827500}">
      <dsp:nvSpPr>
        <dsp:cNvPr id="0" name=""/>
        <dsp:cNvSpPr/>
      </dsp:nvSpPr>
      <dsp:spPr>
        <a:xfrm>
          <a:off x="2590797" y="2971797"/>
          <a:ext cx="2118550" cy="1059275"/>
        </a:xfrm>
        <a:prstGeom prst="rect">
          <a:avLst/>
        </a:prstGeom>
        <a:solidFill>
          <a:srgbClr val="FFCCCC"/>
        </a:solidFill>
        <a:ln w="25400" cap="rnd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>
              <a:solidFill>
                <a:schemeClr val="tx1"/>
              </a:solidFill>
              <a:latin typeface="Georgia" pitchFamily="18" charset="0"/>
            </a:rPr>
            <a:t>знаннєва</a:t>
          </a:r>
          <a:endParaRPr lang="uk-UA" sz="2400" kern="1200" dirty="0" smtClean="0">
            <a:solidFill>
              <a:schemeClr val="tx1"/>
            </a:solidFill>
            <a:latin typeface="Georgia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Georgia" pitchFamily="18" charset="0"/>
            </a:rPr>
            <a:t>(пізнавальна)</a:t>
          </a:r>
          <a:endParaRPr lang="uk-UA" sz="24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590797" y="2971797"/>
        <a:ext cx="2118550" cy="1059275"/>
      </dsp:txXfrm>
    </dsp:sp>
    <dsp:sp modelId="{2707FCB8-806C-4198-BFC6-7656DD4901DA}">
      <dsp:nvSpPr>
        <dsp:cNvPr id="0" name=""/>
        <dsp:cNvSpPr/>
      </dsp:nvSpPr>
      <dsp:spPr>
        <a:xfrm>
          <a:off x="4953002" y="2971797"/>
          <a:ext cx="2118550" cy="1059275"/>
        </a:xfrm>
        <a:prstGeom prst="rect">
          <a:avLst/>
        </a:prstGeom>
        <a:solidFill>
          <a:srgbClr val="FFCCCC"/>
        </a:solidFill>
        <a:ln w="25400" cap="rnd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>
              <a:solidFill>
                <a:schemeClr val="tx1"/>
              </a:solidFill>
              <a:latin typeface="Georgia" pitchFamily="18" charset="0"/>
            </a:rPr>
            <a:t>діяльнісна</a:t>
          </a:r>
          <a:endParaRPr lang="uk-UA" sz="2400" kern="1200" dirty="0" smtClean="0">
            <a:solidFill>
              <a:schemeClr val="tx1"/>
            </a:solidFill>
            <a:latin typeface="Georgia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Georgia" pitchFamily="18" charset="0"/>
            </a:rPr>
            <a:t>(поведінкова)</a:t>
          </a:r>
          <a:endParaRPr lang="uk-UA" sz="24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953002" y="2971797"/>
        <a:ext cx="2118550" cy="1059275"/>
      </dsp:txXfrm>
    </dsp:sp>
    <dsp:sp modelId="{C8E47968-9EDB-42E8-BD32-9BB49C6C5113}">
      <dsp:nvSpPr>
        <dsp:cNvPr id="0" name=""/>
        <dsp:cNvSpPr/>
      </dsp:nvSpPr>
      <dsp:spPr>
        <a:xfrm>
          <a:off x="1828796" y="1752602"/>
          <a:ext cx="3551771" cy="564000"/>
        </a:xfrm>
        <a:prstGeom prst="rect">
          <a:avLst/>
        </a:prstGeom>
        <a:solidFill>
          <a:srgbClr val="FFCCCC"/>
        </a:solidFill>
        <a:ln w="25400" cap="rnd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Georgia" pitchFamily="18" charset="0"/>
            </a:rPr>
            <a:t>Хімічна компетентність</a:t>
          </a:r>
          <a:endParaRPr lang="uk-UA" sz="24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1828796" y="1752602"/>
        <a:ext cx="3551771" cy="564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DF63A6-BA9F-481E-B9F0-5577EE0A96E6}">
      <dsp:nvSpPr>
        <dsp:cNvPr id="0" name=""/>
        <dsp:cNvSpPr/>
      </dsp:nvSpPr>
      <dsp:spPr>
        <a:xfrm>
          <a:off x="-4714540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D40AA-38D7-4444-9F7E-5F8D7C79AD64}">
      <dsp:nvSpPr>
        <dsp:cNvPr id="0" name=""/>
        <dsp:cNvSpPr/>
      </dsp:nvSpPr>
      <dsp:spPr>
        <a:xfrm>
          <a:off x="1591888" y="205750"/>
          <a:ext cx="4457193" cy="41131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48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Освітня </a:t>
          </a:r>
          <a:r>
            <a:rPr lang="uk-UA" sz="2100" kern="1200" dirty="0" smtClean="0"/>
            <a:t>                                         </a:t>
          </a:r>
          <a:endParaRPr lang="uk-UA" sz="2100" kern="1200" dirty="0"/>
        </a:p>
      </dsp:txBody>
      <dsp:txXfrm>
        <a:off x="1591888" y="205750"/>
        <a:ext cx="4457193" cy="411319"/>
      </dsp:txXfrm>
    </dsp:sp>
    <dsp:sp modelId="{70A69745-146F-4E54-9908-566F7922A4FB}">
      <dsp:nvSpPr>
        <dsp:cNvPr id="0" name=""/>
        <dsp:cNvSpPr/>
      </dsp:nvSpPr>
      <dsp:spPr>
        <a:xfrm>
          <a:off x="400389" y="154546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ABD68-C198-4776-BF16-18B04A40F48C}">
      <dsp:nvSpPr>
        <dsp:cNvPr id="0" name=""/>
        <dsp:cNvSpPr/>
      </dsp:nvSpPr>
      <dsp:spPr>
        <a:xfrm>
          <a:off x="1946644" y="823091"/>
          <a:ext cx="4120168" cy="41131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48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Розвивальна</a:t>
          </a:r>
          <a:r>
            <a:rPr lang="uk-UA" sz="2100" kern="1200" dirty="0" smtClean="0"/>
            <a:t>                            </a:t>
          </a:r>
          <a:endParaRPr lang="uk-UA" sz="2100" kern="1200" dirty="0"/>
        </a:p>
      </dsp:txBody>
      <dsp:txXfrm>
        <a:off x="1946644" y="823091"/>
        <a:ext cx="4120168" cy="411319"/>
      </dsp:txXfrm>
    </dsp:sp>
    <dsp:sp modelId="{841AE43B-AB0E-4A17-96CA-DA16784603C1}">
      <dsp:nvSpPr>
        <dsp:cNvPr id="0" name=""/>
        <dsp:cNvSpPr/>
      </dsp:nvSpPr>
      <dsp:spPr>
        <a:xfrm>
          <a:off x="838198" y="762000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21101-90EF-4586-A8EF-4BBD68EE0754}">
      <dsp:nvSpPr>
        <dsp:cNvPr id="0" name=""/>
        <dsp:cNvSpPr/>
      </dsp:nvSpPr>
      <dsp:spPr>
        <a:xfrm>
          <a:off x="2105433" y="1414223"/>
          <a:ext cx="3942208" cy="41131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48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Виховна</a:t>
          </a:r>
          <a:r>
            <a:rPr lang="uk-UA" sz="2100" kern="1200" dirty="0" smtClean="0">
              <a:solidFill>
                <a:schemeClr val="tx1"/>
              </a:solidFill>
            </a:rPr>
            <a:t> </a:t>
          </a:r>
          <a:endParaRPr lang="uk-UA" sz="2100" kern="1200" dirty="0">
            <a:solidFill>
              <a:schemeClr val="tx1"/>
            </a:solidFill>
          </a:endParaRPr>
        </a:p>
      </dsp:txBody>
      <dsp:txXfrm>
        <a:off x="2105433" y="1414223"/>
        <a:ext cx="3942208" cy="411319"/>
      </dsp:txXfrm>
    </dsp:sp>
    <dsp:sp modelId="{94AE6BB0-0BA4-4248-A917-4F5D9929D97C}">
      <dsp:nvSpPr>
        <dsp:cNvPr id="0" name=""/>
        <dsp:cNvSpPr/>
      </dsp:nvSpPr>
      <dsp:spPr>
        <a:xfrm>
          <a:off x="1037419" y="1388565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2654B-A85E-4360-84DA-581DDE79190C}">
      <dsp:nvSpPr>
        <dsp:cNvPr id="0" name=""/>
        <dsp:cNvSpPr/>
      </dsp:nvSpPr>
      <dsp:spPr>
        <a:xfrm>
          <a:off x="2214709" y="2057321"/>
          <a:ext cx="3853333" cy="41131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48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Діалектична</a:t>
          </a:r>
          <a:r>
            <a:rPr lang="uk-UA" sz="2100" kern="1200" dirty="0" smtClean="0"/>
            <a:t> </a:t>
          </a:r>
          <a:endParaRPr lang="uk-UA" sz="2100" kern="1200" dirty="0"/>
        </a:p>
      </dsp:txBody>
      <dsp:txXfrm>
        <a:off x="2214709" y="2057321"/>
        <a:ext cx="3853333" cy="411319"/>
      </dsp:txXfrm>
    </dsp:sp>
    <dsp:sp modelId="{661FE313-1540-455C-8196-506982B45708}">
      <dsp:nvSpPr>
        <dsp:cNvPr id="0" name=""/>
        <dsp:cNvSpPr/>
      </dsp:nvSpPr>
      <dsp:spPr>
        <a:xfrm>
          <a:off x="1080618" y="1968322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F495F-82E4-4A13-80FB-45D69BCBD9D3}">
      <dsp:nvSpPr>
        <dsp:cNvPr id="0" name=""/>
        <dsp:cNvSpPr/>
      </dsp:nvSpPr>
      <dsp:spPr>
        <a:xfrm>
          <a:off x="2126203" y="2674663"/>
          <a:ext cx="3965173" cy="41131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48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Логічна </a:t>
          </a:r>
          <a:endParaRPr lang="uk-UA" sz="2100" i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2126203" y="2674663"/>
        <a:ext cx="3965173" cy="411319"/>
      </dsp:txXfrm>
    </dsp:sp>
    <dsp:sp modelId="{838EEC90-672C-48CE-9207-7DE91F8D3108}">
      <dsp:nvSpPr>
        <dsp:cNvPr id="0" name=""/>
        <dsp:cNvSpPr/>
      </dsp:nvSpPr>
      <dsp:spPr>
        <a:xfrm>
          <a:off x="1037419" y="2623248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7AF53-6B3E-48B8-AA67-3276D8E1D988}">
      <dsp:nvSpPr>
        <dsp:cNvPr id="0" name=""/>
        <dsp:cNvSpPr/>
      </dsp:nvSpPr>
      <dsp:spPr>
        <a:xfrm>
          <a:off x="1936116" y="3291551"/>
          <a:ext cx="4141225" cy="41131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48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Дидактична </a:t>
          </a:r>
          <a:endParaRPr lang="uk-UA" sz="2100" i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936116" y="3291551"/>
        <a:ext cx="4141225" cy="411319"/>
      </dsp:txXfrm>
    </dsp:sp>
    <dsp:sp modelId="{BFC3492E-FA4A-47AC-9B42-DDC38D5FA005}">
      <dsp:nvSpPr>
        <dsp:cNvPr id="0" name=""/>
        <dsp:cNvSpPr/>
      </dsp:nvSpPr>
      <dsp:spPr>
        <a:xfrm>
          <a:off x="833298" y="3240136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548F2-7F91-47A0-8745-56EA13127B7B}">
      <dsp:nvSpPr>
        <dsp:cNvPr id="0" name=""/>
        <dsp:cNvSpPr/>
      </dsp:nvSpPr>
      <dsp:spPr>
        <a:xfrm>
          <a:off x="1518667" y="3908893"/>
          <a:ext cx="4603636" cy="41131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48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Прогностична </a:t>
          </a:r>
          <a:endParaRPr lang="uk-UA" sz="2100" i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518667" y="3908893"/>
        <a:ext cx="4603636" cy="411319"/>
      </dsp:txXfrm>
    </dsp:sp>
    <dsp:sp modelId="{0E14380D-B13E-4A54-BF7A-8F24FA0CAA85}">
      <dsp:nvSpPr>
        <dsp:cNvPr id="0" name=""/>
        <dsp:cNvSpPr/>
      </dsp:nvSpPr>
      <dsp:spPr>
        <a:xfrm>
          <a:off x="460812" y="3857478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08A076-28AA-4818-82A0-13622BEAF203}">
      <dsp:nvSpPr>
        <dsp:cNvPr id="0" name=""/>
        <dsp:cNvSpPr/>
      </dsp:nvSpPr>
      <dsp:spPr>
        <a:xfrm>
          <a:off x="0" y="3011"/>
          <a:ext cx="579549" cy="488697"/>
        </a:xfrm>
        <a:prstGeom prst="rect">
          <a:avLst/>
        </a:prstGeom>
        <a:solidFill>
          <a:schemeClr val="bg1"/>
        </a:solidFill>
        <a:ln w="254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/>
              </a:solidFill>
            </a:rPr>
            <a:t>І</a:t>
          </a:r>
          <a:endParaRPr lang="uk-UA" sz="2500" kern="1200" dirty="0">
            <a:solidFill>
              <a:schemeClr val="tx1"/>
            </a:solidFill>
          </a:endParaRPr>
        </a:p>
      </dsp:txBody>
      <dsp:txXfrm>
        <a:off x="0" y="3011"/>
        <a:ext cx="579549" cy="488697"/>
      </dsp:txXfrm>
    </dsp:sp>
    <dsp:sp modelId="{41B61180-71C1-4A48-B3B2-CD7D9260AA0D}">
      <dsp:nvSpPr>
        <dsp:cNvPr id="0" name=""/>
        <dsp:cNvSpPr/>
      </dsp:nvSpPr>
      <dsp:spPr>
        <a:xfrm>
          <a:off x="0" y="516143"/>
          <a:ext cx="579549" cy="488697"/>
        </a:xfrm>
        <a:prstGeom prst="rect">
          <a:avLst/>
        </a:prstGeom>
        <a:solidFill>
          <a:schemeClr val="bg1"/>
        </a:solidFill>
        <a:ln w="254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/>
              </a:solidFill>
            </a:rPr>
            <a:t>Н</a:t>
          </a:r>
          <a:endParaRPr lang="uk-UA" sz="2500" kern="1200" dirty="0">
            <a:solidFill>
              <a:schemeClr val="tx1"/>
            </a:solidFill>
          </a:endParaRPr>
        </a:p>
      </dsp:txBody>
      <dsp:txXfrm>
        <a:off x="0" y="516143"/>
        <a:ext cx="579549" cy="488697"/>
      </dsp:txXfrm>
    </dsp:sp>
    <dsp:sp modelId="{70841678-9128-4AD4-92BB-237E4B1F4ED1}">
      <dsp:nvSpPr>
        <dsp:cNvPr id="0" name=""/>
        <dsp:cNvSpPr/>
      </dsp:nvSpPr>
      <dsp:spPr>
        <a:xfrm>
          <a:off x="0" y="1029276"/>
          <a:ext cx="579549" cy="488697"/>
        </a:xfrm>
        <a:prstGeom prst="rect">
          <a:avLst/>
        </a:prstGeom>
        <a:solidFill>
          <a:schemeClr val="bg1"/>
        </a:solidFill>
        <a:ln w="254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Т</a:t>
          </a:r>
          <a:endParaRPr lang="uk-UA" sz="25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0" y="1029276"/>
        <a:ext cx="579549" cy="488697"/>
      </dsp:txXfrm>
    </dsp:sp>
    <dsp:sp modelId="{6A621B81-C5D0-450F-93AF-BCA18220019C}">
      <dsp:nvSpPr>
        <dsp:cNvPr id="0" name=""/>
        <dsp:cNvSpPr/>
      </dsp:nvSpPr>
      <dsp:spPr>
        <a:xfrm>
          <a:off x="0" y="1542408"/>
          <a:ext cx="579549" cy="488697"/>
        </a:xfrm>
        <a:prstGeom prst="rect">
          <a:avLst/>
        </a:prstGeom>
        <a:solidFill>
          <a:schemeClr val="bg1"/>
        </a:solidFill>
        <a:ln w="254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Е</a:t>
          </a:r>
          <a:endParaRPr lang="uk-UA" sz="25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0" y="1542408"/>
        <a:ext cx="579549" cy="488697"/>
      </dsp:txXfrm>
    </dsp:sp>
    <dsp:sp modelId="{62E17FB4-488F-44DC-9653-AFAF623137E3}">
      <dsp:nvSpPr>
        <dsp:cNvPr id="0" name=""/>
        <dsp:cNvSpPr/>
      </dsp:nvSpPr>
      <dsp:spPr>
        <a:xfrm>
          <a:off x="0" y="2055541"/>
          <a:ext cx="579549" cy="488697"/>
        </a:xfrm>
        <a:prstGeom prst="rect">
          <a:avLst/>
        </a:prstGeom>
        <a:solidFill>
          <a:schemeClr val="bg1"/>
        </a:solidFill>
        <a:ln w="254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Г</a:t>
          </a:r>
          <a:endParaRPr lang="uk-UA" sz="25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0" y="2055541"/>
        <a:ext cx="579549" cy="488697"/>
      </dsp:txXfrm>
    </dsp:sp>
    <dsp:sp modelId="{01426282-E4CC-4093-BDC6-8023434E3ABA}">
      <dsp:nvSpPr>
        <dsp:cNvPr id="0" name=""/>
        <dsp:cNvSpPr/>
      </dsp:nvSpPr>
      <dsp:spPr>
        <a:xfrm>
          <a:off x="0" y="2568673"/>
          <a:ext cx="579549" cy="488697"/>
        </a:xfrm>
        <a:prstGeom prst="rect">
          <a:avLst/>
        </a:prstGeom>
        <a:solidFill>
          <a:schemeClr val="bg1"/>
        </a:solidFill>
        <a:ln w="254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Р</a:t>
          </a:r>
          <a:endParaRPr lang="uk-UA" sz="25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0" y="2568673"/>
        <a:ext cx="579549" cy="488697"/>
      </dsp:txXfrm>
    </dsp:sp>
    <dsp:sp modelId="{17B9BE62-FB61-4DE6-B56E-2F4A95F59B2F}">
      <dsp:nvSpPr>
        <dsp:cNvPr id="0" name=""/>
        <dsp:cNvSpPr/>
      </dsp:nvSpPr>
      <dsp:spPr>
        <a:xfrm>
          <a:off x="0" y="3081805"/>
          <a:ext cx="579549" cy="488697"/>
        </a:xfrm>
        <a:prstGeom prst="rect">
          <a:avLst/>
        </a:prstGeom>
        <a:solidFill>
          <a:schemeClr val="bg1"/>
        </a:solidFill>
        <a:ln w="254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У</a:t>
          </a:r>
          <a:endParaRPr lang="uk-UA" sz="25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0" y="3081805"/>
        <a:ext cx="579549" cy="488697"/>
      </dsp:txXfrm>
    </dsp:sp>
    <dsp:sp modelId="{30A13F55-57D2-4808-A31E-69212F054E4A}">
      <dsp:nvSpPr>
        <dsp:cNvPr id="0" name=""/>
        <dsp:cNvSpPr/>
      </dsp:nvSpPr>
      <dsp:spPr>
        <a:xfrm>
          <a:off x="0" y="3594938"/>
          <a:ext cx="579549" cy="488697"/>
        </a:xfrm>
        <a:prstGeom prst="rect">
          <a:avLst/>
        </a:prstGeom>
        <a:solidFill>
          <a:schemeClr val="bg1"/>
        </a:solidFill>
        <a:ln w="254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Ю</a:t>
          </a:r>
          <a:endParaRPr lang="uk-UA" sz="25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0" y="3594938"/>
        <a:ext cx="579549" cy="488697"/>
      </dsp:txXfrm>
    </dsp:sp>
    <dsp:sp modelId="{8078BE49-39DC-4B03-83D0-0580566AD01A}">
      <dsp:nvSpPr>
        <dsp:cNvPr id="0" name=""/>
        <dsp:cNvSpPr/>
      </dsp:nvSpPr>
      <dsp:spPr>
        <a:xfrm>
          <a:off x="0" y="4108070"/>
          <a:ext cx="579549" cy="488697"/>
        </a:xfrm>
        <a:prstGeom prst="rect">
          <a:avLst/>
        </a:prstGeom>
        <a:solidFill>
          <a:schemeClr val="bg1"/>
        </a:solidFill>
        <a:ln w="254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Ч</a:t>
          </a:r>
          <a:endParaRPr lang="uk-UA" sz="25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0" y="4108070"/>
        <a:ext cx="579549" cy="488697"/>
      </dsp:txXfrm>
    </dsp:sp>
    <dsp:sp modelId="{D6A08BC0-FB7A-49AE-A4E7-515C660BD5F9}">
      <dsp:nvSpPr>
        <dsp:cNvPr id="0" name=""/>
        <dsp:cNvSpPr/>
      </dsp:nvSpPr>
      <dsp:spPr>
        <a:xfrm>
          <a:off x="0" y="4621203"/>
          <a:ext cx="579549" cy="488697"/>
        </a:xfrm>
        <a:prstGeom prst="rect">
          <a:avLst/>
        </a:prstGeom>
        <a:solidFill>
          <a:schemeClr val="bg1"/>
        </a:solidFill>
        <a:ln w="254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А</a:t>
          </a:r>
          <a:endParaRPr lang="uk-UA" sz="25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0" y="4621203"/>
        <a:ext cx="579549" cy="48869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E01A1D-866F-4572-9F07-03EE54734D0D}">
      <dsp:nvSpPr>
        <dsp:cNvPr id="0" name=""/>
        <dsp:cNvSpPr/>
      </dsp:nvSpPr>
      <dsp:spPr>
        <a:xfrm>
          <a:off x="2928946" y="1437949"/>
          <a:ext cx="2180369" cy="2152868"/>
        </a:xfrm>
        <a:prstGeom prst="ellipse">
          <a:avLst/>
        </a:prstGeom>
        <a:solidFill>
          <a:schemeClr val="accent2">
            <a:lumMod val="75000"/>
          </a:schemeClr>
        </a:solidFill>
        <a:ln w="25400" cap="rnd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0" i="0" kern="1200" dirty="0" smtClean="0">
              <a:solidFill>
                <a:schemeClr val="bg1"/>
              </a:solidFill>
              <a:latin typeface="Georgia" pitchFamily="18" charset="0"/>
            </a:rPr>
            <a:t>Хімія</a:t>
          </a:r>
          <a:endParaRPr lang="ru-RU" sz="4400" b="0" i="0" kern="1200" dirty="0">
            <a:solidFill>
              <a:schemeClr val="bg1"/>
            </a:solidFill>
            <a:latin typeface="Georgia" pitchFamily="18" charset="0"/>
          </a:endParaRPr>
        </a:p>
      </dsp:txBody>
      <dsp:txXfrm>
        <a:off x="2928946" y="1437949"/>
        <a:ext cx="2180369" cy="2152868"/>
      </dsp:txXfrm>
    </dsp:sp>
    <dsp:sp modelId="{80DC1F32-399E-4C87-8A1C-24D4A68FDA1C}">
      <dsp:nvSpPr>
        <dsp:cNvPr id="0" name=""/>
        <dsp:cNvSpPr/>
      </dsp:nvSpPr>
      <dsp:spPr>
        <a:xfrm rot="16056576">
          <a:off x="3844508" y="1304389"/>
          <a:ext cx="249061" cy="20100"/>
        </a:xfrm>
        <a:custGeom>
          <a:avLst/>
          <a:gdLst/>
          <a:ahLst/>
          <a:cxnLst/>
          <a:rect l="0" t="0" r="0" b="0"/>
          <a:pathLst>
            <a:path>
              <a:moveTo>
                <a:pt x="0" y="10050"/>
              </a:moveTo>
              <a:lnTo>
                <a:pt x="249061" y="10050"/>
              </a:lnTo>
            </a:path>
          </a:pathLst>
        </a:custGeom>
        <a:noFill/>
        <a:ln w="25400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i="0" kern="1200">
            <a:latin typeface="Georgia" pitchFamily="18" charset="0"/>
          </a:endParaRPr>
        </a:p>
      </dsp:txBody>
      <dsp:txXfrm rot="16056576">
        <a:off x="3962812" y="1308213"/>
        <a:ext cx="12453" cy="12453"/>
      </dsp:txXfrm>
    </dsp:sp>
    <dsp:sp modelId="{D6027CD5-B92B-415F-BD35-51090CB6BD33}">
      <dsp:nvSpPr>
        <dsp:cNvPr id="0" name=""/>
        <dsp:cNvSpPr/>
      </dsp:nvSpPr>
      <dsp:spPr>
        <a:xfrm>
          <a:off x="3228117" y="-41018"/>
          <a:ext cx="1420084" cy="123143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>
              <a:solidFill>
                <a:schemeClr val="tx1"/>
              </a:solidFill>
              <a:latin typeface="Georgia" pitchFamily="18" charset="0"/>
            </a:rPr>
            <a:t>Біологія</a:t>
          </a:r>
          <a:endParaRPr lang="ru-RU" sz="1800" b="0" i="0" kern="1200" dirty="0">
            <a:latin typeface="Georgia" pitchFamily="18" charset="0"/>
          </a:endParaRPr>
        </a:p>
      </dsp:txBody>
      <dsp:txXfrm>
        <a:off x="3228117" y="-41018"/>
        <a:ext cx="1420084" cy="1231438"/>
      </dsp:txXfrm>
    </dsp:sp>
    <dsp:sp modelId="{61E38323-1E29-40F6-80EB-5901625E5B96}">
      <dsp:nvSpPr>
        <dsp:cNvPr id="0" name=""/>
        <dsp:cNvSpPr/>
      </dsp:nvSpPr>
      <dsp:spPr>
        <a:xfrm rot="18543643">
          <a:off x="4623677" y="1502318"/>
          <a:ext cx="417255" cy="20100"/>
        </a:xfrm>
        <a:custGeom>
          <a:avLst/>
          <a:gdLst/>
          <a:ahLst/>
          <a:cxnLst/>
          <a:rect l="0" t="0" r="0" b="0"/>
          <a:pathLst>
            <a:path>
              <a:moveTo>
                <a:pt x="0" y="10050"/>
              </a:moveTo>
              <a:lnTo>
                <a:pt x="417255" y="10050"/>
              </a:lnTo>
            </a:path>
          </a:pathLst>
        </a:custGeom>
        <a:noFill/>
        <a:ln w="25400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i="0" kern="1200">
            <a:latin typeface="Georgia" pitchFamily="18" charset="0"/>
          </a:endParaRPr>
        </a:p>
      </dsp:txBody>
      <dsp:txXfrm rot="18543643">
        <a:off x="4821874" y="1501937"/>
        <a:ext cx="20862" cy="20862"/>
      </dsp:txXfrm>
    </dsp:sp>
    <dsp:sp modelId="{B20560EB-F3DA-4491-A8F2-5F516777E2B7}">
      <dsp:nvSpPr>
        <dsp:cNvPr id="0" name=""/>
        <dsp:cNvSpPr/>
      </dsp:nvSpPr>
      <dsp:spPr>
        <a:xfrm>
          <a:off x="4601437" y="322613"/>
          <a:ext cx="1494562" cy="110683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>
              <a:solidFill>
                <a:schemeClr val="tx1"/>
              </a:solidFill>
              <a:latin typeface="Georgia" pitchFamily="18" charset="0"/>
            </a:rPr>
            <a:t>Екологія</a:t>
          </a:r>
          <a:r>
            <a:rPr lang="uk-UA" sz="1800" b="0" i="0" kern="1200" dirty="0" smtClean="0">
              <a:latin typeface="Georgia" pitchFamily="18" charset="0"/>
            </a:rPr>
            <a:t> </a:t>
          </a:r>
          <a:endParaRPr lang="ru-RU" sz="1800" b="0" i="0" kern="1200" dirty="0">
            <a:latin typeface="Georgia" pitchFamily="18" charset="0"/>
          </a:endParaRPr>
        </a:p>
      </dsp:txBody>
      <dsp:txXfrm>
        <a:off x="4601437" y="322613"/>
        <a:ext cx="1494562" cy="1106837"/>
      </dsp:txXfrm>
    </dsp:sp>
    <dsp:sp modelId="{61E47714-F270-45B1-9D86-3EDD60B7B270}">
      <dsp:nvSpPr>
        <dsp:cNvPr id="0" name=""/>
        <dsp:cNvSpPr/>
      </dsp:nvSpPr>
      <dsp:spPr>
        <a:xfrm rot="20764480">
          <a:off x="5068228" y="2174535"/>
          <a:ext cx="562059" cy="20100"/>
        </a:xfrm>
        <a:custGeom>
          <a:avLst/>
          <a:gdLst/>
          <a:ahLst/>
          <a:cxnLst/>
          <a:rect l="0" t="0" r="0" b="0"/>
          <a:pathLst>
            <a:path>
              <a:moveTo>
                <a:pt x="0" y="10050"/>
              </a:moveTo>
              <a:lnTo>
                <a:pt x="562059" y="10050"/>
              </a:lnTo>
            </a:path>
          </a:pathLst>
        </a:custGeom>
        <a:noFill/>
        <a:ln w="25400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i="0" kern="1200">
            <a:latin typeface="Georgia" pitchFamily="18" charset="0"/>
          </a:endParaRPr>
        </a:p>
      </dsp:txBody>
      <dsp:txXfrm rot="20764480">
        <a:off x="5335206" y="2170534"/>
        <a:ext cx="28102" cy="28102"/>
      </dsp:txXfrm>
    </dsp:sp>
    <dsp:sp modelId="{516272B6-43F8-4744-9A74-09FAC982245E}">
      <dsp:nvSpPr>
        <dsp:cNvPr id="0" name=""/>
        <dsp:cNvSpPr/>
      </dsp:nvSpPr>
      <dsp:spPr>
        <a:xfrm>
          <a:off x="5554044" y="1392548"/>
          <a:ext cx="1761155" cy="104585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>
              <a:solidFill>
                <a:schemeClr val="tx1"/>
              </a:solidFill>
              <a:latin typeface="Georgia" pitchFamily="18" charset="0"/>
            </a:rPr>
            <a:t>Географія</a:t>
          </a:r>
          <a:r>
            <a:rPr lang="uk-UA" sz="1800" b="0" i="0" kern="1200" dirty="0" smtClean="0">
              <a:latin typeface="Georgia" pitchFamily="18" charset="0"/>
            </a:rPr>
            <a:t> </a:t>
          </a:r>
          <a:endParaRPr lang="ru-RU" sz="1800" b="0" i="0" kern="1200" dirty="0">
            <a:latin typeface="Georgia" pitchFamily="18" charset="0"/>
          </a:endParaRPr>
        </a:p>
      </dsp:txBody>
      <dsp:txXfrm>
        <a:off x="5554044" y="1392548"/>
        <a:ext cx="1761155" cy="1045854"/>
      </dsp:txXfrm>
    </dsp:sp>
    <dsp:sp modelId="{CBCF4114-65F7-4306-8661-941067BD0527}">
      <dsp:nvSpPr>
        <dsp:cNvPr id="0" name=""/>
        <dsp:cNvSpPr/>
      </dsp:nvSpPr>
      <dsp:spPr>
        <a:xfrm rot="1093500">
          <a:off x="5039721" y="2929682"/>
          <a:ext cx="542429" cy="20100"/>
        </a:xfrm>
        <a:custGeom>
          <a:avLst/>
          <a:gdLst/>
          <a:ahLst/>
          <a:cxnLst/>
          <a:rect l="0" t="0" r="0" b="0"/>
          <a:pathLst>
            <a:path>
              <a:moveTo>
                <a:pt x="0" y="10050"/>
              </a:moveTo>
              <a:lnTo>
                <a:pt x="542429" y="10050"/>
              </a:lnTo>
            </a:path>
          </a:pathLst>
        </a:custGeom>
        <a:noFill/>
        <a:ln w="25400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i="0" kern="1200">
            <a:latin typeface="Georgia" pitchFamily="18" charset="0"/>
          </a:endParaRPr>
        </a:p>
      </dsp:txBody>
      <dsp:txXfrm rot="1093500">
        <a:off x="5297376" y="2926171"/>
        <a:ext cx="27121" cy="27121"/>
      </dsp:txXfrm>
    </dsp:sp>
    <dsp:sp modelId="{93D45CE5-EE5A-430A-B8E3-589C84E057C2}">
      <dsp:nvSpPr>
        <dsp:cNvPr id="0" name=""/>
        <dsp:cNvSpPr/>
      </dsp:nvSpPr>
      <dsp:spPr>
        <a:xfrm>
          <a:off x="5334005" y="2819402"/>
          <a:ext cx="2341615" cy="102686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>
              <a:solidFill>
                <a:schemeClr val="tx1"/>
              </a:solidFill>
              <a:latin typeface="Georgia" pitchFamily="18" charset="0"/>
            </a:rPr>
            <a:t>Інформатика</a:t>
          </a:r>
          <a:endParaRPr lang="ru-RU" sz="1800" b="0" i="0" kern="1200" dirty="0">
            <a:latin typeface="Georgia" pitchFamily="18" charset="0"/>
          </a:endParaRPr>
        </a:p>
      </dsp:txBody>
      <dsp:txXfrm>
        <a:off x="5334005" y="2819402"/>
        <a:ext cx="2341615" cy="1026868"/>
      </dsp:txXfrm>
    </dsp:sp>
    <dsp:sp modelId="{EA47E141-BF76-40E1-8B20-5D21D0A2CC27}">
      <dsp:nvSpPr>
        <dsp:cNvPr id="0" name=""/>
        <dsp:cNvSpPr/>
      </dsp:nvSpPr>
      <dsp:spPr>
        <a:xfrm rot="3045913">
          <a:off x="4563313" y="3637593"/>
          <a:ext cx="762455" cy="20100"/>
        </a:xfrm>
        <a:custGeom>
          <a:avLst/>
          <a:gdLst/>
          <a:ahLst/>
          <a:cxnLst/>
          <a:rect l="0" t="0" r="0" b="0"/>
          <a:pathLst>
            <a:path>
              <a:moveTo>
                <a:pt x="0" y="10050"/>
              </a:moveTo>
              <a:lnTo>
                <a:pt x="762455" y="10050"/>
              </a:lnTo>
            </a:path>
          </a:pathLst>
        </a:custGeom>
        <a:noFill/>
        <a:ln w="25400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i="0" kern="1200">
            <a:latin typeface="Georgia" pitchFamily="18" charset="0"/>
          </a:endParaRPr>
        </a:p>
      </dsp:txBody>
      <dsp:txXfrm rot="3045913">
        <a:off x="4925479" y="3628582"/>
        <a:ext cx="38122" cy="38122"/>
      </dsp:txXfrm>
    </dsp:sp>
    <dsp:sp modelId="{90872AC4-D89E-4428-AC96-ACBB75C9B582}">
      <dsp:nvSpPr>
        <dsp:cNvPr id="0" name=""/>
        <dsp:cNvSpPr/>
      </dsp:nvSpPr>
      <dsp:spPr>
        <a:xfrm>
          <a:off x="4800601" y="3886201"/>
          <a:ext cx="1459178" cy="95725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>
              <a:solidFill>
                <a:schemeClr val="tx1"/>
              </a:solidFill>
              <a:latin typeface="Georgia" pitchFamily="18" charset="0"/>
            </a:rPr>
            <a:t>Фізика</a:t>
          </a:r>
          <a:r>
            <a:rPr lang="uk-UA" sz="1800" b="0" i="0" kern="1200" dirty="0" smtClean="0">
              <a:latin typeface="Georgia" pitchFamily="18" charset="0"/>
            </a:rPr>
            <a:t> </a:t>
          </a:r>
          <a:endParaRPr lang="ru-RU" sz="1800" b="0" i="0" kern="1200" dirty="0">
            <a:latin typeface="Georgia" pitchFamily="18" charset="0"/>
          </a:endParaRPr>
        </a:p>
      </dsp:txBody>
      <dsp:txXfrm>
        <a:off x="4800601" y="3886201"/>
        <a:ext cx="1459178" cy="957259"/>
      </dsp:txXfrm>
    </dsp:sp>
    <dsp:sp modelId="{F923714D-0662-4B7A-8757-FB587045F2B1}">
      <dsp:nvSpPr>
        <dsp:cNvPr id="0" name=""/>
        <dsp:cNvSpPr/>
      </dsp:nvSpPr>
      <dsp:spPr>
        <a:xfrm rot="5466992">
          <a:off x="3808578" y="3766485"/>
          <a:ext cx="371905" cy="20100"/>
        </a:xfrm>
        <a:custGeom>
          <a:avLst/>
          <a:gdLst/>
          <a:ahLst/>
          <a:cxnLst/>
          <a:rect l="0" t="0" r="0" b="0"/>
          <a:pathLst>
            <a:path>
              <a:moveTo>
                <a:pt x="0" y="10050"/>
              </a:moveTo>
              <a:lnTo>
                <a:pt x="371905" y="10050"/>
              </a:lnTo>
            </a:path>
          </a:pathLst>
        </a:custGeom>
        <a:noFill/>
        <a:ln w="25400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i="0" kern="1200">
            <a:latin typeface="Georgia" pitchFamily="18" charset="0"/>
          </a:endParaRPr>
        </a:p>
      </dsp:txBody>
      <dsp:txXfrm rot="5466992">
        <a:off x="3985233" y="3767238"/>
        <a:ext cx="18595" cy="18595"/>
      </dsp:txXfrm>
    </dsp:sp>
    <dsp:sp modelId="{277B810A-A806-4A15-8853-3AA55AB8840B}">
      <dsp:nvSpPr>
        <dsp:cNvPr id="0" name=""/>
        <dsp:cNvSpPr/>
      </dsp:nvSpPr>
      <dsp:spPr>
        <a:xfrm>
          <a:off x="3352799" y="3962405"/>
          <a:ext cx="1258141" cy="92750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smtClean="0">
              <a:solidFill>
                <a:schemeClr val="tx1"/>
              </a:solidFill>
              <a:latin typeface="Georgia" pitchFamily="18" charset="0"/>
            </a:rPr>
            <a:t>Історія</a:t>
          </a:r>
          <a:endParaRPr lang="ru-RU" sz="1800" b="0" i="0" kern="1200">
            <a:latin typeface="Georgia" pitchFamily="18" charset="0"/>
          </a:endParaRPr>
        </a:p>
      </dsp:txBody>
      <dsp:txXfrm>
        <a:off x="3352799" y="3962405"/>
        <a:ext cx="1258141" cy="927504"/>
      </dsp:txXfrm>
    </dsp:sp>
    <dsp:sp modelId="{1BEAB2A5-0B9A-441D-B137-7E567C603EB3}">
      <dsp:nvSpPr>
        <dsp:cNvPr id="0" name=""/>
        <dsp:cNvSpPr/>
      </dsp:nvSpPr>
      <dsp:spPr>
        <a:xfrm rot="8013816">
          <a:off x="2878035" y="3458375"/>
          <a:ext cx="467457" cy="20100"/>
        </a:xfrm>
        <a:custGeom>
          <a:avLst/>
          <a:gdLst/>
          <a:ahLst/>
          <a:cxnLst/>
          <a:rect l="0" t="0" r="0" b="0"/>
          <a:pathLst>
            <a:path>
              <a:moveTo>
                <a:pt x="0" y="10050"/>
              </a:moveTo>
              <a:lnTo>
                <a:pt x="467457" y="10050"/>
              </a:lnTo>
            </a:path>
          </a:pathLst>
        </a:custGeom>
        <a:noFill/>
        <a:ln w="25400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i="0" kern="1200">
            <a:latin typeface="Georgia" pitchFamily="18" charset="0"/>
          </a:endParaRPr>
        </a:p>
      </dsp:txBody>
      <dsp:txXfrm rot="8013816">
        <a:off x="3100077" y="3456738"/>
        <a:ext cx="23372" cy="23372"/>
      </dsp:txXfrm>
    </dsp:sp>
    <dsp:sp modelId="{BDA6C0DC-2397-4EA0-B2AE-CF74E0F6C70F}">
      <dsp:nvSpPr>
        <dsp:cNvPr id="0" name=""/>
        <dsp:cNvSpPr/>
      </dsp:nvSpPr>
      <dsp:spPr>
        <a:xfrm>
          <a:off x="1752603" y="3581395"/>
          <a:ext cx="1621306" cy="92750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>
              <a:solidFill>
                <a:schemeClr val="tx1"/>
              </a:solidFill>
              <a:latin typeface="Georgia" pitchFamily="18" charset="0"/>
            </a:rPr>
            <a:t>Математика</a:t>
          </a:r>
          <a:r>
            <a:rPr lang="uk-UA" sz="1800" b="0" i="0" kern="1200" dirty="0" smtClean="0">
              <a:latin typeface="Georgia" pitchFamily="18" charset="0"/>
            </a:rPr>
            <a:t> </a:t>
          </a:r>
          <a:endParaRPr lang="uk-UA" sz="1800" b="0" i="0" kern="1200" dirty="0">
            <a:latin typeface="Georgia" pitchFamily="18" charset="0"/>
          </a:endParaRPr>
        </a:p>
      </dsp:txBody>
      <dsp:txXfrm>
        <a:off x="1752603" y="3581395"/>
        <a:ext cx="1621306" cy="927504"/>
      </dsp:txXfrm>
    </dsp:sp>
    <dsp:sp modelId="{4EECD1E5-646F-4C4E-B165-854303E2D927}">
      <dsp:nvSpPr>
        <dsp:cNvPr id="0" name=""/>
        <dsp:cNvSpPr/>
      </dsp:nvSpPr>
      <dsp:spPr>
        <a:xfrm rot="9919757">
          <a:off x="2425624" y="2849689"/>
          <a:ext cx="548677" cy="20100"/>
        </a:xfrm>
        <a:custGeom>
          <a:avLst/>
          <a:gdLst/>
          <a:ahLst/>
          <a:cxnLst/>
          <a:rect l="0" t="0" r="0" b="0"/>
          <a:pathLst>
            <a:path>
              <a:moveTo>
                <a:pt x="0" y="10050"/>
              </a:moveTo>
              <a:lnTo>
                <a:pt x="548677" y="10050"/>
              </a:lnTo>
            </a:path>
          </a:pathLst>
        </a:custGeom>
        <a:noFill/>
        <a:ln w="25400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i="0" kern="1200">
            <a:latin typeface="Georgia" pitchFamily="18" charset="0"/>
          </a:endParaRPr>
        </a:p>
      </dsp:txBody>
      <dsp:txXfrm rot="9919757">
        <a:off x="2686246" y="2846023"/>
        <a:ext cx="27433" cy="27433"/>
      </dsp:txXfrm>
    </dsp:sp>
    <dsp:sp modelId="{1D7358AC-0572-4643-A882-729564072580}">
      <dsp:nvSpPr>
        <dsp:cNvPr id="0" name=""/>
        <dsp:cNvSpPr/>
      </dsp:nvSpPr>
      <dsp:spPr>
        <a:xfrm>
          <a:off x="823288" y="2649839"/>
          <a:ext cx="1688643" cy="96033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>
              <a:solidFill>
                <a:schemeClr val="tx1"/>
              </a:solidFill>
              <a:latin typeface="Georgia" pitchFamily="18" charset="0"/>
            </a:rPr>
            <a:t>Література</a:t>
          </a:r>
          <a:r>
            <a:rPr lang="uk-UA" sz="1800" b="0" i="0" kern="1200" dirty="0" smtClean="0">
              <a:latin typeface="Georgia" pitchFamily="18" charset="0"/>
            </a:rPr>
            <a:t> </a:t>
          </a:r>
          <a:endParaRPr lang="ru-RU" sz="1800" b="0" i="0" kern="1200" dirty="0">
            <a:latin typeface="Georgia" pitchFamily="18" charset="0"/>
          </a:endParaRPr>
        </a:p>
      </dsp:txBody>
      <dsp:txXfrm>
        <a:off x="823288" y="2649839"/>
        <a:ext cx="1688643" cy="960338"/>
      </dsp:txXfrm>
    </dsp:sp>
    <dsp:sp modelId="{3622AB7D-6304-4D58-9985-89801FCAF0E5}">
      <dsp:nvSpPr>
        <dsp:cNvPr id="0" name=""/>
        <dsp:cNvSpPr/>
      </dsp:nvSpPr>
      <dsp:spPr>
        <a:xfrm rot="11636006">
          <a:off x="2366143" y="2169230"/>
          <a:ext cx="604562" cy="20100"/>
        </a:xfrm>
        <a:custGeom>
          <a:avLst/>
          <a:gdLst/>
          <a:ahLst/>
          <a:cxnLst/>
          <a:rect l="0" t="0" r="0" b="0"/>
          <a:pathLst>
            <a:path>
              <a:moveTo>
                <a:pt x="0" y="10050"/>
              </a:moveTo>
              <a:lnTo>
                <a:pt x="604562" y="10050"/>
              </a:lnTo>
            </a:path>
          </a:pathLst>
        </a:custGeom>
        <a:noFill/>
        <a:ln w="25400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i="0" kern="1200">
            <a:latin typeface="Georgia" pitchFamily="18" charset="0"/>
          </a:endParaRPr>
        </a:p>
      </dsp:txBody>
      <dsp:txXfrm rot="11636006">
        <a:off x="2653310" y="2164166"/>
        <a:ext cx="30228" cy="30228"/>
      </dsp:txXfrm>
    </dsp:sp>
    <dsp:sp modelId="{F0242F14-85C3-461A-B25A-F99C7D9FECAE}">
      <dsp:nvSpPr>
        <dsp:cNvPr id="0" name=""/>
        <dsp:cNvSpPr/>
      </dsp:nvSpPr>
      <dsp:spPr>
        <a:xfrm>
          <a:off x="643934" y="1387742"/>
          <a:ext cx="1806538" cy="102673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>
              <a:solidFill>
                <a:schemeClr val="tx1"/>
              </a:solidFill>
              <a:latin typeface="Georgia" pitchFamily="18" charset="0"/>
            </a:rPr>
            <a:t>Основи здоров’я</a:t>
          </a:r>
          <a:endParaRPr lang="uk-UA" sz="1800" b="0" i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643934" y="1387742"/>
        <a:ext cx="1806538" cy="1026738"/>
      </dsp:txXfrm>
    </dsp:sp>
    <dsp:sp modelId="{C26743CC-DFC2-48D5-AB9B-276F3F9EB177}">
      <dsp:nvSpPr>
        <dsp:cNvPr id="0" name=""/>
        <dsp:cNvSpPr/>
      </dsp:nvSpPr>
      <dsp:spPr>
        <a:xfrm rot="13568839">
          <a:off x="2749803" y="1502271"/>
          <a:ext cx="613229" cy="20100"/>
        </a:xfrm>
        <a:custGeom>
          <a:avLst/>
          <a:gdLst/>
          <a:ahLst/>
          <a:cxnLst/>
          <a:rect l="0" t="0" r="0" b="0"/>
          <a:pathLst>
            <a:path>
              <a:moveTo>
                <a:pt x="0" y="10050"/>
              </a:moveTo>
              <a:lnTo>
                <a:pt x="613229" y="10050"/>
              </a:lnTo>
            </a:path>
          </a:pathLst>
        </a:custGeom>
        <a:noFill/>
        <a:ln w="25400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i="0" kern="1200">
            <a:latin typeface="Georgia" pitchFamily="18" charset="0"/>
          </a:endParaRPr>
        </a:p>
      </dsp:txBody>
      <dsp:txXfrm rot="13568839">
        <a:off x="3041087" y="1496991"/>
        <a:ext cx="30661" cy="30661"/>
      </dsp:txXfrm>
    </dsp:sp>
    <dsp:sp modelId="{234A7A8B-0230-4929-97E0-3BCDF281A63F}">
      <dsp:nvSpPr>
        <dsp:cNvPr id="0" name=""/>
        <dsp:cNvSpPr/>
      </dsp:nvSpPr>
      <dsp:spPr>
        <a:xfrm>
          <a:off x="1447799" y="76194"/>
          <a:ext cx="1751648" cy="134676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>
              <a:solidFill>
                <a:schemeClr val="tx1"/>
              </a:solidFill>
              <a:latin typeface="Georgia" pitchFamily="18" charset="0"/>
            </a:rPr>
            <a:t>Захист Вітчизни</a:t>
          </a:r>
          <a:endParaRPr lang="ru-RU" sz="1800" b="0" i="0" kern="1200" dirty="0">
            <a:latin typeface="Georgia" pitchFamily="18" charset="0"/>
          </a:endParaRPr>
        </a:p>
      </dsp:txBody>
      <dsp:txXfrm>
        <a:off x="1447799" y="76194"/>
        <a:ext cx="1751648" cy="134676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CD6ECF-F948-463B-9118-23BBBB6C5F55}">
      <dsp:nvSpPr>
        <dsp:cNvPr id="0" name=""/>
        <dsp:cNvSpPr/>
      </dsp:nvSpPr>
      <dsp:spPr>
        <a:xfrm rot="5400000">
          <a:off x="-224676" y="249599"/>
          <a:ext cx="1497843" cy="1048490"/>
        </a:xfrm>
        <a:prstGeom prst="chevron">
          <a:avLst/>
        </a:prstGeom>
        <a:solidFill>
          <a:schemeClr val="accent2">
            <a:lumMod val="50000"/>
          </a:schemeClr>
        </a:solidFill>
        <a:ln w="9525" cap="rnd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1</a:t>
          </a:r>
          <a:endParaRPr lang="uk-UA" sz="2900" kern="1200" dirty="0"/>
        </a:p>
      </dsp:txBody>
      <dsp:txXfrm rot="5400000">
        <a:off x="-224676" y="249599"/>
        <a:ext cx="1497843" cy="1048490"/>
      </dsp:txXfrm>
    </dsp:sp>
    <dsp:sp modelId="{5C2943AA-A3B5-4073-B366-C3315F15A1E7}">
      <dsp:nvSpPr>
        <dsp:cNvPr id="0" name=""/>
        <dsp:cNvSpPr/>
      </dsp:nvSpPr>
      <dsp:spPr>
        <a:xfrm rot="5400000">
          <a:off x="4114146" y="-3040732"/>
          <a:ext cx="973598" cy="71049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dirty="0" smtClean="0">
              <a:latin typeface="Georgia" panose="02040502050405020303" pitchFamily="18" charset="0"/>
            </a:rPr>
            <a:t>З’ясування теоретико-методологічних засад реалізації МПЗ.</a:t>
          </a:r>
          <a:endParaRPr lang="uk-UA" sz="2000" i="1" kern="1200" dirty="0">
            <a:latin typeface="Georgia" panose="02040502050405020303" pitchFamily="18" charset="0"/>
          </a:endParaRPr>
        </a:p>
      </dsp:txBody>
      <dsp:txXfrm rot="5400000">
        <a:off x="4114146" y="-3040732"/>
        <a:ext cx="973598" cy="7104909"/>
      </dsp:txXfrm>
    </dsp:sp>
    <dsp:sp modelId="{D83EAEDA-F04C-44E3-AAA5-6F7CC4ED228C}">
      <dsp:nvSpPr>
        <dsp:cNvPr id="0" name=""/>
        <dsp:cNvSpPr/>
      </dsp:nvSpPr>
      <dsp:spPr>
        <a:xfrm rot="5400000">
          <a:off x="-224676" y="1599137"/>
          <a:ext cx="1497843" cy="1048490"/>
        </a:xfrm>
        <a:prstGeom prst="chevron">
          <a:avLst/>
        </a:prstGeom>
        <a:solidFill>
          <a:schemeClr val="accent2">
            <a:lumMod val="50000"/>
          </a:schemeClr>
        </a:solidFill>
        <a:ln w="9525" cap="rnd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2</a:t>
          </a:r>
          <a:endParaRPr lang="uk-UA" sz="2900" kern="1200" dirty="0"/>
        </a:p>
      </dsp:txBody>
      <dsp:txXfrm rot="5400000">
        <a:off x="-224676" y="1599137"/>
        <a:ext cx="1497843" cy="1048490"/>
      </dsp:txXfrm>
    </dsp:sp>
    <dsp:sp modelId="{4B436617-1449-4342-AA7A-621C3C7CECBD}">
      <dsp:nvSpPr>
        <dsp:cNvPr id="0" name=""/>
        <dsp:cNvSpPr/>
      </dsp:nvSpPr>
      <dsp:spPr>
        <a:xfrm rot="5400000">
          <a:off x="4114146" y="-1691194"/>
          <a:ext cx="973598" cy="71049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dirty="0" smtClean="0">
              <a:latin typeface="Georgia" panose="02040502050405020303" pitchFamily="18" charset="0"/>
            </a:rPr>
            <a:t>Педагогічні умови реалізації </a:t>
          </a:r>
          <a:r>
            <a:rPr lang="uk-UA" sz="2000" i="1" kern="1200" dirty="0" smtClean="0">
              <a:latin typeface="Georgia" panose="02040502050405020303" pitchFamily="18" charset="0"/>
            </a:rPr>
            <a:t>МПЗ (</a:t>
          </a:r>
          <a:r>
            <a:rPr lang="uk-UA" sz="2000" i="1" kern="1200" dirty="0" smtClean="0">
              <a:latin typeface="Georgia" panose="02040502050405020303" pitchFamily="18" charset="0"/>
            </a:rPr>
            <a:t>узгодження навчальних програм з різних дисциплін</a:t>
          </a:r>
          <a:r>
            <a:rPr lang="uk-UA" sz="2000" i="1" kern="1200" dirty="0" smtClean="0">
              <a:latin typeface="Georgia" panose="02040502050405020303" pitchFamily="18" charset="0"/>
            </a:rPr>
            <a:t>, відображення </a:t>
          </a:r>
          <a:r>
            <a:rPr lang="uk-UA" sz="2000" i="1" kern="1200" dirty="0" smtClean="0">
              <a:latin typeface="Georgia" panose="02040502050405020303" pitchFamily="18" charset="0"/>
            </a:rPr>
            <a:t>в них МПЗ).</a:t>
          </a:r>
          <a:endParaRPr lang="uk-UA" sz="2000" i="1" kern="1200" dirty="0">
            <a:latin typeface="Georgia" panose="02040502050405020303" pitchFamily="18" charset="0"/>
          </a:endParaRPr>
        </a:p>
      </dsp:txBody>
      <dsp:txXfrm rot="5400000">
        <a:off x="4114146" y="-1691194"/>
        <a:ext cx="973598" cy="7104909"/>
      </dsp:txXfrm>
    </dsp:sp>
    <dsp:sp modelId="{F519D363-EA45-4A7F-964E-1DB7A90571DF}">
      <dsp:nvSpPr>
        <dsp:cNvPr id="0" name=""/>
        <dsp:cNvSpPr/>
      </dsp:nvSpPr>
      <dsp:spPr>
        <a:xfrm rot="5400000">
          <a:off x="-749430" y="3587355"/>
          <a:ext cx="2547352" cy="1048490"/>
        </a:xfrm>
        <a:prstGeom prst="chevron">
          <a:avLst/>
        </a:prstGeom>
        <a:solidFill>
          <a:schemeClr val="accent2">
            <a:lumMod val="50000"/>
          </a:schemeClr>
        </a:solidFill>
        <a:ln w="9525" cap="rnd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3</a:t>
          </a:r>
          <a:endParaRPr lang="uk-UA" sz="2900" kern="1200" dirty="0"/>
        </a:p>
      </dsp:txBody>
      <dsp:txXfrm rot="5400000">
        <a:off x="-749430" y="3587355"/>
        <a:ext cx="2547352" cy="1048490"/>
      </dsp:txXfrm>
    </dsp:sp>
    <dsp:sp modelId="{24DBB0E3-6A25-4E64-B499-97D4DB20B22E}">
      <dsp:nvSpPr>
        <dsp:cNvPr id="0" name=""/>
        <dsp:cNvSpPr/>
      </dsp:nvSpPr>
      <dsp:spPr>
        <a:xfrm rot="5400000">
          <a:off x="3475465" y="297023"/>
          <a:ext cx="2250959" cy="71049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dirty="0" smtClean="0">
              <a:latin typeface="Georgia" panose="02040502050405020303" pitchFamily="18" charset="0"/>
            </a:rPr>
            <a:t>Розроблення методики реалізації </a:t>
          </a:r>
          <a:r>
            <a:rPr lang="uk-UA" sz="2000" i="1" kern="1200" dirty="0" smtClean="0">
              <a:latin typeface="Georgia" panose="02040502050405020303" pitchFamily="18" charset="0"/>
            </a:rPr>
            <a:t>зв’язків:</a:t>
          </a:r>
          <a:br>
            <a:rPr lang="uk-UA" sz="2000" i="1" kern="1200" dirty="0" smtClean="0">
              <a:latin typeface="Georgia" panose="02040502050405020303" pitchFamily="18" charset="0"/>
            </a:rPr>
          </a:br>
          <a:r>
            <a:rPr lang="uk-UA" sz="2000" i="1" kern="1200" dirty="0" smtClean="0">
              <a:latin typeface="Georgia" panose="02040502050405020303" pitchFamily="18" charset="0"/>
            </a:rPr>
            <a:t>відбір змісту навчального матеріалу;</a:t>
          </a:r>
          <a:br>
            <a:rPr lang="uk-UA" sz="2000" i="1" kern="1200" dirty="0" smtClean="0">
              <a:latin typeface="Georgia" panose="02040502050405020303" pitchFamily="18" charset="0"/>
            </a:rPr>
          </a:br>
          <a:r>
            <a:rPr lang="uk-UA" sz="2000" i="1" kern="1200" dirty="0" smtClean="0">
              <a:latin typeface="Georgia" panose="02040502050405020303" pitchFamily="18" charset="0"/>
            </a:rPr>
            <a:t>вибір методів, прийомів, засобів, форм організації навчання;</a:t>
          </a:r>
          <a:br>
            <a:rPr lang="uk-UA" sz="2000" i="1" kern="1200" dirty="0" smtClean="0">
              <a:latin typeface="Georgia" panose="02040502050405020303" pitchFamily="18" charset="0"/>
            </a:rPr>
          </a:br>
          <a:r>
            <a:rPr lang="uk-UA" sz="2000" i="1" kern="1200" dirty="0" smtClean="0">
              <a:latin typeface="Georgia" panose="02040502050405020303" pitchFamily="18" charset="0"/>
            </a:rPr>
            <a:t>впровадження сучасних технологій навчання;</a:t>
          </a:r>
          <a:br>
            <a:rPr lang="uk-UA" sz="2000" i="1" kern="1200" dirty="0" smtClean="0">
              <a:latin typeface="Georgia" panose="02040502050405020303" pitchFamily="18" charset="0"/>
            </a:rPr>
          </a:br>
          <a:r>
            <a:rPr lang="uk-UA" sz="2000" i="1" kern="1200" dirty="0" smtClean="0">
              <a:latin typeface="Georgia" panose="02040502050405020303" pitchFamily="18" charset="0"/>
            </a:rPr>
            <a:t>організація самостійної роботи учнів.</a:t>
          </a:r>
          <a:endParaRPr lang="uk-UA" sz="2000" i="1" kern="1200" dirty="0">
            <a:latin typeface="Georgia" panose="02040502050405020303" pitchFamily="18" charset="0"/>
          </a:endParaRPr>
        </a:p>
      </dsp:txBody>
      <dsp:txXfrm rot="5400000">
        <a:off x="3475465" y="297023"/>
        <a:ext cx="2250959" cy="710490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CC07D3-F3A3-4DA7-A5B6-D6FE44D41AE4}">
      <dsp:nvSpPr>
        <dsp:cNvPr id="0" name=""/>
        <dsp:cNvSpPr/>
      </dsp:nvSpPr>
      <dsp:spPr>
        <a:xfrm>
          <a:off x="0" y="371400"/>
          <a:ext cx="6400798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5D4A2-9D75-42A0-8DBB-3E63C8A4A4C9}">
      <dsp:nvSpPr>
        <dsp:cNvPr id="0" name=""/>
        <dsp:cNvSpPr/>
      </dsp:nvSpPr>
      <dsp:spPr>
        <a:xfrm>
          <a:off x="337750" y="76198"/>
          <a:ext cx="4480559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accent2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9354" tIns="0" rIns="16935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Georgia" panose="02040502050405020303" pitchFamily="18" charset="0"/>
            </a:rPr>
            <a:t>Проектна діяльність</a:t>
          </a:r>
        </a:p>
      </dsp:txBody>
      <dsp:txXfrm>
        <a:off x="337750" y="76198"/>
        <a:ext cx="4480559" cy="590400"/>
      </dsp:txXfrm>
    </dsp:sp>
    <dsp:sp modelId="{3BD189BA-A868-4A66-8A39-36574D211CDD}">
      <dsp:nvSpPr>
        <dsp:cNvPr id="0" name=""/>
        <dsp:cNvSpPr/>
      </dsp:nvSpPr>
      <dsp:spPr>
        <a:xfrm>
          <a:off x="0" y="1278600"/>
          <a:ext cx="6400798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694DD-7E6E-4747-ADD6-51D7FD01B043}">
      <dsp:nvSpPr>
        <dsp:cNvPr id="0" name=""/>
        <dsp:cNvSpPr/>
      </dsp:nvSpPr>
      <dsp:spPr>
        <a:xfrm>
          <a:off x="348888" y="983398"/>
          <a:ext cx="4480559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accent2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9354" tIns="0" rIns="16935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Georgia" panose="02040502050405020303" pitchFamily="18" charset="0"/>
            </a:rPr>
            <a:t>Експеримент та експериментальні задачі</a:t>
          </a:r>
          <a:endParaRPr lang="uk-UA" sz="2000" b="1" i="1" kern="1200" dirty="0">
            <a:latin typeface="Georgia" panose="02040502050405020303" pitchFamily="18" charset="0"/>
          </a:endParaRPr>
        </a:p>
      </dsp:txBody>
      <dsp:txXfrm>
        <a:off x="348888" y="983398"/>
        <a:ext cx="4480559" cy="590400"/>
      </dsp:txXfrm>
    </dsp:sp>
    <dsp:sp modelId="{0470D419-0649-4D24-A5DA-06C662A34A16}">
      <dsp:nvSpPr>
        <dsp:cNvPr id="0" name=""/>
        <dsp:cNvSpPr/>
      </dsp:nvSpPr>
      <dsp:spPr>
        <a:xfrm>
          <a:off x="0" y="2185800"/>
          <a:ext cx="6400798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FA480-D255-45FE-94EC-6AAD4712D8D5}">
      <dsp:nvSpPr>
        <dsp:cNvPr id="0" name=""/>
        <dsp:cNvSpPr/>
      </dsp:nvSpPr>
      <dsp:spPr>
        <a:xfrm>
          <a:off x="315472" y="1903475"/>
          <a:ext cx="4480559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accent2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9354" tIns="0" rIns="16935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Georgia" panose="02040502050405020303" pitchFamily="18" charset="0"/>
            </a:rPr>
            <a:t>Практичні роботи</a:t>
          </a:r>
          <a:endParaRPr lang="uk-UA" sz="2000" b="1" i="1" kern="1200" dirty="0">
            <a:latin typeface="Georgia" panose="02040502050405020303" pitchFamily="18" charset="0"/>
          </a:endParaRPr>
        </a:p>
      </dsp:txBody>
      <dsp:txXfrm>
        <a:off x="315472" y="1903475"/>
        <a:ext cx="4480559" cy="590400"/>
      </dsp:txXfrm>
    </dsp:sp>
    <dsp:sp modelId="{B7E1B4CE-9C19-403B-82B0-7985784C5B32}">
      <dsp:nvSpPr>
        <dsp:cNvPr id="0" name=""/>
        <dsp:cNvSpPr/>
      </dsp:nvSpPr>
      <dsp:spPr>
        <a:xfrm>
          <a:off x="0" y="3093000"/>
          <a:ext cx="6400798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BD633-5244-456F-8A18-F9D6796FEF42}">
      <dsp:nvSpPr>
        <dsp:cNvPr id="0" name=""/>
        <dsp:cNvSpPr/>
      </dsp:nvSpPr>
      <dsp:spPr>
        <a:xfrm>
          <a:off x="348888" y="2797798"/>
          <a:ext cx="4480559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accent2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9354" tIns="0" rIns="16935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Georgia" panose="02040502050405020303" pitchFamily="18" charset="0"/>
            </a:rPr>
            <a:t>Лабораторні досліди</a:t>
          </a:r>
          <a:endParaRPr lang="uk-UA" sz="2000" b="1" i="1" kern="1200" dirty="0">
            <a:latin typeface="Georgia" panose="02040502050405020303" pitchFamily="18" charset="0"/>
          </a:endParaRPr>
        </a:p>
      </dsp:txBody>
      <dsp:txXfrm>
        <a:off x="348888" y="2797798"/>
        <a:ext cx="4480559" cy="590400"/>
      </dsp:txXfrm>
    </dsp:sp>
    <dsp:sp modelId="{F20CCD77-7B67-4793-9AF0-2DBEF888759B}">
      <dsp:nvSpPr>
        <dsp:cNvPr id="0" name=""/>
        <dsp:cNvSpPr/>
      </dsp:nvSpPr>
      <dsp:spPr>
        <a:xfrm>
          <a:off x="0" y="4000201"/>
          <a:ext cx="6400798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C37F1-033A-420C-902F-4B938AB4ADCD}">
      <dsp:nvSpPr>
        <dsp:cNvPr id="0" name=""/>
        <dsp:cNvSpPr/>
      </dsp:nvSpPr>
      <dsp:spPr>
        <a:xfrm>
          <a:off x="360025" y="3756517"/>
          <a:ext cx="4480559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accent2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9354" tIns="0" rIns="16935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Georgia" panose="02040502050405020303" pitchFamily="18" charset="0"/>
            </a:rPr>
            <a:t>Спостереження</a:t>
          </a:r>
          <a:endParaRPr lang="uk-UA" sz="2000" b="1" i="1" kern="1200" dirty="0">
            <a:latin typeface="Georgia" panose="02040502050405020303" pitchFamily="18" charset="0"/>
          </a:endParaRPr>
        </a:p>
      </dsp:txBody>
      <dsp:txXfrm>
        <a:off x="360025" y="3756517"/>
        <a:ext cx="4480559" cy="5904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092FD2-984F-428F-90EC-CDB0A73C55E1}">
      <dsp:nvSpPr>
        <dsp:cNvPr id="0" name=""/>
        <dsp:cNvSpPr/>
      </dsp:nvSpPr>
      <dsp:spPr>
        <a:xfrm>
          <a:off x="1341717" y="-163776"/>
          <a:ext cx="4668389" cy="4668389"/>
        </a:xfrm>
        <a:prstGeom prst="circularArrow">
          <a:avLst>
            <a:gd name="adj1" fmla="val 5274"/>
            <a:gd name="adj2" fmla="val 312630"/>
            <a:gd name="adj3" fmla="val 13662958"/>
            <a:gd name="adj4" fmla="val 17466227"/>
            <a:gd name="adj5" fmla="val 5477"/>
          </a:avLst>
        </a:prstGeom>
        <a:solidFill>
          <a:schemeClr val="accent2">
            <a:lumMod val="20000"/>
            <a:lumOff val="80000"/>
          </a:schemeClr>
        </a:solidFill>
        <a:ln w="25400">
          <a:solidFill>
            <a:schemeClr val="accent2">
              <a:lumMod val="50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D862848-2A77-4E03-9C03-51AF61F77B89}">
      <dsp:nvSpPr>
        <dsp:cNvPr id="0" name=""/>
        <dsp:cNvSpPr/>
      </dsp:nvSpPr>
      <dsp:spPr>
        <a:xfrm>
          <a:off x="2514601" y="0"/>
          <a:ext cx="2322619" cy="88175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>
          <a:solidFill>
            <a:schemeClr val="accent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i="1" kern="1200" dirty="0" smtClean="0">
              <a:latin typeface="Georgia" pitchFamily="18" charset="0"/>
            </a:rPr>
            <a:t> </a:t>
          </a:r>
          <a:r>
            <a:rPr lang="uk-UA" sz="1700" i="1" kern="1200" dirty="0" smtClean="0">
              <a:solidFill>
                <a:schemeClr val="tx1"/>
              </a:solidFill>
              <a:latin typeface="Georgia" pitchFamily="18" charset="0"/>
            </a:rPr>
            <a:t>Особистісно-орієнтоване навчання</a:t>
          </a:r>
          <a:endParaRPr lang="uk-UA" sz="1700" i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514601" y="0"/>
        <a:ext cx="2322619" cy="881750"/>
      </dsp:txXfrm>
    </dsp:sp>
    <dsp:sp modelId="{F5662880-6130-4CBF-A6A9-59903D479D2A}">
      <dsp:nvSpPr>
        <dsp:cNvPr id="0" name=""/>
        <dsp:cNvSpPr/>
      </dsp:nvSpPr>
      <dsp:spPr>
        <a:xfrm>
          <a:off x="4140404" y="947619"/>
          <a:ext cx="2377023" cy="88175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>
          <a:solidFill>
            <a:schemeClr val="accent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latin typeface="Georgia" pitchFamily="18" charset="0"/>
            </a:rPr>
            <a:t> </a:t>
          </a:r>
          <a:r>
            <a:rPr lang="uk-UA" sz="1700" i="1" kern="1200" dirty="0" smtClean="0">
              <a:solidFill>
                <a:schemeClr val="tx1"/>
              </a:solidFill>
              <a:latin typeface="Georgia" pitchFamily="18" charset="0"/>
            </a:rPr>
            <a:t>Інтерактивне навчання</a:t>
          </a:r>
          <a:endParaRPr lang="uk-UA" sz="1700" i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40404" y="947619"/>
        <a:ext cx="2377023" cy="881750"/>
      </dsp:txXfrm>
    </dsp:sp>
    <dsp:sp modelId="{5F94DC81-FE68-4FAA-8201-38ABAFC9FAAF}">
      <dsp:nvSpPr>
        <dsp:cNvPr id="0" name=""/>
        <dsp:cNvSpPr/>
      </dsp:nvSpPr>
      <dsp:spPr>
        <a:xfrm>
          <a:off x="4183522" y="2841479"/>
          <a:ext cx="2290788" cy="88175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>
          <a:solidFill>
            <a:schemeClr val="accent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i="1" kern="1200" dirty="0" smtClean="0">
              <a:solidFill>
                <a:schemeClr val="tx1"/>
              </a:solidFill>
              <a:latin typeface="Georgia" pitchFamily="18" charset="0"/>
            </a:rPr>
            <a:t>Проектне навчання</a:t>
          </a:r>
          <a:endParaRPr lang="uk-UA" sz="1700" i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83522" y="2841479"/>
        <a:ext cx="2290788" cy="881750"/>
      </dsp:txXfrm>
    </dsp:sp>
    <dsp:sp modelId="{C67B23B2-639C-4E6A-B557-C5CE7C8DAC61}">
      <dsp:nvSpPr>
        <dsp:cNvPr id="0" name=""/>
        <dsp:cNvSpPr/>
      </dsp:nvSpPr>
      <dsp:spPr>
        <a:xfrm>
          <a:off x="2649300" y="3788410"/>
          <a:ext cx="2078974" cy="88175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>
          <a:solidFill>
            <a:schemeClr val="accent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i="1" kern="1200" dirty="0" smtClean="0">
              <a:solidFill>
                <a:schemeClr val="tx1"/>
              </a:solidFill>
              <a:latin typeface="Georgia" pitchFamily="18" charset="0"/>
            </a:rPr>
            <a:t>Тестові технології</a:t>
          </a:r>
          <a:endParaRPr lang="uk-UA" sz="1700" i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649300" y="3788410"/>
        <a:ext cx="2078974" cy="881750"/>
      </dsp:txXfrm>
    </dsp:sp>
    <dsp:sp modelId="{448C9AA0-422F-470B-AF63-2175537CD4FB}">
      <dsp:nvSpPr>
        <dsp:cNvPr id="0" name=""/>
        <dsp:cNvSpPr/>
      </dsp:nvSpPr>
      <dsp:spPr>
        <a:xfrm>
          <a:off x="897763" y="2841488"/>
          <a:ext cx="2301757" cy="88175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>
          <a:solidFill>
            <a:schemeClr val="accent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i="1" kern="1200" dirty="0" smtClean="0">
              <a:solidFill>
                <a:schemeClr val="tx1"/>
              </a:solidFill>
              <a:latin typeface="Georgia" pitchFamily="18" charset="0"/>
            </a:rPr>
            <a:t>Проблемне навчання</a:t>
          </a:r>
          <a:endParaRPr lang="uk-UA" sz="1700" i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897763" y="2841488"/>
        <a:ext cx="2301757" cy="881750"/>
      </dsp:txXfrm>
    </dsp:sp>
    <dsp:sp modelId="{602CDCF7-C894-4797-9A31-64146FDD8220}">
      <dsp:nvSpPr>
        <dsp:cNvPr id="0" name=""/>
        <dsp:cNvSpPr/>
      </dsp:nvSpPr>
      <dsp:spPr>
        <a:xfrm>
          <a:off x="871950" y="960483"/>
          <a:ext cx="2353375" cy="88175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>
          <a:solidFill>
            <a:schemeClr val="accent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i="1" kern="1200" dirty="0" smtClean="0">
              <a:solidFill>
                <a:schemeClr val="tx1"/>
              </a:solidFill>
              <a:latin typeface="Georgia" pitchFamily="18" charset="0"/>
            </a:rPr>
            <a:t>Розвивальне навчання</a:t>
          </a:r>
          <a:endParaRPr lang="uk-UA" sz="1700" i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871950" y="960483"/>
        <a:ext cx="2353375" cy="88175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00BC1F-2C99-4A3B-9BF6-F0207FD18CEC}">
      <dsp:nvSpPr>
        <dsp:cNvPr id="0" name=""/>
        <dsp:cNvSpPr/>
      </dsp:nvSpPr>
      <dsp:spPr>
        <a:xfrm>
          <a:off x="0" y="0"/>
          <a:ext cx="2654733" cy="502919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Індивідуальні заходи</a:t>
          </a:r>
          <a:r>
            <a:rPr lang="uk-UA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-</a:t>
          </a:r>
          <a:r>
            <a:rPr lang="en-US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 </a:t>
          </a:r>
          <a:r>
            <a:rPr lang="uk-UA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робота з обдарованими </a:t>
          </a:r>
          <a:r>
            <a:rPr lang="uk-UA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дітьми;</a:t>
          </a:r>
          <a:br>
            <a:rPr lang="uk-UA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</a:br>
          <a:r>
            <a:rPr lang="uk-UA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-</a:t>
          </a:r>
          <a:r>
            <a:rPr lang="en-US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 </a:t>
          </a:r>
          <a:r>
            <a:rPr lang="uk-UA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олімпіади</a:t>
          </a:r>
          <a:r>
            <a:rPr lang="uk-UA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-</a:t>
          </a:r>
          <a:r>
            <a:rPr lang="en-US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 </a:t>
          </a:r>
          <a:r>
            <a:rPr lang="uk-UA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домашні експерименти.</a:t>
          </a:r>
          <a:endParaRPr lang="uk-UA" sz="1500" i="1" kern="1200" dirty="0">
            <a:solidFill>
              <a:schemeClr val="tx1">
                <a:lumMod val="95000"/>
                <a:lumOff val="5000"/>
              </a:schemeClr>
            </a:solidFill>
            <a:latin typeface="Georgia" panose="02040502050405020303" pitchFamily="18" charset="0"/>
          </a:endParaRPr>
        </a:p>
      </dsp:txBody>
      <dsp:txXfrm>
        <a:off x="0" y="2011680"/>
        <a:ext cx="2654733" cy="2011680"/>
      </dsp:txXfrm>
    </dsp:sp>
    <dsp:sp modelId="{D56000CC-5448-40DC-8B0B-646E4E4D80D9}">
      <dsp:nvSpPr>
        <dsp:cNvPr id="0" name=""/>
        <dsp:cNvSpPr/>
      </dsp:nvSpPr>
      <dsp:spPr>
        <a:xfrm>
          <a:off x="2971798" y="0"/>
          <a:ext cx="2213096" cy="1864771"/>
        </a:xfrm>
        <a:prstGeom prst="ellipse">
          <a:avLst/>
        </a:prstGeom>
        <a:noFill/>
        <a:ln w="2540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FC1A5-5DF9-4654-8B32-E87F4D8B1FE5}">
      <dsp:nvSpPr>
        <dsp:cNvPr id="0" name=""/>
        <dsp:cNvSpPr/>
      </dsp:nvSpPr>
      <dsp:spPr>
        <a:xfrm>
          <a:off x="2724430" y="0"/>
          <a:ext cx="2695774" cy="5029199"/>
        </a:xfrm>
        <a:prstGeom prst="roundRect">
          <a:avLst>
            <a:gd name="adj" fmla="val 10000"/>
          </a:avLst>
        </a:prstGeom>
        <a:noFill/>
        <a:ln w="25400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Групові заходи: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-</a:t>
          </a:r>
          <a:r>
            <a:rPr lang="en-US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 </a:t>
          </a:r>
          <a:r>
            <a:rPr lang="uk-UA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заняття </a:t>
          </a:r>
          <a:r>
            <a:rPr lang="uk-UA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хімічного гуртка;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-</a:t>
          </a:r>
          <a:r>
            <a:rPr lang="en-US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 </a:t>
          </a:r>
          <a:r>
            <a:rPr lang="uk-UA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робота </a:t>
          </a:r>
          <a:r>
            <a:rPr lang="uk-UA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над </a:t>
          </a:r>
          <a:r>
            <a:rPr lang="uk-UA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проектами.</a:t>
          </a:r>
          <a:endParaRPr lang="uk-UA" sz="1500" i="1" kern="1200" dirty="0" smtClean="0">
            <a:solidFill>
              <a:schemeClr val="tx1">
                <a:lumMod val="95000"/>
                <a:lumOff val="5000"/>
              </a:schemeClr>
            </a:solidFill>
            <a:latin typeface="Georgia" panose="02040502050405020303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i="1" kern="1200" dirty="0">
            <a:solidFill>
              <a:schemeClr val="tx1">
                <a:lumMod val="75000"/>
                <a:lumOff val="25000"/>
              </a:schemeClr>
            </a:solidFill>
            <a:latin typeface="Georgia" panose="02040502050405020303" pitchFamily="18" charset="0"/>
          </a:endParaRPr>
        </a:p>
      </dsp:txBody>
      <dsp:txXfrm>
        <a:off x="2724430" y="2011680"/>
        <a:ext cx="2695774" cy="2011680"/>
      </dsp:txXfrm>
    </dsp:sp>
    <dsp:sp modelId="{A074BD1B-1368-4D3B-B0CF-A73E41D1BCDC}">
      <dsp:nvSpPr>
        <dsp:cNvPr id="0" name=""/>
        <dsp:cNvSpPr/>
      </dsp:nvSpPr>
      <dsp:spPr>
        <a:xfrm>
          <a:off x="2971798" y="152408"/>
          <a:ext cx="2229676" cy="1836150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t="-15000" b="-15000"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78844-035E-47DA-A957-9EBC451AE431}">
      <dsp:nvSpPr>
        <dsp:cNvPr id="0" name=""/>
        <dsp:cNvSpPr/>
      </dsp:nvSpPr>
      <dsp:spPr>
        <a:xfrm>
          <a:off x="5485418" y="0"/>
          <a:ext cx="2815897" cy="502919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Масові заходи</a:t>
          </a:r>
          <a:r>
            <a:rPr lang="uk-UA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-</a:t>
          </a:r>
          <a:r>
            <a:rPr lang="en-US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 </a:t>
          </a:r>
          <a:r>
            <a:rPr lang="uk-UA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предметні </a:t>
          </a:r>
          <a:r>
            <a:rPr lang="uk-UA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тижні(хімії та екології, природничих дисциплін);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-</a:t>
          </a:r>
          <a:r>
            <a:rPr lang="en-US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 </a:t>
          </a:r>
          <a:r>
            <a:rPr lang="uk-UA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конференції,</a:t>
          </a:r>
          <a:r>
            <a:rPr lang="en-US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 </a:t>
          </a:r>
          <a:r>
            <a:rPr lang="uk-UA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лекції</a:t>
          </a:r>
          <a:r>
            <a:rPr lang="uk-UA" sz="150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rPr>
            <a:t>, диспути</a:t>
          </a:r>
          <a:endParaRPr lang="uk-UA" sz="1500" i="1" kern="1200" dirty="0">
            <a:solidFill>
              <a:schemeClr val="tx1">
                <a:lumMod val="95000"/>
                <a:lumOff val="5000"/>
              </a:schemeClr>
            </a:solidFill>
            <a:latin typeface="Georgia" panose="02040502050405020303" pitchFamily="18" charset="0"/>
          </a:endParaRPr>
        </a:p>
      </dsp:txBody>
      <dsp:txXfrm>
        <a:off x="5485418" y="2011680"/>
        <a:ext cx="2815897" cy="2011680"/>
      </dsp:txXfrm>
    </dsp:sp>
    <dsp:sp modelId="{12E4CF06-F83A-4CAA-BD83-D6A8C208B67B}">
      <dsp:nvSpPr>
        <dsp:cNvPr id="0" name=""/>
        <dsp:cNvSpPr/>
      </dsp:nvSpPr>
      <dsp:spPr>
        <a:xfrm>
          <a:off x="5670082" y="0"/>
          <a:ext cx="2446570" cy="2113651"/>
        </a:xfrm>
        <a:prstGeom prst="ellipse">
          <a:avLst/>
        </a:prstGeom>
        <a:noFill/>
        <a:ln w="2540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F1FF7-15C5-44B2-90A7-F02314A67ADD}">
      <dsp:nvSpPr>
        <dsp:cNvPr id="0" name=""/>
        <dsp:cNvSpPr/>
      </dsp:nvSpPr>
      <dsp:spPr>
        <a:xfrm>
          <a:off x="332232" y="4023360"/>
          <a:ext cx="7641336" cy="754380"/>
        </a:xfrm>
        <a:prstGeom prst="leftRightArrow">
          <a:avLst/>
        </a:prstGeom>
        <a:solidFill>
          <a:schemeClr val="accent2">
            <a:lumMod val="75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C62B98-1482-4B02-B85A-9ADF902D54D4}">
      <dsp:nvSpPr>
        <dsp:cNvPr id="0" name=""/>
        <dsp:cNvSpPr/>
      </dsp:nvSpPr>
      <dsp:spPr>
        <a:xfrm>
          <a:off x="3384853" y="2981862"/>
          <a:ext cx="2172841" cy="2950733"/>
        </a:xfrm>
        <a:prstGeom prst="flowChartPunchedTap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Batang" pitchFamily="18" charset="-127"/>
              <a:cs typeface="Arial" pitchFamily="34" charset="0"/>
            </a:rPr>
            <a:t>Тиждень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Batang" pitchFamily="18" charset="-127"/>
              <a:cs typeface="Arial" pitchFamily="34" charset="0"/>
            </a:rPr>
            <a:t>хімії </a:t>
          </a:r>
          <a:r>
            <a:rPr lang="uk-UA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Batang" pitchFamily="18" charset="-127"/>
              <a:cs typeface="Arial" pitchFamily="34" charset="0"/>
            </a:rPr>
            <a:t>та екології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Batang" pitchFamily="18" charset="-127"/>
              <a:cs typeface="Arial" pitchFamily="34" charset="0"/>
            </a:rPr>
            <a:t>у школі</a:t>
          </a:r>
          <a:endParaRPr lang="ru-RU" sz="2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  <a:ea typeface="Batang" pitchFamily="18" charset="-127"/>
            <a:cs typeface="Arial" pitchFamily="34" charset="0"/>
          </a:endParaRPr>
        </a:p>
      </dsp:txBody>
      <dsp:txXfrm>
        <a:off x="3384853" y="2981862"/>
        <a:ext cx="2172841" cy="2950733"/>
      </dsp:txXfrm>
    </dsp:sp>
    <dsp:sp modelId="{853C27B0-124D-49E5-82DF-35FF4EFEF921}">
      <dsp:nvSpPr>
        <dsp:cNvPr id="0" name=""/>
        <dsp:cNvSpPr/>
      </dsp:nvSpPr>
      <dsp:spPr>
        <a:xfrm rot="16129193">
          <a:off x="4231360" y="2462921"/>
          <a:ext cx="411237" cy="659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solidFill>
              <a:schemeClr val="bg1"/>
            </a:solidFill>
            <a:latin typeface="Georgia" pitchFamily="18" charset="0"/>
          </a:endParaRPr>
        </a:p>
      </dsp:txBody>
      <dsp:txXfrm rot="16129193">
        <a:off x="4231360" y="2462921"/>
        <a:ext cx="411237" cy="659000"/>
      </dsp:txXfrm>
    </dsp:sp>
    <dsp:sp modelId="{F7712D27-63B8-4A57-A49D-C99F83A91218}">
      <dsp:nvSpPr>
        <dsp:cNvPr id="0" name=""/>
        <dsp:cNvSpPr/>
      </dsp:nvSpPr>
      <dsp:spPr>
        <a:xfrm>
          <a:off x="2981361" y="304790"/>
          <a:ext cx="2855837" cy="2286015"/>
        </a:xfrm>
        <a:prstGeom prst="flowChartPunchedTap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ІІ-й</a:t>
          </a:r>
          <a:r>
            <a:rPr lang="uk-UA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 день: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Georgia" pitchFamily="18" charset="0"/>
            </a:rPr>
            <a:t>Конкурс віршів та пісень      </a:t>
          </a:r>
          <a:r>
            <a:rPr lang="en-US" sz="1800" kern="1200" dirty="0" smtClean="0">
              <a:solidFill>
                <a:schemeClr val="tx1"/>
              </a:solidFill>
              <a:latin typeface="Georgia" pitchFamily="18" charset="0"/>
            </a:rPr>
            <a:t>“</a:t>
          </a:r>
          <a:r>
            <a:rPr lang="uk-UA" sz="1800" kern="1200" dirty="0" smtClean="0">
              <a:solidFill>
                <a:schemeClr val="tx1"/>
              </a:solidFill>
              <a:latin typeface="Georgia" pitchFamily="18" charset="0"/>
            </a:rPr>
            <a:t>Хімія </a:t>
          </a:r>
          <a:r>
            <a:rPr lang="uk-UA" sz="1800" kern="1200" dirty="0" smtClean="0">
              <a:solidFill>
                <a:schemeClr val="tx1"/>
              </a:solidFill>
              <a:latin typeface="Georgia" pitchFamily="18" charset="0"/>
            </a:rPr>
            <a:t>– це</a:t>
          </a:r>
          <a:r>
            <a:rPr lang="uk-UA" sz="1800" kern="1200" dirty="0" smtClean="0">
              <a:solidFill>
                <a:schemeClr val="tx1"/>
              </a:solidFill>
              <a:latin typeface="Georgia" pitchFamily="18" charset="0"/>
            </a:rPr>
            <a:t>…</a:t>
          </a:r>
          <a:r>
            <a:rPr lang="en-US" sz="1800" kern="1200" dirty="0" smtClean="0">
              <a:solidFill>
                <a:schemeClr val="tx1"/>
              </a:solidFill>
              <a:latin typeface="Georgia" pitchFamily="18" charset="0"/>
            </a:rPr>
            <a:t>”</a:t>
          </a:r>
          <a:endParaRPr lang="uk-UA" sz="1800" kern="1200" dirty="0" smtClean="0">
            <a:solidFill>
              <a:schemeClr val="tx1"/>
            </a:solidFill>
            <a:latin typeface="Georgia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Georgia" pitchFamily="18" charset="0"/>
            </a:rPr>
            <a:t>Виховний захід – </a:t>
          </a:r>
          <a:r>
            <a:rPr lang="uk-UA" sz="1800" kern="1200" dirty="0" smtClean="0">
              <a:solidFill>
                <a:schemeClr val="tx1"/>
              </a:solidFill>
              <a:latin typeface="Georgia" pitchFamily="18" charset="0"/>
            </a:rPr>
            <a:t>гра </a:t>
          </a:r>
          <a:r>
            <a:rPr lang="en-US" sz="1800" kern="1200" dirty="0" smtClean="0">
              <a:solidFill>
                <a:schemeClr val="tx1"/>
              </a:solidFill>
              <a:latin typeface="Georgia" pitchFamily="18" charset="0"/>
            </a:rPr>
            <a:t>“</a:t>
          </a:r>
          <a:r>
            <a:rPr lang="uk-UA" sz="1800" kern="1200" dirty="0" err="1" smtClean="0">
              <a:solidFill>
                <a:schemeClr val="tx1"/>
              </a:solidFill>
              <a:latin typeface="Georgia" pitchFamily="18" charset="0"/>
            </a:rPr>
            <a:t>Кам</a:t>
          </a:r>
          <a:r>
            <a:rPr lang="ru-RU" sz="1800" kern="1200" dirty="0" smtClean="0">
              <a:solidFill>
                <a:schemeClr val="tx1"/>
              </a:solidFill>
              <a:latin typeface="Georgia" pitchFamily="18" charset="0"/>
            </a:rPr>
            <a:t>’</a:t>
          </a:r>
          <a:r>
            <a:rPr lang="uk-UA" sz="1800" kern="1200" dirty="0" err="1" smtClean="0">
              <a:solidFill>
                <a:schemeClr val="tx1"/>
              </a:solidFill>
              <a:latin typeface="Georgia" pitchFamily="18" charset="0"/>
            </a:rPr>
            <a:t>яна</a:t>
          </a:r>
          <a:r>
            <a:rPr lang="uk-UA" sz="1800" kern="1200" dirty="0" smtClean="0">
              <a:solidFill>
                <a:schemeClr val="tx1"/>
              </a:solidFill>
              <a:latin typeface="Georgia" pitchFamily="18" charset="0"/>
            </a:rPr>
            <a:t> </a:t>
          </a:r>
          <a:r>
            <a:rPr lang="uk-UA" sz="1800" kern="1200" dirty="0" smtClean="0">
              <a:solidFill>
                <a:schemeClr val="tx1"/>
              </a:solidFill>
              <a:latin typeface="Georgia" pitchFamily="18" charset="0"/>
            </a:rPr>
            <a:t>веселка</a:t>
          </a:r>
          <a:r>
            <a:rPr lang="en-US" sz="1800" kern="1200" dirty="0" smtClean="0">
              <a:solidFill>
                <a:schemeClr val="tx1"/>
              </a:solidFill>
              <a:latin typeface="Georgia" pitchFamily="18" charset="0"/>
            </a:rPr>
            <a:t>”</a:t>
          </a:r>
          <a:r>
            <a:rPr lang="uk-UA" sz="1800" kern="1200" dirty="0" smtClean="0">
              <a:solidFill>
                <a:schemeClr val="tx1"/>
              </a:solidFill>
              <a:latin typeface="Georgia" pitchFamily="18" charset="0"/>
            </a:rPr>
            <a:t>            (</a:t>
          </a:r>
          <a:r>
            <a:rPr lang="uk-UA" sz="1800" kern="1200" dirty="0" smtClean="0">
              <a:solidFill>
                <a:schemeClr val="tx1"/>
              </a:solidFill>
              <a:latin typeface="Georgia" pitchFamily="18" charset="0"/>
            </a:rPr>
            <a:t>9-10 </a:t>
          </a:r>
          <a:r>
            <a:rPr lang="uk-UA" sz="1800" kern="1200" dirty="0" smtClean="0">
              <a:solidFill>
                <a:schemeClr val="tx1"/>
              </a:solidFill>
              <a:latin typeface="Georgia" pitchFamily="18" charset="0"/>
            </a:rPr>
            <a:t>класи)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2981361" y="304790"/>
        <a:ext cx="2855837" cy="2286015"/>
      </dsp:txXfrm>
    </dsp:sp>
    <dsp:sp modelId="{159D5D6D-839B-4D34-A9FC-FC7B1B8FFBF1}">
      <dsp:nvSpPr>
        <dsp:cNvPr id="0" name=""/>
        <dsp:cNvSpPr/>
      </dsp:nvSpPr>
      <dsp:spPr>
        <a:xfrm rot="20063486">
          <a:off x="5386552" y="2432001"/>
          <a:ext cx="472753" cy="659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solidFill>
              <a:schemeClr val="bg1"/>
            </a:solidFill>
            <a:latin typeface="Georgia" pitchFamily="18" charset="0"/>
          </a:endParaRPr>
        </a:p>
      </dsp:txBody>
      <dsp:txXfrm rot="20063486">
        <a:off x="5386552" y="2432001"/>
        <a:ext cx="472753" cy="659000"/>
      </dsp:txXfrm>
    </dsp:sp>
    <dsp:sp modelId="{7B34F766-7313-4F4D-AD1A-24C44121289F}">
      <dsp:nvSpPr>
        <dsp:cNvPr id="0" name=""/>
        <dsp:cNvSpPr/>
      </dsp:nvSpPr>
      <dsp:spPr>
        <a:xfrm>
          <a:off x="5966147" y="1484790"/>
          <a:ext cx="3035008" cy="2652613"/>
        </a:xfrm>
        <a:prstGeom prst="flowChartPunchedTape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ІІІ-й</a:t>
          </a:r>
          <a:r>
            <a:rPr lang="uk-UA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 день: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Брейн</a:t>
          </a:r>
          <a:r>
            <a:rPr lang="uk-UA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 - ринг знавців природничих наук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Вечір цікавої хімії </a:t>
          </a:r>
          <a:r>
            <a:rPr lang="en-US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“</a:t>
          </a:r>
          <a:r>
            <a:rPr lang="uk-UA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Чи </a:t>
          </a:r>
          <a:r>
            <a:rPr lang="uk-UA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все ми знаємо про полімери</a:t>
          </a:r>
          <a:r>
            <a:rPr lang="uk-UA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?</a:t>
          </a:r>
          <a:r>
            <a:rPr lang="en-US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”</a:t>
          </a:r>
          <a:endParaRPr lang="uk-UA" sz="1800" kern="1200" dirty="0" smtClean="0">
            <a:solidFill>
              <a:schemeClr val="tx1">
                <a:lumMod val="95000"/>
                <a:lumOff val="5000"/>
              </a:schemeClr>
            </a:solidFill>
            <a:latin typeface="Georgia" pitchFamily="18" charset="0"/>
          </a:endParaRPr>
        </a:p>
      </dsp:txBody>
      <dsp:txXfrm>
        <a:off x="5966147" y="1484790"/>
        <a:ext cx="3035008" cy="2652613"/>
      </dsp:txXfrm>
    </dsp:sp>
    <dsp:sp modelId="{F7EE3C1F-D24B-419B-98E2-C5CF16A97ECD}">
      <dsp:nvSpPr>
        <dsp:cNvPr id="0" name=""/>
        <dsp:cNvSpPr/>
      </dsp:nvSpPr>
      <dsp:spPr>
        <a:xfrm rot="855645">
          <a:off x="5636415" y="4455817"/>
          <a:ext cx="251393" cy="659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solidFill>
              <a:schemeClr val="bg1"/>
            </a:solidFill>
            <a:latin typeface="Georgia" pitchFamily="18" charset="0"/>
          </a:endParaRPr>
        </a:p>
      </dsp:txBody>
      <dsp:txXfrm rot="855645">
        <a:off x="5636415" y="4455817"/>
        <a:ext cx="251393" cy="659000"/>
      </dsp:txXfrm>
    </dsp:sp>
    <dsp:sp modelId="{8E65F31D-AA0F-4382-B573-63F6F9649499}">
      <dsp:nvSpPr>
        <dsp:cNvPr id="0" name=""/>
        <dsp:cNvSpPr/>
      </dsp:nvSpPr>
      <dsp:spPr>
        <a:xfrm>
          <a:off x="5942480" y="3881537"/>
          <a:ext cx="2964049" cy="2652613"/>
        </a:xfrm>
        <a:prstGeom prst="flowChartPunchedTap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                         V</a:t>
          </a:r>
          <a:r>
            <a:rPr lang="uk-UA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-й день: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КВК </a:t>
          </a:r>
          <a:r>
            <a:rPr lang="en-US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“</a:t>
          </a:r>
          <a:r>
            <a:rPr lang="uk-UA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Світ </a:t>
          </a:r>
          <a:r>
            <a:rPr lang="uk-UA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навколо </a:t>
          </a:r>
          <a:r>
            <a:rPr lang="uk-UA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нас</a:t>
          </a:r>
          <a:r>
            <a:rPr lang="en-US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” </a:t>
          </a:r>
          <a:r>
            <a:rPr lang="uk-UA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(інтегрований </a:t>
          </a:r>
          <a:r>
            <a:rPr lang="uk-UA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позакласний захід із фізики та хімії)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Підбиття підсумків тижня (конкурсів, малюнків).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5942480" y="3881537"/>
        <a:ext cx="2964049" cy="2652613"/>
      </dsp:txXfrm>
    </dsp:sp>
    <dsp:sp modelId="{8410DB23-941D-4D30-8CC3-065E680A8ACB}">
      <dsp:nvSpPr>
        <dsp:cNvPr id="0" name=""/>
        <dsp:cNvSpPr/>
      </dsp:nvSpPr>
      <dsp:spPr>
        <a:xfrm rot="9511225">
          <a:off x="2779952" y="3954297"/>
          <a:ext cx="496937" cy="659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solidFill>
              <a:schemeClr val="bg1"/>
            </a:solidFill>
            <a:latin typeface="Georgia" pitchFamily="18" charset="0"/>
          </a:endParaRPr>
        </a:p>
      </dsp:txBody>
      <dsp:txXfrm rot="9511225">
        <a:off x="2779952" y="3954297"/>
        <a:ext cx="496937" cy="659000"/>
      </dsp:txXfrm>
    </dsp:sp>
    <dsp:sp modelId="{17C271FD-F2C0-4CBB-AE4C-D89F60E3414C}">
      <dsp:nvSpPr>
        <dsp:cNvPr id="0" name=""/>
        <dsp:cNvSpPr/>
      </dsp:nvSpPr>
      <dsp:spPr>
        <a:xfrm>
          <a:off x="9566" y="4495796"/>
          <a:ext cx="3084375" cy="2220522"/>
        </a:xfrm>
        <a:prstGeom prst="flowChartPunchedTap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		</a:t>
          </a:r>
          <a:r>
            <a:rPr lang="en-US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IV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-й день:</a:t>
          </a:r>
          <a:endParaRPr lang="uk-UA" sz="1800" kern="1200" dirty="0" smtClean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1"/>
              </a:solidFill>
              <a:latin typeface="Georgia" pitchFamily="18" charset="0"/>
            </a:rPr>
            <a:t>Конкурс-захист  учнівських проектів </a:t>
          </a:r>
          <a:r>
            <a:rPr lang="en-US" sz="1800" kern="1200" dirty="0" smtClean="0">
              <a:solidFill>
                <a:schemeClr val="bg1"/>
              </a:solidFill>
              <a:latin typeface="Georgia" pitchFamily="18" charset="0"/>
            </a:rPr>
            <a:t>“</a:t>
          </a:r>
          <a:r>
            <a:rPr lang="uk-UA" sz="1800" kern="1200" dirty="0" smtClean="0">
              <a:solidFill>
                <a:schemeClr val="bg1"/>
              </a:solidFill>
              <a:latin typeface="Georgia" pitchFamily="18" charset="0"/>
            </a:rPr>
            <a:t>Чисте </a:t>
          </a:r>
          <a:r>
            <a:rPr lang="uk-UA" sz="1800" kern="1200" dirty="0" smtClean="0">
              <a:solidFill>
                <a:schemeClr val="bg1"/>
              </a:solidFill>
              <a:latin typeface="Georgia" pitchFamily="18" charset="0"/>
            </a:rPr>
            <a:t>довкілля – здорова </a:t>
          </a:r>
          <a:r>
            <a:rPr lang="uk-UA" sz="1800" kern="1200" dirty="0" smtClean="0">
              <a:solidFill>
                <a:schemeClr val="bg1"/>
              </a:solidFill>
              <a:latin typeface="Georgia" pitchFamily="18" charset="0"/>
            </a:rPr>
            <a:t>нація</a:t>
          </a:r>
          <a:r>
            <a:rPr lang="en-US" sz="1800" kern="1200" dirty="0" smtClean="0">
              <a:solidFill>
                <a:schemeClr val="bg1"/>
              </a:solidFill>
              <a:latin typeface="Georgia" pitchFamily="18" charset="0"/>
            </a:rPr>
            <a:t>”</a:t>
          </a:r>
          <a:endParaRPr lang="uk-UA" sz="1800" kern="1200" dirty="0" smtClean="0">
            <a:solidFill>
              <a:schemeClr val="bg1"/>
            </a:solidFill>
            <a:latin typeface="Georgia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1"/>
              </a:solidFill>
              <a:latin typeface="Georgia" pitchFamily="18" charset="0"/>
            </a:rPr>
            <a:t>Пізнавальна </a:t>
          </a:r>
          <a:r>
            <a:rPr lang="uk-UA" sz="1800" kern="1200" dirty="0" smtClean="0">
              <a:solidFill>
                <a:schemeClr val="bg1"/>
              </a:solidFill>
              <a:latin typeface="Georgia" pitchFamily="18" charset="0"/>
            </a:rPr>
            <a:t>гра </a:t>
          </a:r>
          <a:r>
            <a:rPr lang="en-US" sz="1800" kern="1200" dirty="0" smtClean="0">
              <a:solidFill>
                <a:schemeClr val="bg1"/>
              </a:solidFill>
              <a:latin typeface="Georgia" pitchFamily="18" charset="0"/>
            </a:rPr>
            <a:t>“</a:t>
          </a:r>
          <a:r>
            <a:rPr lang="uk-UA" sz="1800" kern="1200" dirty="0" smtClean="0">
              <a:solidFill>
                <a:schemeClr val="bg1"/>
              </a:solidFill>
              <a:latin typeface="Georgia" pitchFamily="18" charset="0"/>
            </a:rPr>
            <a:t>Щасливий випадок</a:t>
          </a:r>
          <a:r>
            <a:rPr lang="en-US" sz="1800" kern="1200" dirty="0" smtClean="0">
              <a:solidFill>
                <a:schemeClr val="bg1"/>
              </a:solidFill>
              <a:latin typeface="Georgia" pitchFamily="18" charset="0"/>
            </a:rPr>
            <a:t>”</a:t>
          </a:r>
          <a:endParaRPr lang="ru-RU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9566" y="4495796"/>
        <a:ext cx="3084375" cy="2220522"/>
      </dsp:txXfrm>
    </dsp:sp>
    <dsp:sp modelId="{4A75CE61-AE4F-487E-9284-7F2C71C9774D}">
      <dsp:nvSpPr>
        <dsp:cNvPr id="0" name=""/>
        <dsp:cNvSpPr/>
      </dsp:nvSpPr>
      <dsp:spPr>
        <a:xfrm rot="12993809">
          <a:off x="2663498" y="3043464"/>
          <a:ext cx="691732" cy="659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solidFill>
              <a:schemeClr val="bg1"/>
            </a:solidFill>
            <a:latin typeface="Georgia" pitchFamily="18" charset="0"/>
          </a:endParaRPr>
        </a:p>
      </dsp:txBody>
      <dsp:txXfrm rot="12993809">
        <a:off x="2663498" y="3043464"/>
        <a:ext cx="691732" cy="659000"/>
      </dsp:txXfrm>
    </dsp:sp>
    <dsp:sp modelId="{E59F36A1-A7C6-4C05-87E2-83AB1B3E7AC9}">
      <dsp:nvSpPr>
        <dsp:cNvPr id="0" name=""/>
        <dsp:cNvSpPr/>
      </dsp:nvSpPr>
      <dsp:spPr>
        <a:xfrm>
          <a:off x="0" y="836697"/>
          <a:ext cx="2755960" cy="2652613"/>
        </a:xfrm>
        <a:prstGeom prst="flowChartPunchedTap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	  </a:t>
          </a:r>
          <a:r>
            <a:rPr lang="uk-UA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І-й </a:t>
          </a:r>
          <a:r>
            <a:rPr lang="uk-UA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день</a:t>
          </a:r>
          <a:r>
            <a:rPr lang="uk-UA" sz="18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:</a:t>
          </a:r>
          <a:endParaRPr lang="uk-UA" sz="1800" kern="1200" dirty="0" smtClean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>
              <a:solidFill>
                <a:schemeClr val="tx1"/>
              </a:solidFill>
              <a:effectLst/>
              <a:latin typeface="Georgia" pitchFamily="18" charset="0"/>
            </a:rPr>
            <a:t>Презентація тижня.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>
              <a:solidFill>
                <a:schemeClr val="tx1"/>
              </a:solidFill>
              <a:effectLst/>
              <a:latin typeface="Georgia" pitchFamily="18" charset="0"/>
            </a:rPr>
            <a:t>Конкурс газет та малюнків.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 smtClean="0">
              <a:solidFill>
                <a:schemeClr val="tx1"/>
              </a:solidFill>
              <a:latin typeface="Georgia" pitchFamily="18" charset="0"/>
            </a:rPr>
            <a:t>Конкурс–вікторина</a:t>
          </a:r>
          <a:r>
            <a:rPr lang="uk-UA" sz="1800" kern="1200" dirty="0" smtClean="0">
              <a:solidFill>
                <a:schemeClr val="tx1"/>
              </a:solidFill>
              <a:latin typeface="Georgia" pitchFamily="18" charset="0"/>
            </a:rPr>
            <a:t> </a:t>
          </a:r>
          <a:r>
            <a:rPr lang="en-US" sz="1800" kern="1200" dirty="0" smtClean="0">
              <a:solidFill>
                <a:schemeClr val="tx1"/>
              </a:solidFill>
              <a:latin typeface="Georgia" pitchFamily="18" charset="0"/>
            </a:rPr>
            <a:t>“</a:t>
          </a:r>
          <a:r>
            <a:rPr lang="uk-UA" sz="1800" kern="1200" dirty="0" smtClean="0">
              <a:solidFill>
                <a:schemeClr val="tx1"/>
              </a:solidFill>
              <a:latin typeface="Georgia" pitchFamily="18" charset="0"/>
            </a:rPr>
            <a:t>Чи </a:t>
          </a:r>
          <a:r>
            <a:rPr lang="uk-UA" sz="1800" kern="1200" dirty="0" smtClean="0">
              <a:solidFill>
                <a:schemeClr val="tx1"/>
              </a:solidFill>
              <a:latin typeface="Georgia" pitchFamily="18" charset="0"/>
            </a:rPr>
            <a:t>знаєте ви хімію</a:t>
          </a:r>
          <a:r>
            <a:rPr lang="uk-UA" sz="1800" kern="1200" dirty="0" smtClean="0">
              <a:solidFill>
                <a:schemeClr val="tx1"/>
              </a:solidFill>
              <a:latin typeface="Georgia" pitchFamily="18" charset="0"/>
            </a:rPr>
            <a:t>?</a:t>
          </a:r>
          <a:r>
            <a:rPr lang="en-US" sz="1800" kern="1200" dirty="0" smtClean="0">
              <a:solidFill>
                <a:schemeClr val="tx1"/>
              </a:solidFill>
              <a:latin typeface="Georgia" pitchFamily="18" charset="0"/>
            </a:rPr>
            <a:t>”</a:t>
          </a:r>
          <a:endParaRPr lang="uk-UA" sz="1800" b="0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0" y="836697"/>
        <a:ext cx="2755960" cy="2652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+Icon">
  <dgm:title val="Список переменной ширины"/>
  <dgm:desc val="Служит для акцентирования внимания на элементах различной ширины. Хорошо подходит для размещения большого количества текста уровня 1. Ширина каждой фигуры определяется независимо с учетом количества текста в ней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95600" y="4456113"/>
            <a:ext cx="5603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b="1" i="1" dirty="0">
                <a:latin typeface="Trebuchet MS" pitchFamily="34" charset="0"/>
              </a:rPr>
              <a:t>З досвіду роботи учителя хімії</a:t>
            </a:r>
          </a:p>
          <a:p>
            <a:r>
              <a:rPr lang="uk-UA" sz="2400" b="1" i="1" dirty="0" err="1" smtClean="0">
                <a:latin typeface="Trebuchet MS" pitchFamily="34" charset="0"/>
              </a:rPr>
              <a:t>Устя-Зеленської</a:t>
            </a:r>
            <a:r>
              <a:rPr lang="en-US" sz="2400" b="1" i="1" dirty="0" smtClean="0">
                <a:latin typeface="Trebuchet MS" pitchFamily="34" charset="0"/>
              </a:rPr>
              <a:t> </a:t>
            </a:r>
            <a:r>
              <a:rPr lang="uk-UA" sz="2400" b="1" i="1" dirty="0" smtClean="0">
                <a:latin typeface="Trebuchet MS" pitchFamily="34" charset="0"/>
              </a:rPr>
              <a:t>загальноосвітньої </a:t>
            </a:r>
            <a:r>
              <a:rPr lang="uk-UA" sz="2400" b="1" i="1" dirty="0">
                <a:latin typeface="Trebuchet MS" pitchFamily="34" charset="0"/>
              </a:rPr>
              <a:t>школи І-ІІІ</a:t>
            </a:r>
            <a:r>
              <a:rPr lang="en-US" sz="2400" b="1" i="1" dirty="0">
                <a:latin typeface="Trebuchet MS" pitchFamily="34" charset="0"/>
              </a:rPr>
              <a:t> </a:t>
            </a:r>
            <a:r>
              <a:rPr lang="uk-UA" sz="2400" b="1" i="1" dirty="0">
                <a:latin typeface="Trebuchet MS" pitchFamily="34" charset="0"/>
              </a:rPr>
              <a:t>ступенів </a:t>
            </a:r>
          </a:p>
          <a:p>
            <a:r>
              <a:rPr lang="uk-UA" sz="2400" b="1" i="1" dirty="0" err="1">
                <a:latin typeface="Trebuchet MS" pitchFamily="34" charset="0"/>
              </a:rPr>
              <a:t>Кулиняк</a:t>
            </a:r>
            <a:r>
              <a:rPr lang="uk-UA" sz="2400" b="1" i="1" dirty="0">
                <a:latin typeface="Trebuchet MS" pitchFamily="34" charset="0"/>
              </a:rPr>
              <a:t> Галини Михайлівни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rebuchet MS" pitchFamily="34" charset="0"/>
              </a:rPr>
              <a:t>Використання </a:t>
            </a:r>
            <a:r>
              <a:rPr lang="uk-UA" b="1" dirty="0" err="1" smtClean="0">
                <a:latin typeface="Trebuchet MS" pitchFamily="34" charset="0"/>
              </a:rPr>
              <a:t>міжпредметних</a:t>
            </a:r>
            <a:r>
              <a:rPr lang="uk-UA" b="1" dirty="0" smtClean="0">
                <a:latin typeface="Trebuchet MS" pitchFamily="34" charset="0"/>
              </a:rPr>
              <a:t> зв’язків як засобу формування в учнів природничо-наукової компетентності на уроках хімії</a:t>
            </a:r>
            <a:endParaRPr lang="ru-RU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960438"/>
          </a:xfrm>
        </p:spPr>
        <p:txBody>
          <a:bodyPr/>
          <a:lstStyle/>
          <a:p>
            <a:pPr eaLnBrk="1" hangingPunct="1">
              <a:defRPr/>
            </a:pPr>
            <a:r>
              <a:rPr lang="uk-UA" sz="4800" dirty="0" smtClean="0">
                <a:latin typeface="Georgia" pitchFamily="18" charset="0"/>
              </a:rPr>
              <a:t>Модель реалізації МПЗ</a:t>
            </a:r>
            <a:endParaRPr lang="uk-UA" sz="4800" dirty="0">
              <a:latin typeface="Georg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33400" y="1219200"/>
          <a:ext cx="8153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4800" dirty="0" smtClean="0">
                <a:latin typeface="Georgia" pitchFamily="18" charset="0"/>
              </a:rPr>
              <a:t>Дослідницька діяльність учнів </a:t>
            </a:r>
            <a:endParaRPr lang="uk-UA" sz="4800" dirty="0">
              <a:latin typeface="Georg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133600" y="1905000"/>
          <a:ext cx="6400799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600" dirty="0" smtClean="0">
                <a:latin typeface="Georgia" pitchFamily="18" charset="0"/>
              </a:rPr>
              <a:t>Інноваційні технології,що забезпечують реалізацію МПЗ</a:t>
            </a:r>
            <a:endParaRPr lang="uk-UA" sz="3600" dirty="0">
              <a:latin typeface="Georg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295400" y="1600200"/>
          <a:ext cx="7400925" cy="4670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>
                <a:latin typeface="Georgia" pitchFamily="18" charset="0"/>
              </a:rPr>
              <a:t>Позакласна робота</a:t>
            </a:r>
            <a:endParaRPr lang="uk-UA" dirty="0">
              <a:latin typeface="Georg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2400" y="1676400"/>
          <a:ext cx="8305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1828800"/>
            <a:ext cx="2362200" cy="1752787"/>
          </a:xfrm>
          <a:prstGeom prst="rect">
            <a:avLst/>
          </a:prstGeom>
          <a:noFill/>
          <a:ln w="9525">
            <a:solidFill>
              <a:schemeClr val="lt1">
                <a:hueOff val="0"/>
                <a:satOff val="0"/>
                <a:lumOff val="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1752600"/>
            <a:ext cx="265716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892272732"/>
              </p:ext>
            </p:extLst>
          </p:nvPr>
        </p:nvGraphicFramePr>
        <p:xfrm>
          <a:off x="142844" y="0"/>
          <a:ext cx="90011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67390562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77200" cy="1143000"/>
          </a:xfrm>
        </p:spPr>
        <p:txBody>
          <a:bodyPr>
            <a:noAutofit/>
          </a:bodyPr>
          <a:lstStyle/>
          <a:p>
            <a:r>
              <a:rPr lang="uk-UA" sz="3600" dirty="0" smtClean="0">
                <a:latin typeface="Georgia" pitchFamily="18" charset="0"/>
              </a:rPr>
              <a:t>Результативність виступу </a:t>
            </a:r>
            <a:r>
              <a:rPr lang="uk-UA" sz="3600" dirty="0" smtClean="0">
                <a:latin typeface="Georgia" pitchFamily="18" charset="0"/>
              </a:rPr>
              <a:t>учнів у ІІ та ІІІ етапах Всеукраїнської олімпіади з хімії</a:t>
            </a:r>
            <a:endParaRPr lang="uk-UA" sz="3600" dirty="0">
              <a:latin typeface="Georg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600" y="2133600"/>
          <a:ext cx="8915400" cy="45720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3847"/>
                <a:gridCol w="3597442"/>
                <a:gridCol w="2346158"/>
                <a:gridCol w="2267953"/>
              </a:tblGrid>
              <a:tr h="472742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Georgia" pitchFamily="18" charset="0"/>
                        </a:rPr>
                        <a:t>Рік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Georgia" pitchFamily="18" charset="0"/>
                        </a:rPr>
                        <a:t>Прізвище, </a:t>
                      </a:r>
                      <a:r>
                        <a:rPr lang="uk-UA" dirty="0" err="1" smtClean="0">
                          <a:latin typeface="Georgia" pitchFamily="18" charset="0"/>
                        </a:rPr>
                        <a:t>ім</a:t>
                      </a:r>
                      <a:r>
                        <a:rPr lang="en-US" dirty="0" smtClean="0">
                          <a:latin typeface="Georgia" pitchFamily="18" charset="0"/>
                        </a:rPr>
                        <a:t>’</a:t>
                      </a:r>
                      <a:r>
                        <a:rPr lang="uk-UA" dirty="0" smtClean="0">
                          <a:latin typeface="Georgia" pitchFamily="18" charset="0"/>
                        </a:rPr>
                        <a:t>я учня (клас)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Georgia" pitchFamily="18" charset="0"/>
                        </a:rPr>
                        <a:t>ІІ етап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Georgia" pitchFamily="18" charset="0"/>
                        </a:rPr>
                        <a:t>ІІІ етап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72742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Georgia" pitchFamily="18" charset="0"/>
                        </a:rPr>
                        <a:t>2006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800" dirty="0" err="1" smtClean="0">
                          <a:latin typeface="Georgia" pitchFamily="18" charset="0"/>
                        </a:rPr>
                        <a:t>Герега</a:t>
                      </a:r>
                      <a:r>
                        <a:rPr lang="uk-UA" sz="1800" dirty="0" smtClean="0">
                          <a:latin typeface="Georgia" pitchFamily="18" charset="0"/>
                        </a:rPr>
                        <a:t> Степан (8 клас)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Georgia" pitchFamily="18" charset="0"/>
                        </a:rPr>
                        <a:t>диплом ІІ ступеня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Georgia" pitchFamily="18" charset="0"/>
                        </a:rPr>
                        <a:t>учасник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72742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Georgia" pitchFamily="18" charset="0"/>
                        </a:rPr>
                        <a:t>2008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800" dirty="0" err="1" smtClean="0">
                          <a:latin typeface="Georgia" pitchFamily="18" charset="0"/>
                        </a:rPr>
                        <a:t>Герега</a:t>
                      </a:r>
                      <a:r>
                        <a:rPr lang="uk-UA" sz="1800" dirty="0" smtClean="0">
                          <a:latin typeface="Georgia" pitchFamily="18" charset="0"/>
                        </a:rPr>
                        <a:t> Олександр (9 клас)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Georgia" pitchFamily="18" charset="0"/>
                        </a:rPr>
                        <a:t>диплом І ступеня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Georgia" pitchFamily="18" charset="0"/>
                        </a:rPr>
                        <a:t>учасник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72742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Georgia" pitchFamily="18" charset="0"/>
                        </a:rPr>
                        <a:t>2010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800" dirty="0" err="1" smtClean="0">
                          <a:latin typeface="Georgia" pitchFamily="18" charset="0"/>
                        </a:rPr>
                        <a:t>Саєвич</a:t>
                      </a:r>
                      <a:r>
                        <a:rPr lang="uk-UA" sz="1800" dirty="0" smtClean="0">
                          <a:latin typeface="Georgia" pitchFamily="18" charset="0"/>
                        </a:rPr>
                        <a:t> Ірина (10 клас)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Georgia" pitchFamily="18" charset="0"/>
                        </a:rPr>
                        <a:t>диплом ІІІ ступеня</a:t>
                      </a:r>
                      <a:endParaRPr lang="ru-RU" dirty="0" smtClean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1515366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Georgia" pitchFamily="18" charset="0"/>
                        </a:rPr>
                        <a:t>2011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800" dirty="0" err="1" smtClean="0">
                          <a:latin typeface="Georgia" pitchFamily="18" charset="0"/>
                        </a:rPr>
                        <a:t>Насібов</a:t>
                      </a:r>
                      <a:r>
                        <a:rPr lang="uk-UA" sz="1800" dirty="0" smtClean="0">
                          <a:latin typeface="Georgia" pitchFamily="18" charset="0"/>
                        </a:rPr>
                        <a:t> </a:t>
                      </a:r>
                      <a:r>
                        <a:rPr lang="uk-UA" sz="1800" dirty="0" err="1" smtClean="0">
                          <a:latin typeface="Georgia" pitchFamily="18" charset="0"/>
                        </a:rPr>
                        <a:t>Мурад</a:t>
                      </a:r>
                      <a:r>
                        <a:rPr lang="uk-UA" sz="1800" dirty="0" smtClean="0">
                          <a:latin typeface="Georgia" pitchFamily="18" charset="0"/>
                        </a:rPr>
                        <a:t> (8 клас)</a:t>
                      </a:r>
                    </a:p>
                    <a:p>
                      <a:r>
                        <a:rPr lang="uk-UA" sz="1800" dirty="0" err="1" smtClean="0">
                          <a:latin typeface="Georgia" pitchFamily="18" charset="0"/>
                        </a:rPr>
                        <a:t>Сус</a:t>
                      </a:r>
                      <a:r>
                        <a:rPr lang="uk-UA" sz="1800" dirty="0" smtClean="0">
                          <a:latin typeface="Georgia" pitchFamily="18" charset="0"/>
                        </a:rPr>
                        <a:t> Оксана (8 клас)</a:t>
                      </a:r>
                    </a:p>
                    <a:p>
                      <a:r>
                        <a:rPr lang="uk-UA" sz="1800" dirty="0" smtClean="0">
                          <a:latin typeface="Georgia" pitchFamily="18" charset="0"/>
                        </a:rPr>
                        <a:t>Іванів Анна (11 клас)</a:t>
                      </a:r>
                    </a:p>
                    <a:p>
                      <a:r>
                        <a:rPr lang="uk-UA" sz="1800" dirty="0" smtClean="0">
                          <a:latin typeface="Georgia" pitchFamily="18" charset="0"/>
                        </a:rPr>
                        <a:t>Кукурудз Роман (10 клас)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Georgia" pitchFamily="18" charset="0"/>
                        </a:rPr>
                        <a:t>диплом І ступеня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Georgia" pitchFamily="18" charset="0"/>
                        </a:rPr>
                        <a:t>диплом ІІ ступеня</a:t>
                      </a:r>
                      <a:endParaRPr lang="ru-RU" dirty="0" smtClean="0">
                        <a:latin typeface="Georgi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Georgia" pitchFamily="18" charset="0"/>
                        </a:rPr>
                        <a:t>диплом ІІІ ступеня</a:t>
                      </a:r>
                      <a:endParaRPr lang="ru-RU" dirty="0" smtClean="0">
                        <a:latin typeface="Georgia" pitchFamily="18" charset="0"/>
                      </a:endParaRPr>
                    </a:p>
                    <a:p>
                      <a:r>
                        <a:rPr lang="uk-UA" sz="1800" dirty="0" smtClean="0">
                          <a:latin typeface="Georgia" pitchFamily="18" charset="0"/>
                        </a:rPr>
                        <a:t>диплом І ступеня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Georgia" pitchFamily="18" charset="0"/>
                        </a:rPr>
                        <a:t>диплом ІІІ ступеня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dirty="0" smtClean="0">
                        <a:latin typeface="Georgi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dirty="0" smtClean="0">
                        <a:latin typeface="Georgi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Georgia" pitchFamily="18" charset="0"/>
                        </a:rPr>
                        <a:t>учасник</a:t>
                      </a:r>
                      <a:endParaRPr lang="ru-RU" dirty="0" smtClean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1165667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Georgia" pitchFamily="18" charset="0"/>
                        </a:rPr>
                        <a:t>2012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800" dirty="0" err="1" smtClean="0">
                          <a:latin typeface="Georgia" pitchFamily="18" charset="0"/>
                        </a:rPr>
                        <a:t>Марухняк</a:t>
                      </a:r>
                      <a:r>
                        <a:rPr lang="uk-UA" sz="1800" dirty="0" smtClean="0">
                          <a:latin typeface="Georgia" pitchFamily="18" charset="0"/>
                        </a:rPr>
                        <a:t> Олександра (7 клас)</a:t>
                      </a:r>
                    </a:p>
                    <a:p>
                      <a:r>
                        <a:rPr lang="uk-UA" sz="1800" dirty="0" err="1" smtClean="0">
                          <a:latin typeface="Georgia" pitchFamily="18" charset="0"/>
                        </a:rPr>
                        <a:t>Іанів</a:t>
                      </a:r>
                      <a:r>
                        <a:rPr lang="uk-UA" sz="1800" dirty="0" smtClean="0">
                          <a:latin typeface="Georgia" pitchFamily="18" charset="0"/>
                        </a:rPr>
                        <a:t> Микола (7клас)</a:t>
                      </a:r>
                    </a:p>
                    <a:p>
                      <a:r>
                        <a:rPr lang="uk-UA" sz="1800" dirty="0" err="1" smtClean="0">
                          <a:latin typeface="Georgia" pitchFamily="18" charset="0"/>
                        </a:rPr>
                        <a:t>Насібов</a:t>
                      </a:r>
                      <a:r>
                        <a:rPr lang="uk-UA" sz="1800" dirty="0" smtClean="0">
                          <a:latin typeface="Georgia" pitchFamily="18" charset="0"/>
                        </a:rPr>
                        <a:t> </a:t>
                      </a:r>
                      <a:r>
                        <a:rPr lang="uk-UA" sz="1800" dirty="0" err="1" smtClean="0">
                          <a:latin typeface="Georgia" pitchFamily="18" charset="0"/>
                        </a:rPr>
                        <a:t>Мурад</a:t>
                      </a:r>
                      <a:r>
                        <a:rPr lang="uk-UA" sz="1800" dirty="0" smtClean="0">
                          <a:latin typeface="Georgia" pitchFamily="18" charset="0"/>
                        </a:rPr>
                        <a:t> (9 клас)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Georgia" pitchFamily="18" charset="0"/>
                        </a:rPr>
                        <a:t>диплом ІІ ступеня</a:t>
                      </a:r>
                      <a:endParaRPr lang="ru-RU" dirty="0" smtClean="0">
                        <a:latin typeface="Georgi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Georgia" pitchFamily="18" charset="0"/>
                        </a:rPr>
                        <a:t>диплом ІІІ ступеня</a:t>
                      </a:r>
                      <a:endParaRPr lang="ru-RU" dirty="0" smtClean="0">
                        <a:latin typeface="Georgi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Georgia" pitchFamily="18" charset="0"/>
                        </a:rPr>
                        <a:t>диплом ІІІ ступеня</a:t>
                      </a:r>
                      <a:endParaRPr lang="ru-RU" dirty="0" smtClean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54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4"/>
          <p:cNvSpPr txBox="1">
            <a:spLocks/>
          </p:cNvSpPr>
          <p:nvPr/>
        </p:nvSpPr>
        <p:spPr>
          <a:xfrm>
            <a:off x="685800" y="762000"/>
            <a:ext cx="4041648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Педагогічне кредо</a:t>
            </a:r>
            <a:r>
              <a:rPr lang="uk-UA" sz="28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762000" y="2895600"/>
            <a:ext cx="4041775" cy="5715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Життєве кредо: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762000" y="1371600"/>
            <a:ext cx="4041648" cy="1428760"/>
          </a:xfrm>
          <a:prstGeom prst="rect">
            <a:avLst/>
          </a:prstGeom>
          <a:ln>
            <a:solidFill>
              <a:srgbClr val="FFCC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n-US" sz="2800" b="1" i="1" dirty="0" smtClean="0">
                <a:latin typeface="Georgia" pitchFamily="18" charset="0"/>
                <a:ea typeface="Arial Unicode MS"/>
                <a:cs typeface="Arial Unicode MS"/>
              </a:rPr>
              <a:t>“</a:t>
            </a:r>
            <a:r>
              <a:rPr lang="uk-UA" sz="2800" b="1" i="1" dirty="0" smtClean="0">
                <a:latin typeface="Georgia" pitchFamily="18" charset="0"/>
                <a:ea typeface="Arial Unicode MS"/>
                <a:cs typeface="Arial Unicode MS"/>
              </a:rPr>
              <a:t>Усіма </a:t>
            </a:r>
            <a:r>
              <a:rPr lang="uk-UA" sz="2800" b="1" i="1" dirty="0" smtClean="0">
                <a:latin typeface="Georgia" pitchFamily="18" charset="0"/>
                <a:ea typeface="Arial Unicode MS"/>
                <a:cs typeface="Arial Unicode MS"/>
              </a:rPr>
              <a:t>можливими засобами потрібно запалити в дітях палке прагнення до знань та учіння</a:t>
            </a:r>
            <a:r>
              <a:rPr lang="uk-UA" sz="2800" b="1" i="1" dirty="0" smtClean="0">
                <a:latin typeface="Georgia" pitchFamily="18" charset="0"/>
                <a:ea typeface="Arial Unicode MS"/>
                <a:cs typeface="Arial Unicode MS"/>
              </a:rPr>
              <a:t>…</a:t>
            </a:r>
            <a:r>
              <a:rPr lang="en-US" sz="2800" b="1" i="1" dirty="0" smtClean="0">
                <a:latin typeface="Georgia" pitchFamily="18" charset="0"/>
                <a:ea typeface="Arial Unicode MS"/>
                <a:cs typeface="Arial Unicode MS"/>
              </a:rPr>
              <a:t>”</a:t>
            </a:r>
            <a:endParaRPr lang="uk-UA" sz="2800" b="1" i="1" dirty="0" smtClean="0">
              <a:latin typeface="Georgia" pitchFamily="18" charset="0"/>
              <a:ea typeface="Arial Unicode MS"/>
              <a:cs typeface="Arial Unicode MS"/>
            </a:endParaRPr>
          </a:p>
          <a:p>
            <a:pPr>
              <a:buNone/>
            </a:pPr>
            <a:r>
              <a:rPr lang="uk-UA" sz="2800" b="1" i="1" dirty="0" smtClean="0">
                <a:latin typeface="Georgia" pitchFamily="18" charset="0"/>
                <a:ea typeface="Arial Unicode MS"/>
                <a:cs typeface="Arial Unicode MS"/>
              </a:rPr>
              <a:t>                   Я.А.</a:t>
            </a:r>
            <a:r>
              <a:rPr lang="en-US" sz="2800" b="1" i="1" dirty="0" smtClean="0">
                <a:latin typeface="Georgia" pitchFamily="18" charset="0"/>
                <a:ea typeface="Arial Unicode MS"/>
                <a:cs typeface="Arial Unicode MS"/>
              </a:rPr>
              <a:t> </a:t>
            </a:r>
            <a:r>
              <a:rPr lang="uk-UA" sz="2800" b="1" i="1" dirty="0" err="1" smtClean="0">
                <a:latin typeface="Georgia" pitchFamily="18" charset="0"/>
                <a:ea typeface="Arial Unicode MS"/>
                <a:cs typeface="Arial Unicode MS"/>
              </a:rPr>
              <a:t>Коменський</a:t>
            </a:r>
            <a:endParaRPr lang="uk-UA" sz="2800" b="1" i="1" dirty="0">
              <a:latin typeface="Georgia" pitchFamily="18" charset="0"/>
              <a:ea typeface="Arial Unicode MS"/>
              <a:cs typeface="Arial Unicode MS"/>
            </a:endParaRP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2057400" y="3505200"/>
            <a:ext cx="3048000" cy="1676400"/>
          </a:xfrm>
          <a:prstGeom prst="rect">
            <a:avLst/>
          </a:prstGeom>
          <a:ln>
            <a:solidFill>
              <a:srgbClr val="FFCC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sz="2800" b="1" i="1" dirty="0" smtClean="0">
                <a:latin typeface="Georgia" pitchFamily="18" charset="0"/>
                <a:ea typeface="Miriam Fixed"/>
                <a:cs typeface="Miriam Fixed"/>
              </a:rPr>
              <a:t>Життя таке коротке...</a:t>
            </a:r>
          </a:p>
          <a:p>
            <a:pPr>
              <a:buNone/>
            </a:pPr>
            <a:r>
              <a:rPr lang="uk-UA" sz="2800" b="1" i="1" dirty="0" smtClean="0">
                <a:latin typeface="Georgia" pitchFamily="18" charset="0"/>
                <a:ea typeface="Miriam Fixed"/>
                <a:cs typeface="Miriam Fixed"/>
              </a:rPr>
              <a:t>Поспішаймо творити добро.»                                                        </a:t>
            </a:r>
          </a:p>
          <a:p>
            <a:pPr>
              <a:buNone/>
            </a:pPr>
            <a:r>
              <a:rPr lang="uk-UA" sz="2800" b="1" i="1" dirty="0" smtClean="0">
                <a:latin typeface="Georgia" pitchFamily="18" charset="0"/>
                <a:ea typeface="Miriam Fixed"/>
                <a:cs typeface="Miriam Fixed"/>
              </a:rPr>
              <a:t>              </a:t>
            </a:r>
            <a:r>
              <a:rPr lang="en-US" sz="2800" b="1" i="1" dirty="0" smtClean="0">
                <a:latin typeface="Georgia" pitchFamily="18" charset="0"/>
                <a:ea typeface="Miriam Fixed"/>
                <a:cs typeface="Miriam Fixed"/>
              </a:rPr>
              <a:t>		</a:t>
            </a:r>
            <a:r>
              <a:rPr lang="uk-UA" sz="2800" b="1" i="1" dirty="0" smtClean="0">
                <a:latin typeface="Georgia" pitchFamily="18" charset="0"/>
                <a:ea typeface="Miriam Fixed"/>
                <a:cs typeface="Miriam Fixed"/>
              </a:rPr>
              <a:t>О.Довженко</a:t>
            </a:r>
            <a:endParaRPr lang="uk-UA" sz="2800" b="1" i="1" dirty="0" smtClean="0">
              <a:latin typeface="Georgia" pitchFamily="18" charset="0"/>
              <a:ea typeface="Miriam Fixed"/>
              <a:cs typeface="Miriam Fixed"/>
            </a:endParaRPr>
          </a:p>
          <a:p>
            <a:pPr algn="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4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838200"/>
            <a:ext cx="3240087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4800" dirty="0" smtClean="0">
                <a:latin typeface="Trebuchet MS" pitchFamily="34" charset="0"/>
              </a:rPr>
              <a:t>Актуальність проблеми</a:t>
            </a:r>
            <a:endParaRPr lang="uk-UA" sz="4800" dirty="0">
              <a:latin typeface="Trebuchet M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00" y="1524000"/>
            <a:ext cx="6781800" cy="49530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Char char="v"/>
              <a:defRPr/>
            </a:pPr>
            <a:r>
              <a:rPr lang="uk-UA" sz="2000" b="1" i="1" dirty="0" smtClean="0">
                <a:latin typeface="Georgia" panose="02040502050405020303" pitchFamily="18" charset="0"/>
              </a:rPr>
              <a:t>У сучасних умовах знижуються значущість та інтерес учнів до предметів природничого циклу, що зумовлено існуванням штучного розриву між природничими дисциплінами.</a:t>
            </a:r>
          </a:p>
          <a:p>
            <a:pPr algn="just" eaLnBrk="1" hangingPunct="1">
              <a:buFont typeface="Wingdings" panose="05000000000000000000" pitchFamily="2" charset="2"/>
              <a:buChar char="v"/>
              <a:defRPr/>
            </a:pPr>
            <a:r>
              <a:rPr lang="uk-UA" sz="2000" b="1" i="1" dirty="0" err="1" smtClean="0">
                <a:latin typeface="Georgia" panose="02040502050405020303" pitchFamily="18" charset="0"/>
              </a:rPr>
              <a:t>Міжпредметні</a:t>
            </a:r>
            <a:r>
              <a:rPr lang="uk-UA" sz="2000" b="1" i="1" dirty="0" smtClean="0">
                <a:latin typeface="Georgia" panose="02040502050405020303" pitchFamily="18" charset="0"/>
              </a:rPr>
              <a:t> зв’язки</a:t>
            </a:r>
            <a:r>
              <a:rPr lang="en-US" sz="2000" b="1" i="1" dirty="0" smtClean="0">
                <a:latin typeface="Georgia" panose="02040502050405020303" pitchFamily="18" charset="0"/>
              </a:rPr>
              <a:t> </a:t>
            </a:r>
            <a:r>
              <a:rPr lang="uk-UA" sz="2000" b="1" i="1" dirty="0" smtClean="0">
                <a:latin typeface="Georgia" panose="02040502050405020303" pitchFamily="18" charset="0"/>
              </a:rPr>
              <a:t>(</a:t>
            </a:r>
            <a:r>
              <a:rPr lang="uk-UA" sz="2000" b="1" i="1" dirty="0" smtClean="0">
                <a:latin typeface="Georgia" panose="02040502050405020303" pitchFamily="18" charset="0"/>
              </a:rPr>
              <a:t>МПЗ) сприяють вихованню у школярів цілісного природничо-наукового світогляду за сучасних умов безперервного збільшення обсягу навчальної інформації та дефіциту часу, відведеного на його засвоєння.</a:t>
            </a:r>
          </a:p>
          <a:p>
            <a:pPr algn="just" eaLnBrk="1" hangingPunct="1">
              <a:buFont typeface="Wingdings" panose="05000000000000000000" pitchFamily="2" charset="2"/>
              <a:buChar char="v"/>
              <a:defRPr/>
            </a:pPr>
            <a:r>
              <a:rPr lang="uk-UA" sz="2000" b="1" i="1" dirty="0" smtClean="0">
                <a:latin typeface="Georgia" panose="02040502050405020303" pitchFamily="18" charset="0"/>
              </a:rPr>
              <a:t>Використовуючи </a:t>
            </a:r>
            <a:r>
              <a:rPr lang="uk-UA" sz="2000" b="1" i="1" dirty="0" smtClean="0">
                <a:latin typeface="Georgia" panose="02040502050405020303" pitchFamily="18" charset="0"/>
              </a:rPr>
              <a:t>МПЗ</a:t>
            </a:r>
            <a:r>
              <a:rPr lang="uk-UA" sz="2000" b="1" i="1" dirty="0" smtClean="0">
                <a:latin typeface="Georgia" panose="02040502050405020303" pitchFamily="18" charset="0"/>
              </a:rPr>
              <a:t>,</a:t>
            </a:r>
            <a:r>
              <a:rPr lang="en-US" sz="2000" b="1" i="1" dirty="0" smtClean="0">
                <a:latin typeface="Georgia" panose="02040502050405020303" pitchFamily="18" charset="0"/>
              </a:rPr>
              <a:t> </a:t>
            </a:r>
            <a:r>
              <a:rPr lang="uk-UA" sz="2000" b="1" i="1" dirty="0" smtClean="0">
                <a:latin typeface="Georgia" panose="02040502050405020303" pitchFamily="18" charset="0"/>
              </a:rPr>
              <a:t>формуємо ключові та предметні компетентності</a:t>
            </a:r>
            <a:r>
              <a:rPr lang="uk-UA" sz="2000" b="1" i="1" dirty="0" smtClean="0">
                <a:latin typeface="Georgia" panose="02040502050405020303" pitchFamily="18" charset="0"/>
              </a:rPr>
              <a:t>.</a:t>
            </a:r>
            <a:endParaRPr lang="uk-UA" sz="2000" b="1" i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dirty="0" smtClean="0"/>
              <a:t>Мета здійснення МПЗ: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9800" y="1371600"/>
            <a:ext cx="6400800" cy="45259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uk-UA" sz="1800" b="1" i="1" dirty="0" smtClean="0">
                <a:latin typeface="Georgia" pitchFamily="18" charset="0"/>
              </a:rPr>
              <a:t>Комплексний підхід до засвоєння змісту предмета.</a:t>
            </a:r>
          </a:p>
          <a:p>
            <a:pPr eaLnBrk="1" hangingPunct="1">
              <a:buFont typeface="Wingdings" pitchFamily="2" charset="2"/>
              <a:buChar char="v"/>
            </a:pPr>
            <a:endParaRPr lang="uk-UA" sz="1800" b="1" i="1" dirty="0" smtClean="0">
              <a:latin typeface="Georgia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uk-UA" sz="1800" b="1" i="1" dirty="0" smtClean="0">
                <a:latin typeface="Georgia" pitchFamily="18" charset="0"/>
              </a:rPr>
              <a:t>Стимулювання аналітико-систематичної діяльності учнів.</a:t>
            </a:r>
          </a:p>
          <a:p>
            <a:pPr eaLnBrk="1" hangingPunct="1">
              <a:buFont typeface="Wingdings" pitchFamily="2" charset="2"/>
              <a:buChar char="v"/>
            </a:pPr>
            <a:endParaRPr lang="uk-UA" sz="1800" b="1" i="1" dirty="0" smtClean="0">
              <a:latin typeface="Georgia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uk-UA" sz="1800" b="1" i="1" dirty="0" smtClean="0">
                <a:latin typeface="Georgia" pitchFamily="18" charset="0"/>
              </a:rPr>
              <a:t>Формування вмінь переносити знання та навички із однієї дисципліни в іншу.</a:t>
            </a:r>
          </a:p>
          <a:p>
            <a:pPr eaLnBrk="1" hangingPunct="1">
              <a:buFont typeface="Wingdings" pitchFamily="2" charset="2"/>
              <a:buChar char="v"/>
            </a:pPr>
            <a:endParaRPr lang="uk-UA" sz="1800" b="1" i="1" dirty="0" smtClean="0">
              <a:latin typeface="Georgia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uk-UA" sz="1800" b="1" i="1" dirty="0" smtClean="0">
                <a:latin typeface="Georgia" pitchFamily="18" charset="0"/>
              </a:rPr>
              <a:t>Розвиток інтересу учнів до творчої діяльності .</a:t>
            </a:r>
          </a:p>
          <a:p>
            <a:pPr eaLnBrk="1" hangingPunct="1">
              <a:buFont typeface="Wingdings" pitchFamily="2" charset="2"/>
              <a:buChar char="v"/>
            </a:pPr>
            <a:endParaRPr lang="uk-UA" sz="1800" b="1" i="1" dirty="0" smtClean="0">
              <a:latin typeface="Georgia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uk-UA" sz="1800" b="1" i="1" dirty="0" smtClean="0">
                <a:latin typeface="Georgia" pitchFamily="18" charset="0"/>
              </a:rPr>
              <a:t>Розширення світогляду учнів.</a:t>
            </a:r>
          </a:p>
          <a:p>
            <a:pPr eaLnBrk="1" hangingPunct="1">
              <a:buFont typeface="Wingdings" pitchFamily="2" charset="2"/>
              <a:buChar char="v"/>
            </a:pPr>
            <a:endParaRPr lang="uk-UA" sz="1800" b="1" i="1" dirty="0" smtClean="0">
              <a:latin typeface="Georgia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uk-UA" sz="1800" b="1" i="1" dirty="0" smtClean="0">
                <a:latin typeface="Georgia" pitchFamily="18" charset="0"/>
              </a:rPr>
              <a:t>Формування </a:t>
            </a:r>
            <a:r>
              <a:rPr lang="uk-UA" sz="1800" b="1" i="1" dirty="0" err="1" smtClean="0">
                <a:latin typeface="Georgia" pitchFamily="18" charset="0"/>
              </a:rPr>
              <a:t>компетентностей</a:t>
            </a:r>
            <a:r>
              <a:rPr lang="uk-UA" sz="1800" b="1" i="1" dirty="0" smtClean="0">
                <a:latin typeface="Georgia" pitchFamily="18" charset="0"/>
              </a:rPr>
              <a:t> учнів.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7550548"/>
              </p:ext>
            </p:extLst>
          </p:nvPr>
        </p:nvGraphicFramePr>
        <p:xfrm>
          <a:off x="914400" y="685800"/>
          <a:ext cx="740092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5400000">
            <a:off x="4076700" y="1943100"/>
            <a:ext cx="9906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4229100" y="3314700"/>
            <a:ext cx="6858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2628900" y="3314700"/>
            <a:ext cx="6858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753100" y="3314700"/>
            <a:ext cx="6858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5356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200" dirty="0" smtClean="0">
                <a:latin typeface="Georgia" pitchFamily="18" charset="0"/>
              </a:rPr>
              <a:t>Формування </a:t>
            </a:r>
            <a:r>
              <a:rPr lang="uk-UA" sz="3200" dirty="0" smtClean="0">
                <a:latin typeface="Georgia" pitchFamily="18" charset="0"/>
              </a:rPr>
              <a:t>предметних </a:t>
            </a:r>
            <a:r>
              <a:rPr lang="uk-UA" sz="3200" dirty="0" err="1" smtClean="0">
                <a:latin typeface="Georgia" pitchFamily="18" charset="0"/>
              </a:rPr>
              <a:t>компетентнотей</a:t>
            </a:r>
            <a:r>
              <a:rPr lang="uk-UA" sz="3200" dirty="0" smtClean="0">
                <a:latin typeface="Georgia" pitchFamily="18" charset="0"/>
              </a:rPr>
              <a:t> </a:t>
            </a:r>
            <a:r>
              <a:rPr lang="uk-UA" sz="3200" dirty="0" smtClean="0">
                <a:latin typeface="Georgia" pitchFamily="18" charset="0"/>
              </a:rPr>
              <a:t>у </a:t>
            </a:r>
            <a:r>
              <a:rPr lang="uk-UA" sz="3200" dirty="0" smtClean="0">
                <a:latin typeface="Georgia" pitchFamily="18" charset="0"/>
              </a:rPr>
              <a:t>процесі використання МПЗ 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081088" y="1687513"/>
            <a:ext cx="3014662" cy="1481137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tx1"/>
                </a:solidFill>
                <a:latin typeface="Georgia" pitchFamily="18" charset="0"/>
              </a:rPr>
              <a:t>Знання основ хімії 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637088" y="1687513"/>
            <a:ext cx="3116262" cy="1481137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tx1"/>
                </a:solidFill>
                <a:latin typeface="Georgia" pitchFamily="18" charset="0"/>
              </a:rPr>
              <a:t>Формування наукового світогляду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943600" y="2971800"/>
            <a:ext cx="2659062" cy="1744663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tx1"/>
                </a:solidFill>
                <a:latin typeface="Georgia" pitchFamily="18" charset="0"/>
              </a:rPr>
              <a:t>Формування </a:t>
            </a:r>
            <a:r>
              <a:rPr lang="uk-UA" i="1" dirty="0" smtClean="0">
                <a:solidFill>
                  <a:schemeClr val="tx1"/>
                </a:solidFill>
                <a:latin typeface="Georgia" pitchFamily="18" charset="0"/>
              </a:rPr>
              <a:t>експериментальних </a:t>
            </a:r>
            <a:r>
              <a:rPr lang="uk-UA" i="1" dirty="0">
                <a:solidFill>
                  <a:schemeClr val="tx1"/>
                </a:solidFill>
                <a:latin typeface="Georgia" pitchFamily="18" charset="0"/>
              </a:rPr>
              <a:t>вмінь та навичок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81000" y="3048000"/>
            <a:ext cx="2452688" cy="184785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tx1"/>
                </a:solidFill>
                <a:latin typeface="Georgia" pitchFamily="18" charset="0"/>
              </a:rPr>
              <a:t>Розвиток вміння спостерігати і пояснювати явища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971800" y="3276600"/>
            <a:ext cx="2806700" cy="184785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tx1"/>
                </a:solidFill>
                <a:latin typeface="Georgia" pitchFamily="18" charset="0"/>
              </a:rPr>
              <a:t>Формування </a:t>
            </a:r>
            <a:r>
              <a:rPr lang="uk-UA" i="1" dirty="0" err="1">
                <a:solidFill>
                  <a:schemeClr val="tx1"/>
                </a:solidFill>
                <a:latin typeface="Georgia" pitchFamily="18" charset="0"/>
              </a:rPr>
              <a:t>компетентнісного</a:t>
            </a:r>
            <a:r>
              <a:rPr lang="uk-UA" i="1" dirty="0">
                <a:solidFill>
                  <a:schemeClr val="tx1"/>
                </a:solidFill>
                <a:latin typeface="Georgia" pitchFamily="18" charset="0"/>
              </a:rPr>
              <a:t> підходу до застосування хімічних знань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5486400" y="4800600"/>
            <a:ext cx="3048000" cy="1603375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tx1"/>
                </a:solidFill>
                <a:latin typeface="Georgia" pitchFamily="18" charset="0"/>
              </a:rPr>
              <a:t>Формування екологічної культури</a:t>
            </a:r>
            <a:r>
              <a:rPr lang="uk-UA" i="1" dirty="0" smtClean="0">
                <a:solidFill>
                  <a:schemeClr val="tx1"/>
                </a:solidFill>
                <a:latin typeface="Georgia" pitchFamily="18" charset="0"/>
              </a:rPr>
              <a:t>, бережливого </a:t>
            </a:r>
            <a:r>
              <a:rPr lang="uk-UA" i="1" dirty="0">
                <a:solidFill>
                  <a:schemeClr val="tx1"/>
                </a:solidFill>
                <a:latin typeface="Georgia" pitchFamily="18" charset="0"/>
              </a:rPr>
              <a:t>ставлення до природи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514600" y="5029200"/>
            <a:ext cx="2667000" cy="1603375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tx1"/>
                </a:solidFill>
                <a:latin typeface="Georgia" pitchFamily="18" charset="0"/>
              </a:rPr>
              <a:t>Демонстрація гуманістичної спрямованості хімії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4800" dirty="0" smtClean="0">
                <a:latin typeface="Georgia" pitchFamily="18" charset="0"/>
              </a:rPr>
              <a:t>Функції міжпредметних зв’язків</a:t>
            </a:r>
            <a:endParaRPr lang="uk-UA" sz="4800" dirty="0">
              <a:latin typeface="Georgia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1447800" y="1600200"/>
          <a:ext cx="658311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7924800" y="838200"/>
          <a:ext cx="579549" cy="51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4800" dirty="0" smtClean="0">
                <a:latin typeface="Georgia" pitchFamily="18" charset="0"/>
              </a:rPr>
              <a:t>Види міжпредметних зв’язків</a:t>
            </a:r>
            <a:endParaRPr lang="uk-UA" sz="4800" dirty="0">
              <a:latin typeface="Georgia" pitchFamily="18" charset="0"/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2038350" y="1908175"/>
            <a:ext cx="836613" cy="900112"/>
          </a:xfrm>
          <a:prstGeom prst="curv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74963" y="1908175"/>
            <a:ext cx="593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dirty="0">
                <a:latin typeface="Georgia" pitchFamily="18" charset="0"/>
              </a:rPr>
              <a:t>За складом знань </a:t>
            </a:r>
            <a:r>
              <a:rPr lang="uk-UA" dirty="0">
                <a:latin typeface="Georgia" pitchFamily="18" charset="0"/>
              </a:rPr>
              <a:t>(</a:t>
            </a:r>
            <a:r>
              <a:rPr lang="uk-UA" i="1" dirty="0">
                <a:latin typeface="Georgia" pitchFamily="18" charset="0"/>
              </a:rPr>
              <a:t>фактичні</a:t>
            </a:r>
            <a:r>
              <a:rPr lang="uk-UA" i="1" dirty="0" smtClean="0">
                <a:latin typeface="Georgia" pitchFamily="18" charset="0"/>
              </a:rPr>
              <a:t>, теоретичні</a:t>
            </a:r>
            <a:r>
              <a:rPr lang="uk-UA" dirty="0">
                <a:latin typeface="Georgia" pitchFamily="18" charset="0"/>
              </a:rPr>
              <a:t>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95600" y="2438400"/>
            <a:ext cx="5408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dirty="0">
                <a:latin typeface="Georgia" pitchFamily="18" charset="0"/>
              </a:rPr>
              <a:t>За способом засвоєння знань  </a:t>
            </a:r>
            <a:endParaRPr lang="uk-UA" b="1" dirty="0" smtClean="0">
              <a:latin typeface="Georgia" pitchFamily="18" charset="0"/>
            </a:endParaRPr>
          </a:p>
          <a:p>
            <a:r>
              <a:rPr lang="uk-UA" dirty="0" smtClean="0">
                <a:latin typeface="Georgia" pitchFamily="18" charset="0"/>
              </a:rPr>
              <a:t>(</a:t>
            </a:r>
            <a:r>
              <a:rPr lang="uk-UA" i="1" dirty="0">
                <a:latin typeface="Georgia" pitchFamily="18" charset="0"/>
              </a:rPr>
              <a:t>пошукові</a:t>
            </a:r>
            <a:r>
              <a:rPr lang="uk-UA" i="1" dirty="0" smtClean="0">
                <a:latin typeface="Georgia" pitchFamily="18" charset="0"/>
              </a:rPr>
              <a:t>, репродуктивні, творч</a:t>
            </a:r>
            <a:r>
              <a:rPr lang="uk-UA" dirty="0" smtClean="0">
                <a:latin typeface="Georgia" pitchFamily="18" charset="0"/>
              </a:rPr>
              <a:t>і</a:t>
            </a:r>
            <a:r>
              <a:rPr lang="uk-UA" dirty="0">
                <a:latin typeface="Georgia" pitchFamily="18" charset="0"/>
              </a:rPr>
              <a:t>)</a:t>
            </a: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2057400" y="2895600"/>
            <a:ext cx="836613" cy="838200"/>
          </a:xfrm>
          <a:prstGeom prst="curv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95600" y="3200400"/>
            <a:ext cx="47132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dirty="0">
                <a:latin typeface="Georgia" pitchFamily="18" charset="0"/>
              </a:rPr>
              <a:t>За часом здійснення </a:t>
            </a:r>
            <a:endParaRPr lang="uk-UA" b="1" dirty="0" smtClean="0">
              <a:latin typeface="Georgia" pitchFamily="18" charset="0"/>
            </a:endParaRPr>
          </a:p>
          <a:p>
            <a:r>
              <a:rPr lang="uk-UA" i="1" dirty="0" smtClean="0">
                <a:latin typeface="Georgia" pitchFamily="18" charset="0"/>
              </a:rPr>
              <a:t>(</a:t>
            </a:r>
            <a:r>
              <a:rPr lang="uk-UA" i="1" dirty="0">
                <a:latin typeface="Georgia" pitchFamily="18" charset="0"/>
              </a:rPr>
              <a:t>супутні</a:t>
            </a:r>
            <a:r>
              <a:rPr lang="uk-UA" i="1" dirty="0" smtClean="0">
                <a:latin typeface="Georgia" pitchFamily="18" charset="0"/>
              </a:rPr>
              <a:t>, перспективні</a:t>
            </a:r>
            <a:r>
              <a:rPr lang="uk-UA" i="1" dirty="0">
                <a:latin typeface="Georgia" pitchFamily="18" charset="0"/>
              </a:rPr>
              <a:t>)</a:t>
            </a: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057400" y="3810000"/>
            <a:ext cx="836613" cy="657225"/>
          </a:xfrm>
          <a:prstGeom prst="curv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95600" y="4038600"/>
            <a:ext cx="5705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dirty="0">
                <a:latin typeface="Georgia" pitchFamily="18" charset="0"/>
              </a:rPr>
              <a:t>За способом взаємозв’язку предметів </a:t>
            </a:r>
            <a:r>
              <a:rPr lang="uk-UA" dirty="0">
                <a:latin typeface="Georgia" pitchFamily="18" charset="0"/>
              </a:rPr>
              <a:t>(</a:t>
            </a:r>
            <a:r>
              <a:rPr lang="uk-UA" i="1" dirty="0">
                <a:latin typeface="Georgia" pitchFamily="18" charset="0"/>
              </a:rPr>
              <a:t>односторонні</a:t>
            </a:r>
            <a:r>
              <a:rPr lang="uk-UA" i="1" dirty="0" smtClean="0">
                <a:latin typeface="Georgia" pitchFamily="18" charset="0"/>
              </a:rPr>
              <a:t>, двосторонні, багатосторонні</a:t>
            </a:r>
            <a:r>
              <a:rPr lang="uk-UA" i="1" dirty="0">
                <a:latin typeface="Georgia" pitchFamily="18" charset="0"/>
              </a:rPr>
              <a:t>)</a:t>
            </a: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2128838" y="4535487"/>
            <a:ext cx="746125" cy="735013"/>
          </a:xfrm>
          <a:prstGeom prst="curv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862263" y="4946650"/>
            <a:ext cx="5408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dirty="0">
                <a:latin typeface="Georgia" pitchFamily="18" charset="0"/>
              </a:rPr>
              <a:t>За формами організації роботи учнів </a:t>
            </a:r>
            <a:r>
              <a:rPr lang="uk-UA" i="1" dirty="0">
                <a:latin typeface="Georgia" pitchFamily="18" charset="0"/>
              </a:rPr>
              <a:t>(масові</a:t>
            </a:r>
            <a:r>
              <a:rPr lang="uk-UA" i="1" dirty="0" smtClean="0">
                <a:latin typeface="Georgia" pitchFamily="18" charset="0"/>
              </a:rPr>
              <a:t>, групові, індивідуальні</a:t>
            </a:r>
            <a:r>
              <a:rPr lang="uk-UA" i="1" dirty="0">
                <a:latin typeface="Georgia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4800" dirty="0" smtClean="0">
                <a:latin typeface="Georgia" pitchFamily="18" charset="0"/>
              </a:rPr>
              <a:t>Міжпредметні зв’язки хімії </a:t>
            </a:r>
            <a:endParaRPr lang="uk-UA" sz="4800" dirty="0">
              <a:latin typeface="Georgia" pitchFamily="18" charset="0"/>
            </a:endParaRPr>
          </a:p>
        </p:txBody>
      </p:sp>
      <p:graphicFrame>
        <p:nvGraphicFramePr>
          <p:cNvPr id="31" name="Схема 30"/>
          <p:cNvGraphicFramePr/>
          <p:nvPr/>
        </p:nvGraphicFramePr>
        <p:xfrm>
          <a:off x="838200" y="1295400"/>
          <a:ext cx="8305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631</Words>
  <Application>Microsoft Office PowerPoint</Application>
  <PresentationFormat>Экран (4:3)</PresentationFormat>
  <Paragraphs>166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Використання міжпредметних зв’язків як засобу формування в учнів природничо-наукової компетентності на уроках хімії</vt:lpstr>
      <vt:lpstr>Слайд 2</vt:lpstr>
      <vt:lpstr>Актуальність проблеми</vt:lpstr>
      <vt:lpstr>Мета здійснення МПЗ:</vt:lpstr>
      <vt:lpstr>Слайд 5</vt:lpstr>
      <vt:lpstr>Формування предметних компетентнотей у процесі використання МПЗ </vt:lpstr>
      <vt:lpstr>Функції міжпредметних зв’язків</vt:lpstr>
      <vt:lpstr>Види міжпредметних зв’язків</vt:lpstr>
      <vt:lpstr>Міжпредметні зв’язки хімії </vt:lpstr>
      <vt:lpstr>Модель реалізації МПЗ</vt:lpstr>
      <vt:lpstr>Дослідницька діяльність учнів </vt:lpstr>
      <vt:lpstr>Інноваційні технології,що забезпечують реалізацію МПЗ</vt:lpstr>
      <vt:lpstr>Позакласна робота</vt:lpstr>
      <vt:lpstr>Слайд 14</vt:lpstr>
      <vt:lpstr>Результативність виступу учнів у ІІ та ІІІ етапах Всеукраїнської олімпіади з хімії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Admin</cp:lastModifiedBy>
  <cp:revision>219</cp:revision>
  <dcterms:created xsi:type="dcterms:W3CDTF">2013-10-20T14:43:13Z</dcterms:created>
  <dcterms:modified xsi:type="dcterms:W3CDTF">2014-12-09T10:45:36Z</dcterms:modified>
</cp:coreProperties>
</file>