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3" r:id="rId2"/>
    <p:sldId id="260" r:id="rId3"/>
    <p:sldId id="256" r:id="rId4"/>
    <p:sldId id="257" r:id="rId5"/>
    <p:sldId id="268" r:id="rId6"/>
    <p:sldId id="273" r:id="rId7"/>
    <p:sldId id="266" r:id="rId8"/>
    <p:sldId id="272" r:id="rId9"/>
    <p:sldId id="270" r:id="rId10"/>
    <p:sldId id="290" r:id="rId11"/>
    <p:sldId id="274" r:id="rId12"/>
    <p:sldId id="265" r:id="rId13"/>
    <p:sldId id="271" r:id="rId14"/>
    <p:sldId id="269" r:id="rId15"/>
    <p:sldId id="275" r:id="rId16"/>
    <p:sldId id="276" r:id="rId17"/>
    <p:sldId id="278" r:id="rId18"/>
    <p:sldId id="277" r:id="rId19"/>
    <p:sldId id="279" r:id="rId20"/>
    <p:sldId id="289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84" r:id="rId29"/>
    <p:sldId id="288" r:id="rId30"/>
  </p:sldIdLst>
  <p:sldSz cx="12192000" cy="6858000"/>
  <p:notesSz cx="6858000" cy="9144000"/>
  <p:embeddedFontLst>
    <p:embeddedFont>
      <p:font typeface="1 Vivaldi " panose="040B0500000000000000" pitchFamily="82" charset="0"/>
      <p:regular r:id="rId31"/>
    </p:embeddedFont>
    <p:embeddedFont>
      <p:font typeface="Annabelle" panose="03000400000000000000" pitchFamily="66" charset="0"/>
      <p:regular r:id="rId32"/>
    </p:embeddedFont>
    <p:embeddedFont>
      <p:font typeface="Academy" pitchFamily="2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40044"/>
    <a:srgbClr val="660066"/>
    <a:srgbClr val="E66914"/>
    <a:srgbClr val="FF00FF"/>
    <a:srgbClr val="FF7C80"/>
    <a:srgbClr val="9900CC"/>
    <a:srgbClr val="336600"/>
    <a:srgbClr val="99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314884-7FA3-42AD-B169-59820687429A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EBA49C3-0031-4D63-9D5E-669C89E33F7D}">
      <dgm:prSet phldrT="[Текст]"/>
      <dgm:spPr>
        <a:solidFill>
          <a:srgbClr val="660066"/>
        </a:solidFill>
      </dgm:spPr>
      <dgm:t>
        <a:bodyPr/>
        <a:lstStyle/>
        <a:p>
          <a:r>
            <a:rPr lang="uk-UA" b="1" dirty="0">
              <a:latin typeface="Cambria" panose="02040503050406030204" pitchFamily="18" charset="0"/>
            </a:rPr>
            <a:t>Види комунікативної компетенції</a:t>
          </a:r>
        </a:p>
      </dgm:t>
    </dgm:pt>
    <dgm:pt modelId="{E2E94F54-8B94-4C65-B090-0228BA65878B}" type="parTrans" cxnId="{ED81811D-19D5-4FBA-8C7F-22CA2C1EA256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A8247690-FDB6-41BC-9C09-567F9241F06C}" type="sibTrans" cxnId="{ED81811D-19D5-4FBA-8C7F-22CA2C1EA256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86219D28-181F-4DA2-A86D-ED54A7B236F5}">
      <dgm:prSet phldrT="[Текст]"/>
      <dgm:spPr>
        <a:solidFill>
          <a:srgbClr val="FF0066"/>
        </a:solidFill>
      </dgm:spPr>
      <dgm:t>
        <a:bodyPr/>
        <a:lstStyle/>
        <a:p>
          <a:r>
            <a:rPr lang="uk-UA" b="1" dirty="0" err="1">
              <a:latin typeface="Cambria" panose="02040503050406030204" pitchFamily="18" charset="0"/>
            </a:rPr>
            <a:t>Мовна</a:t>
          </a:r>
          <a:r>
            <a:rPr lang="uk-UA" b="1" dirty="0">
              <a:latin typeface="Cambria" panose="02040503050406030204" pitchFamily="18" charset="0"/>
            </a:rPr>
            <a:t> (лінгвістична)</a:t>
          </a:r>
        </a:p>
      </dgm:t>
    </dgm:pt>
    <dgm:pt modelId="{DC6B533F-00E3-43C1-810E-E3EFB00ED8B9}" type="parTrans" cxnId="{6ED90030-959C-411F-BC67-C2087E6676DC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6EBA0FDC-66C3-415B-88AB-958FD788DA05}" type="sibTrans" cxnId="{6ED90030-959C-411F-BC67-C2087E6676DC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96CF1D4B-9DB6-4C87-8544-68E3285C09C9}">
      <dgm:prSet phldrT="[Текст]"/>
      <dgm:spPr>
        <a:solidFill>
          <a:srgbClr val="FF0066"/>
        </a:solidFill>
      </dgm:spPr>
      <dgm:t>
        <a:bodyPr/>
        <a:lstStyle/>
        <a:p>
          <a:r>
            <a:rPr lang="uk-UA" b="1" dirty="0">
              <a:latin typeface="Cambria" panose="02040503050406030204" pitchFamily="18" charset="0"/>
            </a:rPr>
            <a:t>Мовленнєва </a:t>
          </a:r>
        </a:p>
      </dgm:t>
    </dgm:pt>
    <dgm:pt modelId="{7A928F85-29E5-4B94-A8B4-A06CC0A4D561}" type="parTrans" cxnId="{DF9D7069-0CE6-4CDF-94FA-C3CFF4B3E8F4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088391F6-A946-4AC9-87C0-87C2B03B0A06}" type="sibTrans" cxnId="{DF9D7069-0CE6-4CDF-94FA-C3CFF4B3E8F4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665E4928-5A31-46C8-80CA-4262BE1D0EC3}">
      <dgm:prSet phldrT="[Текст]"/>
      <dgm:spPr>
        <a:solidFill>
          <a:srgbClr val="FF0066"/>
        </a:solidFill>
      </dgm:spPr>
      <dgm:t>
        <a:bodyPr/>
        <a:lstStyle/>
        <a:p>
          <a:r>
            <a:rPr lang="uk-UA" b="1" dirty="0">
              <a:latin typeface="Cambria" panose="02040503050406030204" pitchFamily="18" charset="0"/>
            </a:rPr>
            <a:t>Соціокультурна</a:t>
          </a:r>
        </a:p>
      </dgm:t>
    </dgm:pt>
    <dgm:pt modelId="{97AF6072-D453-4CAD-A043-991A01F5C3A6}" type="parTrans" cxnId="{AB50F8F6-C7FC-48F3-8F6F-8CE128F29BDF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0C4EA46E-0AA1-40D1-ADFB-2A72138ED3E6}" type="sibTrans" cxnId="{AB50F8F6-C7FC-48F3-8F6F-8CE128F29BDF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66084F0B-756D-4E4F-BA07-164A184E9D8D}">
      <dgm:prSet phldrT="[Текст]"/>
      <dgm:spPr>
        <a:solidFill>
          <a:srgbClr val="FF0066"/>
        </a:solidFill>
      </dgm:spPr>
      <dgm:t>
        <a:bodyPr/>
        <a:lstStyle/>
        <a:p>
          <a:r>
            <a:rPr lang="uk-UA" b="1" dirty="0">
              <a:latin typeface="Cambria" panose="02040503050406030204" pitchFamily="18" charset="0"/>
            </a:rPr>
            <a:t>Соціолінгвістична</a:t>
          </a:r>
        </a:p>
      </dgm:t>
    </dgm:pt>
    <dgm:pt modelId="{8C295F0B-C163-4D7F-A68F-83D201224415}" type="parTrans" cxnId="{3713AA8C-09DA-4064-968B-E1F0EE97CF10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9415BA13-969E-4205-8DCC-105533EFDCEF}" type="sibTrans" cxnId="{3713AA8C-09DA-4064-968B-E1F0EE97CF10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A304BE17-9BC3-42E0-A9C7-BED6128B630D}">
      <dgm:prSet phldrT="[Текст]"/>
      <dgm:spPr>
        <a:solidFill>
          <a:srgbClr val="FF0066"/>
        </a:solidFill>
      </dgm:spPr>
      <dgm:t>
        <a:bodyPr/>
        <a:lstStyle/>
        <a:p>
          <a:r>
            <a:rPr lang="uk-UA" b="1" dirty="0" err="1">
              <a:latin typeface="Cambria" panose="02040503050406030204" pitchFamily="18" charset="0"/>
            </a:rPr>
            <a:t>Загальнонавчальна</a:t>
          </a:r>
          <a:r>
            <a:rPr lang="uk-UA" b="1" dirty="0">
              <a:latin typeface="Cambria" panose="02040503050406030204" pitchFamily="18" charset="0"/>
            </a:rPr>
            <a:t> </a:t>
          </a:r>
        </a:p>
      </dgm:t>
    </dgm:pt>
    <dgm:pt modelId="{13F0EAB8-3393-40CD-8083-D19FE643FB08}" type="parTrans" cxnId="{931A0F0F-F9B2-43EA-AB8F-DFC33DF41635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BBFFA5CB-3344-4705-99BB-647FA79822C7}" type="sibTrans" cxnId="{931A0F0F-F9B2-43EA-AB8F-DFC33DF41635}">
      <dgm:prSet/>
      <dgm:spPr/>
      <dgm:t>
        <a:bodyPr/>
        <a:lstStyle/>
        <a:p>
          <a:endParaRPr lang="uk-UA" b="1">
            <a:latin typeface="Cambria" panose="02040503050406030204" pitchFamily="18" charset="0"/>
          </a:endParaRPr>
        </a:p>
      </dgm:t>
    </dgm:pt>
    <dgm:pt modelId="{29DF8B0D-CA10-4A2D-B4BF-F1FFBD0F64DC}" type="pres">
      <dgm:prSet presAssocID="{28314884-7FA3-42AD-B169-59820687429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854DC50-66C7-4547-8A35-F66BA13321EB}" type="pres">
      <dgm:prSet presAssocID="{9EBA49C3-0031-4D63-9D5E-669C89E33F7D}" presName="root1" presStyleCnt="0"/>
      <dgm:spPr/>
    </dgm:pt>
    <dgm:pt modelId="{7522B183-C647-471C-BF26-1ECFFBD646C7}" type="pres">
      <dgm:prSet presAssocID="{9EBA49C3-0031-4D63-9D5E-669C89E33F7D}" presName="LevelOneTextNode" presStyleLbl="node0" presStyleIdx="0" presStyleCnt="1" custLinFactNeighborX="-19577" custLinFactNeighborY="-897">
        <dgm:presLayoutVars>
          <dgm:chPref val="3"/>
        </dgm:presLayoutVars>
      </dgm:prSet>
      <dgm:spPr/>
    </dgm:pt>
    <dgm:pt modelId="{78AEE2A9-AECA-44A4-9224-01EDE4EAB70D}" type="pres">
      <dgm:prSet presAssocID="{9EBA49C3-0031-4D63-9D5E-669C89E33F7D}" presName="level2hierChild" presStyleCnt="0"/>
      <dgm:spPr/>
    </dgm:pt>
    <dgm:pt modelId="{9F6A662F-9414-4D7C-9498-817A4A2364B7}" type="pres">
      <dgm:prSet presAssocID="{DC6B533F-00E3-43C1-810E-E3EFB00ED8B9}" presName="conn2-1" presStyleLbl="parChTrans1D2" presStyleIdx="0" presStyleCnt="5"/>
      <dgm:spPr/>
    </dgm:pt>
    <dgm:pt modelId="{5D60404E-5304-4116-9169-DDE3A83370B2}" type="pres">
      <dgm:prSet presAssocID="{DC6B533F-00E3-43C1-810E-E3EFB00ED8B9}" presName="connTx" presStyleLbl="parChTrans1D2" presStyleIdx="0" presStyleCnt="5"/>
      <dgm:spPr/>
    </dgm:pt>
    <dgm:pt modelId="{AAF951AF-BF0B-400B-ACDE-C34C6D05F019}" type="pres">
      <dgm:prSet presAssocID="{86219D28-181F-4DA2-A86D-ED54A7B236F5}" presName="root2" presStyleCnt="0"/>
      <dgm:spPr/>
    </dgm:pt>
    <dgm:pt modelId="{1BFABD9A-66F9-4F08-B660-3DA6A48F363D}" type="pres">
      <dgm:prSet presAssocID="{86219D28-181F-4DA2-A86D-ED54A7B236F5}" presName="LevelTwoTextNode" presStyleLbl="node2" presStyleIdx="0" presStyleCnt="5">
        <dgm:presLayoutVars>
          <dgm:chPref val="3"/>
        </dgm:presLayoutVars>
      </dgm:prSet>
      <dgm:spPr/>
    </dgm:pt>
    <dgm:pt modelId="{5E61DC3E-9679-4781-A9F6-1CD4369A8A05}" type="pres">
      <dgm:prSet presAssocID="{86219D28-181F-4DA2-A86D-ED54A7B236F5}" presName="level3hierChild" presStyleCnt="0"/>
      <dgm:spPr/>
    </dgm:pt>
    <dgm:pt modelId="{0C56D9E8-99E2-4C25-849E-371AC6C591C1}" type="pres">
      <dgm:prSet presAssocID="{7A928F85-29E5-4B94-A8B4-A06CC0A4D561}" presName="conn2-1" presStyleLbl="parChTrans1D2" presStyleIdx="1" presStyleCnt="5"/>
      <dgm:spPr/>
    </dgm:pt>
    <dgm:pt modelId="{EA995283-C1C3-41E4-9442-A3B1778C10E2}" type="pres">
      <dgm:prSet presAssocID="{7A928F85-29E5-4B94-A8B4-A06CC0A4D561}" presName="connTx" presStyleLbl="parChTrans1D2" presStyleIdx="1" presStyleCnt="5"/>
      <dgm:spPr/>
    </dgm:pt>
    <dgm:pt modelId="{CAF7A4B8-2B02-4599-8964-B6D7E7EBD893}" type="pres">
      <dgm:prSet presAssocID="{96CF1D4B-9DB6-4C87-8544-68E3285C09C9}" presName="root2" presStyleCnt="0"/>
      <dgm:spPr/>
    </dgm:pt>
    <dgm:pt modelId="{C60CBDCA-8376-4941-B317-A165DC256F2E}" type="pres">
      <dgm:prSet presAssocID="{96CF1D4B-9DB6-4C87-8544-68E3285C09C9}" presName="LevelTwoTextNode" presStyleLbl="node2" presStyleIdx="1" presStyleCnt="5">
        <dgm:presLayoutVars>
          <dgm:chPref val="3"/>
        </dgm:presLayoutVars>
      </dgm:prSet>
      <dgm:spPr/>
    </dgm:pt>
    <dgm:pt modelId="{2752C655-3DB7-40A7-88C8-2393712BA8EC}" type="pres">
      <dgm:prSet presAssocID="{96CF1D4B-9DB6-4C87-8544-68E3285C09C9}" presName="level3hierChild" presStyleCnt="0"/>
      <dgm:spPr/>
    </dgm:pt>
    <dgm:pt modelId="{73E627F9-188C-4513-B07B-13C587BD0270}" type="pres">
      <dgm:prSet presAssocID="{97AF6072-D453-4CAD-A043-991A01F5C3A6}" presName="conn2-1" presStyleLbl="parChTrans1D2" presStyleIdx="2" presStyleCnt="5"/>
      <dgm:spPr/>
    </dgm:pt>
    <dgm:pt modelId="{7A2CD1FE-7446-465A-8A9F-76AA1C2A5101}" type="pres">
      <dgm:prSet presAssocID="{97AF6072-D453-4CAD-A043-991A01F5C3A6}" presName="connTx" presStyleLbl="parChTrans1D2" presStyleIdx="2" presStyleCnt="5"/>
      <dgm:spPr/>
    </dgm:pt>
    <dgm:pt modelId="{5BA80FAA-060A-41B9-AEC3-B57FE1694317}" type="pres">
      <dgm:prSet presAssocID="{665E4928-5A31-46C8-80CA-4262BE1D0EC3}" presName="root2" presStyleCnt="0"/>
      <dgm:spPr/>
    </dgm:pt>
    <dgm:pt modelId="{9758B307-F55C-4C35-B1B4-23E72E66747B}" type="pres">
      <dgm:prSet presAssocID="{665E4928-5A31-46C8-80CA-4262BE1D0EC3}" presName="LevelTwoTextNode" presStyleLbl="node2" presStyleIdx="2" presStyleCnt="5">
        <dgm:presLayoutVars>
          <dgm:chPref val="3"/>
        </dgm:presLayoutVars>
      </dgm:prSet>
      <dgm:spPr/>
    </dgm:pt>
    <dgm:pt modelId="{886C6079-6683-4981-A5AC-EC2A23D1383C}" type="pres">
      <dgm:prSet presAssocID="{665E4928-5A31-46C8-80CA-4262BE1D0EC3}" presName="level3hierChild" presStyleCnt="0"/>
      <dgm:spPr/>
    </dgm:pt>
    <dgm:pt modelId="{99667859-5B91-42FC-AABA-8E9D5D10F552}" type="pres">
      <dgm:prSet presAssocID="{8C295F0B-C163-4D7F-A68F-83D201224415}" presName="conn2-1" presStyleLbl="parChTrans1D2" presStyleIdx="3" presStyleCnt="5"/>
      <dgm:spPr/>
    </dgm:pt>
    <dgm:pt modelId="{1A52F5B2-1819-4BEA-9112-B4CF6C547E24}" type="pres">
      <dgm:prSet presAssocID="{8C295F0B-C163-4D7F-A68F-83D201224415}" presName="connTx" presStyleLbl="parChTrans1D2" presStyleIdx="3" presStyleCnt="5"/>
      <dgm:spPr/>
    </dgm:pt>
    <dgm:pt modelId="{223F7AD4-82EF-4EC4-87A4-85CA93FD34F3}" type="pres">
      <dgm:prSet presAssocID="{66084F0B-756D-4E4F-BA07-164A184E9D8D}" presName="root2" presStyleCnt="0"/>
      <dgm:spPr/>
    </dgm:pt>
    <dgm:pt modelId="{7A032DC9-F8C9-46AE-B554-DE8BA15DC47D}" type="pres">
      <dgm:prSet presAssocID="{66084F0B-756D-4E4F-BA07-164A184E9D8D}" presName="LevelTwoTextNode" presStyleLbl="node2" presStyleIdx="3" presStyleCnt="5">
        <dgm:presLayoutVars>
          <dgm:chPref val="3"/>
        </dgm:presLayoutVars>
      </dgm:prSet>
      <dgm:spPr/>
    </dgm:pt>
    <dgm:pt modelId="{932F421C-F499-4764-8734-C27C67C09F6F}" type="pres">
      <dgm:prSet presAssocID="{66084F0B-756D-4E4F-BA07-164A184E9D8D}" presName="level3hierChild" presStyleCnt="0"/>
      <dgm:spPr/>
    </dgm:pt>
    <dgm:pt modelId="{01F0BF87-0EAF-4EE9-9711-074EE30E3B2F}" type="pres">
      <dgm:prSet presAssocID="{13F0EAB8-3393-40CD-8083-D19FE643FB08}" presName="conn2-1" presStyleLbl="parChTrans1D2" presStyleIdx="4" presStyleCnt="5"/>
      <dgm:spPr/>
    </dgm:pt>
    <dgm:pt modelId="{3137431B-8BDA-44AF-9A33-2D884732D397}" type="pres">
      <dgm:prSet presAssocID="{13F0EAB8-3393-40CD-8083-D19FE643FB08}" presName="connTx" presStyleLbl="parChTrans1D2" presStyleIdx="4" presStyleCnt="5"/>
      <dgm:spPr/>
    </dgm:pt>
    <dgm:pt modelId="{8B43A815-42CC-4D49-A82A-80CBD4507750}" type="pres">
      <dgm:prSet presAssocID="{A304BE17-9BC3-42E0-A9C7-BED6128B630D}" presName="root2" presStyleCnt="0"/>
      <dgm:spPr/>
    </dgm:pt>
    <dgm:pt modelId="{5E73E290-2A2D-42DF-8009-681844FFA39B}" type="pres">
      <dgm:prSet presAssocID="{A304BE17-9BC3-42E0-A9C7-BED6128B630D}" presName="LevelTwoTextNode" presStyleLbl="node2" presStyleIdx="4" presStyleCnt="5">
        <dgm:presLayoutVars>
          <dgm:chPref val="3"/>
        </dgm:presLayoutVars>
      </dgm:prSet>
      <dgm:spPr/>
    </dgm:pt>
    <dgm:pt modelId="{235D0394-17CE-421E-91CE-CEC5D07ADF58}" type="pres">
      <dgm:prSet presAssocID="{A304BE17-9BC3-42E0-A9C7-BED6128B630D}" presName="level3hierChild" presStyleCnt="0"/>
      <dgm:spPr/>
    </dgm:pt>
  </dgm:ptLst>
  <dgm:cxnLst>
    <dgm:cxn modelId="{4CD1A207-8BCA-4786-89EB-3FD5957C3761}" type="presOf" srcId="{7A928F85-29E5-4B94-A8B4-A06CC0A4D561}" destId="{0C56D9E8-99E2-4C25-849E-371AC6C591C1}" srcOrd="0" destOrd="0" presId="urn:microsoft.com/office/officeart/2008/layout/HorizontalMultiLevelHierarchy"/>
    <dgm:cxn modelId="{931A0F0F-F9B2-43EA-AB8F-DFC33DF41635}" srcId="{9EBA49C3-0031-4D63-9D5E-669C89E33F7D}" destId="{A304BE17-9BC3-42E0-A9C7-BED6128B630D}" srcOrd="4" destOrd="0" parTransId="{13F0EAB8-3393-40CD-8083-D19FE643FB08}" sibTransId="{BBFFA5CB-3344-4705-99BB-647FA79822C7}"/>
    <dgm:cxn modelId="{ED81811D-19D5-4FBA-8C7F-22CA2C1EA256}" srcId="{28314884-7FA3-42AD-B169-59820687429A}" destId="{9EBA49C3-0031-4D63-9D5E-669C89E33F7D}" srcOrd="0" destOrd="0" parTransId="{E2E94F54-8B94-4C65-B090-0228BA65878B}" sibTransId="{A8247690-FDB6-41BC-9C09-567F9241F06C}"/>
    <dgm:cxn modelId="{F27C3823-B60E-4D92-A24A-A0A02D8BDBED}" type="presOf" srcId="{28314884-7FA3-42AD-B169-59820687429A}" destId="{29DF8B0D-CA10-4A2D-B4BF-F1FFBD0F64DC}" srcOrd="0" destOrd="0" presId="urn:microsoft.com/office/officeart/2008/layout/HorizontalMultiLevelHierarchy"/>
    <dgm:cxn modelId="{6ED90030-959C-411F-BC67-C2087E6676DC}" srcId="{9EBA49C3-0031-4D63-9D5E-669C89E33F7D}" destId="{86219D28-181F-4DA2-A86D-ED54A7B236F5}" srcOrd="0" destOrd="0" parTransId="{DC6B533F-00E3-43C1-810E-E3EFB00ED8B9}" sibTransId="{6EBA0FDC-66C3-415B-88AB-958FD788DA05}"/>
    <dgm:cxn modelId="{F4758F3D-0FDC-4778-8F25-C6D3E9B3FF02}" type="presOf" srcId="{7A928F85-29E5-4B94-A8B4-A06CC0A4D561}" destId="{EA995283-C1C3-41E4-9442-A3B1778C10E2}" srcOrd="1" destOrd="0" presId="urn:microsoft.com/office/officeart/2008/layout/HorizontalMultiLevelHierarchy"/>
    <dgm:cxn modelId="{B18C8D63-27D6-4FAB-B60A-76FE23ED8B87}" type="presOf" srcId="{86219D28-181F-4DA2-A86D-ED54A7B236F5}" destId="{1BFABD9A-66F9-4F08-B660-3DA6A48F363D}" srcOrd="0" destOrd="0" presId="urn:microsoft.com/office/officeart/2008/layout/HorizontalMultiLevelHierarchy"/>
    <dgm:cxn modelId="{DF9D7069-0CE6-4CDF-94FA-C3CFF4B3E8F4}" srcId="{9EBA49C3-0031-4D63-9D5E-669C89E33F7D}" destId="{96CF1D4B-9DB6-4C87-8544-68E3285C09C9}" srcOrd="1" destOrd="0" parTransId="{7A928F85-29E5-4B94-A8B4-A06CC0A4D561}" sibTransId="{088391F6-A946-4AC9-87C0-87C2B03B0A06}"/>
    <dgm:cxn modelId="{C163244F-9560-4CFF-8C9F-9BBB732BF5B4}" type="presOf" srcId="{97AF6072-D453-4CAD-A043-991A01F5C3A6}" destId="{73E627F9-188C-4513-B07B-13C587BD0270}" srcOrd="0" destOrd="0" presId="urn:microsoft.com/office/officeart/2008/layout/HorizontalMultiLevelHierarchy"/>
    <dgm:cxn modelId="{7512F353-6DB3-4B4C-A294-1C274DB013EF}" type="presOf" srcId="{665E4928-5A31-46C8-80CA-4262BE1D0EC3}" destId="{9758B307-F55C-4C35-B1B4-23E72E66747B}" srcOrd="0" destOrd="0" presId="urn:microsoft.com/office/officeart/2008/layout/HorizontalMultiLevelHierarchy"/>
    <dgm:cxn modelId="{F51CCA57-F4FA-4787-B9B4-C9E8D3CDA7F6}" type="presOf" srcId="{DC6B533F-00E3-43C1-810E-E3EFB00ED8B9}" destId="{5D60404E-5304-4116-9169-DDE3A83370B2}" srcOrd="1" destOrd="0" presId="urn:microsoft.com/office/officeart/2008/layout/HorizontalMultiLevelHierarchy"/>
    <dgm:cxn modelId="{EAEA0759-4809-44A0-8090-75F37ADE76A4}" type="presOf" srcId="{8C295F0B-C163-4D7F-A68F-83D201224415}" destId="{99667859-5B91-42FC-AABA-8E9D5D10F552}" srcOrd="0" destOrd="0" presId="urn:microsoft.com/office/officeart/2008/layout/HorizontalMultiLevelHierarchy"/>
    <dgm:cxn modelId="{3713AA8C-09DA-4064-968B-E1F0EE97CF10}" srcId="{9EBA49C3-0031-4D63-9D5E-669C89E33F7D}" destId="{66084F0B-756D-4E4F-BA07-164A184E9D8D}" srcOrd="3" destOrd="0" parTransId="{8C295F0B-C163-4D7F-A68F-83D201224415}" sibTransId="{9415BA13-969E-4205-8DCC-105533EFDCEF}"/>
    <dgm:cxn modelId="{FF68269B-231F-44B3-B43D-5FC49E7598DC}" type="presOf" srcId="{13F0EAB8-3393-40CD-8083-D19FE643FB08}" destId="{01F0BF87-0EAF-4EE9-9711-074EE30E3B2F}" srcOrd="0" destOrd="0" presId="urn:microsoft.com/office/officeart/2008/layout/HorizontalMultiLevelHierarchy"/>
    <dgm:cxn modelId="{2611299E-AFA8-4AD9-9C95-0D0649C2D073}" type="presOf" srcId="{A304BE17-9BC3-42E0-A9C7-BED6128B630D}" destId="{5E73E290-2A2D-42DF-8009-681844FFA39B}" srcOrd="0" destOrd="0" presId="urn:microsoft.com/office/officeart/2008/layout/HorizontalMultiLevelHierarchy"/>
    <dgm:cxn modelId="{49A3A7A3-E4D9-4DC1-995A-0335DF658435}" type="presOf" srcId="{9EBA49C3-0031-4D63-9D5E-669C89E33F7D}" destId="{7522B183-C647-471C-BF26-1ECFFBD646C7}" srcOrd="0" destOrd="0" presId="urn:microsoft.com/office/officeart/2008/layout/HorizontalMultiLevelHierarchy"/>
    <dgm:cxn modelId="{7AEF5EAF-1BED-4A62-ADE2-E2A46D42283F}" type="presOf" srcId="{66084F0B-756D-4E4F-BA07-164A184E9D8D}" destId="{7A032DC9-F8C9-46AE-B554-DE8BA15DC47D}" srcOrd="0" destOrd="0" presId="urn:microsoft.com/office/officeart/2008/layout/HorizontalMultiLevelHierarchy"/>
    <dgm:cxn modelId="{C78C04D6-39AE-4099-984B-8FBE6FB16F37}" type="presOf" srcId="{DC6B533F-00E3-43C1-810E-E3EFB00ED8B9}" destId="{9F6A662F-9414-4D7C-9498-817A4A2364B7}" srcOrd="0" destOrd="0" presId="urn:microsoft.com/office/officeart/2008/layout/HorizontalMultiLevelHierarchy"/>
    <dgm:cxn modelId="{38C386D6-99BD-4ACF-80B9-5A8CB85968CE}" type="presOf" srcId="{8C295F0B-C163-4D7F-A68F-83D201224415}" destId="{1A52F5B2-1819-4BEA-9112-B4CF6C547E24}" srcOrd="1" destOrd="0" presId="urn:microsoft.com/office/officeart/2008/layout/HorizontalMultiLevelHierarchy"/>
    <dgm:cxn modelId="{88347FF5-6C0B-4F37-AE3E-DB09BBE566D4}" type="presOf" srcId="{97AF6072-D453-4CAD-A043-991A01F5C3A6}" destId="{7A2CD1FE-7446-465A-8A9F-76AA1C2A5101}" srcOrd="1" destOrd="0" presId="urn:microsoft.com/office/officeart/2008/layout/HorizontalMultiLevelHierarchy"/>
    <dgm:cxn modelId="{F58FACF5-39FB-42B9-AB1F-5C91BFF0C905}" type="presOf" srcId="{96CF1D4B-9DB6-4C87-8544-68E3285C09C9}" destId="{C60CBDCA-8376-4941-B317-A165DC256F2E}" srcOrd="0" destOrd="0" presId="urn:microsoft.com/office/officeart/2008/layout/HorizontalMultiLevelHierarchy"/>
    <dgm:cxn modelId="{AB50F8F6-C7FC-48F3-8F6F-8CE128F29BDF}" srcId="{9EBA49C3-0031-4D63-9D5E-669C89E33F7D}" destId="{665E4928-5A31-46C8-80CA-4262BE1D0EC3}" srcOrd="2" destOrd="0" parTransId="{97AF6072-D453-4CAD-A043-991A01F5C3A6}" sibTransId="{0C4EA46E-0AA1-40D1-ADFB-2A72138ED3E6}"/>
    <dgm:cxn modelId="{9DAB0BF7-CF0A-448D-AFB5-F6FBE53860DD}" type="presOf" srcId="{13F0EAB8-3393-40CD-8083-D19FE643FB08}" destId="{3137431B-8BDA-44AF-9A33-2D884732D397}" srcOrd="1" destOrd="0" presId="urn:microsoft.com/office/officeart/2008/layout/HorizontalMultiLevelHierarchy"/>
    <dgm:cxn modelId="{154E1FFB-9CAA-4FF3-98A4-FACDA47CD3B1}" type="presParOf" srcId="{29DF8B0D-CA10-4A2D-B4BF-F1FFBD0F64DC}" destId="{1854DC50-66C7-4547-8A35-F66BA13321EB}" srcOrd="0" destOrd="0" presId="urn:microsoft.com/office/officeart/2008/layout/HorizontalMultiLevelHierarchy"/>
    <dgm:cxn modelId="{E131E635-1366-4383-8626-C68939BCDD0A}" type="presParOf" srcId="{1854DC50-66C7-4547-8A35-F66BA13321EB}" destId="{7522B183-C647-471C-BF26-1ECFFBD646C7}" srcOrd="0" destOrd="0" presId="urn:microsoft.com/office/officeart/2008/layout/HorizontalMultiLevelHierarchy"/>
    <dgm:cxn modelId="{3EC03A49-98EE-4723-B18A-4D3404A2EE74}" type="presParOf" srcId="{1854DC50-66C7-4547-8A35-F66BA13321EB}" destId="{78AEE2A9-AECA-44A4-9224-01EDE4EAB70D}" srcOrd="1" destOrd="0" presId="urn:microsoft.com/office/officeart/2008/layout/HorizontalMultiLevelHierarchy"/>
    <dgm:cxn modelId="{0D91EBC3-0C98-4C20-B9A7-CA95873E9CB8}" type="presParOf" srcId="{78AEE2A9-AECA-44A4-9224-01EDE4EAB70D}" destId="{9F6A662F-9414-4D7C-9498-817A4A2364B7}" srcOrd="0" destOrd="0" presId="urn:microsoft.com/office/officeart/2008/layout/HorizontalMultiLevelHierarchy"/>
    <dgm:cxn modelId="{B4AFD3D4-C8F5-42F6-B3FA-F5CD1B2F31E0}" type="presParOf" srcId="{9F6A662F-9414-4D7C-9498-817A4A2364B7}" destId="{5D60404E-5304-4116-9169-DDE3A83370B2}" srcOrd="0" destOrd="0" presId="urn:microsoft.com/office/officeart/2008/layout/HorizontalMultiLevelHierarchy"/>
    <dgm:cxn modelId="{58E36748-9424-43B9-AAFD-A20CA1E9B201}" type="presParOf" srcId="{78AEE2A9-AECA-44A4-9224-01EDE4EAB70D}" destId="{AAF951AF-BF0B-400B-ACDE-C34C6D05F019}" srcOrd="1" destOrd="0" presId="urn:microsoft.com/office/officeart/2008/layout/HorizontalMultiLevelHierarchy"/>
    <dgm:cxn modelId="{672813EE-F9FD-45ED-B6AA-D3E3195867F9}" type="presParOf" srcId="{AAF951AF-BF0B-400B-ACDE-C34C6D05F019}" destId="{1BFABD9A-66F9-4F08-B660-3DA6A48F363D}" srcOrd="0" destOrd="0" presId="urn:microsoft.com/office/officeart/2008/layout/HorizontalMultiLevelHierarchy"/>
    <dgm:cxn modelId="{B46175E7-6D75-48B5-B32C-0C1CC292F54C}" type="presParOf" srcId="{AAF951AF-BF0B-400B-ACDE-C34C6D05F019}" destId="{5E61DC3E-9679-4781-A9F6-1CD4369A8A05}" srcOrd="1" destOrd="0" presId="urn:microsoft.com/office/officeart/2008/layout/HorizontalMultiLevelHierarchy"/>
    <dgm:cxn modelId="{844C6992-9B77-4EDD-A547-EA4608823D09}" type="presParOf" srcId="{78AEE2A9-AECA-44A4-9224-01EDE4EAB70D}" destId="{0C56D9E8-99E2-4C25-849E-371AC6C591C1}" srcOrd="2" destOrd="0" presId="urn:microsoft.com/office/officeart/2008/layout/HorizontalMultiLevelHierarchy"/>
    <dgm:cxn modelId="{9CBDB051-02E0-4631-951D-FCBE93A1BED4}" type="presParOf" srcId="{0C56D9E8-99E2-4C25-849E-371AC6C591C1}" destId="{EA995283-C1C3-41E4-9442-A3B1778C10E2}" srcOrd="0" destOrd="0" presId="urn:microsoft.com/office/officeart/2008/layout/HorizontalMultiLevelHierarchy"/>
    <dgm:cxn modelId="{9B5BFC5D-9CBA-415F-9586-7B29EC3026FD}" type="presParOf" srcId="{78AEE2A9-AECA-44A4-9224-01EDE4EAB70D}" destId="{CAF7A4B8-2B02-4599-8964-B6D7E7EBD893}" srcOrd="3" destOrd="0" presId="urn:microsoft.com/office/officeart/2008/layout/HorizontalMultiLevelHierarchy"/>
    <dgm:cxn modelId="{80DF64A5-E049-4B3A-BAB7-69AD3F04B474}" type="presParOf" srcId="{CAF7A4B8-2B02-4599-8964-B6D7E7EBD893}" destId="{C60CBDCA-8376-4941-B317-A165DC256F2E}" srcOrd="0" destOrd="0" presId="urn:microsoft.com/office/officeart/2008/layout/HorizontalMultiLevelHierarchy"/>
    <dgm:cxn modelId="{7A2F11A9-3F9A-4DE6-9924-7C4F3F679A73}" type="presParOf" srcId="{CAF7A4B8-2B02-4599-8964-B6D7E7EBD893}" destId="{2752C655-3DB7-40A7-88C8-2393712BA8EC}" srcOrd="1" destOrd="0" presId="urn:microsoft.com/office/officeart/2008/layout/HorizontalMultiLevelHierarchy"/>
    <dgm:cxn modelId="{8D0BC9A8-99E3-4146-9299-CFF0ABB714E6}" type="presParOf" srcId="{78AEE2A9-AECA-44A4-9224-01EDE4EAB70D}" destId="{73E627F9-188C-4513-B07B-13C587BD0270}" srcOrd="4" destOrd="0" presId="urn:microsoft.com/office/officeart/2008/layout/HorizontalMultiLevelHierarchy"/>
    <dgm:cxn modelId="{0EFF3942-30C4-40C6-BDD3-27B875399613}" type="presParOf" srcId="{73E627F9-188C-4513-B07B-13C587BD0270}" destId="{7A2CD1FE-7446-465A-8A9F-76AA1C2A5101}" srcOrd="0" destOrd="0" presId="urn:microsoft.com/office/officeart/2008/layout/HorizontalMultiLevelHierarchy"/>
    <dgm:cxn modelId="{6963640C-AA17-415D-B963-C9B36A8F2884}" type="presParOf" srcId="{78AEE2A9-AECA-44A4-9224-01EDE4EAB70D}" destId="{5BA80FAA-060A-41B9-AEC3-B57FE1694317}" srcOrd="5" destOrd="0" presId="urn:microsoft.com/office/officeart/2008/layout/HorizontalMultiLevelHierarchy"/>
    <dgm:cxn modelId="{AE775159-9F74-4A60-814F-2EF967C13D68}" type="presParOf" srcId="{5BA80FAA-060A-41B9-AEC3-B57FE1694317}" destId="{9758B307-F55C-4C35-B1B4-23E72E66747B}" srcOrd="0" destOrd="0" presId="urn:microsoft.com/office/officeart/2008/layout/HorizontalMultiLevelHierarchy"/>
    <dgm:cxn modelId="{A710A502-EF09-473C-9411-B49D6338AD00}" type="presParOf" srcId="{5BA80FAA-060A-41B9-AEC3-B57FE1694317}" destId="{886C6079-6683-4981-A5AC-EC2A23D1383C}" srcOrd="1" destOrd="0" presId="urn:microsoft.com/office/officeart/2008/layout/HorizontalMultiLevelHierarchy"/>
    <dgm:cxn modelId="{ADEC7910-5087-4433-9CE3-47EACB41D103}" type="presParOf" srcId="{78AEE2A9-AECA-44A4-9224-01EDE4EAB70D}" destId="{99667859-5B91-42FC-AABA-8E9D5D10F552}" srcOrd="6" destOrd="0" presId="urn:microsoft.com/office/officeart/2008/layout/HorizontalMultiLevelHierarchy"/>
    <dgm:cxn modelId="{498ED572-C9AE-4AE1-86F8-6643218B3DDC}" type="presParOf" srcId="{99667859-5B91-42FC-AABA-8E9D5D10F552}" destId="{1A52F5B2-1819-4BEA-9112-B4CF6C547E24}" srcOrd="0" destOrd="0" presId="urn:microsoft.com/office/officeart/2008/layout/HorizontalMultiLevelHierarchy"/>
    <dgm:cxn modelId="{BD49E66C-986C-423B-B36C-90BD4AA7B34D}" type="presParOf" srcId="{78AEE2A9-AECA-44A4-9224-01EDE4EAB70D}" destId="{223F7AD4-82EF-4EC4-87A4-85CA93FD34F3}" srcOrd="7" destOrd="0" presId="urn:microsoft.com/office/officeart/2008/layout/HorizontalMultiLevelHierarchy"/>
    <dgm:cxn modelId="{8D5C8F65-91CE-478E-AA37-41544CE024EF}" type="presParOf" srcId="{223F7AD4-82EF-4EC4-87A4-85CA93FD34F3}" destId="{7A032DC9-F8C9-46AE-B554-DE8BA15DC47D}" srcOrd="0" destOrd="0" presId="urn:microsoft.com/office/officeart/2008/layout/HorizontalMultiLevelHierarchy"/>
    <dgm:cxn modelId="{42AC979B-E72A-4B85-90B9-0292D862E1CE}" type="presParOf" srcId="{223F7AD4-82EF-4EC4-87A4-85CA93FD34F3}" destId="{932F421C-F499-4764-8734-C27C67C09F6F}" srcOrd="1" destOrd="0" presId="urn:microsoft.com/office/officeart/2008/layout/HorizontalMultiLevelHierarchy"/>
    <dgm:cxn modelId="{CAA42A84-7B38-46B0-8656-CC45E4276181}" type="presParOf" srcId="{78AEE2A9-AECA-44A4-9224-01EDE4EAB70D}" destId="{01F0BF87-0EAF-4EE9-9711-074EE30E3B2F}" srcOrd="8" destOrd="0" presId="urn:microsoft.com/office/officeart/2008/layout/HorizontalMultiLevelHierarchy"/>
    <dgm:cxn modelId="{53372C3B-B779-4E56-B83D-CF4998BD6154}" type="presParOf" srcId="{01F0BF87-0EAF-4EE9-9711-074EE30E3B2F}" destId="{3137431B-8BDA-44AF-9A33-2D884732D397}" srcOrd="0" destOrd="0" presId="urn:microsoft.com/office/officeart/2008/layout/HorizontalMultiLevelHierarchy"/>
    <dgm:cxn modelId="{FBDB2A67-F2C5-44CE-8832-565B66F35A62}" type="presParOf" srcId="{78AEE2A9-AECA-44A4-9224-01EDE4EAB70D}" destId="{8B43A815-42CC-4D49-A82A-80CBD4507750}" srcOrd="9" destOrd="0" presId="urn:microsoft.com/office/officeart/2008/layout/HorizontalMultiLevelHierarchy"/>
    <dgm:cxn modelId="{0BA52EEA-8BF5-4EF6-B2CF-C03D2442338C}" type="presParOf" srcId="{8B43A815-42CC-4D49-A82A-80CBD4507750}" destId="{5E73E290-2A2D-42DF-8009-681844FFA39B}" srcOrd="0" destOrd="0" presId="urn:microsoft.com/office/officeart/2008/layout/HorizontalMultiLevelHierarchy"/>
    <dgm:cxn modelId="{5DF801B1-87AD-415C-84BB-DFA21BC529C3}" type="presParOf" srcId="{8B43A815-42CC-4D49-A82A-80CBD4507750}" destId="{235D0394-17CE-421E-91CE-CEC5D07ADF5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9AAE11-4EBF-4183-AFBB-511D2FAF256A}" type="doc">
      <dgm:prSet loTypeId="urn:microsoft.com/office/officeart/2008/layout/VerticalCurvedList" loCatId="list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uk-UA"/>
        </a:p>
      </dgm:t>
    </dgm:pt>
    <dgm:pt modelId="{57AF6CE8-E554-4BF0-8E01-B021A7633299}">
      <dgm:prSet phldrT="[Текст]" custT="1"/>
      <dgm:spPr/>
      <dgm:t>
        <a:bodyPr/>
        <a:lstStyle/>
        <a:p>
          <a:r>
            <a:rPr lang="uk-UA" sz="1600" b="1" dirty="0">
              <a:latin typeface="Cambria" panose="02040503050406030204" pitchFamily="18" charset="0"/>
            </a:rPr>
            <a:t>Автентичні тексти для слухання та читання, а також різноманітні вправи, </a:t>
          </a:r>
          <a:br>
            <a:rPr lang="uk-UA" sz="1600" b="1" dirty="0">
              <a:latin typeface="Cambria" panose="02040503050406030204" pitchFamily="18" charset="0"/>
            </a:rPr>
          </a:br>
          <a:r>
            <a:rPr lang="uk-UA" sz="1600" b="1" dirty="0">
              <a:latin typeface="Cambria" panose="02040503050406030204" pitchFamily="18" charset="0"/>
            </a:rPr>
            <a:t>що орієнтуються на живу та автентичну повсякденну мову</a:t>
          </a:r>
          <a:r>
            <a:rPr lang="de-DE" sz="1600" b="1" dirty="0">
              <a:latin typeface="Cambria" panose="02040503050406030204" pitchFamily="18" charset="0"/>
            </a:rPr>
            <a:t>,</a:t>
          </a:r>
          <a:r>
            <a:rPr lang="uk-UA" sz="1600" b="1" dirty="0">
              <a:latin typeface="Cambria" panose="02040503050406030204" pitchFamily="18" charset="0"/>
            </a:rPr>
            <a:t> </a:t>
          </a:r>
          <a:br>
            <a:rPr lang="uk-UA" sz="1600" b="1" dirty="0">
              <a:latin typeface="Cambria" panose="02040503050406030204" pitchFamily="18" charset="0"/>
            </a:rPr>
          </a:br>
          <a:r>
            <a:rPr lang="uk-UA" sz="1600" b="1" dirty="0">
              <a:latin typeface="Cambria" panose="02040503050406030204" pitchFamily="18" charset="0"/>
            </a:rPr>
            <a:t>сприяють креативному опрацюванню їхнього змісту. </a:t>
          </a:r>
        </a:p>
      </dgm:t>
    </dgm:pt>
    <dgm:pt modelId="{BF8E2D08-2063-4A8C-8DC2-B8455A2D7020}" type="parTrans" cxnId="{8A5B1D9B-C708-431E-920E-004F2A394BFF}">
      <dgm:prSet/>
      <dgm:spPr/>
      <dgm:t>
        <a:bodyPr/>
        <a:lstStyle/>
        <a:p>
          <a:endParaRPr lang="uk-UA" sz="2000" b="1">
            <a:latin typeface="Cambria" panose="02040503050406030204" pitchFamily="18" charset="0"/>
          </a:endParaRPr>
        </a:p>
      </dgm:t>
    </dgm:pt>
    <dgm:pt modelId="{842BE54B-52B0-43CB-ABA1-A971A3D1916A}" type="sibTrans" cxnId="{8A5B1D9B-C708-431E-920E-004F2A394BFF}">
      <dgm:prSet/>
      <dgm:spPr/>
      <dgm:t>
        <a:bodyPr/>
        <a:lstStyle/>
        <a:p>
          <a:endParaRPr lang="uk-UA" sz="2000" b="1">
            <a:latin typeface="Cambria" panose="02040503050406030204" pitchFamily="18" charset="0"/>
          </a:endParaRPr>
        </a:p>
      </dgm:t>
    </dgm:pt>
    <dgm:pt modelId="{E5985283-3557-40CB-8EB2-48529F2C5830}">
      <dgm:prSet phldrT="[Текст]" custT="1"/>
      <dgm:spPr/>
      <dgm:t>
        <a:bodyPr/>
        <a:lstStyle/>
        <a:p>
          <a:r>
            <a:rPr lang="uk-UA" sz="1600" b="1" dirty="0">
              <a:latin typeface="Cambria" panose="02040503050406030204" pitchFamily="18" charset="0"/>
            </a:rPr>
            <a:t>Фонетична компетенція учениць вибудовується від самого початку через поєднання імітативних, когнітивних та комунікативних елементів.</a:t>
          </a:r>
        </a:p>
      </dgm:t>
    </dgm:pt>
    <dgm:pt modelId="{63C74103-9A95-49BC-90E0-B319B09DA111}" type="parTrans" cxnId="{47FE4482-3659-4204-9F71-1F4B820F4173}">
      <dgm:prSet/>
      <dgm:spPr/>
      <dgm:t>
        <a:bodyPr/>
        <a:lstStyle/>
        <a:p>
          <a:endParaRPr lang="uk-UA" sz="2000" b="1">
            <a:latin typeface="Cambria" panose="02040503050406030204" pitchFamily="18" charset="0"/>
          </a:endParaRPr>
        </a:p>
      </dgm:t>
    </dgm:pt>
    <dgm:pt modelId="{BC0B0D1F-4DD1-4685-A41E-8EC261BE2FBE}" type="sibTrans" cxnId="{47FE4482-3659-4204-9F71-1F4B820F4173}">
      <dgm:prSet/>
      <dgm:spPr/>
      <dgm:t>
        <a:bodyPr/>
        <a:lstStyle/>
        <a:p>
          <a:endParaRPr lang="uk-UA" sz="2000" b="1">
            <a:latin typeface="Cambria" panose="02040503050406030204" pitchFamily="18" charset="0"/>
          </a:endParaRPr>
        </a:p>
      </dgm:t>
    </dgm:pt>
    <dgm:pt modelId="{28562B58-CC96-4379-84C1-05A615BB6D7E}">
      <dgm:prSet phldrT="[Текст]" custT="1"/>
      <dgm:spPr/>
      <dgm:t>
        <a:bodyPr/>
        <a:lstStyle/>
        <a:p>
          <a:r>
            <a:rPr lang="uk-UA" sz="1600" b="1" dirty="0">
              <a:latin typeface="Cambria" panose="02040503050406030204" pitchFamily="18" charset="0"/>
            </a:rPr>
            <a:t>Тести для самоконтролю дають ученицям можливість самостійної перевірки своїх знань.  Після кожного циклу занять учениці можуть також самостійно оцінити свій прогрес у навчанні завдяки </a:t>
          </a:r>
          <a:r>
            <a:rPr lang="de-DE" sz="1600" b="1" dirty="0">
              <a:latin typeface="Cambria" panose="02040503050406030204" pitchFamily="18" charset="0"/>
            </a:rPr>
            <a:t>„Kann-Beschreibungen“. </a:t>
          </a:r>
          <a:endParaRPr lang="uk-UA" sz="1600" b="1" dirty="0">
            <a:latin typeface="Cambria" panose="02040503050406030204" pitchFamily="18" charset="0"/>
          </a:endParaRPr>
        </a:p>
      </dgm:t>
    </dgm:pt>
    <dgm:pt modelId="{964012DE-3515-4F78-BD75-683DB6553161}" type="parTrans" cxnId="{6C8703B8-BA9E-4687-9F1F-4626286AED4F}">
      <dgm:prSet/>
      <dgm:spPr/>
      <dgm:t>
        <a:bodyPr/>
        <a:lstStyle/>
        <a:p>
          <a:endParaRPr lang="uk-UA" sz="2000" b="1">
            <a:latin typeface="Cambria" panose="02040503050406030204" pitchFamily="18" charset="0"/>
          </a:endParaRPr>
        </a:p>
      </dgm:t>
    </dgm:pt>
    <dgm:pt modelId="{2944D8AC-1DB3-4FE2-B78D-D0D61F4CD405}" type="sibTrans" cxnId="{6C8703B8-BA9E-4687-9F1F-4626286AED4F}">
      <dgm:prSet/>
      <dgm:spPr/>
      <dgm:t>
        <a:bodyPr/>
        <a:lstStyle/>
        <a:p>
          <a:endParaRPr lang="uk-UA" sz="2000" b="1">
            <a:latin typeface="Cambria" panose="02040503050406030204" pitchFamily="18" charset="0"/>
          </a:endParaRPr>
        </a:p>
      </dgm:t>
    </dgm:pt>
    <dgm:pt modelId="{1D88D421-6727-4D89-8042-3189F1C7FD0D}">
      <dgm:prSet phldrT="[Текст]" custT="1"/>
      <dgm:spPr/>
      <dgm:t>
        <a:bodyPr/>
        <a:lstStyle/>
        <a:p>
          <a:r>
            <a:rPr lang="uk-UA" sz="1600" b="1" dirty="0">
              <a:latin typeface="Cambria" panose="02040503050406030204" pitchFamily="18" charset="0"/>
            </a:rPr>
            <a:t>На передньому плані залишається самостійна робота вдома. Учениці можуть самостійно удосконалювати аудіювання та фонетику, оскільки у НМК додатком до робочого зошита є аудіо-диск. </a:t>
          </a:r>
        </a:p>
      </dgm:t>
    </dgm:pt>
    <dgm:pt modelId="{867E398E-B012-49BE-BCCA-9C5B567D8223}" type="parTrans" cxnId="{9DA2403B-F14D-43B4-A77D-84AA0BFF2ADB}">
      <dgm:prSet/>
      <dgm:spPr/>
      <dgm:t>
        <a:bodyPr/>
        <a:lstStyle/>
        <a:p>
          <a:endParaRPr lang="uk-UA" sz="2000" b="1">
            <a:latin typeface="Cambria" panose="02040503050406030204" pitchFamily="18" charset="0"/>
          </a:endParaRPr>
        </a:p>
      </dgm:t>
    </dgm:pt>
    <dgm:pt modelId="{93A55B6F-0362-473C-B71E-215CA69A6924}" type="sibTrans" cxnId="{9DA2403B-F14D-43B4-A77D-84AA0BFF2ADB}">
      <dgm:prSet/>
      <dgm:spPr/>
      <dgm:t>
        <a:bodyPr/>
        <a:lstStyle/>
        <a:p>
          <a:endParaRPr lang="uk-UA" sz="2000" b="1">
            <a:latin typeface="Cambria" panose="02040503050406030204" pitchFamily="18" charset="0"/>
          </a:endParaRPr>
        </a:p>
      </dgm:t>
    </dgm:pt>
    <dgm:pt modelId="{00627BDF-5028-449A-AACF-46C8EE034196}" type="pres">
      <dgm:prSet presAssocID="{4D9AAE11-4EBF-4183-AFBB-511D2FAF256A}" presName="Name0" presStyleCnt="0">
        <dgm:presLayoutVars>
          <dgm:chMax val="7"/>
          <dgm:chPref val="7"/>
          <dgm:dir/>
        </dgm:presLayoutVars>
      </dgm:prSet>
      <dgm:spPr/>
    </dgm:pt>
    <dgm:pt modelId="{A57D4FDB-92BC-4FCD-B5EF-FF53D5FAEDDC}" type="pres">
      <dgm:prSet presAssocID="{4D9AAE11-4EBF-4183-AFBB-511D2FAF256A}" presName="Name1" presStyleCnt="0"/>
      <dgm:spPr/>
    </dgm:pt>
    <dgm:pt modelId="{13160830-A3CD-4F37-BB20-2B66414F8AB0}" type="pres">
      <dgm:prSet presAssocID="{4D9AAE11-4EBF-4183-AFBB-511D2FAF256A}" presName="cycle" presStyleCnt="0"/>
      <dgm:spPr/>
    </dgm:pt>
    <dgm:pt modelId="{D5BD3A94-E92D-4D16-9167-EE9E12955927}" type="pres">
      <dgm:prSet presAssocID="{4D9AAE11-4EBF-4183-AFBB-511D2FAF256A}" presName="srcNode" presStyleLbl="node1" presStyleIdx="0" presStyleCnt="4"/>
      <dgm:spPr/>
    </dgm:pt>
    <dgm:pt modelId="{52BA2BA4-ACC6-456F-8DA6-6365C681D164}" type="pres">
      <dgm:prSet presAssocID="{4D9AAE11-4EBF-4183-AFBB-511D2FAF256A}" presName="conn" presStyleLbl="parChTrans1D2" presStyleIdx="0" presStyleCnt="1"/>
      <dgm:spPr/>
    </dgm:pt>
    <dgm:pt modelId="{DF8BBF3E-0C31-409A-9632-0412845BD9CC}" type="pres">
      <dgm:prSet presAssocID="{4D9AAE11-4EBF-4183-AFBB-511D2FAF256A}" presName="extraNode" presStyleLbl="node1" presStyleIdx="0" presStyleCnt="4"/>
      <dgm:spPr/>
    </dgm:pt>
    <dgm:pt modelId="{375D8345-118C-4C85-8DD4-13FC0672D612}" type="pres">
      <dgm:prSet presAssocID="{4D9AAE11-4EBF-4183-AFBB-511D2FAF256A}" presName="dstNode" presStyleLbl="node1" presStyleIdx="0" presStyleCnt="4"/>
      <dgm:spPr/>
    </dgm:pt>
    <dgm:pt modelId="{CC5A96CF-9C14-4E44-B205-7063325CD1C5}" type="pres">
      <dgm:prSet presAssocID="{57AF6CE8-E554-4BF0-8E01-B021A7633299}" presName="text_1" presStyleLbl="node1" presStyleIdx="0" presStyleCnt="4">
        <dgm:presLayoutVars>
          <dgm:bulletEnabled val="1"/>
        </dgm:presLayoutVars>
      </dgm:prSet>
      <dgm:spPr/>
    </dgm:pt>
    <dgm:pt modelId="{55A3F5DB-3917-4525-9176-10697AA82255}" type="pres">
      <dgm:prSet presAssocID="{57AF6CE8-E554-4BF0-8E01-B021A7633299}" presName="accent_1" presStyleCnt="0"/>
      <dgm:spPr/>
    </dgm:pt>
    <dgm:pt modelId="{E595152E-939A-464E-B479-44BDC1FCE1D0}" type="pres">
      <dgm:prSet presAssocID="{57AF6CE8-E554-4BF0-8E01-B021A7633299}" presName="accentRepeatNode" presStyleLbl="solidFgAcc1" presStyleIdx="0" presStyleCnt="4"/>
      <dgm:spPr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170C7D8C-B8DD-4D8F-982C-1132B2FBD7BC}" type="pres">
      <dgm:prSet presAssocID="{E5985283-3557-40CB-8EB2-48529F2C5830}" presName="text_2" presStyleLbl="node1" presStyleIdx="1" presStyleCnt="4">
        <dgm:presLayoutVars>
          <dgm:bulletEnabled val="1"/>
        </dgm:presLayoutVars>
      </dgm:prSet>
      <dgm:spPr/>
    </dgm:pt>
    <dgm:pt modelId="{113F352C-C530-4DBA-99BB-E0F751336F2D}" type="pres">
      <dgm:prSet presAssocID="{E5985283-3557-40CB-8EB2-48529F2C5830}" presName="accent_2" presStyleCnt="0"/>
      <dgm:spPr/>
    </dgm:pt>
    <dgm:pt modelId="{70BFD5D6-2859-4E95-8273-B74D33D8B668}" type="pres">
      <dgm:prSet presAssocID="{E5985283-3557-40CB-8EB2-48529F2C5830}" presName="accentRepeatNode" presStyleLbl="solidFgAcc1" presStyleIdx="1" presStyleCnt="4"/>
      <dgm:spPr>
        <a:xfrm>
          <a:off x="658170" y="1817003"/>
          <a:ext cx="1211335" cy="1211335"/>
        </a:xfrm>
        <a:prstGeom prst="ellipse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prstClr val="white"/>
          </a:contourClr>
        </a:sp3d>
      </dgm:spPr>
    </dgm:pt>
    <dgm:pt modelId="{7127B179-B873-42F1-9DB0-2563386EF8B2}" type="pres">
      <dgm:prSet presAssocID="{1D88D421-6727-4D89-8042-3189F1C7FD0D}" presName="text_3" presStyleLbl="node1" presStyleIdx="2" presStyleCnt="4">
        <dgm:presLayoutVars>
          <dgm:bulletEnabled val="1"/>
        </dgm:presLayoutVars>
      </dgm:prSet>
      <dgm:spPr/>
    </dgm:pt>
    <dgm:pt modelId="{9A653C96-861B-4E41-B5E2-6340070C01A7}" type="pres">
      <dgm:prSet presAssocID="{1D88D421-6727-4D89-8042-3189F1C7FD0D}" presName="accent_3" presStyleCnt="0"/>
      <dgm:spPr/>
    </dgm:pt>
    <dgm:pt modelId="{3687613C-03E0-433C-B2EF-2D9F21621CBC}" type="pres">
      <dgm:prSet presAssocID="{1D88D421-6727-4D89-8042-3189F1C7FD0D}" presName="accentRepeatNode" presStyleLbl="solidFgAcc1" presStyleIdx="2" presStyleCnt="4"/>
      <dgm:spPr>
        <a:xfrm>
          <a:off x="658170" y="3270859"/>
          <a:ext cx="1211335" cy="1211335"/>
        </a:xfrm>
        <a:prstGeom prst="ellipse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prstClr val="white"/>
          </a:contourClr>
        </a:sp3d>
      </dgm:spPr>
    </dgm:pt>
    <dgm:pt modelId="{0F2B99EA-331E-420D-917E-AECB8745BF1F}" type="pres">
      <dgm:prSet presAssocID="{28562B58-CC96-4379-84C1-05A615BB6D7E}" presName="text_4" presStyleLbl="node1" presStyleIdx="3" presStyleCnt="4">
        <dgm:presLayoutVars>
          <dgm:bulletEnabled val="1"/>
        </dgm:presLayoutVars>
      </dgm:prSet>
      <dgm:spPr/>
    </dgm:pt>
    <dgm:pt modelId="{EC0BE417-14BD-4D3F-AEE3-B70E53375339}" type="pres">
      <dgm:prSet presAssocID="{28562B58-CC96-4379-84C1-05A615BB6D7E}" presName="accent_4" presStyleCnt="0"/>
      <dgm:spPr/>
    </dgm:pt>
    <dgm:pt modelId="{70AF2143-7260-4AB9-BF06-9A7F10D70548}" type="pres">
      <dgm:prSet presAssocID="{28562B58-CC96-4379-84C1-05A615BB6D7E}" presName="accentRepeatNode" presStyleLbl="solidFgAcc1" presStyleIdx="3" presStyleCnt="4"/>
      <dgm:spPr>
        <a:xfrm>
          <a:off x="102581" y="4724714"/>
          <a:ext cx="1211335" cy="1211335"/>
        </a:xfrm>
        <a:prstGeom prst="ellipse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prstClr val="white"/>
          </a:contourClr>
        </a:sp3d>
      </dgm:spPr>
    </dgm:pt>
  </dgm:ptLst>
  <dgm:cxnLst>
    <dgm:cxn modelId="{AFB2BC11-32EB-4CC7-A9A0-49DBF5C736CD}" type="presOf" srcId="{28562B58-CC96-4379-84C1-05A615BB6D7E}" destId="{0F2B99EA-331E-420D-917E-AECB8745BF1F}" srcOrd="0" destOrd="0" presId="urn:microsoft.com/office/officeart/2008/layout/VerticalCurvedList"/>
    <dgm:cxn modelId="{C22F2C12-CD9E-4775-B236-BAFCA661FEF6}" type="presOf" srcId="{E5985283-3557-40CB-8EB2-48529F2C5830}" destId="{170C7D8C-B8DD-4D8F-982C-1132B2FBD7BC}" srcOrd="0" destOrd="0" presId="urn:microsoft.com/office/officeart/2008/layout/VerticalCurvedList"/>
    <dgm:cxn modelId="{398B9121-321E-4197-86D0-381796F562BA}" type="presOf" srcId="{4D9AAE11-4EBF-4183-AFBB-511D2FAF256A}" destId="{00627BDF-5028-449A-AACF-46C8EE034196}" srcOrd="0" destOrd="0" presId="urn:microsoft.com/office/officeart/2008/layout/VerticalCurvedList"/>
    <dgm:cxn modelId="{D873512D-B6D5-4660-916B-BD2ABE02B1E5}" type="presOf" srcId="{57AF6CE8-E554-4BF0-8E01-B021A7633299}" destId="{CC5A96CF-9C14-4E44-B205-7063325CD1C5}" srcOrd="0" destOrd="0" presId="urn:microsoft.com/office/officeart/2008/layout/VerticalCurvedList"/>
    <dgm:cxn modelId="{9DA2403B-F14D-43B4-A77D-84AA0BFF2ADB}" srcId="{4D9AAE11-4EBF-4183-AFBB-511D2FAF256A}" destId="{1D88D421-6727-4D89-8042-3189F1C7FD0D}" srcOrd="2" destOrd="0" parTransId="{867E398E-B012-49BE-BCCA-9C5B567D8223}" sibTransId="{93A55B6F-0362-473C-B71E-215CA69A6924}"/>
    <dgm:cxn modelId="{F46C3E41-C282-41B5-8A34-80D70693015F}" type="presOf" srcId="{1D88D421-6727-4D89-8042-3189F1C7FD0D}" destId="{7127B179-B873-42F1-9DB0-2563386EF8B2}" srcOrd="0" destOrd="0" presId="urn:microsoft.com/office/officeart/2008/layout/VerticalCurvedList"/>
    <dgm:cxn modelId="{47FE4482-3659-4204-9F71-1F4B820F4173}" srcId="{4D9AAE11-4EBF-4183-AFBB-511D2FAF256A}" destId="{E5985283-3557-40CB-8EB2-48529F2C5830}" srcOrd="1" destOrd="0" parTransId="{63C74103-9A95-49BC-90E0-B319B09DA111}" sibTransId="{BC0B0D1F-4DD1-4685-A41E-8EC261BE2FBE}"/>
    <dgm:cxn modelId="{8A5B1D9B-C708-431E-920E-004F2A394BFF}" srcId="{4D9AAE11-4EBF-4183-AFBB-511D2FAF256A}" destId="{57AF6CE8-E554-4BF0-8E01-B021A7633299}" srcOrd="0" destOrd="0" parTransId="{BF8E2D08-2063-4A8C-8DC2-B8455A2D7020}" sibTransId="{842BE54B-52B0-43CB-ABA1-A971A3D1916A}"/>
    <dgm:cxn modelId="{7803299F-2014-466D-90D7-7AB029382C0A}" type="presOf" srcId="{842BE54B-52B0-43CB-ABA1-A971A3D1916A}" destId="{52BA2BA4-ACC6-456F-8DA6-6365C681D164}" srcOrd="0" destOrd="0" presId="urn:microsoft.com/office/officeart/2008/layout/VerticalCurvedList"/>
    <dgm:cxn modelId="{6C8703B8-BA9E-4687-9F1F-4626286AED4F}" srcId="{4D9AAE11-4EBF-4183-AFBB-511D2FAF256A}" destId="{28562B58-CC96-4379-84C1-05A615BB6D7E}" srcOrd="3" destOrd="0" parTransId="{964012DE-3515-4F78-BD75-683DB6553161}" sibTransId="{2944D8AC-1DB3-4FE2-B78D-D0D61F4CD405}"/>
    <dgm:cxn modelId="{0C3E371F-A570-4D48-95D0-CB3BCDA6FAB8}" type="presParOf" srcId="{00627BDF-5028-449A-AACF-46C8EE034196}" destId="{A57D4FDB-92BC-4FCD-B5EF-FF53D5FAEDDC}" srcOrd="0" destOrd="0" presId="urn:microsoft.com/office/officeart/2008/layout/VerticalCurvedList"/>
    <dgm:cxn modelId="{935FED5D-8CE3-4F8C-963E-44A0FFA7B807}" type="presParOf" srcId="{A57D4FDB-92BC-4FCD-B5EF-FF53D5FAEDDC}" destId="{13160830-A3CD-4F37-BB20-2B66414F8AB0}" srcOrd="0" destOrd="0" presId="urn:microsoft.com/office/officeart/2008/layout/VerticalCurvedList"/>
    <dgm:cxn modelId="{4FACA3CC-F615-45F9-BA66-D25E428DEB85}" type="presParOf" srcId="{13160830-A3CD-4F37-BB20-2B66414F8AB0}" destId="{D5BD3A94-E92D-4D16-9167-EE9E12955927}" srcOrd="0" destOrd="0" presId="urn:microsoft.com/office/officeart/2008/layout/VerticalCurvedList"/>
    <dgm:cxn modelId="{3785ED92-A1D4-4018-AD5C-4B2DB15B6BE9}" type="presParOf" srcId="{13160830-A3CD-4F37-BB20-2B66414F8AB0}" destId="{52BA2BA4-ACC6-456F-8DA6-6365C681D164}" srcOrd="1" destOrd="0" presId="urn:microsoft.com/office/officeart/2008/layout/VerticalCurvedList"/>
    <dgm:cxn modelId="{19D3BB71-2577-4884-97F6-474271255D80}" type="presParOf" srcId="{13160830-A3CD-4F37-BB20-2B66414F8AB0}" destId="{DF8BBF3E-0C31-409A-9632-0412845BD9CC}" srcOrd="2" destOrd="0" presId="urn:microsoft.com/office/officeart/2008/layout/VerticalCurvedList"/>
    <dgm:cxn modelId="{42D36966-73C9-46F8-99EB-4AC468FCF272}" type="presParOf" srcId="{13160830-A3CD-4F37-BB20-2B66414F8AB0}" destId="{375D8345-118C-4C85-8DD4-13FC0672D612}" srcOrd="3" destOrd="0" presId="urn:microsoft.com/office/officeart/2008/layout/VerticalCurvedList"/>
    <dgm:cxn modelId="{41DE26D1-E27C-4892-A011-450D25D0EAA1}" type="presParOf" srcId="{A57D4FDB-92BC-4FCD-B5EF-FF53D5FAEDDC}" destId="{CC5A96CF-9C14-4E44-B205-7063325CD1C5}" srcOrd="1" destOrd="0" presId="urn:microsoft.com/office/officeart/2008/layout/VerticalCurvedList"/>
    <dgm:cxn modelId="{D716D472-5B51-4D93-84B5-14993FD32BDB}" type="presParOf" srcId="{A57D4FDB-92BC-4FCD-B5EF-FF53D5FAEDDC}" destId="{55A3F5DB-3917-4525-9176-10697AA82255}" srcOrd="2" destOrd="0" presId="urn:microsoft.com/office/officeart/2008/layout/VerticalCurvedList"/>
    <dgm:cxn modelId="{9EE2AC00-75A2-4E0B-BF93-F5F39141F15B}" type="presParOf" srcId="{55A3F5DB-3917-4525-9176-10697AA82255}" destId="{E595152E-939A-464E-B479-44BDC1FCE1D0}" srcOrd="0" destOrd="0" presId="urn:microsoft.com/office/officeart/2008/layout/VerticalCurvedList"/>
    <dgm:cxn modelId="{C86EB1C1-B322-48ED-BDE8-E2E4C53C1DD7}" type="presParOf" srcId="{A57D4FDB-92BC-4FCD-B5EF-FF53D5FAEDDC}" destId="{170C7D8C-B8DD-4D8F-982C-1132B2FBD7BC}" srcOrd="3" destOrd="0" presId="urn:microsoft.com/office/officeart/2008/layout/VerticalCurvedList"/>
    <dgm:cxn modelId="{B0F82C55-6EB7-42A1-AE89-4B5FF19C5772}" type="presParOf" srcId="{A57D4FDB-92BC-4FCD-B5EF-FF53D5FAEDDC}" destId="{113F352C-C530-4DBA-99BB-E0F751336F2D}" srcOrd="4" destOrd="0" presId="urn:microsoft.com/office/officeart/2008/layout/VerticalCurvedList"/>
    <dgm:cxn modelId="{D2E6DCAA-FF7A-4DE3-A41F-826FCCFE1F02}" type="presParOf" srcId="{113F352C-C530-4DBA-99BB-E0F751336F2D}" destId="{70BFD5D6-2859-4E95-8273-B74D33D8B668}" srcOrd="0" destOrd="0" presId="urn:microsoft.com/office/officeart/2008/layout/VerticalCurvedList"/>
    <dgm:cxn modelId="{24F41DF2-11C8-4B85-A67E-191B93D8D4AA}" type="presParOf" srcId="{A57D4FDB-92BC-4FCD-B5EF-FF53D5FAEDDC}" destId="{7127B179-B873-42F1-9DB0-2563386EF8B2}" srcOrd="5" destOrd="0" presId="urn:microsoft.com/office/officeart/2008/layout/VerticalCurvedList"/>
    <dgm:cxn modelId="{48E855F4-C9D5-4262-B9E1-D5E0588F8CC4}" type="presParOf" srcId="{A57D4FDB-92BC-4FCD-B5EF-FF53D5FAEDDC}" destId="{9A653C96-861B-4E41-B5E2-6340070C01A7}" srcOrd="6" destOrd="0" presId="urn:microsoft.com/office/officeart/2008/layout/VerticalCurvedList"/>
    <dgm:cxn modelId="{91C91069-202B-4821-AE97-33041E01C4D6}" type="presParOf" srcId="{9A653C96-861B-4E41-B5E2-6340070C01A7}" destId="{3687613C-03E0-433C-B2EF-2D9F21621CBC}" srcOrd="0" destOrd="0" presId="urn:microsoft.com/office/officeart/2008/layout/VerticalCurvedList"/>
    <dgm:cxn modelId="{DBD4ACEA-2262-4C0E-A871-D6A3FE86A2C0}" type="presParOf" srcId="{A57D4FDB-92BC-4FCD-B5EF-FF53D5FAEDDC}" destId="{0F2B99EA-331E-420D-917E-AECB8745BF1F}" srcOrd="7" destOrd="0" presId="urn:microsoft.com/office/officeart/2008/layout/VerticalCurvedList"/>
    <dgm:cxn modelId="{D27F2EF5-A887-4C6D-A437-3469D5CF8D56}" type="presParOf" srcId="{A57D4FDB-92BC-4FCD-B5EF-FF53D5FAEDDC}" destId="{EC0BE417-14BD-4D3F-AEE3-B70E53375339}" srcOrd="8" destOrd="0" presId="urn:microsoft.com/office/officeart/2008/layout/VerticalCurvedList"/>
    <dgm:cxn modelId="{C48F18DB-1832-4A18-B521-2A1DB260B091}" type="presParOf" srcId="{EC0BE417-14BD-4D3F-AEE3-B70E53375339}" destId="{70AF2143-7260-4AB9-BF06-9A7F10D7054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BF131C-8413-41CD-8C5B-F3BFC1E28D46}" type="doc">
      <dgm:prSet loTypeId="urn:microsoft.com/office/officeart/2005/8/layout/equation2" loCatId="process" qsTypeId="urn:microsoft.com/office/officeart/2005/8/quickstyle/3d7" qsCatId="3D" csTypeId="urn:microsoft.com/office/officeart/2005/8/colors/accent6_2" csCatId="accent6" phldr="1"/>
      <dgm:spPr/>
    </dgm:pt>
    <dgm:pt modelId="{55D61CC4-C8A6-4D0E-A25B-BB0DB1026615}">
      <dgm:prSet phldrT="[Текст]" custT="1"/>
      <dgm:spPr/>
      <dgm:t>
        <a:bodyPr/>
        <a:lstStyle/>
        <a:p>
          <a:r>
            <a:rPr lang="uk-UA" sz="1800" b="1" dirty="0">
              <a:solidFill>
                <a:srgbClr val="FF0066"/>
              </a:solidFill>
              <a:latin typeface="Cambria" panose="02040503050406030204" pitchFamily="18" charset="0"/>
            </a:rPr>
            <a:t>Глибокі теоретичні знання</a:t>
          </a:r>
          <a:r>
            <a:rPr lang="ru-RU" sz="1800" b="1" dirty="0">
              <a:solidFill>
                <a:srgbClr val="FF0066"/>
              </a:solidFill>
              <a:latin typeface="Cambria" panose="02040503050406030204" pitchFamily="18" charset="0"/>
            </a:rPr>
            <a:t> </a:t>
          </a:r>
          <a:endParaRPr lang="uk-UA" sz="1800" b="1" dirty="0">
            <a:solidFill>
              <a:srgbClr val="FF0066"/>
            </a:solidFill>
            <a:latin typeface="Cambria" panose="02040503050406030204" pitchFamily="18" charset="0"/>
          </a:endParaRPr>
        </a:p>
      </dgm:t>
    </dgm:pt>
    <dgm:pt modelId="{9142763E-B65D-4A05-9D25-E8A2CA426246}" type="parTrans" cxnId="{1001B7F3-8CDC-4D47-9138-31699FE49D9B}">
      <dgm:prSet/>
      <dgm:spPr/>
      <dgm:t>
        <a:bodyPr/>
        <a:lstStyle/>
        <a:p>
          <a:endParaRPr lang="uk-UA" sz="2800">
            <a:latin typeface="Cambria" panose="02040503050406030204" pitchFamily="18" charset="0"/>
          </a:endParaRPr>
        </a:p>
      </dgm:t>
    </dgm:pt>
    <dgm:pt modelId="{C1611E9D-2037-4019-859C-138472DD3D60}" type="sibTrans" cxnId="{1001B7F3-8CDC-4D47-9138-31699FE49D9B}">
      <dgm:prSet custT="1"/>
      <dgm:spPr/>
      <dgm:t>
        <a:bodyPr/>
        <a:lstStyle/>
        <a:p>
          <a:endParaRPr lang="uk-UA" sz="800" dirty="0">
            <a:latin typeface="Cambria" panose="02040503050406030204" pitchFamily="18" charset="0"/>
          </a:endParaRPr>
        </a:p>
      </dgm:t>
    </dgm:pt>
    <dgm:pt modelId="{EBBFEAE8-144F-4326-914A-D1E29D1F0F7B}">
      <dgm:prSet phldrT="[Текст]" custT="1"/>
      <dgm:spPr/>
      <dgm:t>
        <a:bodyPr/>
        <a:lstStyle/>
        <a:p>
          <a:r>
            <a:rPr lang="uk-UA" sz="1800" b="1" dirty="0">
              <a:solidFill>
                <a:srgbClr val="FF0066"/>
              </a:solidFill>
              <a:latin typeface="Cambria" panose="02040503050406030204" pitchFamily="18" charset="0"/>
            </a:rPr>
            <a:t>Підготовка уроку</a:t>
          </a:r>
          <a:r>
            <a:rPr lang="ru-RU" sz="1800" b="1" dirty="0">
              <a:solidFill>
                <a:srgbClr val="FF0066"/>
              </a:solidFill>
              <a:latin typeface="Cambria" panose="02040503050406030204" pitchFamily="18" charset="0"/>
            </a:rPr>
            <a:t>  </a:t>
          </a:r>
          <a:endParaRPr lang="uk-UA" sz="1800" b="1" dirty="0">
            <a:solidFill>
              <a:srgbClr val="FF0066"/>
            </a:solidFill>
            <a:latin typeface="Cambria" panose="02040503050406030204" pitchFamily="18" charset="0"/>
          </a:endParaRPr>
        </a:p>
      </dgm:t>
    </dgm:pt>
    <dgm:pt modelId="{E1FE2B6B-E2ED-42AA-9E3F-B7E57DC2220F}" type="parTrans" cxnId="{7F6F3A78-F9A5-4544-8900-3EE6BC4B792A}">
      <dgm:prSet/>
      <dgm:spPr/>
      <dgm:t>
        <a:bodyPr/>
        <a:lstStyle/>
        <a:p>
          <a:endParaRPr lang="uk-UA" sz="2800">
            <a:latin typeface="Cambria" panose="02040503050406030204" pitchFamily="18" charset="0"/>
          </a:endParaRPr>
        </a:p>
      </dgm:t>
    </dgm:pt>
    <dgm:pt modelId="{144B4F08-975A-4393-ADB7-EA47F9005CC1}" type="sibTrans" cxnId="{7F6F3A78-F9A5-4544-8900-3EE6BC4B792A}">
      <dgm:prSet custT="1"/>
      <dgm:spPr/>
      <dgm:t>
        <a:bodyPr/>
        <a:lstStyle/>
        <a:p>
          <a:endParaRPr lang="uk-UA" sz="800">
            <a:latin typeface="Cambria" panose="02040503050406030204" pitchFamily="18" charset="0"/>
          </a:endParaRPr>
        </a:p>
      </dgm:t>
    </dgm:pt>
    <dgm:pt modelId="{375171D8-FC2D-4D67-9DC0-DB7ECB0477C5}">
      <dgm:prSet phldrT="[Текст]" custT="1"/>
      <dgm:spPr/>
      <dgm:t>
        <a:bodyPr/>
        <a:lstStyle/>
        <a:p>
          <a:r>
            <a:rPr lang="uk-UA" sz="48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Cambria" panose="02040503050406030204" pitchFamily="18" charset="0"/>
            </a:rPr>
            <a:t>Успіх</a:t>
          </a:r>
          <a:r>
            <a:rPr lang="en-US" sz="48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Cambria" panose="02040503050406030204" pitchFamily="18" charset="0"/>
            </a:rPr>
            <a:t> </a:t>
          </a:r>
          <a:endParaRPr lang="uk-UA" sz="4800" b="1" dirty="0">
            <a:ln>
              <a:solidFill>
                <a:srgbClr val="FFC000"/>
              </a:solidFill>
            </a:ln>
            <a:solidFill>
              <a:srgbClr val="FFFF00"/>
            </a:solidFill>
            <a:latin typeface="Cambria" panose="02040503050406030204" pitchFamily="18" charset="0"/>
          </a:endParaRPr>
        </a:p>
      </dgm:t>
    </dgm:pt>
    <dgm:pt modelId="{A8662015-0670-446E-AC43-68E03056A22C}" type="parTrans" cxnId="{F2872809-B8B2-424A-A36C-B79825904FF1}">
      <dgm:prSet/>
      <dgm:spPr/>
      <dgm:t>
        <a:bodyPr/>
        <a:lstStyle/>
        <a:p>
          <a:endParaRPr lang="uk-UA" sz="2800">
            <a:latin typeface="Cambria" panose="02040503050406030204" pitchFamily="18" charset="0"/>
          </a:endParaRPr>
        </a:p>
      </dgm:t>
    </dgm:pt>
    <dgm:pt modelId="{D27D1FE0-0E5E-4593-B7BB-C923339DD7F5}" type="sibTrans" cxnId="{F2872809-B8B2-424A-A36C-B79825904FF1}">
      <dgm:prSet/>
      <dgm:spPr/>
      <dgm:t>
        <a:bodyPr/>
        <a:lstStyle/>
        <a:p>
          <a:endParaRPr lang="uk-UA" sz="2800">
            <a:latin typeface="Cambria" panose="02040503050406030204" pitchFamily="18" charset="0"/>
          </a:endParaRPr>
        </a:p>
      </dgm:t>
    </dgm:pt>
    <dgm:pt modelId="{4F4AA325-8EF7-4383-8F9F-056702DC3575}">
      <dgm:prSet phldrT="[Текст]" custT="1"/>
      <dgm:spPr/>
      <dgm:t>
        <a:bodyPr/>
        <a:lstStyle/>
        <a:p>
          <a:r>
            <a:rPr lang="uk-UA" sz="1800" b="1">
              <a:solidFill>
                <a:srgbClr val="FF0066"/>
              </a:solidFill>
              <a:latin typeface="Cambria" panose="02040503050406030204" pitchFamily="18" charset="0"/>
            </a:rPr>
            <a:t>Ретельне планування </a:t>
          </a:r>
          <a:endParaRPr lang="uk-UA" sz="1800" b="1" dirty="0">
            <a:solidFill>
              <a:srgbClr val="FF0066"/>
            </a:solidFill>
            <a:latin typeface="Cambria" panose="02040503050406030204" pitchFamily="18" charset="0"/>
          </a:endParaRPr>
        </a:p>
      </dgm:t>
    </dgm:pt>
    <dgm:pt modelId="{A398F917-CFC3-4AA9-9421-8A7EFA8D1269}" type="parTrans" cxnId="{8DFF0F8F-82E7-42B4-96CE-F477A486FAFB}">
      <dgm:prSet/>
      <dgm:spPr/>
      <dgm:t>
        <a:bodyPr/>
        <a:lstStyle/>
        <a:p>
          <a:endParaRPr lang="uk-UA" sz="2800">
            <a:latin typeface="Cambria" panose="02040503050406030204" pitchFamily="18" charset="0"/>
          </a:endParaRPr>
        </a:p>
      </dgm:t>
    </dgm:pt>
    <dgm:pt modelId="{73D7C681-16DE-430A-BE22-18C3CB1E7D01}" type="sibTrans" cxnId="{8DFF0F8F-82E7-42B4-96CE-F477A486FAFB}">
      <dgm:prSet custT="1"/>
      <dgm:spPr/>
      <dgm:t>
        <a:bodyPr/>
        <a:lstStyle/>
        <a:p>
          <a:endParaRPr lang="uk-UA" sz="800">
            <a:latin typeface="Cambria" panose="02040503050406030204" pitchFamily="18" charset="0"/>
          </a:endParaRPr>
        </a:p>
      </dgm:t>
    </dgm:pt>
    <dgm:pt modelId="{BB288A68-A38D-406D-BAFB-898F74051D4C}">
      <dgm:prSet phldrT="[Текст]" custT="1"/>
      <dgm:spPr/>
      <dgm:t>
        <a:bodyPr/>
        <a:lstStyle/>
        <a:p>
          <a:r>
            <a:rPr lang="uk-UA" sz="1800" b="1">
              <a:solidFill>
                <a:srgbClr val="FF0066"/>
              </a:solidFill>
              <a:latin typeface="Cambria" panose="02040503050406030204" pitchFamily="18" charset="0"/>
            </a:rPr>
            <a:t>Творчий підхід</a:t>
          </a:r>
          <a:endParaRPr lang="uk-UA" sz="1800" b="1" dirty="0">
            <a:solidFill>
              <a:srgbClr val="FF0066"/>
            </a:solidFill>
            <a:latin typeface="Cambria" panose="02040503050406030204" pitchFamily="18" charset="0"/>
          </a:endParaRPr>
        </a:p>
      </dgm:t>
    </dgm:pt>
    <dgm:pt modelId="{9661E536-F5AA-4BD9-8772-3B6AC2230568}" type="parTrans" cxnId="{FB4597CD-C64E-4931-92B4-4ABB8668B4A5}">
      <dgm:prSet/>
      <dgm:spPr/>
      <dgm:t>
        <a:bodyPr/>
        <a:lstStyle/>
        <a:p>
          <a:endParaRPr lang="uk-UA" sz="2800">
            <a:latin typeface="Cambria" panose="02040503050406030204" pitchFamily="18" charset="0"/>
          </a:endParaRPr>
        </a:p>
      </dgm:t>
    </dgm:pt>
    <dgm:pt modelId="{02DB6753-755C-4FF0-A63E-59D25FF8812A}" type="sibTrans" cxnId="{FB4597CD-C64E-4931-92B4-4ABB8668B4A5}">
      <dgm:prSet custT="1"/>
      <dgm:spPr/>
      <dgm:t>
        <a:bodyPr/>
        <a:lstStyle/>
        <a:p>
          <a:endParaRPr lang="uk-UA" sz="800">
            <a:latin typeface="Cambria" panose="02040503050406030204" pitchFamily="18" charset="0"/>
          </a:endParaRPr>
        </a:p>
      </dgm:t>
    </dgm:pt>
    <dgm:pt modelId="{E883D859-E3C8-45CA-9301-2CA9D6E0C8AB}" type="pres">
      <dgm:prSet presAssocID="{1EBF131C-8413-41CD-8C5B-F3BFC1E28D46}" presName="Name0" presStyleCnt="0">
        <dgm:presLayoutVars>
          <dgm:dir/>
          <dgm:resizeHandles val="exact"/>
        </dgm:presLayoutVars>
      </dgm:prSet>
      <dgm:spPr/>
    </dgm:pt>
    <dgm:pt modelId="{E05B517D-65FE-46BD-871D-655B95B01E54}" type="pres">
      <dgm:prSet presAssocID="{1EBF131C-8413-41CD-8C5B-F3BFC1E28D46}" presName="vNodes" presStyleCnt="0"/>
      <dgm:spPr/>
    </dgm:pt>
    <dgm:pt modelId="{6A6A1EDF-1A6A-42FD-A9DA-B2E9D1835BDB}" type="pres">
      <dgm:prSet presAssocID="{55D61CC4-C8A6-4D0E-A25B-BB0DB1026615}" presName="node" presStyleLbl="node1" presStyleIdx="0" presStyleCnt="5" custScaleX="200479">
        <dgm:presLayoutVars>
          <dgm:bulletEnabled val="1"/>
        </dgm:presLayoutVars>
      </dgm:prSet>
      <dgm:spPr/>
    </dgm:pt>
    <dgm:pt modelId="{FE25181E-3915-4D01-A274-190E3E97D4EF}" type="pres">
      <dgm:prSet presAssocID="{C1611E9D-2037-4019-859C-138472DD3D60}" presName="spacerT" presStyleCnt="0"/>
      <dgm:spPr/>
    </dgm:pt>
    <dgm:pt modelId="{41D6C175-CDEA-43D9-83D9-66D524116E82}" type="pres">
      <dgm:prSet presAssocID="{C1611E9D-2037-4019-859C-138472DD3D60}" presName="sibTrans" presStyleLbl="sibTrans2D1" presStyleIdx="0" presStyleCnt="4"/>
      <dgm:spPr/>
    </dgm:pt>
    <dgm:pt modelId="{93BDDDB8-CEDE-4058-968B-F62AF39F36BE}" type="pres">
      <dgm:prSet presAssocID="{C1611E9D-2037-4019-859C-138472DD3D60}" presName="spacerB" presStyleCnt="0"/>
      <dgm:spPr/>
    </dgm:pt>
    <dgm:pt modelId="{0B0B36EA-D6A9-484B-9D5C-2BAD0F65C698}" type="pres">
      <dgm:prSet presAssocID="{EBBFEAE8-144F-4326-914A-D1E29D1F0F7B}" presName="node" presStyleLbl="node1" presStyleIdx="1" presStyleCnt="5" custScaleX="200479">
        <dgm:presLayoutVars>
          <dgm:bulletEnabled val="1"/>
        </dgm:presLayoutVars>
      </dgm:prSet>
      <dgm:spPr/>
    </dgm:pt>
    <dgm:pt modelId="{EF5CC22B-3396-433B-A4E0-54D4F3B291A0}" type="pres">
      <dgm:prSet presAssocID="{144B4F08-975A-4393-ADB7-EA47F9005CC1}" presName="spacerT" presStyleCnt="0"/>
      <dgm:spPr/>
    </dgm:pt>
    <dgm:pt modelId="{7E4B3A0E-47AA-44C4-9859-3DFEA9C80F6A}" type="pres">
      <dgm:prSet presAssocID="{144B4F08-975A-4393-ADB7-EA47F9005CC1}" presName="sibTrans" presStyleLbl="sibTrans2D1" presStyleIdx="1" presStyleCnt="4"/>
      <dgm:spPr/>
    </dgm:pt>
    <dgm:pt modelId="{3B26159A-E612-45C3-AC1E-C4058006EF86}" type="pres">
      <dgm:prSet presAssocID="{144B4F08-975A-4393-ADB7-EA47F9005CC1}" presName="spacerB" presStyleCnt="0"/>
      <dgm:spPr/>
    </dgm:pt>
    <dgm:pt modelId="{030A0AE9-B3AA-4653-8AB6-739A89A4B3BC}" type="pres">
      <dgm:prSet presAssocID="{4F4AA325-8EF7-4383-8F9F-056702DC3575}" presName="node" presStyleLbl="node1" presStyleIdx="2" presStyleCnt="5" custScaleX="200479">
        <dgm:presLayoutVars>
          <dgm:bulletEnabled val="1"/>
        </dgm:presLayoutVars>
      </dgm:prSet>
      <dgm:spPr/>
    </dgm:pt>
    <dgm:pt modelId="{EC1057C3-5907-4888-806D-0ACE97B5DD7A}" type="pres">
      <dgm:prSet presAssocID="{73D7C681-16DE-430A-BE22-18C3CB1E7D01}" presName="spacerT" presStyleCnt="0"/>
      <dgm:spPr/>
    </dgm:pt>
    <dgm:pt modelId="{80FD51C1-92A3-4382-8A97-0A90071B42F6}" type="pres">
      <dgm:prSet presAssocID="{73D7C681-16DE-430A-BE22-18C3CB1E7D01}" presName="sibTrans" presStyleLbl="sibTrans2D1" presStyleIdx="2" presStyleCnt="4"/>
      <dgm:spPr/>
    </dgm:pt>
    <dgm:pt modelId="{B4D49C62-B390-4607-968B-4CF3E2C5F6B2}" type="pres">
      <dgm:prSet presAssocID="{73D7C681-16DE-430A-BE22-18C3CB1E7D01}" presName="spacerB" presStyleCnt="0"/>
      <dgm:spPr/>
    </dgm:pt>
    <dgm:pt modelId="{4EB1EC58-54EC-401A-8EEE-357E0E373508}" type="pres">
      <dgm:prSet presAssocID="{BB288A68-A38D-406D-BAFB-898F74051D4C}" presName="node" presStyleLbl="node1" presStyleIdx="3" presStyleCnt="5" custScaleX="200479">
        <dgm:presLayoutVars>
          <dgm:bulletEnabled val="1"/>
        </dgm:presLayoutVars>
      </dgm:prSet>
      <dgm:spPr/>
    </dgm:pt>
    <dgm:pt modelId="{0C01D86C-A7A9-49EF-A120-326FC3CAD711}" type="pres">
      <dgm:prSet presAssocID="{1EBF131C-8413-41CD-8C5B-F3BFC1E28D46}" presName="sibTransLast" presStyleLbl="sibTrans2D1" presStyleIdx="3" presStyleCnt="4"/>
      <dgm:spPr/>
    </dgm:pt>
    <dgm:pt modelId="{7625057E-D986-4DF7-BA5F-63641F47CD84}" type="pres">
      <dgm:prSet presAssocID="{1EBF131C-8413-41CD-8C5B-F3BFC1E28D46}" presName="connectorText" presStyleLbl="sibTrans2D1" presStyleIdx="3" presStyleCnt="4"/>
      <dgm:spPr/>
    </dgm:pt>
    <dgm:pt modelId="{3A31FA5F-BA85-4DFF-805A-D8154E76CA25}" type="pres">
      <dgm:prSet presAssocID="{1EBF131C-8413-41CD-8C5B-F3BFC1E28D46}" presName="lastNode" presStyleLbl="node1" presStyleIdx="4" presStyleCnt="5" custScaleX="106274" custLinFactNeighborX="56003" custLinFactNeighborY="1185">
        <dgm:presLayoutVars>
          <dgm:bulletEnabled val="1"/>
        </dgm:presLayoutVars>
      </dgm:prSet>
      <dgm:spPr/>
    </dgm:pt>
  </dgm:ptLst>
  <dgm:cxnLst>
    <dgm:cxn modelId="{F2872809-B8B2-424A-A36C-B79825904FF1}" srcId="{1EBF131C-8413-41CD-8C5B-F3BFC1E28D46}" destId="{375171D8-FC2D-4D67-9DC0-DB7ECB0477C5}" srcOrd="4" destOrd="0" parTransId="{A8662015-0670-446E-AC43-68E03056A22C}" sibTransId="{D27D1FE0-0E5E-4593-B7BB-C923339DD7F5}"/>
    <dgm:cxn modelId="{E1F0612B-54EE-4950-8717-96E2AD4ED176}" type="presOf" srcId="{55D61CC4-C8A6-4D0E-A25B-BB0DB1026615}" destId="{6A6A1EDF-1A6A-42FD-A9DA-B2E9D1835BDB}" srcOrd="0" destOrd="0" presId="urn:microsoft.com/office/officeart/2005/8/layout/equation2"/>
    <dgm:cxn modelId="{6D0AD43D-A4C1-47B4-822D-F56DB877180C}" type="presOf" srcId="{EBBFEAE8-144F-4326-914A-D1E29D1F0F7B}" destId="{0B0B36EA-D6A9-484B-9D5C-2BAD0F65C698}" srcOrd="0" destOrd="0" presId="urn:microsoft.com/office/officeart/2005/8/layout/equation2"/>
    <dgm:cxn modelId="{E3407D66-1F0B-4792-AE11-97C02FD7E096}" type="presOf" srcId="{02DB6753-755C-4FF0-A63E-59D25FF8812A}" destId="{7625057E-D986-4DF7-BA5F-63641F47CD84}" srcOrd="1" destOrd="0" presId="urn:microsoft.com/office/officeart/2005/8/layout/equation2"/>
    <dgm:cxn modelId="{D5996C6A-56A0-4C27-ADFD-77E0568F8620}" type="presOf" srcId="{375171D8-FC2D-4D67-9DC0-DB7ECB0477C5}" destId="{3A31FA5F-BA85-4DFF-805A-D8154E76CA25}" srcOrd="0" destOrd="0" presId="urn:microsoft.com/office/officeart/2005/8/layout/equation2"/>
    <dgm:cxn modelId="{E43F254B-577F-4D05-A774-8733D76AC075}" type="presOf" srcId="{4F4AA325-8EF7-4383-8F9F-056702DC3575}" destId="{030A0AE9-B3AA-4653-8AB6-739A89A4B3BC}" srcOrd="0" destOrd="0" presId="urn:microsoft.com/office/officeart/2005/8/layout/equation2"/>
    <dgm:cxn modelId="{3F93D74D-27B1-4F21-B48F-3C10DBF445EC}" type="presOf" srcId="{144B4F08-975A-4393-ADB7-EA47F9005CC1}" destId="{7E4B3A0E-47AA-44C4-9859-3DFEA9C80F6A}" srcOrd="0" destOrd="0" presId="urn:microsoft.com/office/officeart/2005/8/layout/equation2"/>
    <dgm:cxn modelId="{7F6F3A78-F9A5-4544-8900-3EE6BC4B792A}" srcId="{1EBF131C-8413-41CD-8C5B-F3BFC1E28D46}" destId="{EBBFEAE8-144F-4326-914A-D1E29D1F0F7B}" srcOrd="1" destOrd="0" parTransId="{E1FE2B6B-E2ED-42AA-9E3F-B7E57DC2220F}" sibTransId="{144B4F08-975A-4393-ADB7-EA47F9005CC1}"/>
    <dgm:cxn modelId="{8DFF0F8F-82E7-42B4-96CE-F477A486FAFB}" srcId="{1EBF131C-8413-41CD-8C5B-F3BFC1E28D46}" destId="{4F4AA325-8EF7-4383-8F9F-056702DC3575}" srcOrd="2" destOrd="0" parTransId="{A398F917-CFC3-4AA9-9421-8A7EFA8D1269}" sibTransId="{73D7C681-16DE-430A-BE22-18C3CB1E7D01}"/>
    <dgm:cxn modelId="{8FACB296-9127-45E4-95FE-BD5303F503D3}" type="presOf" srcId="{1EBF131C-8413-41CD-8C5B-F3BFC1E28D46}" destId="{E883D859-E3C8-45CA-9301-2CA9D6E0C8AB}" srcOrd="0" destOrd="0" presId="urn:microsoft.com/office/officeart/2005/8/layout/equation2"/>
    <dgm:cxn modelId="{7A4D049E-21D8-4865-916F-8E6324F0E9E3}" type="presOf" srcId="{73D7C681-16DE-430A-BE22-18C3CB1E7D01}" destId="{80FD51C1-92A3-4382-8A97-0A90071B42F6}" srcOrd="0" destOrd="0" presId="urn:microsoft.com/office/officeart/2005/8/layout/equation2"/>
    <dgm:cxn modelId="{664B61AC-8F4A-4518-9E73-62BCB1CFCBA6}" type="presOf" srcId="{02DB6753-755C-4FF0-A63E-59D25FF8812A}" destId="{0C01D86C-A7A9-49EF-A120-326FC3CAD711}" srcOrd="0" destOrd="0" presId="urn:microsoft.com/office/officeart/2005/8/layout/equation2"/>
    <dgm:cxn modelId="{CECFEFBA-D7D6-4329-B9F2-3D3E67412390}" type="presOf" srcId="{C1611E9D-2037-4019-859C-138472DD3D60}" destId="{41D6C175-CDEA-43D9-83D9-66D524116E82}" srcOrd="0" destOrd="0" presId="urn:microsoft.com/office/officeart/2005/8/layout/equation2"/>
    <dgm:cxn modelId="{6CFBD5BC-E40E-4CCA-8CE6-F991681A023D}" type="presOf" srcId="{BB288A68-A38D-406D-BAFB-898F74051D4C}" destId="{4EB1EC58-54EC-401A-8EEE-357E0E373508}" srcOrd="0" destOrd="0" presId="urn:microsoft.com/office/officeart/2005/8/layout/equation2"/>
    <dgm:cxn modelId="{FB4597CD-C64E-4931-92B4-4ABB8668B4A5}" srcId="{1EBF131C-8413-41CD-8C5B-F3BFC1E28D46}" destId="{BB288A68-A38D-406D-BAFB-898F74051D4C}" srcOrd="3" destOrd="0" parTransId="{9661E536-F5AA-4BD9-8772-3B6AC2230568}" sibTransId="{02DB6753-755C-4FF0-A63E-59D25FF8812A}"/>
    <dgm:cxn modelId="{1001B7F3-8CDC-4D47-9138-31699FE49D9B}" srcId="{1EBF131C-8413-41CD-8C5B-F3BFC1E28D46}" destId="{55D61CC4-C8A6-4D0E-A25B-BB0DB1026615}" srcOrd="0" destOrd="0" parTransId="{9142763E-B65D-4A05-9D25-E8A2CA426246}" sibTransId="{C1611E9D-2037-4019-859C-138472DD3D60}"/>
    <dgm:cxn modelId="{5D698F50-89D3-4E6B-AD41-614C0BC707AA}" type="presParOf" srcId="{E883D859-E3C8-45CA-9301-2CA9D6E0C8AB}" destId="{E05B517D-65FE-46BD-871D-655B95B01E54}" srcOrd="0" destOrd="0" presId="urn:microsoft.com/office/officeart/2005/8/layout/equation2"/>
    <dgm:cxn modelId="{AC209A6A-910F-4C9C-9E46-E142A8A66078}" type="presParOf" srcId="{E05B517D-65FE-46BD-871D-655B95B01E54}" destId="{6A6A1EDF-1A6A-42FD-A9DA-B2E9D1835BDB}" srcOrd="0" destOrd="0" presId="urn:microsoft.com/office/officeart/2005/8/layout/equation2"/>
    <dgm:cxn modelId="{C97C3C9E-2257-4CAD-8C78-319EF868E01D}" type="presParOf" srcId="{E05B517D-65FE-46BD-871D-655B95B01E54}" destId="{FE25181E-3915-4D01-A274-190E3E97D4EF}" srcOrd="1" destOrd="0" presId="urn:microsoft.com/office/officeart/2005/8/layout/equation2"/>
    <dgm:cxn modelId="{284E7F8F-E40A-43DA-832A-CBD34534B15D}" type="presParOf" srcId="{E05B517D-65FE-46BD-871D-655B95B01E54}" destId="{41D6C175-CDEA-43D9-83D9-66D524116E82}" srcOrd="2" destOrd="0" presId="urn:microsoft.com/office/officeart/2005/8/layout/equation2"/>
    <dgm:cxn modelId="{74222C8A-7B2D-45A3-86AE-D7F9290EA7B5}" type="presParOf" srcId="{E05B517D-65FE-46BD-871D-655B95B01E54}" destId="{93BDDDB8-CEDE-4058-968B-F62AF39F36BE}" srcOrd="3" destOrd="0" presId="urn:microsoft.com/office/officeart/2005/8/layout/equation2"/>
    <dgm:cxn modelId="{E5D343E1-C143-44E4-BFE2-FB0E01298D99}" type="presParOf" srcId="{E05B517D-65FE-46BD-871D-655B95B01E54}" destId="{0B0B36EA-D6A9-484B-9D5C-2BAD0F65C698}" srcOrd="4" destOrd="0" presId="urn:microsoft.com/office/officeart/2005/8/layout/equation2"/>
    <dgm:cxn modelId="{A7E28E20-7CC9-4E79-8E4E-06CC4EFE75F8}" type="presParOf" srcId="{E05B517D-65FE-46BD-871D-655B95B01E54}" destId="{EF5CC22B-3396-433B-A4E0-54D4F3B291A0}" srcOrd="5" destOrd="0" presId="urn:microsoft.com/office/officeart/2005/8/layout/equation2"/>
    <dgm:cxn modelId="{DFD5908D-0E3D-460E-8D9D-103554ED2F5A}" type="presParOf" srcId="{E05B517D-65FE-46BD-871D-655B95B01E54}" destId="{7E4B3A0E-47AA-44C4-9859-3DFEA9C80F6A}" srcOrd="6" destOrd="0" presId="urn:microsoft.com/office/officeart/2005/8/layout/equation2"/>
    <dgm:cxn modelId="{69C186D1-5F42-419C-89B2-F5A0E0F3464B}" type="presParOf" srcId="{E05B517D-65FE-46BD-871D-655B95B01E54}" destId="{3B26159A-E612-45C3-AC1E-C4058006EF86}" srcOrd="7" destOrd="0" presId="urn:microsoft.com/office/officeart/2005/8/layout/equation2"/>
    <dgm:cxn modelId="{309DDF63-DCED-4991-B078-EF564FC5334F}" type="presParOf" srcId="{E05B517D-65FE-46BD-871D-655B95B01E54}" destId="{030A0AE9-B3AA-4653-8AB6-739A89A4B3BC}" srcOrd="8" destOrd="0" presId="urn:microsoft.com/office/officeart/2005/8/layout/equation2"/>
    <dgm:cxn modelId="{5DC59183-534F-4673-BA6E-F4AF355E8344}" type="presParOf" srcId="{E05B517D-65FE-46BD-871D-655B95B01E54}" destId="{EC1057C3-5907-4888-806D-0ACE97B5DD7A}" srcOrd="9" destOrd="0" presId="urn:microsoft.com/office/officeart/2005/8/layout/equation2"/>
    <dgm:cxn modelId="{1D720952-2C86-4954-97D4-588DB5D19FF6}" type="presParOf" srcId="{E05B517D-65FE-46BD-871D-655B95B01E54}" destId="{80FD51C1-92A3-4382-8A97-0A90071B42F6}" srcOrd="10" destOrd="0" presId="urn:microsoft.com/office/officeart/2005/8/layout/equation2"/>
    <dgm:cxn modelId="{A1080395-6B69-430E-BCCF-678309D2397F}" type="presParOf" srcId="{E05B517D-65FE-46BD-871D-655B95B01E54}" destId="{B4D49C62-B390-4607-968B-4CF3E2C5F6B2}" srcOrd="11" destOrd="0" presId="urn:microsoft.com/office/officeart/2005/8/layout/equation2"/>
    <dgm:cxn modelId="{4C85FBE9-19AF-4EA1-96E5-4B3D558284E0}" type="presParOf" srcId="{E05B517D-65FE-46BD-871D-655B95B01E54}" destId="{4EB1EC58-54EC-401A-8EEE-357E0E373508}" srcOrd="12" destOrd="0" presId="urn:microsoft.com/office/officeart/2005/8/layout/equation2"/>
    <dgm:cxn modelId="{6CE6762C-6328-4BF9-AC1D-6EAC80FC936D}" type="presParOf" srcId="{E883D859-E3C8-45CA-9301-2CA9D6E0C8AB}" destId="{0C01D86C-A7A9-49EF-A120-326FC3CAD711}" srcOrd="1" destOrd="0" presId="urn:microsoft.com/office/officeart/2005/8/layout/equation2"/>
    <dgm:cxn modelId="{E48CCD21-5D43-4621-B2C9-A87FE40C1FD8}" type="presParOf" srcId="{0C01D86C-A7A9-49EF-A120-326FC3CAD711}" destId="{7625057E-D986-4DF7-BA5F-63641F47CD84}" srcOrd="0" destOrd="0" presId="urn:microsoft.com/office/officeart/2005/8/layout/equation2"/>
    <dgm:cxn modelId="{CAA9B010-0FA4-4DD9-92C9-A69780771109}" type="presParOf" srcId="{E883D859-E3C8-45CA-9301-2CA9D6E0C8AB}" destId="{3A31FA5F-BA85-4DFF-805A-D8154E76CA2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0BF87-0EAF-4EE9-9711-074EE30E3B2F}">
      <dsp:nvSpPr>
        <dsp:cNvPr id="0" name=""/>
        <dsp:cNvSpPr/>
      </dsp:nvSpPr>
      <dsp:spPr>
        <a:xfrm>
          <a:off x="1171311" y="2625419"/>
          <a:ext cx="757125" cy="2264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8562" y="0"/>
              </a:lnTo>
              <a:lnTo>
                <a:pt x="378562" y="2264177"/>
              </a:lnTo>
              <a:lnTo>
                <a:pt x="757125" y="22641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800" b="1" kern="1200">
            <a:latin typeface="Cambria" panose="02040503050406030204" pitchFamily="18" charset="0"/>
          </a:endParaRPr>
        </a:p>
      </dsp:txBody>
      <dsp:txXfrm>
        <a:off x="1490188" y="3697823"/>
        <a:ext cx="119370" cy="119370"/>
      </dsp:txXfrm>
    </dsp:sp>
    <dsp:sp modelId="{99667859-5B91-42FC-AABA-8E9D5D10F552}">
      <dsp:nvSpPr>
        <dsp:cNvPr id="0" name=""/>
        <dsp:cNvSpPr/>
      </dsp:nvSpPr>
      <dsp:spPr>
        <a:xfrm>
          <a:off x="1171311" y="2625419"/>
          <a:ext cx="757125" cy="11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8562" y="0"/>
              </a:lnTo>
              <a:lnTo>
                <a:pt x="378562" y="1153071"/>
              </a:lnTo>
              <a:lnTo>
                <a:pt x="757125" y="11530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b="1" kern="1200">
            <a:latin typeface="Cambria" panose="02040503050406030204" pitchFamily="18" charset="0"/>
          </a:endParaRPr>
        </a:p>
      </dsp:txBody>
      <dsp:txXfrm>
        <a:off x="1515388" y="3167469"/>
        <a:ext cx="68971" cy="68971"/>
      </dsp:txXfrm>
    </dsp:sp>
    <dsp:sp modelId="{73E627F9-188C-4513-B07B-13C587BD0270}">
      <dsp:nvSpPr>
        <dsp:cNvPr id="0" name=""/>
        <dsp:cNvSpPr/>
      </dsp:nvSpPr>
      <dsp:spPr>
        <a:xfrm>
          <a:off x="1171311" y="2579699"/>
          <a:ext cx="7571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8562" y="45720"/>
              </a:lnTo>
              <a:lnTo>
                <a:pt x="378562" y="87684"/>
              </a:lnTo>
              <a:lnTo>
                <a:pt x="757125" y="876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b="1" kern="1200">
            <a:latin typeface="Cambria" panose="02040503050406030204" pitchFamily="18" charset="0"/>
          </a:endParaRPr>
        </a:p>
      </dsp:txBody>
      <dsp:txXfrm>
        <a:off x="1530916" y="2606462"/>
        <a:ext cx="37914" cy="37914"/>
      </dsp:txXfrm>
    </dsp:sp>
    <dsp:sp modelId="{0C56D9E8-99E2-4C25-849E-371AC6C591C1}">
      <dsp:nvSpPr>
        <dsp:cNvPr id="0" name=""/>
        <dsp:cNvSpPr/>
      </dsp:nvSpPr>
      <dsp:spPr>
        <a:xfrm>
          <a:off x="1171311" y="1556278"/>
          <a:ext cx="757125" cy="1069141"/>
        </a:xfrm>
        <a:custGeom>
          <a:avLst/>
          <a:gdLst/>
          <a:ahLst/>
          <a:cxnLst/>
          <a:rect l="0" t="0" r="0" b="0"/>
          <a:pathLst>
            <a:path>
              <a:moveTo>
                <a:pt x="0" y="1069141"/>
              </a:moveTo>
              <a:lnTo>
                <a:pt x="378562" y="1069141"/>
              </a:lnTo>
              <a:lnTo>
                <a:pt x="378562" y="0"/>
              </a:lnTo>
              <a:lnTo>
                <a:pt x="75712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b="1" kern="1200">
            <a:latin typeface="Cambria" panose="02040503050406030204" pitchFamily="18" charset="0"/>
          </a:endParaRPr>
        </a:p>
      </dsp:txBody>
      <dsp:txXfrm>
        <a:off x="1517122" y="2058097"/>
        <a:ext cx="65503" cy="65503"/>
      </dsp:txXfrm>
    </dsp:sp>
    <dsp:sp modelId="{9F6A662F-9414-4D7C-9498-817A4A2364B7}">
      <dsp:nvSpPr>
        <dsp:cNvPr id="0" name=""/>
        <dsp:cNvSpPr/>
      </dsp:nvSpPr>
      <dsp:spPr>
        <a:xfrm>
          <a:off x="1171311" y="445171"/>
          <a:ext cx="757125" cy="2180247"/>
        </a:xfrm>
        <a:custGeom>
          <a:avLst/>
          <a:gdLst/>
          <a:ahLst/>
          <a:cxnLst/>
          <a:rect l="0" t="0" r="0" b="0"/>
          <a:pathLst>
            <a:path>
              <a:moveTo>
                <a:pt x="0" y="2180247"/>
              </a:moveTo>
              <a:lnTo>
                <a:pt x="378562" y="2180247"/>
              </a:lnTo>
              <a:lnTo>
                <a:pt x="378562" y="0"/>
              </a:lnTo>
              <a:lnTo>
                <a:pt x="75712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800" b="1" kern="1200">
            <a:latin typeface="Cambria" panose="02040503050406030204" pitchFamily="18" charset="0"/>
          </a:endParaRPr>
        </a:p>
      </dsp:txBody>
      <dsp:txXfrm>
        <a:off x="1492174" y="1477596"/>
        <a:ext cx="115398" cy="115398"/>
      </dsp:txXfrm>
    </dsp:sp>
    <dsp:sp modelId="{7522B183-C647-471C-BF26-1ECFFBD646C7}">
      <dsp:nvSpPr>
        <dsp:cNvPr id="0" name=""/>
        <dsp:cNvSpPr/>
      </dsp:nvSpPr>
      <dsp:spPr>
        <a:xfrm rot="16200000">
          <a:off x="-1612302" y="2180977"/>
          <a:ext cx="4678342" cy="888885"/>
        </a:xfrm>
        <a:prstGeom prst="rect">
          <a:avLst/>
        </a:prstGeom>
        <a:solidFill>
          <a:srgbClr val="6600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b="1" kern="1200" dirty="0">
              <a:latin typeface="Cambria" panose="02040503050406030204" pitchFamily="18" charset="0"/>
            </a:rPr>
            <a:t>Види комунікативної компетенції</a:t>
          </a:r>
        </a:p>
      </dsp:txBody>
      <dsp:txXfrm>
        <a:off x="-1612302" y="2180977"/>
        <a:ext cx="4678342" cy="888885"/>
      </dsp:txXfrm>
    </dsp:sp>
    <dsp:sp modelId="{1BFABD9A-66F9-4F08-B660-3DA6A48F363D}">
      <dsp:nvSpPr>
        <dsp:cNvPr id="0" name=""/>
        <dsp:cNvSpPr/>
      </dsp:nvSpPr>
      <dsp:spPr>
        <a:xfrm>
          <a:off x="1928436" y="729"/>
          <a:ext cx="2915542" cy="888885"/>
        </a:xfrm>
        <a:prstGeom prst="rect">
          <a:avLst/>
        </a:prstGeom>
        <a:solidFill>
          <a:srgbClr val="FF00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kern="1200" dirty="0" err="1">
              <a:latin typeface="Cambria" panose="02040503050406030204" pitchFamily="18" charset="0"/>
            </a:rPr>
            <a:t>Мовна</a:t>
          </a:r>
          <a:r>
            <a:rPr lang="uk-UA" sz="2300" b="1" kern="1200" dirty="0">
              <a:latin typeface="Cambria" panose="02040503050406030204" pitchFamily="18" charset="0"/>
            </a:rPr>
            <a:t> (лінгвістична)</a:t>
          </a:r>
        </a:p>
      </dsp:txBody>
      <dsp:txXfrm>
        <a:off x="1928436" y="729"/>
        <a:ext cx="2915542" cy="888885"/>
      </dsp:txXfrm>
    </dsp:sp>
    <dsp:sp modelId="{C60CBDCA-8376-4941-B317-A165DC256F2E}">
      <dsp:nvSpPr>
        <dsp:cNvPr id="0" name=""/>
        <dsp:cNvSpPr/>
      </dsp:nvSpPr>
      <dsp:spPr>
        <a:xfrm>
          <a:off x="1928436" y="1111835"/>
          <a:ext cx="2915542" cy="888885"/>
        </a:xfrm>
        <a:prstGeom prst="rect">
          <a:avLst/>
        </a:prstGeom>
        <a:solidFill>
          <a:srgbClr val="FF00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kern="1200" dirty="0">
              <a:latin typeface="Cambria" panose="02040503050406030204" pitchFamily="18" charset="0"/>
            </a:rPr>
            <a:t>Мовленнєва </a:t>
          </a:r>
        </a:p>
      </dsp:txBody>
      <dsp:txXfrm>
        <a:off x="1928436" y="1111835"/>
        <a:ext cx="2915542" cy="888885"/>
      </dsp:txXfrm>
    </dsp:sp>
    <dsp:sp modelId="{9758B307-F55C-4C35-B1B4-23E72E66747B}">
      <dsp:nvSpPr>
        <dsp:cNvPr id="0" name=""/>
        <dsp:cNvSpPr/>
      </dsp:nvSpPr>
      <dsp:spPr>
        <a:xfrm>
          <a:off x="1928436" y="2222941"/>
          <a:ext cx="2915542" cy="888885"/>
        </a:xfrm>
        <a:prstGeom prst="rect">
          <a:avLst/>
        </a:prstGeom>
        <a:solidFill>
          <a:srgbClr val="FF00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kern="1200" dirty="0">
              <a:latin typeface="Cambria" panose="02040503050406030204" pitchFamily="18" charset="0"/>
            </a:rPr>
            <a:t>Соціокультурна</a:t>
          </a:r>
        </a:p>
      </dsp:txBody>
      <dsp:txXfrm>
        <a:off x="1928436" y="2222941"/>
        <a:ext cx="2915542" cy="888885"/>
      </dsp:txXfrm>
    </dsp:sp>
    <dsp:sp modelId="{7A032DC9-F8C9-46AE-B554-DE8BA15DC47D}">
      <dsp:nvSpPr>
        <dsp:cNvPr id="0" name=""/>
        <dsp:cNvSpPr/>
      </dsp:nvSpPr>
      <dsp:spPr>
        <a:xfrm>
          <a:off x="1928436" y="3334048"/>
          <a:ext cx="2915542" cy="888885"/>
        </a:xfrm>
        <a:prstGeom prst="rect">
          <a:avLst/>
        </a:prstGeom>
        <a:solidFill>
          <a:srgbClr val="FF00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kern="1200" dirty="0">
              <a:latin typeface="Cambria" panose="02040503050406030204" pitchFamily="18" charset="0"/>
            </a:rPr>
            <a:t>Соціолінгвістична</a:t>
          </a:r>
        </a:p>
      </dsp:txBody>
      <dsp:txXfrm>
        <a:off x="1928436" y="3334048"/>
        <a:ext cx="2915542" cy="888885"/>
      </dsp:txXfrm>
    </dsp:sp>
    <dsp:sp modelId="{5E73E290-2A2D-42DF-8009-681844FFA39B}">
      <dsp:nvSpPr>
        <dsp:cNvPr id="0" name=""/>
        <dsp:cNvSpPr/>
      </dsp:nvSpPr>
      <dsp:spPr>
        <a:xfrm>
          <a:off x="1928436" y="4445154"/>
          <a:ext cx="2915542" cy="888885"/>
        </a:xfrm>
        <a:prstGeom prst="rect">
          <a:avLst/>
        </a:prstGeom>
        <a:solidFill>
          <a:srgbClr val="FF00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kern="1200" dirty="0" err="1">
              <a:latin typeface="Cambria" panose="02040503050406030204" pitchFamily="18" charset="0"/>
            </a:rPr>
            <a:t>Загальнонавчальна</a:t>
          </a:r>
          <a:r>
            <a:rPr lang="uk-UA" sz="2300" b="1" kern="1200" dirty="0">
              <a:latin typeface="Cambria" panose="02040503050406030204" pitchFamily="18" charset="0"/>
            </a:rPr>
            <a:t> </a:t>
          </a:r>
        </a:p>
      </dsp:txBody>
      <dsp:txXfrm>
        <a:off x="1928436" y="4445154"/>
        <a:ext cx="2915542" cy="888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A2BA4-ACC6-456F-8DA6-6365C681D164}">
      <dsp:nvSpPr>
        <dsp:cNvPr id="0" name=""/>
        <dsp:cNvSpPr/>
      </dsp:nvSpPr>
      <dsp:spPr>
        <a:xfrm>
          <a:off x="-7123199" y="-1088862"/>
          <a:ext cx="8476923" cy="8476923"/>
        </a:xfrm>
        <a:prstGeom prst="blockArc">
          <a:avLst>
            <a:gd name="adj1" fmla="val 18900000"/>
            <a:gd name="adj2" fmla="val 2700000"/>
            <a:gd name="adj3" fmla="val 255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A96CF-9C14-4E44-B205-7063325CD1C5}">
      <dsp:nvSpPr>
        <dsp:cNvPr id="0" name=""/>
        <dsp:cNvSpPr/>
      </dsp:nvSpPr>
      <dsp:spPr>
        <a:xfrm>
          <a:off x="708249" y="484282"/>
          <a:ext cx="9961624" cy="9690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1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mbria" panose="02040503050406030204" pitchFamily="18" charset="0"/>
            </a:rPr>
            <a:t>Автентичні тексти для слухання та читання, а також різноманітні вправи, </a:t>
          </a:r>
          <a:br>
            <a:rPr lang="uk-UA" sz="1600" b="1" kern="1200" dirty="0">
              <a:latin typeface="Cambria" panose="02040503050406030204" pitchFamily="18" charset="0"/>
            </a:rPr>
          </a:br>
          <a:r>
            <a:rPr lang="uk-UA" sz="1600" b="1" kern="1200" dirty="0">
              <a:latin typeface="Cambria" panose="02040503050406030204" pitchFamily="18" charset="0"/>
            </a:rPr>
            <a:t>що орієнтуються на живу та автентичну повсякденну мову</a:t>
          </a:r>
          <a:r>
            <a:rPr lang="de-DE" sz="1600" b="1" kern="1200" dirty="0">
              <a:latin typeface="Cambria" panose="02040503050406030204" pitchFamily="18" charset="0"/>
            </a:rPr>
            <a:t>,</a:t>
          </a:r>
          <a:r>
            <a:rPr lang="uk-UA" sz="1600" b="1" kern="1200" dirty="0">
              <a:latin typeface="Cambria" panose="02040503050406030204" pitchFamily="18" charset="0"/>
            </a:rPr>
            <a:t> </a:t>
          </a:r>
          <a:br>
            <a:rPr lang="uk-UA" sz="1600" b="1" kern="1200" dirty="0">
              <a:latin typeface="Cambria" panose="02040503050406030204" pitchFamily="18" charset="0"/>
            </a:rPr>
          </a:br>
          <a:r>
            <a:rPr lang="uk-UA" sz="1600" b="1" kern="1200" dirty="0">
              <a:latin typeface="Cambria" panose="02040503050406030204" pitchFamily="18" charset="0"/>
            </a:rPr>
            <a:t>сприяють креативному опрацюванню їхнього змісту. </a:t>
          </a:r>
        </a:p>
      </dsp:txBody>
      <dsp:txXfrm>
        <a:off x="708249" y="484282"/>
        <a:ext cx="9961624" cy="969068"/>
      </dsp:txXfrm>
    </dsp:sp>
    <dsp:sp modelId="{E595152E-939A-464E-B479-44BDC1FCE1D0}">
      <dsp:nvSpPr>
        <dsp:cNvPr id="0" name=""/>
        <dsp:cNvSpPr/>
      </dsp:nvSpPr>
      <dsp:spPr>
        <a:xfrm>
          <a:off x="102581" y="363148"/>
          <a:ext cx="1211335" cy="1211335"/>
        </a:xfrm>
        <a:prstGeom prst="ellipse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0C7D8C-B8DD-4D8F-982C-1132B2FBD7BC}">
      <dsp:nvSpPr>
        <dsp:cNvPr id="0" name=""/>
        <dsp:cNvSpPr/>
      </dsp:nvSpPr>
      <dsp:spPr>
        <a:xfrm>
          <a:off x="1263838" y="1938137"/>
          <a:ext cx="9406035" cy="9690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1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mbria" panose="02040503050406030204" pitchFamily="18" charset="0"/>
            </a:rPr>
            <a:t>Фонетична компетенція учениць вибудовується від самого початку через поєднання імітативних, когнітивних та комунікативних елементів.</a:t>
          </a:r>
        </a:p>
      </dsp:txBody>
      <dsp:txXfrm>
        <a:off x="1263838" y="1938137"/>
        <a:ext cx="9406035" cy="969068"/>
      </dsp:txXfrm>
    </dsp:sp>
    <dsp:sp modelId="{70BFD5D6-2859-4E95-8273-B74D33D8B668}">
      <dsp:nvSpPr>
        <dsp:cNvPr id="0" name=""/>
        <dsp:cNvSpPr/>
      </dsp:nvSpPr>
      <dsp:spPr>
        <a:xfrm>
          <a:off x="658170" y="1817003"/>
          <a:ext cx="1211335" cy="1211335"/>
        </a:xfrm>
        <a:prstGeom prst="ellipse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27B179-B873-42F1-9DB0-2563386EF8B2}">
      <dsp:nvSpPr>
        <dsp:cNvPr id="0" name=""/>
        <dsp:cNvSpPr/>
      </dsp:nvSpPr>
      <dsp:spPr>
        <a:xfrm>
          <a:off x="1263838" y="3391992"/>
          <a:ext cx="9406035" cy="9690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1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mbria" panose="02040503050406030204" pitchFamily="18" charset="0"/>
            </a:rPr>
            <a:t>На передньому плані залишається самостійна робота вдома. Учениці можуть самостійно удосконалювати аудіювання та фонетику, оскільки у НМК додатком до робочого зошита є аудіо-диск. </a:t>
          </a:r>
        </a:p>
      </dsp:txBody>
      <dsp:txXfrm>
        <a:off x="1263838" y="3391992"/>
        <a:ext cx="9406035" cy="969068"/>
      </dsp:txXfrm>
    </dsp:sp>
    <dsp:sp modelId="{3687613C-03E0-433C-B2EF-2D9F21621CBC}">
      <dsp:nvSpPr>
        <dsp:cNvPr id="0" name=""/>
        <dsp:cNvSpPr/>
      </dsp:nvSpPr>
      <dsp:spPr>
        <a:xfrm>
          <a:off x="658170" y="3270859"/>
          <a:ext cx="1211335" cy="1211335"/>
        </a:xfrm>
        <a:prstGeom prst="ellipse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2B99EA-331E-420D-917E-AECB8745BF1F}">
      <dsp:nvSpPr>
        <dsp:cNvPr id="0" name=""/>
        <dsp:cNvSpPr/>
      </dsp:nvSpPr>
      <dsp:spPr>
        <a:xfrm>
          <a:off x="708249" y="4845847"/>
          <a:ext cx="9961624" cy="9690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19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mbria" panose="02040503050406030204" pitchFamily="18" charset="0"/>
            </a:rPr>
            <a:t>Тести для самоконтролю дають ученицям можливість самостійної перевірки своїх знань.  Після кожного циклу занять учениці можуть також самостійно оцінити свій прогрес у навчанні завдяки </a:t>
          </a:r>
          <a:r>
            <a:rPr lang="de-DE" sz="1600" b="1" kern="1200" dirty="0">
              <a:latin typeface="Cambria" panose="02040503050406030204" pitchFamily="18" charset="0"/>
            </a:rPr>
            <a:t>„Kann-Beschreibungen“. </a:t>
          </a:r>
          <a:endParaRPr lang="uk-UA" sz="1600" b="1" kern="1200" dirty="0">
            <a:latin typeface="Cambria" panose="02040503050406030204" pitchFamily="18" charset="0"/>
          </a:endParaRPr>
        </a:p>
      </dsp:txBody>
      <dsp:txXfrm>
        <a:off x="708249" y="4845847"/>
        <a:ext cx="9961624" cy="969068"/>
      </dsp:txXfrm>
    </dsp:sp>
    <dsp:sp modelId="{70AF2143-7260-4AB9-BF06-9A7F10D70548}">
      <dsp:nvSpPr>
        <dsp:cNvPr id="0" name=""/>
        <dsp:cNvSpPr/>
      </dsp:nvSpPr>
      <dsp:spPr>
        <a:xfrm>
          <a:off x="102581" y="4724714"/>
          <a:ext cx="1211335" cy="1211335"/>
        </a:xfrm>
        <a:prstGeom prst="ellipse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A1EDF-1A6A-42FD-A9DA-B2E9D1835BDB}">
      <dsp:nvSpPr>
        <dsp:cNvPr id="0" name=""/>
        <dsp:cNvSpPr/>
      </dsp:nvSpPr>
      <dsp:spPr>
        <a:xfrm>
          <a:off x="1563144" y="2636"/>
          <a:ext cx="2353364" cy="117387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FF0066"/>
              </a:solidFill>
              <a:latin typeface="Cambria" panose="02040503050406030204" pitchFamily="18" charset="0"/>
            </a:rPr>
            <a:t>Глибокі теоретичні знання</a:t>
          </a:r>
          <a:r>
            <a:rPr lang="ru-RU" sz="1800" b="1" kern="1200" dirty="0">
              <a:solidFill>
                <a:srgbClr val="FF0066"/>
              </a:solidFill>
              <a:latin typeface="Cambria" panose="02040503050406030204" pitchFamily="18" charset="0"/>
            </a:rPr>
            <a:t> </a:t>
          </a:r>
          <a:endParaRPr lang="uk-UA" sz="1800" b="1" kern="1200" dirty="0">
            <a:solidFill>
              <a:srgbClr val="FF0066"/>
            </a:solidFill>
            <a:latin typeface="Cambria" panose="02040503050406030204" pitchFamily="18" charset="0"/>
          </a:endParaRPr>
        </a:p>
      </dsp:txBody>
      <dsp:txXfrm>
        <a:off x="1907786" y="174545"/>
        <a:ext cx="1664080" cy="830052"/>
      </dsp:txXfrm>
    </dsp:sp>
    <dsp:sp modelId="{41D6C175-CDEA-43D9-83D9-66D524116E82}">
      <dsp:nvSpPr>
        <dsp:cNvPr id="0" name=""/>
        <dsp:cNvSpPr/>
      </dsp:nvSpPr>
      <dsp:spPr>
        <a:xfrm>
          <a:off x="2399404" y="1271825"/>
          <a:ext cx="680844" cy="680844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800" kern="1200" dirty="0">
            <a:latin typeface="Cambria" panose="02040503050406030204" pitchFamily="18" charset="0"/>
          </a:endParaRPr>
        </a:p>
      </dsp:txBody>
      <dsp:txXfrm>
        <a:off x="2489650" y="1532180"/>
        <a:ext cx="500352" cy="160134"/>
      </dsp:txXfrm>
    </dsp:sp>
    <dsp:sp modelId="{0B0B36EA-D6A9-484B-9D5C-2BAD0F65C698}">
      <dsp:nvSpPr>
        <dsp:cNvPr id="0" name=""/>
        <dsp:cNvSpPr/>
      </dsp:nvSpPr>
      <dsp:spPr>
        <a:xfrm>
          <a:off x="1563144" y="2047988"/>
          <a:ext cx="2353364" cy="117387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FF0066"/>
              </a:solidFill>
              <a:latin typeface="Cambria" panose="02040503050406030204" pitchFamily="18" charset="0"/>
            </a:rPr>
            <a:t>Підготовка уроку</a:t>
          </a:r>
          <a:r>
            <a:rPr lang="ru-RU" sz="1800" b="1" kern="1200" dirty="0">
              <a:solidFill>
                <a:srgbClr val="FF0066"/>
              </a:solidFill>
              <a:latin typeface="Cambria" panose="02040503050406030204" pitchFamily="18" charset="0"/>
            </a:rPr>
            <a:t>  </a:t>
          </a:r>
          <a:endParaRPr lang="uk-UA" sz="1800" b="1" kern="1200" dirty="0">
            <a:solidFill>
              <a:srgbClr val="FF0066"/>
            </a:solidFill>
            <a:latin typeface="Cambria" panose="02040503050406030204" pitchFamily="18" charset="0"/>
          </a:endParaRPr>
        </a:p>
      </dsp:txBody>
      <dsp:txXfrm>
        <a:off x="1907786" y="2219897"/>
        <a:ext cx="1664080" cy="830052"/>
      </dsp:txXfrm>
    </dsp:sp>
    <dsp:sp modelId="{7E4B3A0E-47AA-44C4-9859-3DFEA9C80F6A}">
      <dsp:nvSpPr>
        <dsp:cNvPr id="0" name=""/>
        <dsp:cNvSpPr/>
      </dsp:nvSpPr>
      <dsp:spPr>
        <a:xfrm>
          <a:off x="2399404" y="3317177"/>
          <a:ext cx="680844" cy="680844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800" kern="1200">
            <a:latin typeface="Cambria" panose="02040503050406030204" pitchFamily="18" charset="0"/>
          </a:endParaRPr>
        </a:p>
      </dsp:txBody>
      <dsp:txXfrm>
        <a:off x="2489650" y="3577532"/>
        <a:ext cx="500352" cy="160134"/>
      </dsp:txXfrm>
    </dsp:sp>
    <dsp:sp modelId="{030A0AE9-B3AA-4653-8AB6-739A89A4B3BC}">
      <dsp:nvSpPr>
        <dsp:cNvPr id="0" name=""/>
        <dsp:cNvSpPr/>
      </dsp:nvSpPr>
      <dsp:spPr>
        <a:xfrm>
          <a:off x="1563144" y="4093340"/>
          <a:ext cx="2353364" cy="117387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>
              <a:solidFill>
                <a:srgbClr val="FF0066"/>
              </a:solidFill>
              <a:latin typeface="Cambria" panose="02040503050406030204" pitchFamily="18" charset="0"/>
            </a:rPr>
            <a:t>Ретельне планування </a:t>
          </a:r>
          <a:endParaRPr lang="uk-UA" sz="1800" b="1" kern="1200" dirty="0">
            <a:solidFill>
              <a:srgbClr val="FF0066"/>
            </a:solidFill>
            <a:latin typeface="Cambria" panose="02040503050406030204" pitchFamily="18" charset="0"/>
          </a:endParaRPr>
        </a:p>
      </dsp:txBody>
      <dsp:txXfrm>
        <a:off x="1907786" y="4265249"/>
        <a:ext cx="1664080" cy="830052"/>
      </dsp:txXfrm>
    </dsp:sp>
    <dsp:sp modelId="{80FD51C1-92A3-4382-8A97-0A90071B42F6}">
      <dsp:nvSpPr>
        <dsp:cNvPr id="0" name=""/>
        <dsp:cNvSpPr/>
      </dsp:nvSpPr>
      <dsp:spPr>
        <a:xfrm>
          <a:off x="2399404" y="5362529"/>
          <a:ext cx="680844" cy="680844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800" kern="1200">
            <a:latin typeface="Cambria" panose="02040503050406030204" pitchFamily="18" charset="0"/>
          </a:endParaRPr>
        </a:p>
      </dsp:txBody>
      <dsp:txXfrm>
        <a:off x="2489650" y="5622884"/>
        <a:ext cx="500352" cy="160134"/>
      </dsp:txXfrm>
    </dsp:sp>
    <dsp:sp modelId="{4EB1EC58-54EC-401A-8EEE-357E0E373508}">
      <dsp:nvSpPr>
        <dsp:cNvPr id="0" name=""/>
        <dsp:cNvSpPr/>
      </dsp:nvSpPr>
      <dsp:spPr>
        <a:xfrm>
          <a:off x="1563144" y="6138693"/>
          <a:ext cx="2353364" cy="117387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>
              <a:solidFill>
                <a:srgbClr val="FF0066"/>
              </a:solidFill>
              <a:latin typeface="Cambria" panose="02040503050406030204" pitchFamily="18" charset="0"/>
            </a:rPr>
            <a:t>Творчий підхід</a:t>
          </a:r>
          <a:endParaRPr lang="uk-UA" sz="1800" b="1" kern="1200" dirty="0">
            <a:solidFill>
              <a:srgbClr val="FF0066"/>
            </a:solidFill>
            <a:latin typeface="Cambria" panose="02040503050406030204" pitchFamily="18" charset="0"/>
          </a:endParaRPr>
        </a:p>
      </dsp:txBody>
      <dsp:txXfrm>
        <a:off x="1907786" y="6310602"/>
        <a:ext cx="1664080" cy="830052"/>
      </dsp:txXfrm>
    </dsp:sp>
    <dsp:sp modelId="{0C01D86C-A7A9-49EF-A120-326FC3CAD711}">
      <dsp:nvSpPr>
        <dsp:cNvPr id="0" name=""/>
        <dsp:cNvSpPr/>
      </dsp:nvSpPr>
      <dsp:spPr>
        <a:xfrm rot="27147">
          <a:off x="4191201" y="3453021"/>
          <a:ext cx="582386" cy="436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800" kern="1200">
            <a:latin typeface="Cambria" panose="02040503050406030204" pitchFamily="18" charset="0"/>
          </a:endParaRPr>
        </a:p>
      </dsp:txBody>
      <dsp:txXfrm>
        <a:off x="4191203" y="3539840"/>
        <a:ext cx="451382" cy="262007"/>
      </dsp:txXfrm>
    </dsp:sp>
    <dsp:sp modelId="{3A31FA5F-BA85-4DFF-805A-D8154E76CA25}">
      <dsp:nvSpPr>
        <dsp:cNvPr id="0" name=""/>
        <dsp:cNvSpPr/>
      </dsp:nvSpPr>
      <dsp:spPr>
        <a:xfrm>
          <a:off x="5015273" y="2511550"/>
          <a:ext cx="2495038" cy="234774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800" b="1" kern="1200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Cambria" panose="02040503050406030204" pitchFamily="18" charset="0"/>
            </a:rPr>
            <a:t>Успіх</a:t>
          </a:r>
          <a:r>
            <a:rPr lang="en-US" sz="4800" b="1" kern="1200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Cambria" panose="02040503050406030204" pitchFamily="18" charset="0"/>
            </a:rPr>
            <a:t> </a:t>
          </a:r>
          <a:endParaRPr lang="uk-UA" sz="4800" b="1" kern="1200" dirty="0">
            <a:ln>
              <a:solidFill>
                <a:srgbClr val="FFC000"/>
              </a:solidFill>
            </a:ln>
            <a:solidFill>
              <a:srgbClr val="FFFF00"/>
            </a:solidFill>
            <a:latin typeface="Cambria" panose="02040503050406030204" pitchFamily="18" charset="0"/>
          </a:endParaRPr>
        </a:p>
      </dsp:txBody>
      <dsp:txXfrm>
        <a:off x="5380663" y="2855369"/>
        <a:ext cx="1764258" cy="1660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44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43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75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92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76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91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3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69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8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8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dirty="0" err="1"/>
              <a:t>Клацн</a:t>
            </a:r>
            <a:r>
              <a:rPr lang="en-GB" dirty="0" err="1"/>
              <a:t>i</a:t>
            </a:r>
            <a:r>
              <a:rPr lang="uk-UA" dirty="0" err="1"/>
              <a:t>ть</a:t>
            </a:r>
            <a:r>
              <a:rPr lang="uk-UA" dirty="0"/>
              <a:t> п</a:t>
            </a:r>
            <a:r>
              <a:rPr lang="en-GB" dirty="0" err="1"/>
              <a:t>i</a:t>
            </a:r>
            <a:r>
              <a:rPr lang="uk-UA" dirty="0" err="1"/>
              <a:t>ктограму</a:t>
            </a:r>
            <a:r>
              <a:rPr lang="uk-UA" dirty="0"/>
              <a:t>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68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130E2-DD05-453E-AB92-8F5A36A5FBD5}" type="datetimeFigureOut">
              <a:rPr lang="uk-UA" smtClean="0"/>
              <a:t>08.12.2017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53DFD-9DF9-4A7C-87E0-2B2DA141EA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2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ethe.de/Z/50/commeuro/i0.ht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BEF6C11-FABA-411E-B034-C09E90B70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r="5324"/>
          <a:stretch/>
        </p:blipFill>
        <p:spPr>
          <a:xfrm rot="16200000">
            <a:off x="2667003" y="-2667001"/>
            <a:ext cx="6857999" cy="1219200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1814E-D7F2-4316-BA5B-8E5A4C71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027611"/>
            <a:ext cx="8194766" cy="4850675"/>
          </a:xfrm>
        </p:spPr>
        <p:txBody>
          <a:bodyPr>
            <a:normAutofit/>
          </a:bodyPr>
          <a:lstStyle/>
          <a:p>
            <a:pPr algn="ctr"/>
            <a:r>
              <a:rPr lang="uk-UA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Досв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 роботи </a:t>
            </a:r>
            <a:b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учителя н</a:t>
            </a:r>
            <a:r>
              <a:rPr lang="en-US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мецько</a:t>
            </a:r>
            <a:r>
              <a:rPr lang="uk-UA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nnabelle" panose="03000400000000000000" pitchFamily="66" charset="0"/>
              </a:rPr>
              <a:t>ї</a:t>
            </a:r>
            <a: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мови, </a:t>
            </a:r>
            <a:br>
              <a:rPr lang="en-US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кандидата ф</a:t>
            </a:r>
            <a:r>
              <a:rPr lang="en-US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лолог</a:t>
            </a:r>
            <a:r>
              <a:rPr lang="en-US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чних</a:t>
            </a:r>
            <a: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наук</a:t>
            </a:r>
            <a:b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en-US" sz="1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br>
              <a:rPr lang="en-US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Б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л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нсько</a:t>
            </a:r>
            <a:r>
              <a:rPr lang="uk-UA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nnabelle" panose="03000400000000000000" pitchFamily="66" charset="0"/>
              </a:rPr>
              <a:t>ї</a:t>
            </a:r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b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Любов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uk-UA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Петр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вни</a:t>
            </a:r>
            <a:endParaRPr lang="uk-UA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1 Vivaldi " panose="040B0500000000000000" pitchFamily="82" charset="0"/>
            </a:endParaRPr>
          </a:p>
        </p:txBody>
      </p:sp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8085029B-D3CA-47A6-BD23-8EEC33BCC5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7234" y="6140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B68A2A2-A403-4FA1-A9F2-D81A701B9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3"/>
            <a:ext cx="6858001" cy="12192001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3DC83022-4893-4B1D-9D70-25BA6141F514}"/>
              </a:ext>
            </a:extLst>
          </p:cNvPr>
          <p:cNvSpPr/>
          <p:nvPr/>
        </p:nvSpPr>
        <p:spPr>
          <a:xfrm>
            <a:off x="203200" y="193964"/>
            <a:ext cx="11831782" cy="6576291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5EE9677D-4C2F-4FE0-A451-D744F5C9A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157007"/>
              </p:ext>
            </p:extLst>
          </p:nvPr>
        </p:nvGraphicFramePr>
        <p:xfrm>
          <a:off x="683491" y="267855"/>
          <a:ext cx="10760363" cy="629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752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>
        <p14:gallery dir="l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BA2BA4-ACC6-456F-8DA6-6365C681D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52BA2BA4-ACC6-456F-8DA6-6365C681D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95152E-939A-464E-B479-44BDC1FCE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E595152E-939A-464E-B479-44BDC1FCE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5A96CF-9C14-4E44-B205-7063325CD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CC5A96CF-9C14-4E44-B205-7063325CD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BFD5D6-2859-4E95-8273-B74D33D8B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70BFD5D6-2859-4E95-8273-B74D33D8B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0C7D8C-B8DD-4D8F-982C-1132B2FBD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170C7D8C-B8DD-4D8F-982C-1132B2FBD7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87613C-03E0-433C-B2EF-2D9F21621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dgm id="{3687613C-03E0-433C-B2EF-2D9F21621C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27B179-B873-42F1-9DB0-2563386EF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7127B179-B873-42F1-9DB0-2563386EF8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AF2143-7260-4AB9-BF06-9A7F10D70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70AF2143-7260-4AB9-BF06-9A7F10D705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2B99EA-331E-420D-917E-AECB8745B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0F2B99EA-331E-420D-917E-AECB8745B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05F46E8-EAF0-41F0-97D1-2D2BDAFC3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8" b="2061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C5216C25-2D57-4F70-8B0E-FE3E86C9F80A}"/>
              </a:ext>
            </a:extLst>
          </p:cNvPr>
          <p:cNvSpPr/>
          <p:nvPr/>
        </p:nvSpPr>
        <p:spPr>
          <a:xfrm>
            <a:off x="661851" y="64655"/>
            <a:ext cx="10868297" cy="6677889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21230618-C17B-4A9C-93AA-5EA3D18EB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920116"/>
              </p:ext>
            </p:extLst>
          </p:nvPr>
        </p:nvGraphicFramePr>
        <p:xfrm>
          <a:off x="3512984" y="-254001"/>
          <a:ext cx="8679015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C1C0834-EF4A-4384-8FA0-7EDA991FBEE4}"/>
              </a:ext>
            </a:extLst>
          </p:cNvPr>
          <p:cNvSpPr txBox="1">
            <a:spLocks/>
          </p:cNvSpPr>
          <p:nvPr/>
        </p:nvSpPr>
        <p:spPr>
          <a:xfrm>
            <a:off x="975886" y="1480127"/>
            <a:ext cx="4418151" cy="3897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Складов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 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елементи</a:t>
            </a:r>
            <a:endParaRPr lang="en-US" sz="40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1 Vivaldi " panose="040B0500000000000000" pitchFamily="82" charset="0"/>
            </a:endParaRPr>
          </a:p>
          <a:p>
            <a:pPr marL="534988" defTabSz="720725">
              <a:lnSpc>
                <a:spcPct val="150000"/>
              </a:lnSpc>
            </a:pP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ефективност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та</a:t>
            </a:r>
          </a:p>
          <a:p>
            <a:pPr marL="895350" defTabSz="720725">
              <a:lnSpc>
                <a:spcPct val="150000"/>
              </a:lnSpc>
            </a:pP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усп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шност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 уроку</a:t>
            </a:r>
            <a:endParaRPr lang="uk-UA" sz="60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6A1EDF-1A6A-42FD-A9DA-B2E9D1835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>
                                            <p:graphicEl>
                                              <a:dgm id="{6A6A1EDF-1A6A-42FD-A9DA-B2E9D1835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>
                                            <p:graphicEl>
                                              <a:dgm id="{6A6A1EDF-1A6A-42FD-A9DA-B2E9D1835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D6C175-CDEA-43D9-83D9-66D524116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>
                                            <p:graphicEl>
                                              <a:dgm id="{41D6C175-CDEA-43D9-83D9-66D524116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>
                                            <p:graphicEl>
                                              <a:dgm id="{41D6C175-CDEA-43D9-83D9-66D524116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0B36EA-D6A9-484B-9D5C-2BAD0F65C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>
                                            <p:graphicEl>
                                              <a:dgm id="{0B0B36EA-D6A9-484B-9D5C-2BAD0F65C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>
                                            <p:graphicEl>
                                              <a:dgm id="{0B0B36EA-D6A9-484B-9D5C-2BAD0F65C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4B3A0E-47AA-44C4-9859-3DFEA9C80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>
                                            <p:graphicEl>
                                              <a:dgm id="{7E4B3A0E-47AA-44C4-9859-3DFEA9C80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>
                                            <p:graphicEl>
                                              <a:dgm id="{7E4B3A0E-47AA-44C4-9859-3DFEA9C80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0A0AE9-B3AA-4653-8AB6-739A89A4B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>
                                            <p:graphicEl>
                                              <a:dgm id="{030A0AE9-B3AA-4653-8AB6-739A89A4B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">
                                            <p:graphicEl>
                                              <a:dgm id="{030A0AE9-B3AA-4653-8AB6-739A89A4B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FD51C1-92A3-4382-8A97-0A90071B4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>
                                            <p:graphicEl>
                                              <a:dgm id="{80FD51C1-92A3-4382-8A97-0A90071B4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>
                                            <p:graphicEl>
                                              <a:dgm id="{80FD51C1-92A3-4382-8A97-0A90071B4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5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B1EC58-54EC-401A-8EEE-357E0E373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>
                                            <p:graphicEl>
                                              <a:dgm id="{4EB1EC58-54EC-401A-8EEE-357E0E373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>
                                            <p:graphicEl>
                                              <a:dgm id="{4EB1EC58-54EC-401A-8EEE-357E0E373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1D86C-A7A9-49EF-A120-326FC3CAD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7">
                                            <p:graphicEl>
                                              <a:dgm id="{0C01D86C-A7A9-49EF-A120-326FC3CAD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7">
                                            <p:graphicEl>
                                              <a:dgm id="{0C01D86C-A7A9-49EF-A120-326FC3CAD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31FA5F-BA85-4DFF-805A-D8154E76C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7">
                                            <p:graphicEl>
                                              <a:dgm id="{3A31FA5F-BA85-4DFF-805A-D8154E76C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7">
                                            <p:graphicEl>
                                              <a:dgm id="{3A31FA5F-BA85-4DFF-805A-D8154E76C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1332A83-DB00-4359-9AA7-D175227EE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r="2729"/>
          <a:stretch/>
        </p:blipFill>
        <p:spPr>
          <a:xfrm rot="5400000">
            <a:off x="2667000" y="-2667000"/>
            <a:ext cx="6858000" cy="121920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4EB56C-2176-4AB1-A069-3D95798A9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7" y="253621"/>
            <a:ext cx="3653443" cy="2072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453CBF-FBF1-46C7-8EB8-9989ED3A6316}"/>
              </a:ext>
            </a:extLst>
          </p:cNvPr>
          <p:cNvSpPr txBox="1">
            <a:spLocks/>
          </p:cNvSpPr>
          <p:nvPr/>
        </p:nvSpPr>
        <p:spPr>
          <a:xfrm>
            <a:off x="2208183" y="696515"/>
            <a:ext cx="4054763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Висновки й </a:t>
            </a:r>
            <a:r>
              <a:rPr lang="uk-UA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результативн</a:t>
            </a:r>
            <a:r>
              <a:rPr lang="en-US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сть</a:t>
            </a:r>
            <a:endParaRPr lang="uk-UA" sz="66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75B0C6F-601C-4C06-950D-02D6E1D7C264}"/>
              </a:ext>
            </a:extLst>
          </p:cNvPr>
          <p:cNvSpPr/>
          <p:nvPr/>
        </p:nvSpPr>
        <p:spPr>
          <a:xfrm>
            <a:off x="2447636" y="2085594"/>
            <a:ext cx="7296727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Інтерактивні методи відкривають нові можливості для ефективної взаємодії учителя й учениць: учитель стає наставником саморозвитку учениці, провідником в інформаційному просторі, </a:t>
            </a:r>
            <a:b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учениця, перетворюючись на суб’єкт пізнавальної діяльності протягом уроку,  набуває особистісних </a:t>
            </a:r>
            <a:r>
              <a:rPr lang="uk-UA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solidFill>
                <a:srgbClr val="440044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CA8DC27-21C5-4402-8334-02B4F0EE7CEA}"/>
              </a:ext>
            </a:extLst>
          </p:cNvPr>
          <p:cNvSpPr/>
          <p:nvPr/>
        </p:nvSpPr>
        <p:spPr>
          <a:xfrm>
            <a:off x="4239489" y="3982195"/>
            <a:ext cx="6096000" cy="133940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0363" algn="just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Стійка динаміка якості знань учениць є підтвердженням ефективності впровадження досвіду та обґрунтовує доцільність використання інтерактивних методів для формування компетентної особистості. </a:t>
            </a:r>
            <a:endParaRPr lang="uk-UA" sz="16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2DCF146-ADB5-4D97-9D01-03BAF4F75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3147" t="14124" r="20720" b="8515"/>
          <a:stretch/>
        </p:blipFill>
        <p:spPr bwMode="auto">
          <a:xfrm>
            <a:off x="3953" y="3733979"/>
            <a:ext cx="4300193" cy="3075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558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A3133F-CF70-4CF2-8DB9-4E8CEDC5F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b="532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AFAEC8E-65CD-4CFE-A4F9-38942EF701B3}"/>
              </a:ext>
            </a:extLst>
          </p:cNvPr>
          <p:cNvSpPr/>
          <p:nvPr/>
        </p:nvSpPr>
        <p:spPr>
          <a:xfrm>
            <a:off x="679268" y="212436"/>
            <a:ext cx="10868297" cy="6474691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B57706B-7DEA-4AA7-91C2-A2E508CC9EB2}"/>
              </a:ext>
            </a:extLst>
          </p:cNvPr>
          <p:cNvSpPr/>
          <p:nvPr/>
        </p:nvSpPr>
        <p:spPr>
          <a:xfrm>
            <a:off x="1366981" y="170873"/>
            <a:ext cx="10058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uk-UA" sz="2400" b="1" i="1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Навчальні заняття для мене та наших учениць</a:t>
            </a:r>
            <a:r>
              <a:rPr lang="uk-UA" sz="2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lvl="0" indent="360363">
              <a:lnSpc>
                <a:spcPct val="150000"/>
              </a:lnSpc>
            </a:pPr>
            <a:r>
              <a:rPr lang="uk-UA" sz="2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постійний пошук,  спільна праця, </a:t>
            </a:r>
          </a:p>
          <a:p>
            <a:pPr lvl="0" indent="360363">
              <a:lnSpc>
                <a:spcPct val="150000"/>
              </a:lnSpc>
            </a:pPr>
            <a:r>
              <a:rPr lang="uk-UA" sz="2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в основі якої довіра та прагнення</a:t>
            </a:r>
          </a:p>
          <a:p>
            <a:pPr lvl="0" indent="360363">
              <a:lnSpc>
                <a:spcPct val="150000"/>
              </a:lnSpc>
            </a:pPr>
            <a:r>
              <a:rPr lang="uk-UA" sz="2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досягнути бажаного результату. </a:t>
            </a:r>
            <a:endParaRPr lang="uk-UA" sz="20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A87C56-1374-4695-93DB-78BE5CEEFB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9300" r="12883"/>
          <a:stretch/>
        </p:blipFill>
        <p:spPr>
          <a:xfrm>
            <a:off x="399745" y="1625201"/>
            <a:ext cx="4472173" cy="28683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8041B9-BEED-4585-95C3-13DE6D15B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/>
          <a:stretch/>
        </p:blipFill>
        <p:spPr>
          <a:xfrm>
            <a:off x="3657601" y="2825530"/>
            <a:ext cx="4121188" cy="29703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AF1F2B-B2FF-4EDD-B755-153274FCB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83" y="3573290"/>
            <a:ext cx="4455488" cy="29703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49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4">
            <a:extLst>
              <a:ext uri="{FF2B5EF4-FFF2-40B4-BE49-F238E27FC236}">
                <a16:creationId xmlns:a16="http://schemas.microsoft.com/office/drawing/2014/main" id="{E0B353C8-95F5-4539-A22D-38E68E92D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B14418-4BB4-4BC6-9A05-B6C8558E5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770" y="2297094"/>
            <a:ext cx="5235847" cy="3477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Блок-схема: альтернативний процес 2">
            <a:extLst>
              <a:ext uri="{FF2B5EF4-FFF2-40B4-BE49-F238E27FC236}">
                <a16:creationId xmlns:a16="http://schemas.microsoft.com/office/drawing/2014/main" id="{0301449E-3F4A-456B-B801-743C0918D49A}"/>
              </a:ext>
            </a:extLst>
          </p:cNvPr>
          <p:cNvSpPr/>
          <p:nvPr/>
        </p:nvSpPr>
        <p:spPr>
          <a:xfrm>
            <a:off x="0" y="824948"/>
            <a:ext cx="12192000" cy="1511903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indent="360363" algn="just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із головних, на нашу думку, мотивуючих факторів, що стимулюють інтерес до вивчення німецької мови, є можливість відвідати країну, мова якої вивчається,  а також зустрічі з гостями із закордону. Завдяки партнерській співпраці із школою </a:t>
            </a:r>
            <a:r>
              <a:rPr lang="uk-UA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</a:t>
            </a: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Франциска у м. Відень учениці відвідують цей навчальний заклад, спілкуються із учнями, оглядають визначні місця столиці Австрії, беруть участь у культурних програмах.</a:t>
            </a:r>
            <a:endParaRPr lang="uk-UA" sz="16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2131285-D6BC-481B-BFF1-EE581489FAA4}"/>
              </a:ext>
            </a:extLst>
          </p:cNvPr>
          <p:cNvSpPr txBox="1">
            <a:spLocks/>
          </p:cNvSpPr>
          <p:nvPr/>
        </p:nvSpPr>
        <p:spPr>
          <a:xfrm>
            <a:off x="0" y="88499"/>
            <a:ext cx="4880608" cy="736449"/>
          </a:xfrm>
          <a:prstGeom prst="flowChartTerminator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/>
                <a:latin typeface="1 Vivaldi " panose="040B0500000000000000" pitchFamily="82" charset="0"/>
              </a:rPr>
              <a:t>Позаурочна д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/>
                <a:latin typeface="1 Vivaldi " panose="040B0500000000000000" pitchFamily="82" charset="0"/>
              </a:rPr>
              <a:t>i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/>
                <a:latin typeface="1 Vivaldi " panose="040B0500000000000000" pitchFamily="82" charset="0"/>
              </a:rPr>
              <a:t>яльн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/>
                <a:latin typeface="1 Vivaldi " panose="040B0500000000000000" pitchFamily="82" charset="0"/>
              </a:rPr>
              <a:t>i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/>
                <a:latin typeface="1 Vivaldi " panose="040B0500000000000000" pitchFamily="82" charset="0"/>
              </a:rPr>
              <a:t>сть</a:t>
            </a:r>
            <a:endParaRPr lang="uk-UA" sz="60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/>
              <a:latin typeface="Annabelle" panose="03000400000000000000" pitchFamily="66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502F2C-D1F5-4A4B-936D-AD0904FD5F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0" y="2336851"/>
            <a:ext cx="4861734" cy="3229062"/>
          </a:xfrm>
          <a:prstGeom prst="round2DiagRect">
            <a:avLst>
              <a:gd name="adj1" fmla="val 16667"/>
              <a:gd name="adj2" fmla="val 0"/>
            </a:avLst>
          </a:prstGeom>
          <a:ln w="762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489403-0E53-4291-BBE2-60F6355BE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60" y="2336851"/>
            <a:ext cx="2992337" cy="4505317"/>
          </a:xfrm>
          <a:prstGeom prst="ellipse">
            <a:avLst/>
          </a:prstGeom>
          <a:ln w="762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313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A3133F-CF70-4CF2-8DB9-4E8CEDC5F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b="532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AFAEC8E-65CD-4CFE-A4F9-38942EF701B3}"/>
              </a:ext>
            </a:extLst>
          </p:cNvPr>
          <p:cNvSpPr/>
          <p:nvPr/>
        </p:nvSpPr>
        <p:spPr>
          <a:xfrm>
            <a:off x="157018" y="496389"/>
            <a:ext cx="11831782" cy="585216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94BDA2-8663-4CA8-806F-B419026F4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9" y="394129"/>
            <a:ext cx="4692925" cy="311694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09C9E9-D211-4F1E-8E63-45138030A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5" y="3249020"/>
            <a:ext cx="4692926" cy="312861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113316-9CB8-490B-861F-F077FBA2AA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28" y="394130"/>
            <a:ext cx="4692925" cy="311694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9A0918-B3BA-40D5-BF98-9CBEC1C3D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35" y="3265047"/>
            <a:ext cx="4662243" cy="30965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79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gallery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05F46E8-EAF0-41F0-97D1-2D2BDAFC3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8" b="2061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C5216C25-2D57-4F70-8B0E-FE3E86C9F80A}"/>
              </a:ext>
            </a:extLst>
          </p:cNvPr>
          <p:cNvSpPr/>
          <p:nvPr/>
        </p:nvSpPr>
        <p:spPr>
          <a:xfrm>
            <a:off x="661851" y="502920"/>
            <a:ext cx="10868297" cy="585216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9FB9F7-455D-494B-B7C5-61066F5F2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6" y="393504"/>
            <a:ext cx="4512991" cy="29974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E6BA70-281F-481D-BD89-3D4643A2D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83" y="464859"/>
            <a:ext cx="4512991" cy="5852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CFDAABD-FA6F-422D-82D6-FF2452FA02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0" r="10979" b="8801"/>
          <a:stretch/>
        </p:blipFill>
        <p:spPr>
          <a:xfrm>
            <a:off x="1637786" y="2149057"/>
            <a:ext cx="5006545" cy="29866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F0D090-AAD8-4E3A-B039-0667683991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/>
          <a:stretch/>
        </p:blipFill>
        <p:spPr>
          <a:xfrm>
            <a:off x="3531200" y="3855798"/>
            <a:ext cx="4777179" cy="28034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975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gallery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BCF4B-6C47-4106-8DB7-69EDA0692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46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015BF0F-5D51-4745-A81F-28335785F0F3}"/>
              </a:ext>
            </a:extLst>
          </p:cNvPr>
          <p:cNvSpPr/>
          <p:nvPr/>
        </p:nvSpPr>
        <p:spPr>
          <a:xfrm>
            <a:off x="212436" y="150091"/>
            <a:ext cx="11794839" cy="6557817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81764C-EB9A-4EAE-A477-F0DF5518F186}"/>
              </a:ext>
            </a:extLst>
          </p:cNvPr>
          <p:cNvSpPr txBox="1">
            <a:spLocks/>
          </p:cNvSpPr>
          <p:nvPr/>
        </p:nvSpPr>
        <p:spPr>
          <a:xfrm>
            <a:off x="448937" y="252943"/>
            <a:ext cx="5660918" cy="6962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Л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тн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й англомовний </a:t>
            </a:r>
            <a:r>
              <a:rPr lang="uk-UA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таб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р</a:t>
            </a:r>
            <a:endParaRPr lang="uk-UA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1 Vivaldi " panose="040B0500000000000000" pitchFamily="82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C34C10C-8BA8-472D-930A-C68EC03F4591}"/>
              </a:ext>
            </a:extLst>
          </p:cNvPr>
          <p:cNvSpPr/>
          <p:nvPr/>
        </p:nvSpPr>
        <p:spPr>
          <a:xfrm>
            <a:off x="212437" y="927198"/>
            <a:ext cx="11647054" cy="112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Спілкування у неформальній обстановці із педагогом-носієм мови – це можливість усунути стресову ситуацію та подолати </a:t>
            </a:r>
            <a:r>
              <a:rPr lang="uk-UA" sz="20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мовний</a:t>
            </a:r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бар’єр у спілкуванні. Ситуація успіху тут також є незамінною. З цією метою організовується літній англомовний табір.</a:t>
            </a:r>
            <a:endParaRPr lang="uk-UA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D3AE87-0D76-431E-B2A4-CE54EF0D3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4" y="2201315"/>
            <a:ext cx="5107709" cy="3830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5E8FFA-7E8E-48E2-BEE7-1AB8F30D1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66" y="2201315"/>
            <a:ext cx="5107710" cy="3830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46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B68A2A2-A403-4FA1-A9F2-D81A701B9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3"/>
            <a:ext cx="6858001" cy="12192001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3DC83022-4893-4B1D-9D70-25BA6141F514}"/>
              </a:ext>
            </a:extLst>
          </p:cNvPr>
          <p:cNvSpPr/>
          <p:nvPr/>
        </p:nvSpPr>
        <p:spPr>
          <a:xfrm>
            <a:off x="679268" y="496389"/>
            <a:ext cx="10868297" cy="585216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F3CEC2-C4D6-4C89-A1D4-E92E5B950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3" y="2814779"/>
            <a:ext cx="5144655" cy="3858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1D22AE-A923-4100-A256-3A661D66B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65" y="2814780"/>
            <a:ext cx="5144655" cy="38584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607C5E-F3F9-4035-AA55-7EDEFD8CF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88" y="92364"/>
            <a:ext cx="5144656" cy="3858492"/>
          </a:xfrm>
          <a:prstGeom prst="roundRect">
            <a:avLst>
              <a:gd name="adj" fmla="val 11111"/>
            </a:avLst>
          </a:prstGeom>
          <a:ln w="762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492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A3133F-CF70-4CF2-8DB9-4E8CEDC5F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b="532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AFAEC8E-65CD-4CFE-A4F9-38942EF701B3}"/>
              </a:ext>
            </a:extLst>
          </p:cNvPr>
          <p:cNvSpPr/>
          <p:nvPr/>
        </p:nvSpPr>
        <p:spPr>
          <a:xfrm>
            <a:off x="661851" y="191654"/>
            <a:ext cx="10868297" cy="6474691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Блок-схема: альтернативний процес 2">
            <a:extLst>
              <a:ext uri="{FF2B5EF4-FFF2-40B4-BE49-F238E27FC236}">
                <a16:creationId xmlns:a16="http://schemas.microsoft.com/office/drawing/2014/main" id="{DB57706B-7DEA-4AA7-91C2-A2E508CC9EB2}"/>
              </a:ext>
            </a:extLst>
          </p:cNvPr>
          <p:cNvSpPr/>
          <p:nvPr/>
        </p:nvSpPr>
        <p:spPr>
          <a:xfrm>
            <a:off x="738910" y="4920545"/>
            <a:ext cx="10714181" cy="1719620"/>
          </a:xfrm>
          <a:prstGeom prst="flowChartAlternateProcess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indent="360363" algn="just">
              <a:spcAft>
                <a:spcPts val="1000"/>
              </a:spcAft>
            </a:pP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Участь у Міжнародних, Всеукраїнських конференціях та семінарах, зокрема: квітень 2013 року, червень 2015 року – Х та </a:t>
            </a:r>
            <a:r>
              <a:rPr lang="en-US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Всеукраїнський соціолінгвістичний семінар </a:t>
            </a:r>
            <a:b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(м. Львів), жовтень 2013, 2017 року – І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Всеукраїнська та 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 Міжнародна науково-практична конференція «Рідне слово  в етнокультурному вимірі», Х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 Міжнародна ономастична конференція «Актуальні проблеми української та інослов’янської ономастики» та ін.</a:t>
            </a:r>
            <a:endParaRPr lang="uk-UA" sz="19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9EEB87-F599-4C6B-BC23-6F38BCDA4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26" y="1828673"/>
            <a:ext cx="4617520" cy="2900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D52528-97E9-46F0-9E05-15B2AF8AF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78" y="191654"/>
            <a:ext cx="4078962" cy="200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D07B5C-438E-4E83-B578-DD56B6FEF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3"/>
          <a:stretch/>
        </p:blipFill>
        <p:spPr>
          <a:xfrm>
            <a:off x="266553" y="191654"/>
            <a:ext cx="4621217" cy="2727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6B7E78-B34C-4FD0-9BE9-E023C5F04D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5" b="16004"/>
          <a:stretch/>
        </p:blipFill>
        <p:spPr>
          <a:xfrm>
            <a:off x="2093307" y="2790688"/>
            <a:ext cx="4004541" cy="200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BEEB059-44AE-4D68-81A7-8F0EB9BCA3FA}"/>
              </a:ext>
            </a:extLst>
          </p:cNvPr>
          <p:cNvSpPr txBox="1">
            <a:spLocks/>
          </p:cNvSpPr>
          <p:nvPr/>
        </p:nvSpPr>
        <p:spPr>
          <a:xfrm>
            <a:off x="3681620" y="2096655"/>
            <a:ext cx="4354016" cy="936965"/>
          </a:xfrm>
          <a:prstGeom prst="flowChartAlternateProcess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Наукова д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яльн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сть</a:t>
            </a:r>
            <a:endParaRPr lang="uk-UA" sz="60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05F46E8-EAF0-41F0-97D1-2D2BDAFC3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8" b="2061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C5216C25-2D57-4F70-8B0E-FE3E86C9F80A}"/>
              </a:ext>
            </a:extLst>
          </p:cNvPr>
          <p:cNvSpPr/>
          <p:nvPr/>
        </p:nvSpPr>
        <p:spPr>
          <a:xfrm>
            <a:off x="661851" y="502920"/>
            <a:ext cx="10868297" cy="585216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DD26-2159-46F2-979E-820F21E3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23193"/>
            <a:ext cx="10515600" cy="1102677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660066"/>
                </a:solidFill>
                <a:latin typeface="Cambria" panose="02040503050406030204" pitchFamily="18" charset="0"/>
              </a:rPr>
              <a:t>ТЕМА  ДОСВ</a:t>
            </a:r>
            <a:r>
              <a:rPr lang="en-US" b="1" dirty="0">
                <a:solidFill>
                  <a:srgbClr val="660066"/>
                </a:solidFill>
                <a:latin typeface="Cambria" panose="02040503050406030204" pitchFamily="18" charset="0"/>
              </a:rPr>
              <a:t>I</a:t>
            </a:r>
            <a:r>
              <a:rPr lang="uk-UA" b="1" dirty="0">
                <a:solidFill>
                  <a:srgbClr val="660066"/>
                </a:solidFill>
                <a:latin typeface="Cambria" panose="02040503050406030204" pitchFamily="18" charset="0"/>
              </a:rPr>
              <a:t>ДУ:</a:t>
            </a:r>
            <a:endParaRPr lang="uk-UA" sz="72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256534-42BD-48FD-8CEB-94579C8F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4590474"/>
            <a:ext cx="2198835" cy="20920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B2C598-EF27-4DD5-AAFE-8B8047D1A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44" y="4108606"/>
            <a:ext cx="3914857" cy="2897678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D4418A3-CB7D-46A7-8594-C703D542BB53}"/>
              </a:ext>
            </a:extLst>
          </p:cNvPr>
          <p:cNvSpPr txBox="1">
            <a:spLocks/>
          </p:cNvSpPr>
          <p:nvPr/>
        </p:nvSpPr>
        <p:spPr>
          <a:xfrm>
            <a:off x="838199" y="1958912"/>
            <a:ext cx="10515600" cy="3324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Комун</a:t>
            </a:r>
            <a:r>
              <a:rPr lang="en-US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кативна</a:t>
            </a:r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uk-UA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спрямован</a:t>
            </a:r>
            <a:r>
              <a:rPr lang="en-US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сть</a:t>
            </a:r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b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процесу навчання </a:t>
            </a:r>
            <a:r>
              <a:rPr lang="en-US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ноземного</a:t>
            </a:r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мовлення </a:t>
            </a:r>
            <a:br>
              <a:rPr lang="en-US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як </a:t>
            </a:r>
            <a:r>
              <a:rPr lang="uk-UA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зас</a:t>
            </a:r>
            <a:r>
              <a:rPr lang="en-US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б п</a:t>
            </a:r>
            <a:r>
              <a:rPr lang="en-US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двищення</a:t>
            </a:r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uk-UA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ефективност</a:t>
            </a:r>
            <a:r>
              <a:rPr lang="en-US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br>
              <a:rPr lang="en-US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uk-UA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сучасного уроку</a:t>
            </a:r>
            <a:endParaRPr lang="uk-UA" sz="72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1 Vivaldi 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gallery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1332A83-DB00-4359-9AA7-D175227EE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r="2729"/>
          <a:stretch/>
        </p:blipFill>
        <p:spPr>
          <a:xfrm rot="5400000">
            <a:off x="2667000" y="-2667000"/>
            <a:ext cx="6858000" cy="12192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E5A35E-C258-41D3-B64C-69FA2F875A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291">
            <a:off x="787342" y="414192"/>
            <a:ext cx="4569868" cy="3148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E8CAF0-36FB-4491-BB86-389BE4EC14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872">
            <a:off x="6587349" y="520431"/>
            <a:ext cx="4796094" cy="3465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D94E3A-6728-478F-B431-B40ACFCD6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80" y="3501232"/>
            <a:ext cx="4307840" cy="3004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40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gallery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Місце для вмісту 4">
            <a:extLst>
              <a:ext uri="{FF2B5EF4-FFF2-40B4-BE49-F238E27FC236}">
                <a16:creationId xmlns:a16="http://schemas.microsoft.com/office/drawing/2014/main" id="{FC61F894-55D1-4EBC-A0A5-66118D443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3"/>
            <a:ext cx="6858001" cy="12192001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AFAEC8E-65CD-4CFE-A4F9-38942EF701B3}"/>
              </a:ext>
            </a:extLst>
          </p:cNvPr>
          <p:cNvSpPr/>
          <p:nvPr/>
        </p:nvSpPr>
        <p:spPr>
          <a:xfrm>
            <a:off x="661851" y="191654"/>
            <a:ext cx="10868297" cy="6474691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Блок-схема: альтернативний процес 2">
            <a:extLst>
              <a:ext uri="{FF2B5EF4-FFF2-40B4-BE49-F238E27FC236}">
                <a16:creationId xmlns:a16="http://schemas.microsoft.com/office/drawing/2014/main" id="{DB57706B-7DEA-4AA7-91C2-A2E508CC9EB2}"/>
              </a:ext>
            </a:extLst>
          </p:cNvPr>
          <p:cNvSpPr/>
          <p:nvPr/>
        </p:nvSpPr>
        <p:spPr>
          <a:xfrm>
            <a:off x="738910" y="191654"/>
            <a:ext cx="10723417" cy="1072634"/>
          </a:xfrm>
          <a:prstGeom prst="flowChartAlternateProcess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indent="360363" algn="just">
              <a:spcAft>
                <a:spcPts val="1000"/>
              </a:spcAft>
            </a:pP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період  з 2009 по 2017 рр. опубліковано 17 статей, з них – 13 у фахових збірниках, затверджених ДАК України, 1 публікація – у польському збірнику праць аспірантів та молодих учених, 1 публікація у виданні, внесеному у список 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Index Copernicus. </a:t>
            </a:r>
            <a:endParaRPr lang="uk-UA" sz="19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альтернативний процес 17">
            <a:extLst>
              <a:ext uri="{FF2B5EF4-FFF2-40B4-BE49-F238E27FC236}">
                <a16:creationId xmlns:a16="http://schemas.microsoft.com/office/drawing/2014/main" id="{BAADB8DD-AE8A-44AA-9FDE-37734635D857}"/>
              </a:ext>
            </a:extLst>
          </p:cNvPr>
          <p:cNvSpPr/>
          <p:nvPr/>
        </p:nvSpPr>
        <p:spPr>
          <a:xfrm>
            <a:off x="734290" y="1455946"/>
            <a:ext cx="10723417" cy="5209937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marL="176213" lvl="0" indent="-176213" algn="just">
              <a:spcAft>
                <a:spcPts val="600"/>
              </a:spcAft>
              <a:buFont typeface="+mj-lt"/>
              <a:buAutoNum type="arabicPeriod"/>
            </a:pP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Відантропонімні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мікротопоніми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/ 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Наукові записки КДПУ ім. </a:t>
            </a:r>
            <a:b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Винниченка. Серія : Філологічні науки (мовознавство) : у 5 ч. – Кіровоград, 2010. – Випуск 89 (3). – С. 341–345.</a:t>
            </a:r>
          </a:p>
          <a:p>
            <a:pPr marL="176213" lvl="0" indent="-176213" algn="just">
              <a:spcAft>
                <a:spcPts val="600"/>
              </a:spcAft>
              <a:buFont typeface="+mj-lt"/>
              <a:buAutoNum type="arabicPeriod"/>
            </a:pP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Відмакротопонімні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мікротопоніми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// 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Науковий вісник ЧНУ: Збірник наукових праць. (Германська філологія). – Чернівці: Видавничий дім «Родовід», 2014. –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690-691: Германська філологія. – С. 44 – 47. </a:t>
            </a:r>
          </a:p>
          <a:p>
            <a:pPr marL="176213" lvl="0" indent="-176213" algn="just">
              <a:spcAft>
                <a:spcPts val="600"/>
              </a:spcAft>
              <a:buFont typeface="+mj-lt"/>
              <a:buAutoNum type="arabicPeriod"/>
            </a:pP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Відображення ландшафтних особливостей території Покуття у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мікротопонімії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краю / </a:t>
            </a:r>
            <a:b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Рідне слово в етнокультурному вимірі : матеріали Другої Міжнародної науково-практичної конференції /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упоряд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Федурко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Котович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Г. Філь. – Дрогобич, 2009. – С. 14–21.</a:t>
            </a:r>
          </a:p>
          <a:p>
            <a:pPr marL="176213" lvl="0" indent="-176213" algn="just">
              <a:spcAft>
                <a:spcPts val="600"/>
              </a:spcAft>
              <a:buFont typeface="+mj-lt"/>
              <a:buAutoNum type="arabicPeriod"/>
            </a:pP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Відображення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оронімних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понять у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мікротопонімії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/ 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Оронімія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Українських Карпат : дослідження, упорядкування, збереження : матеріали всеукраїнської науково-практичної конференції, 18-19 березня 2010 р. – Чернівці, 2010. – С. 48–51.</a:t>
            </a:r>
          </a:p>
          <a:p>
            <a:pPr marL="176213" lvl="0" indent="-176213" algn="just">
              <a:spcAft>
                <a:spcPts val="600"/>
              </a:spcAft>
              <a:buFont typeface="+mj-lt"/>
              <a:buAutoNum type="arabicPeriod"/>
            </a:pP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Відонімні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мікротопоніми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// Вісник Прикарпатського національного університету імені Василя Стефаника. Філологія. – Івано-Франківськ, 2012. –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ХХХІІ- ХХХІІІ. – С. 202–206.</a:t>
            </a:r>
          </a:p>
          <a:p>
            <a:pPr marL="176213" lvl="0" indent="-176213" algn="just">
              <a:spcAft>
                <a:spcPts val="600"/>
              </a:spcAft>
              <a:buFont typeface="+mj-lt"/>
              <a:buAutoNum type="arabicPeriod"/>
            </a:pP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Відтопонімні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найменування мікрооб’єктів Покуття /Л.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Наукові записки ТНПУ. Серія: Мовознавство. –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ІІ(24) 2014. – С. 36-40.</a:t>
            </a:r>
          </a:p>
          <a:p>
            <a:pPr marL="176213" lvl="0" indent="-176213" algn="just">
              <a:spcAft>
                <a:spcPts val="600"/>
              </a:spcAft>
              <a:buFont typeface="+mj-lt"/>
              <a:buAutoNum type="arabicPeriod"/>
            </a:pP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Деривати морфологічного способу словотвору у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мікротопонімії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/ Л. П.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Рідне слово в етнокультурному вимірі : матеріали ІІІ Міжнародної науково-практичної конференції /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упоряд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Федурко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 </a:t>
            </a:r>
            <a:r>
              <a:rPr lang="uk-UA" sz="15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Котович</a:t>
            </a:r>
            <a:r>
              <a:rPr lang="uk-UA" sz="15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Г. Філь. – Дрогобич, 2011. – С. 28–36.</a:t>
            </a:r>
          </a:p>
        </p:txBody>
      </p:sp>
    </p:spTree>
    <p:extLst>
      <p:ext uri="{BB962C8B-B14F-4D97-AF65-F5344CB8AC3E}">
        <p14:creationId xmlns:p14="http://schemas.microsoft.com/office/powerpoint/2010/main" val="37420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Місце для вмісту 4">
            <a:extLst>
              <a:ext uri="{FF2B5EF4-FFF2-40B4-BE49-F238E27FC236}">
                <a16:creationId xmlns:a16="http://schemas.microsoft.com/office/drawing/2014/main" id="{FC61F894-55D1-4EBC-A0A5-66118D443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3"/>
            <a:ext cx="6858001" cy="12192001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AFAEC8E-65CD-4CFE-A4F9-38942EF701B3}"/>
              </a:ext>
            </a:extLst>
          </p:cNvPr>
          <p:cNvSpPr/>
          <p:nvPr/>
        </p:nvSpPr>
        <p:spPr>
          <a:xfrm>
            <a:off x="116905" y="71581"/>
            <a:ext cx="11936550" cy="6670964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Блок-схема: альтернативний процес 17">
            <a:extLst>
              <a:ext uri="{FF2B5EF4-FFF2-40B4-BE49-F238E27FC236}">
                <a16:creationId xmlns:a16="http://schemas.microsoft.com/office/drawing/2014/main" id="{BAADB8DD-AE8A-44AA-9FDE-37734635D857}"/>
              </a:ext>
            </a:extLst>
          </p:cNvPr>
          <p:cNvSpPr/>
          <p:nvPr/>
        </p:nvSpPr>
        <p:spPr>
          <a:xfrm>
            <a:off x="138545" y="-4"/>
            <a:ext cx="11914910" cy="7065764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 Зміна політичного устрою та перейменування вулиць: досвід Німеччини // Мова і культура. (Науковий журнал). – К.: Видавничий дім Дмитра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Бураго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2014. –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17. – Т. І (169). – С. 123-133.  </a:t>
            </a:r>
          </a:p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Мікротопоніми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Покуття, мотивовані вживаними в Гуцульщині діалектними лексемами /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// Вісник Прикарпатського національного університету імені Василя Стефаника. Філологія. – Івано-Франківськ, 2010. – Випуск ХХ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V-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ХХ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 – </a:t>
            </a:r>
            <a:b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27–29.</a:t>
            </a:r>
          </a:p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Мікротопоніми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Тисмениччини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відонімного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походження /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Наукові записки Тернопільського національного педагогічного університету. Серія : Мовознавство. – Т., 2009. –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2(17) 2007 – 1(18) 2008. – С. 172–182.</a:t>
            </a:r>
          </a:p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Місцеві географічні терміни у покутських та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західнополіських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говірках /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Західнополіські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говірки у просторі та часі: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наук. праць /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упоряд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Г. Л.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Аркушин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Луцьк, 2010. – С. 249–256. – (Сер. : Волинь філологічна: текст і контекст ;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9).</a:t>
            </a:r>
          </a:p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Найменування у формі прийменникових конструкцій у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мікротопонімії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/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Проблеми та перспективи лінгвістичних досліджень в умовах глобалізаційних процесів : матеріали ІІ Міжнародної науково-практичної конференції, 15-16 жовтня 2009 р./ ТНЕУ – Тернопіль, 2009. – С. 19–20.</a:t>
            </a:r>
          </a:p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Релігійна лексика у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мікротопонімії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/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Рідне слово в етнокультурному вимірі.[Текст]: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наук. праць / Дрогобицький державний педагогічний університет імені Івана Франка. – Дрогобич: Посвіт, 2016. – С. 16–24. </a:t>
            </a:r>
          </a:p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Складені назви у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мікротопонімії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/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Kultury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wschodniosłowiańskie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oblicza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dialog.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Rosja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Ukraina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Białoruś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Universytet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Adama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Mickiewicza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Poznaniu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pod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redakcją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Anny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Chudzińskiej-Parkosadze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GB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Poznań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2009. – </a:t>
            </a:r>
            <a:b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 196–202.</a:t>
            </a:r>
          </a:p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Словотвірна будова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мікротопонімів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кінця Х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ІІІ -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ХІХ ст. (за даними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Йосифінської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Францисканської метрик) /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Вісник Прикарпатського національного університету імені Василя Стефаника. Філологія. – Івано-Франківськ, 2011. –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ХХІХ- ХХХІ. – С. 190–194.</a:t>
            </a:r>
          </a:p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Слов’янські імена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відапелятивного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походження у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мікротопонімії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/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Мовознавчий вісник :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наук. праць / МОН України, Черкаський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ун-т ім. Б. Хмельницького ; відп. ред. Г. І. Мартинова. – Черкаси, 2010. –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10. – </a:t>
            </a:r>
            <a:b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78–83.</a:t>
            </a:r>
          </a:p>
          <a:p>
            <a:pPr marL="268288" lvl="0" indent="-268288" algn="just">
              <a:spcAft>
                <a:spcPts val="600"/>
              </a:spcAft>
              <a:buFont typeface="+mj-lt"/>
              <a:buAutoNum type="arabicPeriod" startAt="8"/>
            </a:pP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П. 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Мікротопоніми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Покуття Х</a:t>
            </a:r>
            <a:r>
              <a:rPr lang="en-GB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ІІІ  ст. / Л. П.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Рідне слово в етнокультурному вимірі : матеріали </a:t>
            </a:r>
            <a:b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ІІІ Міжнародної науково-практичної конференції /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упоряд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Федурко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 </a:t>
            </a:r>
            <a:r>
              <a:rPr lang="uk-UA" sz="1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Котович</a:t>
            </a:r>
            <a:r>
              <a:rPr lang="uk-UA" sz="1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Г. Філь. – Дрогобич, 2013. – С. 28–36. </a:t>
            </a:r>
          </a:p>
        </p:txBody>
      </p:sp>
    </p:spTree>
    <p:extLst>
      <p:ext uri="{BB962C8B-B14F-4D97-AF65-F5344CB8AC3E}">
        <p14:creationId xmlns:p14="http://schemas.microsoft.com/office/powerpoint/2010/main" val="34775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1332A83-DB00-4359-9AA7-D175227EE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r="2729"/>
          <a:stretch/>
        </p:blipFill>
        <p:spPr>
          <a:xfrm rot="5400000">
            <a:off x="2667000" y="-2667000"/>
            <a:ext cx="6858000" cy="12192000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453CBF-FBF1-46C7-8EB8-9989ED3A6316}"/>
              </a:ext>
            </a:extLst>
          </p:cNvPr>
          <p:cNvSpPr txBox="1">
            <a:spLocks/>
          </p:cNvSpPr>
          <p:nvPr/>
        </p:nvSpPr>
        <p:spPr>
          <a:xfrm>
            <a:off x="2489530" y="257668"/>
            <a:ext cx="5878285" cy="79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Перекладацька д</a:t>
            </a:r>
            <a:r>
              <a:rPr lang="en-US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яльн</a:t>
            </a:r>
            <a:r>
              <a:rPr lang="en-US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сть</a:t>
            </a:r>
            <a:endParaRPr lang="uk-UA" sz="66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FA6169-3551-48A2-8B0E-2C09D7C6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72" y="802574"/>
            <a:ext cx="3180492" cy="4767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ED4365-8E26-4D3E-A105-DF9E14BBE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6" y="1066799"/>
            <a:ext cx="6860680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Блок-схема: альтернативний процес 11">
            <a:extLst>
              <a:ext uri="{FF2B5EF4-FFF2-40B4-BE49-F238E27FC236}">
                <a16:creationId xmlns:a16="http://schemas.microsoft.com/office/drawing/2014/main" id="{85C21992-52EF-4432-AB02-6B1767DCD12E}"/>
              </a:ext>
            </a:extLst>
          </p:cNvPr>
          <p:cNvSpPr/>
          <p:nvPr/>
        </p:nvSpPr>
        <p:spPr>
          <a:xfrm>
            <a:off x="1724726" y="5791201"/>
            <a:ext cx="8742548" cy="868323"/>
          </a:xfrm>
          <a:prstGeom prst="flowChartAlternateProcess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uk-UA" sz="225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Робота перекладачем на зустрічі </a:t>
            </a:r>
            <a:br>
              <a:rPr lang="ru-RU" sz="225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5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делегатів</a:t>
            </a:r>
            <a:r>
              <a:rPr lang="ru-RU" sz="225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sz="225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найбільших</a:t>
            </a:r>
            <a:r>
              <a:rPr lang="ru-RU" sz="225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5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Марійських</a:t>
            </a:r>
            <a:r>
              <a:rPr lang="ru-RU" sz="225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5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духовних</a:t>
            </a:r>
            <a:r>
              <a:rPr lang="ru-RU" sz="225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5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центрів</a:t>
            </a:r>
            <a:r>
              <a:rPr lang="ru-RU" sz="225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5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endParaRPr lang="uk-UA" sz="225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A3133F-CF70-4CF2-8DB9-4E8CEDC5F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b="532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AFAEC8E-65CD-4CFE-A4F9-38942EF701B3}"/>
              </a:ext>
            </a:extLst>
          </p:cNvPr>
          <p:cNvSpPr/>
          <p:nvPr/>
        </p:nvSpPr>
        <p:spPr>
          <a:xfrm>
            <a:off x="157018" y="496389"/>
            <a:ext cx="11831782" cy="585216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7985A3-0734-4DA1-A43F-A945C835A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5" y="413872"/>
            <a:ext cx="4806972" cy="360522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FAC885-64CE-4506-A396-9E6813373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70" y="2971146"/>
            <a:ext cx="4630643" cy="347298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119B7F-E8A8-410D-A3EE-72543EAFC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46" y="382023"/>
            <a:ext cx="4891900" cy="366892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82CE8F-25D3-4D97-AFB6-356BCEDE1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98" y="2937553"/>
            <a:ext cx="4630643" cy="347298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Блок-схема: альтернативний процес 8">
            <a:extLst>
              <a:ext uri="{FF2B5EF4-FFF2-40B4-BE49-F238E27FC236}">
                <a16:creationId xmlns:a16="http://schemas.microsoft.com/office/drawing/2014/main" id="{64483A3A-E00B-46F8-B14D-190A33009838}"/>
              </a:ext>
            </a:extLst>
          </p:cNvPr>
          <p:cNvSpPr/>
          <p:nvPr/>
        </p:nvSpPr>
        <p:spPr>
          <a:xfrm>
            <a:off x="2100900" y="-25298"/>
            <a:ext cx="7557091" cy="919401"/>
          </a:xfrm>
          <a:prstGeom prst="flowChartAlternateProcess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uk-UA" sz="2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Здійснюю переклад під час неофіційного візиту </a:t>
            </a:r>
            <a:br>
              <a:rPr lang="uk-UA" sz="2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посла Японії в Україні Сумо </a:t>
            </a:r>
            <a:r>
              <a:rPr lang="uk-UA" sz="24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Шігекі</a:t>
            </a:r>
            <a:r>
              <a:rPr lang="uk-UA" sz="24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Зарваницю</a:t>
            </a:r>
            <a:endParaRPr lang="uk-UA" sz="24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8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gallery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Місце для вмісту 4">
            <a:extLst>
              <a:ext uri="{FF2B5EF4-FFF2-40B4-BE49-F238E27FC236}">
                <a16:creationId xmlns:a16="http://schemas.microsoft.com/office/drawing/2014/main" id="{1E2B90EE-9357-4F4D-B2AD-730E6F3CD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4599BCB0-0E04-478C-B49D-AA2CEA5CCF5E}"/>
              </a:ext>
            </a:extLst>
          </p:cNvPr>
          <p:cNvSpPr/>
          <p:nvPr/>
        </p:nvSpPr>
        <p:spPr>
          <a:xfrm>
            <a:off x="661851" y="163285"/>
            <a:ext cx="10868297" cy="6520543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A27E09-C858-44EC-B3D6-ACD398F6E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3" y="1404257"/>
            <a:ext cx="4261757" cy="2841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5C0012-A924-418F-9420-DAED4D653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7"/>
          <a:stretch/>
        </p:blipFill>
        <p:spPr>
          <a:xfrm>
            <a:off x="1310181" y="4082143"/>
            <a:ext cx="4034971" cy="2547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384074-B285-457F-8CB3-642095327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38" y="203564"/>
            <a:ext cx="4261758" cy="3202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E6FD34-29C5-4417-AAAC-88C9606CC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18" y="2505799"/>
            <a:ext cx="3553532" cy="2365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CEAF37-21EE-4B43-809F-73F8B31B9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5" y="3862631"/>
            <a:ext cx="4069150" cy="271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Блок-схема: альтернативний процес 16">
            <a:extLst>
              <a:ext uri="{FF2B5EF4-FFF2-40B4-BE49-F238E27FC236}">
                <a16:creationId xmlns:a16="http://schemas.microsoft.com/office/drawing/2014/main" id="{7B04B5FC-3463-4989-A6F2-F436C725D91A}"/>
              </a:ext>
            </a:extLst>
          </p:cNvPr>
          <p:cNvSpPr/>
          <p:nvPr/>
        </p:nvSpPr>
        <p:spPr>
          <a:xfrm>
            <a:off x="1431922" y="454292"/>
            <a:ext cx="5702974" cy="578882"/>
          </a:xfrm>
          <a:prstGeom prst="flowChartAlternateProcess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uk-UA" sz="28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Зустріч гостей із закордону</a:t>
            </a:r>
            <a:endParaRPr lang="uk-UA" sz="28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1332A83-DB00-4359-9AA7-D175227EE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r="2729"/>
          <a:stretch/>
        </p:blipFill>
        <p:spPr>
          <a:xfrm rot="5400000">
            <a:off x="2667000" y="-2667000"/>
            <a:ext cx="6858000" cy="12192000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453CBF-FBF1-46C7-8EB8-9989ED3A6316}"/>
              </a:ext>
            </a:extLst>
          </p:cNvPr>
          <p:cNvSpPr txBox="1">
            <a:spLocks/>
          </p:cNvSpPr>
          <p:nvPr/>
        </p:nvSpPr>
        <p:spPr>
          <a:xfrm>
            <a:off x="4068618" y="125798"/>
            <a:ext cx="4054763" cy="826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Наш</a:t>
            </a:r>
            <a:r>
              <a:rPr lang="en-US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досягнення</a:t>
            </a:r>
            <a:endParaRPr lang="uk-UA" sz="66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  <p:sp>
        <p:nvSpPr>
          <p:cNvPr id="3" name="Блок-схема: альтернативний процес 2">
            <a:extLst>
              <a:ext uri="{FF2B5EF4-FFF2-40B4-BE49-F238E27FC236}">
                <a16:creationId xmlns:a16="http://schemas.microsoft.com/office/drawing/2014/main" id="{975B0C6F-601C-4C06-950D-02D6E1D7C264}"/>
              </a:ext>
            </a:extLst>
          </p:cNvPr>
          <p:cNvSpPr/>
          <p:nvPr/>
        </p:nvSpPr>
        <p:spPr>
          <a:xfrm>
            <a:off x="166625" y="925638"/>
            <a:ext cx="9185821" cy="2608374"/>
          </a:xfrm>
          <a:prstGeom prst="flowChartAlternateProcess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indent="360363" algn="just">
              <a:lnSpc>
                <a:spcPct val="115000"/>
              </a:lnSpc>
              <a:spcAft>
                <a:spcPts val="1000"/>
              </a:spcAft>
            </a:pPr>
            <a:r>
              <a:rPr lang="uk-UA" sz="16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 вважаємо, що основним досягненням для учителя є результати його учнів. Ми пишаємося випускницями  колегіуму «Знамення», особливо – </a:t>
            </a:r>
            <a:r>
              <a:rPr lang="uk-UA" sz="1600" b="1" i="1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Груховською</a:t>
            </a:r>
            <a:r>
              <a:rPr lang="uk-UA" sz="1600" b="1" i="1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Христиною</a:t>
            </a:r>
            <a:r>
              <a:rPr lang="uk-UA" sz="16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закінчила із відзнакою філологічний факультет Поморської академії (м. </a:t>
            </a:r>
            <a:r>
              <a:rPr lang="uk-UA" sz="16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Слупськ</a:t>
            </a:r>
            <a:r>
              <a:rPr lang="uk-UA" sz="16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Польща), спеціальність «Німецька мова у бізнесі та туризмі», та навчається у магістратурі філологічного факультету Гданського університету, а також </a:t>
            </a:r>
            <a:r>
              <a:rPr lang="uk-UA" sz="1600" b="1" i="1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Матушів</a:t>
            </a:r>
            <a:r>
              <a:rPr lang="uk-UA" sz="1600" b="1" i="1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Ольгою </a:t>
            </a:r>
            <a:r>
              <a:rPr lang="uk-UA" sz="16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студенткою гуманітарного факультету Люблінського університету ім. Марії Кюрі-</a:t>
            </a:r>
            <a:r>
              <a:rPr lang="uk-UA" sz="16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Склодовської</a:t>
            </a:r>
            <a:r>
              <a:rPr lang="uk-UA" sz="16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uk-UA" sz="16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Крамар Марією</a:t>
            </a:r>
            <a:r>
              <a:rPr lang="uk-UA" sz="16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студенткою факультету іноземних мов ДВНЗ «Прикарпатський національний університет імені Василя Стефаника», та багатьма іншими. </a:t>
            </a:r>
            <a:endParaRPr lang="uk-UA" sz="1400" dirty="0">
              <a:solidFill>
                <a:srgbClr val="440044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3C60D4-18AE-4D99-906B-3C2D4C7BF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93" y="1223664"/>
            <a:ext cx="2656262" cy="4713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B8E92B-C049-45E2-8238-D84B27C53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98" y="3449786"/>
            <a:ext cx="4054763" cy="304107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4C71A9-2409-48C2-971D-CD44BE62BC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5" y="3449786"/>
            <a:ext cx="3233758" cy="32337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94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вмісту 4">
            <a:extLst>
              <a:ext uri="{FF2B5EF4-FFF2-40B4-BE49-F238E27FC236}">
                <a16:creationId xmlns:a16="http://schemas.microsoft.com/office/drawing/2014/main" id="{E848918D-53AB-4DDD-9B6A-4A2A46D05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3"/>
            <a:ext cx="6858001" cy="12192002"/>
          </a:xfr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FA0DE9A4-77F5-44DA-BE43-A96CD0E22B6D}"/>
              </a:ext>
            </a:extLst>
          </p:cNvPr>
          <p:cNvSpPr/>
          <p:nvPr/>
        </p:nvSpPr>
        <p:spPr>
          <a:xfrm>
            <a:off x="378195" y="345141"/>
            <a:ext cx="5600700" cy="260837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60363" algn="just">
              <a:lnSpc>
                <a:spcPct val="115000"/>
              </a:lnSpc>
              <a:spcAft>
                <a:spcPts val="1000"/>
              </a:spcAft>
            </a:pPr>
            <a:r>
              <a:rPr lang="uk-UA" sz="16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нашу думку, учитель повинен надихати дітей, запалювати їх своїм горінням. Лише тоді можна говорити не лише про навчання, а й про ділення любов’ю до того, що робиш, окрилювати і дарувати віру у те, що наполеглива праця обов’язково принесе стократні плоди, і радість від спілкування із людьми інших країн, культур та народів стане лише черговим стимулом до оволодіння мовою. </a:t>
            </a:r>
            <a:endParaRPr lang="uk-UA" sz="14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7348DE-63CF-4A1B-9129-D5D31FEBF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089"/>
            <a:ext cx="56007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25F4EF-5610-4D4E-B49C-146C9EA59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84" y="3022892"/>
            <a:ext cx="5621678" cy="3733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38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05F46E8-EAF0-41F0-97D1-2D2BDAFC3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8" b="2061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C5216C25-2D57-4F70-8B0E-FE3E86C9F80A}"/>
              </a:ext>
            </a:extLst>
          </p:cNvPr>
          <p:cNvSpPr/>
          <p:nvPr/>
        </p:nvSpPr>
        <p:spPr>
          <a:xfrm>
            <a:off x="174171" y="125798"/>
            <a:ext cx="11854543" cy="6606404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9210595-0079-4F85-83B4-8B6636B4E8F4}"/>
              </a:ext>
            </a:extLst>
          </p:cNvPr>
          <p:cNvSpPr txBox="1">
            <a:spLocks/>
          </p:cNvSpPr>
          <p:nvPr/>
        </p:nvSpPr>
        <p:spPr>
          <a:xfrm>
            <a:off x="475927" y="2411798"/>
            <a:ext cx="6444342" cy="826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54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Оч</a:t>
            </a:r>
            <a:r>
              <a:rPr lang="en-US" sz="54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54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кування в</a:t>
            </a:r>
            <a:r>
              <a:rPr lang="en-US" sz="54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54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 конкурсу</a:t>
            </a:r>
            <a:endParaRPr lang="uk-UA" sz="80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3354B64-63A6-4B27-9DC5-DA457CB5A078}"/>
              </a:ext>
            </a:extLst>
          </p:cNvPr>
          <p:cNvSpPr/>
          <p:nvPr/>
        </p:nvSpPr>
        <p:spPr>
          <a:xfrm>
            <a:off x="261257" y="3409949"/>
            <a:ext cx="1176745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 вважаємо, що скільки б років досвіду не було за </a:t>
            </a:r>
            <a:r>
              <a:rPr lang="uk-UA" sz="20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плечима</a:t>
            </a:r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учителя, він завжди має чому повчитися у своїх колег та інших фахівців. Можливо, не усі поради будуть суттєвими саме у нашому конкретному закладі, з ними можна не погоджуватися, але це – частина спільного діалогу, який поширює ідеї та допомагає обмінюватися методиками, системами оцінювання та стилями навчання, які ми постійно намагаємося удосконалювати. Конкурс – це знайомство з педагогами, що мають цінні ідеї, які можна впровадити у практику. Такий вільний обмін педагогічними міркуваннями учителів-практиків повинен би стати своєрідним майданчиком для вирішення проблем  та пошуку кращих шляхів для викладання і навчання.   </a:t>
            </a:r>
            <a:endParaRPr lang="uk-UA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CD26666D-8BAE-453A-8D0E-88478997E38A}"/>
              </a:ext>
            </a:extLst>
          </p:cNvPr>
          <p:cNvGrpSpPr/>
          <p:nvPr/>
        </p:nvGrpSpPr>
        <p:grpSpPr>
          <a:xfrm>
            <a:off x="250370" y="554310"/>
            <a:ext cx="11767457" cy="1731690"/>
            <a:chOff x="358724" y="696963"/>
            <a:chExt cx="11550751" cy="161686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20E4F72-D1E2-4169-8E96-BC0A2454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55" b="61978"/>
            <a:stretch/>
          </p:blipFill>
          <p:spPr>
            <a:xfrm>
              <a:off x="358724" y="696963"/>
              <a:ext cx="11550751" cy="1616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Блок-схема: знак завершення 10">
              <a:extLst>
                <a:ext uri="{FF2B5EF4-FFF2-40B4-BE49-F238E27FC236}">
                  <a16:creationId xmlns:a16="http://schemas.microsoft.com/office/drawing/2014/main" id="{33F0C2BE-7716-48F5-AB79-3057C98C5F64}"/>
                </a:ext>
              </a:extLst>
            </p:cNvPr>
            <p:cNvSpPr/>
            <p:nvPr/>
          </p:nvSpPr>
          <p:spPr>
            <a:xfrm>
              <a:off x="1502229" y="1765300"/>
              <a:ext cx="859971" cy="172357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Блок-схема: знак завершення 15">
              <a:extLst>
                <a:ext uri="{FF2B5EF4-FFF2-40B4-BE49-F238E27FC236}">
                  <a16:creationId xmlns:a16="http://schemas.microsoft.com/office/drawing/2014/main" id="{EA280F71-5D53-46F9-AE8B-02EC20D87BF2}"/>
                </a:ext>
              </a:extLst>
            </p:cNvPr>
            <p:cNvSpPr/>
            <p:nvPr/>
          </p:nvSpPr>
          <p:spPr>
            <a:xfrm>
              <a:off x="2708729" y="1765299"/>
              <a:ext cx="910771" cy="172357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Блок-схема: знак завершення 16">
              <a:extLst>
                <a:ext uri="{FF2B5EF4-FFF2-40B4-BE49-F238E27FC236}">
                  <a16:creationId xmlns:a16="http://schemas.microsoft.com/office/drawing/2014/main" id="{CE16B94F-E75E-46A8-83E5-523F226C0E1B}"/>
                </a:ext>
              </a:extLst>
            </p:cNvPr>
            <p:cNvSpPr/>
            <p:nvPr/>
          </p:nvSpPr>
          <p:spPr>
            <a:xfrm>
              <a:off x="3897086" y="1765298"/>
              <a:ext cx="910771" cy="172357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Блок-схема: знак завершення 17">
              <a:extLst>
                <a:ext uri="{FF2B5EF4-FFF2-40B4-BE49-F238E27FC236}">
                  <a16:creationId xmlns:a16="http://schemas.microsoft.com/office/drawing/2014/main" id="{DCAE7AFD-1326-44F9-8B26-B090F5920C58}"/>
                </a:ext>
              </a:extLst>
            </p:cNvPr>
            <p:cNvSpPr/>
            <p:nvPr/>
          </p:nvSpPr>
          <p:spPr>
            <a:xfrm>
              <a:off x="5085443" y="1765298"/>
              <a:ext cx="910771" cy="172357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Блок-схема: знак завершення 19">
              <a:extLst>
                <a:ext uri="{FF2B5EF4-FFF2-40B4-BE49-F238E27FC236}">
                  <a16:creationId xmlns:a16="http://schemas.microsoft.com/office/drawing/2014/main" id="{D154CC1A-4044-4A77-B590-401F6048F0A2}"/>
                </a:ext>
              </a:extLst>
            </p:cNvPr>
            <p:cNvSpPr/>
            <p:nvPr/>
          </p:nvSpPr>
          <p:spPr>
            <a:xfrm>
              <a:off x="6301015" y="1765298"/>
              <a:ext cx="910771" cy="172357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Блок-схема: знак завершення 20">
              <a:extLst>
                <a:ext uri="{FF2B5EF4-FFF2-40B4-BE49-F238E27FC236}">
                  <a16:creationId xmlns:a16="http://schemas.microsoft.com/office/drawing/2014/main" id="{827DFA8C-3478-412C-AEC4-A62299732DEB}"/>
                </a:ext>
              </a:extLst>
            </p:cNvPr>
            <p:cNvSpPr/>
            <p:nvPr/>
          </p:nvSpPr>
          <p:spPr>
            <a:xfrm>
              <a:off x="7483931" y="1765298"/>
              <a:ext cx="910771" cy="172357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" name="Блок-схема: знак завершення 21">
              <a:extLst>
                <a:ext uri="{FF2B5EF4-FFF2-40B4-BE49-F238E27FC236}">
                  <a16:creationId xmlns:a16="http://schemas.microsoft.com/office/drawing/2014/main" id="{AE12D3B7-7E9F-49E0-94AF-7B2938297457}"/>
                </a:ext>
              </a:extLst>
            </p:cNvPr>
            <p:cNvSpPr/>
            <p:nvPr/>
          </p:nvSpPr>
          <p:spPr>
            <a:xfrm>
              <a:off x="8666847" y="1765297"/>
              <a:ext cx="910771" cy="172357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3" name="Блок-схема: знак завершення 22">
              <a:extLst>
                <a:ext uri="{FF2B5EF4-FFF2-40B4-BE49-F238E27FC236}">
                  <a16:creationId xmlns:a16="http://schemas.microsoft.com/office/drawing/2014/main" id="{7FD8939E-561E-45AC-8B85-D1E77B992080}"/>
                </a:ext>
              </a:extLst>
            </p:cNvPr>
            <p:cNvSpPr/>
            <p:nvPr/>
          </p:nvSpPr>
          <p:spPr>
            <a:xfrm>
              <a:off x="9882419" y="1765296"/>
              <a:ext cx="910771" cy="172357"/>
            </a:xfrm>
            <a:prstGeom prst="flowChartTerminator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12480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BEF6C11-FABA-411E-B034-C09E90B70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r="5324"/>
          <a:stretch/>
        </p:blipFill>
        <p:spPr>
          <a:xfrm rot="16200000">
            <a:off x="2667003" y="-2667001"/>
            <a:ext cx="6857999" cy="1219200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1814E-D7F2-4316-BA5B-8E5A4C71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027611"/>
            <a:ext cx="8194766" cy="4850675"/>
          </a:xfrm>
        </p:spPr>
        <p:txBody>
          <a:bodyPr>
            <a:normAutofit/>
          </a:bodyPr>
          <a:lstStyle/>
          <a:p>
            <a:pPr algn="ctr"/>
            <a:r>
              <a:rPr lang="uk-UA" sz="8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Дякую за увагу!</a:t>
            </a:r>
            <a:endParaRPr lang="uk-UA" sz="54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1 Vivaldi 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BCF4B-6C47-4106-8DB7-69EDA0692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46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015BF0F-5D51-4745-A81F-28335785F0F3}"/>
              </a:ext>
            </a:extLst>
          </p:cNvPr>
          <p:cNvSpPr/>
          <p:nvPr/>
        </p:nvSpPr>
        <p:spPr>
          <a:xfrm>
            <a:off x="661850" y="208441"/>
            <a:ext cx="10868297" cy="5237745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E2360BE-F77D-42FC-A3C5-FA398F2F5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8114" y="2005751"/>
            <a:ext cx="4416004" cy="3191512"/>
          </a:xfrm>
        </p:spPr>
        <p:txBody>
          <a:bodyPr>
            <a:normAutofit/>
          </a:bodyPr>
          <a:lstStyle/>
          <a:p>
            <a:pPr algn="l"/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</a:rPr>
              <a:t>Р</a:t>
            </a:r>
            <a:r>
              <a:rPr lang="en-US" sz="20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</a:rPr>
              <a:t>к народження: </a:t>
            </a: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1983.</a:t>
            </a:r>
          </a:p>
          <a:p>
            <a:pPr algn="l"/>
            <a:r>
              <a:rPr lang="uk-UA" sz="2000" dirty="0" err="1">
                <a:solidFill>
                  <a:srgbClr val="440044"/>
                </a:solidFill>
                <a:latin typeface="Cambria" panose="02040503050406030204" pitchFamily="18" charset="0"/>
              </a:rPr>
              <a:t>Осв</a:t>
            </a:r>
            <a:r>
              <a:rPr lang="en-US" sz="20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</a:rPr>
              <a:t>та: </a:t>
            </a: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вища.</a:t>
            </a:r>
          </a:p>
          <a:p>
            <a:pPr algn="l"/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</a:rPr>
              <a:t>Спец</a:t>
            </a:r>
            <a:r>
              <a:rPr lang="en-US" sz="20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dirty="0" err="1">
                <a:solidFill>
                  <a:srgbClr val="440044"/>
                </a:solidFill>
                <a:latin typeface="Cambria" panose="02040503050406030204" pitchFamily="18" charset="0"/>
              </a:rPr>
              <a:t>альн</a:t>
            </a:r>
            <a:r>
              <a:rPr lang="en-US" sz="20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dirty="0" err="1">
                <a:solidFill>
                  <a:srgbClr val="440044"/>
                </a:solidFill>
                <a:latin typeface="Cambria" panose="02040503050406030204" pitchFamily="18" charset="0"/>
              </a:rPr>
              <a:t>сть</a:t>
            </a:r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</a:rPr>
              <a:t> за дипломом: </a:t>
            </a:r>
            <a:b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</a:rPr>
            </a:b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кандидат ф</a:t>
            </a:r>
            <a:r>
              <a:rPr lang="en-US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лолог</a:t>
            </a:r>
            <a:r>
              <a:rPr lang="en-US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чних</a:t>
            </a: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 наук, маг</a:t>
            </a:r>
            <a:r>
              <a:rPr lang="en-US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стр</a:t>
            </a: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, </a:t>
            </a:r>
            <a:b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</a:b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викладач н</a:t>
            </a:r>
            <a:r>
              <a:rPr lang="en-US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мецько</a:t>
            </a:r>
            <a:r>
              <a:rPr lang="uk-UA" sz="2000" b="1" i="1" dirty="0" err="1">
                <a:solidFill>
                  <a:srgbClr val="440044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ї</a:t>
            </a: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 мови, </a:t>
            </a:r>
            <a:b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</a:b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учитель </a:t>
            </a:r>
            <a:r>
              <a:rPr lang="uk-UA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англ</a:t>
            </a:r>
            <a:r>
              <a:rPr lang="en-US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йсько</a:t>
            </a:r>
            <a:r>
              <a:rPr lang="uk-UA" sz="2000" b="1" i="1" dirty="0" err="1">
                <a:solidFill>
                  <a:srgbClr val="440044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ї</a:t>
            </a: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 мови та л</a:t>
            </a:r>
            <a:r>
              <a:rPr lang="en-US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тератури</a:t>
            </a: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.</a:t>
            </a:r>
          </a:p>
          <a:p>
            <a:pPr algn="l"/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</a:rPr>
              <a:t>Стаж педагог</a:t>
            </a:r>
            <a:r>
              <a:rPr lang="en-US" sz="20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dirty="0" err="1">
                <a:solidFill>
                  <a:srgbClr val="440044"/>
                </a:solidFill>
                <a:latin typeface="Cambria" panose="02040503050406030204" pitchFamily="18" charset="0"/>
              </a:rPr>
              <a:t>чно</a:t>
            </a:r>
            <a:r>
              <a:rPr lang="uk-UA" sz="2000" dirty="0" err="1">
                <a:solidFill>
                  <a:srgbClr val="440044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ї</a:t>
            </a:r>
            <a:r>
              <a:rPr lang="uk-UA" sz="2000" dirty="0">
                <a:solidFill>
                  <a:srgbClr val="440044"/>
                </a:solidFill>
                <a:latin typeface="Cambria" panose="02040503050406030204" pitchFamily="18" charset="0"/>
              </a:rPr>
              <a:t> роботи: </a:t>
            </a: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13 рок</a:t>
            </a:r>
            <a:r>
              <a:rPr lang="en-US" sz="20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000" b="1" i="1" dirty="0">
                <a:solidFill>
                  <a:srgbClr val="440044"/>
                </a:solidFill>
                <a:latin typeface="Cambria" panose="02040503050406030204" pitchFamily="18" charset="0"/>
              </a:rPr>
              <a:t>в. </a:t>
            </a:r>
          </a:p>
          <a:p>
            <a:pPr algn="r"/>
            <a:endParaRPr lang="uk-UA" dirty="0">
              <a:latin typeface="Academy" pitchFamily="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81764C-EB9A-4EAE-A477-F0DF5518F186}"/>
              </a:ext>
            </a:extLst>
          </p:cNvPr>
          <p:cNvSpPr txBox="1">
            <a:spLocks/>
          </p:cNvSpPr>
          <p:nvPr/>
        </p:nvSpPr>
        <p:spPr>
          <a:xfrm>
            <a:off x="6528114" y="968655"/>
            <a:ext cx="4416003" cy="9318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Анкетн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uk-UA" sz="72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uk-UA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дан</a:t>
            </a:r>
            <a:r>
              <a:rPr lang="en-US" sz="72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endParaRPr lang="uk-UA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1 Vivaldi " panose="040B0500000000000000" pitchFamily="8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B3A34F-E020-40FD-AAD7-42B4EB48C8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r="7042"/>
          <a:stretch/>
        </p:blipFill>
        <p:spPr>
          <a:xfrm>
            <a:off x="1354749" y="1434564"/>
            <a:ext cx="4569918" cy="3445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D136F02-0552-44CE-8EA7-09DCE3916F37}"/>
              </a:ext>
            </a:extLst>
          </p:cNvPr>
          <p:cNvSpPr txBox="1">
            <a:spLocks/>
          </p:cNvSpPr>
          <p:nvPr/>
        </p:nvSpPr>
        <p:spPr>
          <a:xfrm>
            <a:off x="722942" y="5302542"/>
            <a:ext cx="10746114" cy="1347017"/>
          </a:xfrm>
          <a:prstGeom prst="roundRect">
            <a:avLst>
              <a:gd name="adj" fmla="val 35088"/>
            </a:avLst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Для 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вивчення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мови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важлив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ша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в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льна 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допитлив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сть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, </a:t>
            </a:r>
            <a:br>
              <a:rPr lang="en-US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н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ж 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сувора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необх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дн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сть</a:t>
            </a:r>
            <a:endParaRPr lang="uk-UA" sz="36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1 Vivaldi 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2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A3133F-CF70-4CF2-8DB9-4E8CEDC5F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b="532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AFAEC8E-65CD-4CFE-A4F9-38942EF701B3}"/>
              </a:ext>
            </a:extLst>
          </p:cNvPr>
          <p:cNvSpPr/>
          <p:nvPr/>
        </p:nvSpPr>
        <p:spPr>
          <a:xfrm>
            <a:off x="157018" y="496389"/>
            <a:ext cx="11831782" cy="585216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ідзаголовок 2">
            <a:extLst>
              <a:ext uri="{FF2B5EF4-FFF2-40B4-BE49-F238E27FC236}">
                <a16:creationId xmlns:a16="http://schemas.microsoft.com/office/drawing/2014/main" id="{D56D5990-FDA8-4870-93A0-7891C7CFB2E0}"/>
              </a:ext>
            </a:extLst>
          </p:cNvPr>
          <p:cNvSpPr txBox="1">
            <a:spLocks/>
          </p:cNvSpPr>
          <p:nvPr/>
        </p:nvSpPr>
        <p:spPr>
          <a:xfrm>
            <a:off x="7139710" y="2055859"/>
            <a:ext cx="4448546" cy="3449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0363" algn="just">
              <a:buNone/>
            </a:pP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Колег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ум для д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вчат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 «Знамення» 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–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 сучасний навчальний заклад, що має своїм завданням навчання виховання д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вчат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 в атмосфер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 розум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ння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, 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сприян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-ня 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креативност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, 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самост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йност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, в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дпо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-в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дальност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 та ум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ння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 працювати </a:t>
            </a:r>
            <a:b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</a:b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у команд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, опираючись на 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традиц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ї християнської педагог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ки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.</a:t>
            </a:r>
          </a:p>
          <a:p>
            <a:pPr marL="0" indent="360363" algn="just">
              <a:buNone/>
            </a:pP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Профес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йне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, 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ор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єнтоване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 на 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усп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х навчання 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з застосуванням 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ннова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-ц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йних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 форм та метод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в забезпечує ґрунтовну п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1900" dirty="0" err="1">
                <a:solidFill>
                  <a:srgbClr val="440044"/>
                </a:solidFill>
                <a:latin typeface="Cambria" panose="02040503050406030204" pitchFamily="18" charset="0"/>
              </a:rPr>
              <a:t>дготовку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</a:rPr>
              <a:t>. </a:t>
            </a:r>
          </a:p>
          <a:p>
            <a:endParaRPr lang="uk-UA" sz="1900" dirty="0">
              <a:solidFill>
                <a:srgbClr val="440044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2" descr="D:\4 вересня\DSC_0135.JPG">
            <a:extLst>
              <a:ext uri="{FF2B5EF4-FFF2-40B4-BE49-F238E27FC236}">
                <a16:creationId xmlns:a16="http://schemas.microsoft.com/office/drawing/2014/main" id="{6221F427-5D9E-4D30-9093-227BB4BF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75">
            <a:off x="683492" y="312854"/>
            <a:ext cx="4951845" cy="32888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5EBE5A-F9A2-4B10-AA3E-1D345BEE7E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1"/>
          <a:stretch/>
        </p:blipFill>
        <p:spPr>
          <a:xfrm rot="686032">
            <a:off x="2253875" y="3257759"/>
            <a:ext cx="4605554" cy="328880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Підзаголовок 2">
            <a:extLst>
              <a:ext uri="{FF2B5EF4-FFF2-40B4-BE49-F238E27FC236}">
                <a16:creationId xmlns:a16="http://schemas.microsoft.com/office/drawing/2014/main" id="{BDFE369A-48AD-4895-9C54-673C5AA87EAD}"/>
              </a:ext>
            </a:extLst>
          </p:cNvPr>
          <p:cNvSpPr txBox="1">
            <a:spLocks/>
          </p:cNvSpPr>
          <p:nvPr/>
        </p:nvSpPr>
        <p:spPr>
          <a:xfrm>
            <a:off x="5715087" y="935806"/>
            <a:ext cx="6030186" cy="813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6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Ун</a:t>
            </a:r>
            <a:r>
              <a:rPr lang="en-GB" sz="26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6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кальн</a:t>
            </a:r>
            <a:r>
              <a:rPr lang="en-GB" sz="26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i</a:t>
            </a:r>
            <a:r>
              <a:rPr lang="uk-UA" sz="2600" b="1" i="1" dirty="0" err="1">
                <a:solidFill>
                  <a:srgbClr val="440044"/>
                </a:solidFill>
                <a:latin typeface="Cambria" panose="02040503050406030204" pitchFamily="18" charset="0"/>
              </a:rPr>
              <a:t>сть</a:t>
            </a:r>
            <a:r>
              <a:rPr lang="uk-UA" sz="2600" b="1" i="1" dirty="0">
                <a:solidFill>
                  <a:srgbClr val="440044"/>
                </a:solidFill>
                <a:latin typeface="Cambria" panose="02040503050406030204" pitchFamily="18" charset="0"/>
              </a:rPr>
              <a:t> навчального закладу,  </a:t>
            </a:r>
            <a:br>
              <a:rPr lang="uk-UA" sz="2600" b="1" i="1" dirty="0">
                <a:solidFill>
                  <a:srgbClr val="440044"/>
                </a:solidFill>
                <a:latin typeface="Cambria" panose="02040503050406030204" pitchFamily="18" charset="0"/>
              </a:rPr>
            </a:br>
            <a:r>
              <a:rPr lang="uk-UA" sz="2600" b="1" i="1" dirty="0">
                <a:solidFill>
                  <a:srgbClr val="440044"/>
                </a:solidFill>
                <a:latin typeface="Cambria" panose="02040503050406030204" pitchFamily="18" charset="0"/>
              </a:rPr>
              <a:t>в якому працюю</a:t>
            </a:r>
          </a:p>
          <a:p>
            <a:endParaRPr lang="uk-UA" sz="24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4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6918-F9A1-4715-A7DA-FB6D8B6FD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313A0A5-5E81-4BD0-A704-0F7EDF0A2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7002"/>
            <a:ext cx="6858001" cy="12192003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153445-3DB9-46D7-B8E7-414E92435B4F}"/>
              </a:ext>
            </a:extLst>
          </p:cNvPr>
          <p:cNvSpPr txBox="1">
            <a:spLocks/>
          </p:cNvSpPr>
          <p:nvPr/>
        </p:nvSpPr>
        <p:spPr>
          <a:xfrm>
            <a:off x="1453571" y="360795"/>
            <a:ext cx="9081656" cy="1821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u="sng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Основна</a:t>
            </a:r>
            <a:r>
              <a:rPr lang="ru-RU" sz="4800" b="1" u="sng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мета </a:t>
            </a:r>
            <a:r>
              <a:rPr lang="ru-RU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–</a:t>
            </a:r>
          </a:p>
          <a:p>
            <a:pPr algn="ctr"/>
            <a:r>
              <a:rPr lang="ru-RU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формування</a:t>
            </a:r>
            <a:r>
              <a:rPr lang="ru-RU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в </a:t>
            </a:r>
            <a:r>
              <a:rPr lang="ru-RU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учениць</a:t>
            </a:r>
            <a:r>
              <a:rPr lang="ru-RU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ru-RU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комун</a:t>
            </a:r>
            <a:r>
              <a:rPr lang="en-US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кативно</a:t>
            </a:r>
            <a:r>
              <a:rPr lang="ru-RU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nnabelle" panose="03000400000000000000" pitchFamily="66" charset="0"/>
              </a:rPr>
              <a:t>ї</a:t>
            </a:r>
            <a:r>
              <a:rPr lang="ru-RU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ru-RU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компетенц</a:t>
            </a:r>
            <a:r>
              <a:rPr lang="en-US" sz="48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8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nnabelle" panose="03000400000000000000" pitchFamily="66" charset="0"/>
              </a:rPr>
              <a:t>ї</a:t>
            </a:r>
            <a:endParaRPr lang="uk-UA" sz="72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E75D33-87DF-4D69-BEC8-8B236F9DF2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" t="6012" r="18257" b="9899"/>
          <a:stretch/>
        </p:blipFill>
        <p:spPr>
          <a:xfrm>
            <a:off x="3623209" y="2224985"/>
            <a:ext cx="4945577" cy="3173247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356D3-4E49-42C1-8C9E-1581C8E84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8" y="1757841"/>
            <a:ext cx="3486996" cy="3486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31C8EA-0E04-4716-BCB6-FD2480FD38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8"/>
          <a:stretch/>
        </p:blipFill>
        <p:spPr>
          <a:xfrm>
            <a:off x="7481075" y="3319628"/>
            <a:ext cx="4276820" cy="3173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FDB3FD8-DDEC-44FC-9C67-497FC299404B}"/>
              </a:ext>
            </a:extLst>
          </p:cNvPr>
          <p:cNvSpPr/>
          <p:nvPr/>
        </p:nvSpPr>
        <p:spPr>
          <a:xfrm>
            <a:off x="544942" y="5447662"/>
            <a:ext cx="6687131" cy="136652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Ефективність навчання іноземній мові значно залежить від чіткої та гнучкої організації навчального процесу на </a:t>
            </a:r>
            <a:r>
              <a:rPr lang="uk-UA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від уміння вчителя враховувати реальне засвоєння матеріалу кожною ученицею та їхні індивідуальні особливості.</a:t>
            </a:r>
            <a:endParaRPr lang="uk-UA" sz="16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9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>
        <p14:gallery dir="l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Місце для вмісту 4">
            <a:extLst>
              <a:ext uri="{FF2B5EF4-FFF2-40B4-BE49-F238E27FC236}">
                <a16:creationId xmlns:a16="http://schemas.microsoft.com/office/drawing/2014/main" id="{1E2B90EE-9357-4F4D-B2AD-730E6F3CD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4599BCB0-0E04-478C-B49D-AA2CEA5CCF5E}"/>
              </a:ext>
            </a:extLst>
          </p:cNvPr>
          <p:cNvSpPr/>
          <p:nvPr/>
        </p:nvSpPr>
        <p:spPr>
          <a:xfrm>
            <a:off x="661851" y="502920"/>
            <a:ext cx="10868297" cy="585216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153445-3DB9-46D7-B8E7-414E92435B4F}"/>
              </a:ext>
            </a:extLst>
          </p:cNvPr>
          <p:cNvSpPr txBox="1">
            <a:spLocks/>
          </p:cNvSpPr>
          <p:nvPr/>
        </p:nvSpPr>
        <p:spPr>
          <a:xfrm>
            <a:off x="2017149" y="682537"/>
            <a:ext cx="3368106" cy="1912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Ф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ормування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b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комун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кативно</a:t>
            </a: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nnabelle" panose="03000400000000000000" pitchFamily="66" charset="0"/>
              </a:rPr>
              <a:t>ї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b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ru-RU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компетенц</a:t>
            </a:r>
            <a:r>
              <a:rPr lang="en-US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</a:t>
            </a:r>
            <a:r>
              <a:rPr lang="ru-RU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nnabelle" panose="03000400000000000000" pitchFamily="66" charset="0"/>
              </a:rPr>
              <a:t>ї</a:t>
            </a:r>
            <a:endParaRPr lang="uk-UA" sz="60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FDB3FD8-DDEC-44FC-9C67-497FC299404B}"/>
              </a:ext>
            </a:extLst>
          </p:cNvPr>
          <p:cNvSpPr/>
          <p:nvPr/>
        </p:nvSpPr>
        <p:spPr>
          <a:xfrm>
            <a:off x="949306" y="2506996"/>
            <a:ext cx="5146693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Оволодіння мовою як засобом міжкультурного спілкування, розвиток умінь використовувати мову як інструмент у діалозі культур і цивілізацій сучасного світу.</a:t>
            </a:r>
          </a:p>
          <a:p>
            <a:pPr indent="449263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Отже, комунікативна компетенція формується на основі взаємопов’язаного мовленнєвого, соціокультурного і </a:t>
            </a:r>
            <a:r>
              <a:rPr lang="uk-UA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розвитку учениць відповідно до їхніх вікових особливостей та інтересів на кожному етапі оволодіння іноземною мовою.</a:t>
            </a:r>
            <a:endParaRPr lang="uk-UA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35355800-C378-4D87-A0C6-6D47A1F776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692097"/>
              </p:ext>
            </p:extLst>
          </p:nvPr>
        </p:nvGraphicFramePr>
        <p:xfrm>
          <a:off x="6047106" y="761615"/>
          <a:ext cx="5300423" cy="5334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487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22B183-C647-471C-BF26-1ECFFBD64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>
                                            <p:graphicEl>
                                              <a:dgm id="{7522B183-C647-471C-BF26-1ECFFBD64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>
                                            <p:graphicEl>
                                              <a:dgm id="{7522B183-C647-471C-BF26-1ECFFBD64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>
                                            <p:graphicEl>
                                              <a:dgm id="{7522B183-C647-471C-BF26-1ECFFBD64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>
                                            <p:graphicEl>
                                              <a:dgm id="{7522B183-C647-471C-BF26-1ECFFBD646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F6A662F-9414-4D7C-9498-817A4A236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>
                                            <p:graphicEl>
                                              <a:dgm id="{9F6A662F-9414-4D7C-9498-817A4A236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>
                                            <p:graphicEl>
                                              <a:dgm id="{9F6A662F-9414-4D7C-9498-817A4A236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>
                                            <p:graphicEl>
                                              <a:dgm id="{9F6A662F-9414-4D7C-9498-817A4A236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>
                                            <p:graphicEl>
                                              <a:dgm id="{9F6A662F-9414-4D7C-9498-817A4A2364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BFABD9A-66F9-4F08-B660-3DA6A48F3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>
                                            <p:graphicEl>
                                              <a:dgm id="{1BFABD9A-66F9-4F08-B660-3DA6A48F3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>
                                            <p:graphicEl>
                                              <a:dgm id="{1BFABD9A-66F9-4F08-B660-3DA6A48F3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>
                                            <p:graphicEl>
                                              <a:dgm id="{1BFABD9A-66F9-4F08-B660-3DA6A48F3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>
                                            <p:graphicEl>
                                              <a:dgm id="{1BFABD9A-66F9-4F08-B660-3DA6A48F3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C56D9E8-99E2-4C25-849E-371AC6C59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>
                                            <p:graphicEl>
                                              <a:dgm id="{0C56D9E8-99E2-4C25-849E-371AC6C59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>
                                            <p:graphicEl>
                                              <a:dgm id="{0C56D9E8-99E2-4C25-849E-371AC6C59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>
                                            <p:graphicEl>
                                              <a:dgm id="{0C56D9E8-99E2-4C25-849E-371AC6C59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>
                                            <p:graphicEl>
                                              <a:dgm id="{0C56D9E8-99E2-4C25-849E-371AC6C591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60CBDCA-8376-4941-B317-A165DC256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>
                                            <p:graphicEl>
                                              <a:dgm id="{C60CBDCA-8376-4941-B317-A165DC256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>
                                            <p:graphicEl>
                                              <a:dgm id="{C60CBDCA-8376-4941-B317-A165DC256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>
                                            <p:graphicEl>
                                              <a:dgm id="{C60CBDCA-8376-4941-B317-A165DC256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8">
                                            <p:graphicEl>
                                              <a:dgm id="{C60CBDCA-8376-4941-B317-A165DC256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E627F9-188C-4513-B07B-13C587BD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">
                                            <p:graphicEl>
                                              <a:dgm id="{73E627F9-188C-4513-B07B-13C587BD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>
                                            <p:graphicEl>
                                              <a:dgm id="{73E627F9-188C-4513-B07B-13C587BD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>
                                            <p:graphicEl>
                                              <a:dgm id="{73E627F9-188C-4513-B07B-13C587BD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>
                                            <p:graphicEl>
                                              <a:dgm id="{73E627F9-188C-4513-B07B-13C587BD0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75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758B307-F55C-4C35-B1B4-23E72E66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">
                                            <p:graphicEl>
                                              <a:dgm id="{9758B307-F55C-4C35-B1B4-23E72E66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">
                                            <p:graphicEl>
                                              <a:dgm id="{9758B307-F55C-4C35-B1B4-23E72E66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">
                                            <p:graphicEl>
                                              <a:dgm id="{9758B307-F55C-4C35-B1B4-23E72E66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">
                                            <p:graphicEl>
                                              <a:dgm id="{9758B307-F55C-4C35-B1B4-23E72E6674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667859-5B91-42FC-AABA-8E9D5D10F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8">
                                            <p:graphicEl>
                                              <a:dgm id="{99667859-5B91-42FC-AABA-8E9D5D10F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8">
                                            <p:graphicEl>
                                              <a:dgm id="{99667859-5B91-42FC-AABA-8E9D5D10F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">
                                            <p:graphicEl>
                                              <a:dgm id="{99667859-5B91-42FC-AABA-8E9D5D10F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8">
                                            <p:graphicEl>
                                              <a:dgm id="{99667859-5B91-42FC-AABA-8E9D5D10F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25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032DC9-F8C9-46AE-B554-DE8BA15DC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8">
                                            <p:graphicEl>
                                              <a:dgm id="{7A032DC9-F8C9-46AE-B554-DE8BA15DC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8">
                                            <p:graphicEl>
                                              <a:dgm id="{7A032DC9-F8C9-46AE-B554-DE8BA15DC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8">
                                            <p:graphicEl>
                                              <a:dgm id="{7A032DC9-F8C9-46AE-B554-DE8BA15DC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8">
                                            <p:graphicEl>
                                              <a:dgm id="{7A032DC9-F8C9-46AE-B554-DE8BA15DC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1F0BF87-0EAF-4EE9-9711-074EE30E3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8">
                                            <p:graphicEl>
                                              <a:dgm id="{01F0BF87-0EAF-4EE9-9711-074EE30E3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8">
                                            <p:graphicEl>
                                              <a:dgm id="{01F0BF87-0EAF-4EE9-9711-074EE30E3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8">
                                            <p:graphicEl>
                                              <a:dgm id="{01F0BF87-0EAF-4EE9-9711-074EE30E3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8">
                                            <p:graphicEl>
                                              <a:dgm id="{01F0BF87-0EAF-4EE9-9711-074EE30E3B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750"/>
                            </p:stCondLst>
                            <p:childTnLst>
                              <p:par>
                                <p:cTn id="8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E73E290-2A2D-42DF-8009-681844FFA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8">
                                            <p:graphicEl>
                                              <a:dgm id="{5E73E290-2A2D-42DF-8009-681844FFA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8">
                                            <p:graphicEl>
                                              <a:dgm id="{5E73E290-2A2D-42DF-8009-681844FFA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8">
                                            <p:graphicEl>
                                              <a:dgm id="{5E73E290-2A2D-42DF-8009-681844FFA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8">
                                            <p:graphicEl>
                                              <a:dgm id="{5E73E290-2A2D-42DF-8009-681844FFA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Graphic spid="8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253D096-8155-4594-B8CA-7AB24F559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3"/>
            <a:ext cx="6858001" cy="12192002"/>
          </a:xfr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9BDC2791-2414-497A-96A8-7EA173673EA1}"/>
              </a:ext>
            </a:extLst>
          </p:cNvPr>
          <p:cNvSpPr/>
          <p:nvPr/>
        </p:nvSpPr>
        <p:spPr>
          <a:xfrm>
            <a:off x="138545" y="64533"/>
            <a:ext cx="11933381" cy="6728934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6F63BB1-A2DC-487D-BBD6-C0A652FD7039}"/>
              </a:ext>
            </a:extLst>
          </p:cNvPr>
          <p:cNvSpPr/>
          <p:nvPr/>
        </p:nvSpPr>
        <p:spPr>
          <a:xfrm>
            <a:off x="838200" y="2334263"/>
            <a:ext cx="10245436" cy="189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0"/>
              </a:spcAft>
            </a:pPr>
            <a:r>
              <a:rPr lang="uk-UA" sz="17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інтерактивного, комунікативно орієнтованого уроку характерні групові форми та види робіт. Це, як мінімум, кооперативне навчання, «мозковий штурм», групова дискусія, рольове моделювання</a:t>
            </a:r>
            <a:r>
              <a:rPr lang="en-US" sz="17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7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основі нашого досвіду можемо стверджувати, що застосування інтерактивних технологій навчання дозволяє ученицям відчути себе дослідниками, навчає злагоджено працювати у групах, розвиває критичне мислення та навички аргументовано висловлювати свої думки; приймати рішення та розв’язувати проблемні ситуації, розвивати уміння соціальної комунікації. </a:t>
            </a:r>
            <a:endParaRPr lang="uk-UA" sz="17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7EB2E3-7890-48AB-85F3-C0AF58484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 b="31044"/>
          <a:stretch/>
        </p:blipFill>
        <p:spPr>
          <a:xfrm>
            <a:off x="582388" y="4350747"/>
            <a:ext cx="5513612" cy="2442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C:\Documents and Settings\User\Рабочий стол\пані Люба\IMG_3091.JPG">
            <a:extLst>
              <a:ext uri="{FF2B5EF4-FFF2-40B4-BE49-F238E27FC236}">
                <a16:creationId xmlns:a16="http://schemas.microsoft.com/office/drawing/2014/main" id="{092B4F8D-D96B-45B6-866E-008C37912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20000" contrast="20000"/>
          </a:blip>
          <a:srcRect t="11038" b="23767"/>
          <a:stretch/>
        </p:blipFill>
        <p:spPr bwMode="auto">
          <a:xfrm>
            <a:off x="6096001" y="64533"/>
            <a:ext cx="5257800" cy="2180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BEC099-93C0-492B-B5D4-6A2239A89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96" y="4136858"/>
            <a:ext cx="2656609" cy="2656609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4E6213-100E-4BDA-840E-4CA1ADBAF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5" y="145850"/>
            <a:ext cx="3126072" cy="2069372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9500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A3133F-CF70-4CF2-8DB9-4E8CEDC5F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b="532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AFAEC8E-65CD-4CFE-A4F9-38942EF701B3}"/>
              </a:ext>
            </a:extLst>
          </p:cNvPr>
          <p:cNvSpPr/>
          <p:nvPr/>
        </p:nvSpPr>
        <p:spPr>
          <a:xfrm>
            <a:off x="337128" y="227739"/>
            <a:ext cx="11517744" cy="640080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761BD98-D021-44C3-BE88-056D84112DD1}"/>
              </a:ext>
            </a:extLst>
          </p:cNvPr>
          <p:cNvSpPr txBox="1">
            <a:spLocks/>
          </p:cNvSpPr>
          <p:nvPr/>
        </p:nvSpPr>
        <p:spPr>
          <a:xfrm>
            <a:off x="596290" y="229461"/>
            <a:ext cx="4913746" cy="1912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Проектна 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дiяльнiсть</a:t>
            </a:r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b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</a:br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як 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засiб</a:t>
            </a:r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iнтелектуального</a:t>
            </a:r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розвитку 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особистостi</a:t>
            </a:r>
            <a:endParaRPr lang="uk-UA" sz="60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ACFD9DB-7074-4621-A588-33B664639FF8}"/>
              </a:ext>
            </a:extLst>
          </p:cNvPr>
          <p:cNvSpPr/>
          <p:nvPr/>
        </p:nvSpPr>
        <p:spPr>
          <a:xfrm>
            <a:off x="479816" y="1989760"/>
            <a:ext cx="5146693" cy="1339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Така форма діяльності дуже подобається ученицям, оскільки це є реальною можливістю практично застосувати свої знання та залучити уяву й фантазію.</a:t>
            </a:r>
            <a:endParaRPr lang="uk-UA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D68C6AB-1DFD-4205-975F-F5C50C13DCAC}"/>
              </a:ext>
            </a:extLst>
          </p:cNvPr>
          <p:cNvSpPr txBox="1">
            <a:spLocks/>
          </p:cNvSpPr>
          <p:nvPr/>
        </p:nvSpPr>
        <p:spPr>
          <a:xfrm>
            <a:off x="5728727" y="2486393"/>
            <a:ext cx="6020709" cy="849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Створення 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ситуацi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nnabelle" panose="03000400000000000000" pitchFamily="66" charset="0"/>
              </a:rPr>
              <a:t>ї</a:t>
            </a:r>
            <a:r>
              <a:rPr lang="uk-UA" sz="4000" b="1" spc="50" dirty="0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 </a:t>
            </a:r>
            <a:r>
              <a:rPr lang="uk-UA" sz="4000" b="1" spc="50" dirty="0" err="1">
                <a:ln w="9525" cmpd="sng">
                  <a:solidFill>
                    <a:srgbClr val="660066"/>
                  </a:solidFill>
                  <a:prstDash val="solid"/>
                </a:ln>
                <a:solidFill>
                  <a:srgbClr val="FF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1 Vivaldi " panose="040B0500000000000000" pitchFamily="82" charset="0"/>
              </a:rPr>
              <a:t>успiху</a:t>
            </a:r>
            <a:endParaRPr lang="uk-UA" sz="6000" b="1" spc="50" dirty="0">
              <a:ln w="9525" cmpd="sng">
                <a:solidFill>
                  <a:srgbClr val="660066"/>
                </a:solidFill>
                <a:prstDash val="solid"/>
              </a:ln>
              <a:solidFill>
                <a:srgbClr val="FF00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nabelle" panose="03000400000000000000" pitchFamily="66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E5451EB-6DBA-422F-B204-74633D7587AE}"/>
              </a:ext>
            </a:extLst>
          </p:cNvPr>
          <p:cNvSpPr/>
          <p:nvPr/>
        </p:nvSpPr>
        <p:spPr>
          <a:xfrm>
            <a:off x="5626509" y="3329166"/>
            <a:ext cx="6065640" cy="3075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0"/>
              </a:spcAft>
            </a:pPr>
            <a:r>
              <a:rPr lang="uk-UA" sz="17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Переступаючи поріг школи, дитина  чекає успіху. Ситуація успіху — необхідна умова для становлення позитивного відношення учениць до навчання та переростання його в активний, творчий процес. Успіх пов’язаний з відчуттям емоційного  підйому, створює відчуття внутрішнього благополуччя. Для того, аби створити ситуацію успіху, ми здійснюємо індивідуальний підхід до кожної учениці, </a:t>
            </a:r>
            <a:r>
              <a:rPr lang="uk-UA" sz="17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рівневу</a:t>
            </a:r>
            <a:r>
              <a:rPr lang="uk-UA" sz="17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диференціацію, застосовуємо технології освітніх проектів, ситуативного моделювання, проблемного навчання. </a:t>
            </a:r>
            <a:endParaRPr lang="uk-UA" sz="17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4452654-B8C5-406F-9897-63567450B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</a:blip>
          <a:srcRect l="14656" t="1227" r="5845" b="1"/>
          <a:stretch/>
        </p:blipFill>
        <p:spPr bwMode="auto">
          <a:xfrm>
            <a:off x="956966" y="3428944"/>
            <a:ext cx="4123034" cy="3021875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CEC0F0-A23D-4F6D-907B-097131DD0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1"/>
          <a:stretch/>
        </p:blipFill>
        <p:spPr>
          <a:xfrm>
            <a:off x="6565493" y="392231"/>
            <a:ext cx="4452713" cy="2018689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4618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>
        <p14:gallery dir="l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B68A2A2-A403-4FA1-A9F2-D81A701B9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3"/>
            <a:ext cx="6858001" cy="12192001"/>
          </a:xfr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3DC83022-4893-4B1D-9D70-25BA6141F514}"/>
              </a:ext>
            </a:extLst>
          </p:cNvPr>
          <p:cNvSpPr/>
          <p:nvPr/>
        </p:nvSpPr>
        <p:spPr>
          <a:xfrm>
            <a:off x="679268" y="496389"/>
            <a:ext cx="10868297" cy="585216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55F2770-56E2-4330-B663-20DEB44D3A78}"/>
              </a:ext>
            </a:extLst>
          </p:cNvPr>
          <p:cNvSpPr/>
          <p:nvPr/>
        </p:nvSpPr>
        <p:spPr>
          <a:xfrm>
            <a:off x="834886" y="1036912"/>
            <a:ext cx="6582216" cy="4771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0"/>
              </a:spcAft>
            </a:pP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огляду на вимоги документа під назвою 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Der 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Gemeinsame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Europäische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Referenzrahmen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für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GB" sz="1900" dirty="0" err="1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Sprachen</a:t>
            </a:r>
            <a:r>
              <a:rPr lang="en-GB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необхідного рівня компетенцій учнів, ми прагнемо осягнути мету, опираючись на концепцію фахових посібників для вивчення іноземної мови, зокрема, німецької.</a:t>
            </a:r>
          </a:p>
          <a:p>
            <a:pPr indent="449263" algn="just">
              <a:lnSpc>
                <a:spcPct val="115000"/>
              </a:lnSpc>
              <a:spcAft>
                <a:spcPts val="0"/>
              </a:spcAft>
            </a:pPr>
            <a:r>
              <a:rPr lang="uk-UA" sz="1900" dirty="0">
                <a:solidFill>
                  <a:srgbClr val="440044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Початком кожного уроку є цікаве фото, часто супроводжуване текстом для слухання, що є імпульсом у роботі. Далі – завдання, що впроваджують у тематику заняття. Обов’язковим елементом є повідомлення про цілі навчання. Залежно від них вводяться та практикуються нові структури та мовленнєві звороти. Наглядні блоки граматики та мовленнєвих одиниць допомагають усвідомлено засвоїти виучуваний матеріал. </a:t>
            </a:r>
            <a:endParaRPr lang="uk-UA" sz="1900" dirty="0">
              <a:solidFill>
                <a:srgbClr val="440044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3D341B-D052-4E87-9396-65CAA6CF5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8404083" y="762522"/>
            <a:ext cx="2361764" cy="2903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E3B3E4-A68A-4C60-A976-890671121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71" y="3950844"/>
            <a:ext cx="4027325" cy="21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9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>
        <p14:gallery dir="l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2413</TotalTime>
  <Words>1252</Words>
  <Application>Microsoft Office PowerPoint</Application>
  <PresentationFormat>Широкий екран</PresentationFormat>
  <Paragraphs>84</Paragraphs>
  <Slides>29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8" baseType="lpstr">
      <vt:lpstr>1 Vivaldi </vt:lpstr>
      <vt:lpstr>Annabelle</vt:lpstr>
      <vt:lpstr>Academy</vt:lpstr>
      <vt:lpstr>Calibri Light</vt:lpstr>
      <vt:lpstr>Arial</vt:lpstr>
      <vt:lpstr>Cambria</vt:lpstr>
      <vt:lpstr>Calibri</vt:lpstr>
      <vt:lpstr>Times New Roman</vt:lpstr>
      <vt:lpstr>Тема Office</vt:lpstr>
      <vt:lpstr>Досвiд роботи  учителя нiмецької мови,  кандидата фiлологiчних наук   Бiлiнської  Любовi Петрiвни</vt:lpstr>
      <vt:lpstr>ТЕМА  ДОСВIДУ: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Natalia</dc:creator>
  <cp:lastModifiedBy>Natalia</cp:lastModifiedBy>
  <cp:revision>147</cp:revision>
  <dcterms:created xsi:type="dcterms:W3CDTF">2017-12-01T13:32:49Z</dcterms:created>
  <dcterms:modified xsi:type="dcterms:W3CDTF">2017-12-08T08:39:32Z</dcterms:modified>
</cp:coreProperties>
</file>