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6" r:id="rId8"/>
    <p:sldId id="261" r:id="rId9"/>
    <p:sldId id="264" r:id="rId10"/>
    <p:sldId id="276" r:id="rId11"/>
    <p:sldId id="275" r:id="rId12"/>
    <p:sldId id="278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80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0" t="42175" b="71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14914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2D0801"/>
                </a:solidFill>
                <a:latin typeface="Times New Roman" pitchFamily="18" charset="0"/>
                <a:ea typeface="Ebrima" pitchFamily="2" charset="0"/>
                <a:cs typeface="Times New Roman" pitchFamily="18" charset="0"/>
              </a:rPr>
              <a:t>Тема: </a:t>
            </a:r>
            <a:r>
              <a:rPr lang="uk-UA" sz="6000" b="1" dirty="0" smtClean="0">
                <a:solidFill>
                  <a:srgbClr val="CC0000"/>
                </a:solidFill>
                <a:latin typeface="Times New Roman" pitchFamily="18" charset="0"/>
                <a:ea typeface="Ebrima" pitchFamily="2" charset="0"/>
                <a:cs typeface="Times New Roman" pitchFamily="18" charset="0"/>
              </a:rPr>
              <a:t>Стандартний </a:t>
            </a:r>
            <a:r>
              <a:rPr lang="uk-UA" sz="6000" b="1" dirty="0">
                <a:solidFill>
                  <a:srgbClr val="CC0000"/>
                </a:solidFill>
                <a:latin typeface="Times New Roman" pitchFamily="18" charset="0"/>
                <a:ea typeface="Ebrima" pitchFamily="2" charset="0"/>
                <a:cs typeface="Times New Roman" pitchFamily="18" charset="0"/>
              </a:rPr>
              <a:t>вигляд числа. Стежками нашої землячки – Лесі Українки</a:t>
            </a:r>
            <a:r>
              <a:rPr lang="uk-UA" sz="6000" dirty="0">
                <a:solidFill>
                  <a:srgbClr val="CC0000"/>
                </a:solidFill>
                <a:latin typeface="Times New Roman" pitchFamily="18" charset="0"/>
                <a:ea typeface="Ebrima" pitchFamily="2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6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47525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Відповідь.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Леся Українка «силою свого генія... створила надзвичайно своєрідну поему, піднесла її на небувалу в історії світової літератури височінь»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Picture 2" descr="C:\Users\Адмін\Downloads\kisspng-white-coffee-cafe-espresso-coffee-cup-in-house-service-support-connect-vending-5c585866142f07.1161454115492936700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664296" cy="21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>
                <a:solidFill>
                  <a:srgbClr val="00B050"/>
                </a:solidFill>
              </a:rPr>
              <a:t/>
            </a:r>
            <a:br>
              <a:rPr lang="uk-UA" dirty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>
                <a:solidFill>
                  <a:srgbClr val="00B050"/>
                </a:solidFill>
              </a:rPr>
              <a:t/>
            </a:r>
            <a:br>
              <a:rPr lang="uk-UA" dirty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Відповідь:</a:t>
            </a:r>
            <a:r>
              <a:rPr lang="uk-UA" sz="6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«Сім струн»</a:t>
            </a:r>
            <a:br>
              <a:rPr lang="uk-UA" sz="6700" dirty="0" smtClean="0">
                <a:latin typeface="Times New Roman" pitchFamily="18" charset="0"/>
                <a:cs typeface="Times New Roman" pitchFamily="18" charset="0"/>
              </a:rPr>
            </a:br>
            <a:endParaRPr lang="uk-UA" sz="6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ін\Downloads\kisspng-white-coffee-cafe-espresso-coffee-cup-in-house-service-support-connect-vending-5c585866142f07.1161454115492936700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664296" cy="21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Страва </a:t>
            </a:r>
            <a:r>
              <a:rPr lang="uk-UA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«Пізнавальна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:\Users\%D0%90%D0%B4%D0%BC%D1%96%D0%BD\Desktop\05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Адмін\Desktop\zavivanec_z_ma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76674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6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91547"/>
            <a:ext cx="7759774" cy="5873757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Інші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будуть співці по мені,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Інші будуть </a:t>
            </a:r>
            <a:r>
              <a:rPr lang="uk-UA" sz="4400" b="1">
                <a:latin typeface="Times New Roman" pitchFamily="18" charset="0"/>
                <a:cs typeface="Times New Roman" pitchFamily="18" charset="0"/>
              </a:rPr>
              <a:t>лунати </a:t>
            </a:r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пісні,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Вільні, гучні, одважні та горді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Поєднаються в яснім акорді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І полинуть у ті небеса,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Де сіяє одвічна краса;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Там на їх обізветься луною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Пісня та, що не згине зо мною.</a:t>
            </a:r>
            <a:br>
              <a:rPr lang="uk-UA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Леся </a:t>
            </a:r>
            <a:r>
              <a:rPr lang="uk-UA" sz="49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uk-UA" b="1" dirty="0">
                <a:solidFill>
                  <a:srgbClr val="00B050"/>
                </a:solidFill>
              </a:rPr>
              <a:t/>
            </a:r>
            <a:br>
              <a:rPr lang="uk-UA" b="1" dirty="0">
                <a:solidFill>
                  <a:srgbClr val="00B050"/>
                </a:solidFill>
              </a:rPr>
            </a:br>
            <a:endParaRPr lang="uk-U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Літературно-математичне меню</a:t>
            </a:r>
            <a:r>
              <a:rPr lang="uk-UA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Страва </a:t>
            </a:r>
            <a:r>
              <a:rPr lang="uk-UA" sz="5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5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«Незабудка»</a:t>
            </a:r>
            <a:br>
              <a:rPr lang="uk-UA" sz="5300" dirty="0">
                <a:latin typeface="Times New Roman" pitchFamily="18" charset="0"/>
                <a:cs typeface="Times New Roman" pitchFamily="18" charset="0"/>
              </a:rPr>
            </a:br>
            <a:r>
              <a:rPr lang="uk-UA" sz="5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Страва 2. 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«Магічна таблиця»</a:t>
            </a:r>
            <a:br>
              <a:rPr lang="uk-UA" sz="5300" dirty="0">
                <a:latin typeface="Times New Roman" pitchFamily="18" charset="0"/>
                <a:cs typeface="Times New Roman" pitchFamily="18" charset="0"/>
              </a:rPr>
            </a:br>
            <a:r>
              <a:rPr lang="uk-UA" sz="5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Страва 3. 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«Проникаючи в зоряні </a:t>
            </a:r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>далі…»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>
                <a:latin typeface="Times New Roman" pitchFamily="18" charset="0"/>
                <a:cs typeface="Times New Roman" pitchFamily="18" charset="0"/>
              </a:rPr>
            </a:br>
            <a:r>
              <a:rPr lang="uk-UA" sz="5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Страва 4. 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«Секрет»</a:t>
            </a:r>
            <a:br>
              <a:rPr lang="uk-UA" sz="5300" dirty="0">
                <a:latin typeface="Times New Roman" pitchFamily="18" charset="0"/>
                <a:cs typeface="Times New Roman" pitchFamily="18" charset="0"/>
              </a:rPr>
            </a:br>
            <a:r>
              <a:rPr lang="uk-UA" sz="53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Страва 5. </a:t>
            </a:r>
            <a:r>
              <a:rPr lang="uk-UA" sz="5300" dirty="0">
                <a:latin typeface="Times New Roman" pitchFamily="18" charset="0"/>
                <a:cs typeface="Times New Roman" pitchFamily="18" charset="0"/>
              </a:rPr>
              <a:t>«Пізнавальна» (не оцінюється)</a:t>
            </a:r>
            <a:r>
              <a:rPr lang="uk-UA" sz="5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5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ін\Downloads\kisspng-white-coffee-cafe-espresso-coffee-cup-in-house-service-support-connect-vending-5c585866142f07.1161454115492936700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8039"/>
            <a:ext cx="2664296" cy="21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285" y="980728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Девіз уроку: </a:t>
            </a:r>
            <a:br>
              <a:rPr lang="uk-UA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Добре засвоюються лише ті знання,</a:t>
            </a:r>
            <a:br>
              <a:rPr lang="uk-UA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які поглинаються з апетитом.</a:t>
            </a:r>
            <a:br>
              <a:rPr lang="uk-UA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Анатоль </a:t>
            </a:r>
            <a:r>
              <a:rPr lang="uk-UA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Франс</a:t>
            </a: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Епіграф уроку:</a:t>
            </a:r>
            <a:endParaRPr lang="uk-UA" sz="40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900" b="1" dirty="0">
                <a:latin typeface="Times New Roman" pitchFamily="18" charset="0"/>
                <a:cs typeface="Times New Roman" pitchFamily="18" charset="0"/>
              </a:rPr>
              <a:t>Леся Українка - … геніальна </a:t>
            </a:r>
            <a:r>
              <a:rPr lang="uk-UA" sz="3900" b="1" dirty="0" smtClean="0">
                <a:latin typeface="Times New Roman" pitchFamily="18" charset="0"/>
                <a:cs typeface="Times New Roman" pitchFamily="18" charset="0"/>
              </a:rPr>
              <a:t>жінка.</a:t>
            </a:r>
            <a:endParaRPr lang="uk-UA" sz="3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М. Павлик</a:t>
            </a:r>
            <a:endParaRPr lang="uk-UA" sz="4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53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548680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Страва 1. «Незабудка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uk-UA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🏁 Печиво «Незабудка», купити печиво оптом, ціна, замови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C:\Users\Адмін\Desktop\изображение_viber_2020-12-15_20-47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0875"/>
            <a:ext cx="6624737" cy="43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uk-UA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. 71. </a:t>
            </a:r>
            <a:endParaRPr lang="uk-UA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. 44. 53</a:t>
            </a:r>
          </a:p>
        </p:txBody>
      </p:sp>
      <p:pic>
        <p:nvPicPr>
          <p:cNvPr id="4" name="Picture 2" descr="C:\Users\Адмін\Downloads\kisspng-white-coffee-cafe-espresso-coffee-cup-in-house-service-support-connect-vending-5c585866142f07.1161454115492936700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446977"/>
            <a:ext cx="2664296" cy="21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ін\Desktop\1000_545_1606385755-2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69127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4920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Страва </a:t>
            </a:r>
            <a:r>
              <a:rPr lang="uk-U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«Магічна таблиця»</a:t>
            </a:r>
          </a:p>
        </p:txBody>
      </p:sp>
    </p:spTree>
    <p:extLst>
      <p:ext uri="{BB962C8B-B14F-4D97-AF65-F5344CB8AC3E}">
        <p14:creationId xmlns:p14="http://schemas.microsoft.com/office/powerpoint/2010/main" val="16141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484784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uk-UA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Франко</a:t>
            </a:r>
          </a:p>
          <a:p>
            <a:pPr algn="ctr"/>
            <a:endParaRPr lang="uk-UA" sz="5400" dirty="0"/>
          </a:p>
        </p:txBody>
      </p:sp>
      <p:pic>
        <p:nvPicPr>
          <p:cNvPr id="3" name="Picture 2" descr="C:\Users\Адмін\Downloads\kisspng-white-coffee-cafe-espresso-coffee-cup-in-house-service-support-connect-vending-5c585866142f07.1161454115492936700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2664296" cy="21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ін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6768752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76672"/>
            <a:ext cx="5549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Страва 3. «Проникаючи в зоряні далі…»</a:t>
            </a:r>
            <a:endParaRPr lang="uk-UA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ін\Desktop\изображение_viber_2020-12-15_20-43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392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486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Страва </a:t>
            </a:r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«Секрет</a:t>
            </a:r>
            <a:r>
              <a:rPr lang="uk-UA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87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</vt:lpstr>
      <vt:lpstr>   </vt:lpstr>
      <vt:lpstr>            Літературно-математичне меню Страва 1. «Незабудка» Страва 2. «Магічна таблиця» Страва 3. «Проникаючи в зоряні далі…» Страва 4. «Секрет» Страва 5. «Пізнавальна» (не оцінюється)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Відповідь. Леся Українка «силою свого генія... створила надзвичайно своєрідну поему, піднесла її на небувалу в історії світової літератури височінь»   </vt:lpstr>
      <vt:lpstr>       Відповідь: «Сім струн» </vt:lpstr>
      <vt:lpstr>   Страва 5. «Пізнавальна»  </vt:lpstr>
      <vt:lpstr>  Інші будуть співці по мені, Інші будуть лунати пісні, Вільні, гучні, одважні та горді Поєднаються в яснім акорді І полинуть у ті небеса, Де сіяє одвічна краса; Там на їх обізветься луною Пісня та, що не згине зо мною.  Леся Українка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Адмін</dc:creator>
  <cp:lastModifiedBy>Адмін</cp:lastModifiedBy>
  <cp:revision>16</cp:revision>
  <dcterms:created xsi:type="dcterms:W3CDTF">2020-12-15T17:54:39Z</dcterms:created>
  <dcterms:modified xsi:type="dcterms:W3CDTF">2020-12-16T17:33:41Z</dcterms:modified>
</cp:coreProperties>
</file>