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B8FFB"/>
    <a:srgbClr val="C4E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CE7227-9BE8-4966-815E-261B0B8E07A5}" type="datetimeFigureOut">
              <a:rPr lang="uk-UA" smtClean="0"/>
              <a:pPr/>
              <a:t>06.12.2017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A74F49-6D48-4862-AE48-8032B7DA038C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14356"/>
            <a:ext cx="9144000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en-US" sz="6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6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Durch</a:t>
            </a:r>
            <a:r>
              <a:rPr lang="en-US" sz="6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die  </a:t>
            </a:r>
            <a:r>
              <a:rPr lang="de-DE" sz="6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Städte</a:t>
            </a:r>
          </a:p>
          <a:p>
            <a:endParaRPr lang="de-DE" sz="6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de-DE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de-DE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sz="54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857496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Deutschlands… </a:t>
            </a:r>
            <a:endParaRPr lang="de-DE" sz="6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60580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Dresden</a:t>
            </a:r>
            <a:endParaRPr lang="ru-RU" sz="9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8572528" cy="48220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142984"/>
            <a:ext cx="7777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/>
              <a:t>Dresden - die </a:t>
            </a:r>
            <a:r>
              <a:rPr lang="en-US" sz="4000" b="1" i="1" dirty="0" err="1" smtClean="0"/>
              <a:t>Stadt</a:t>
            </a:r>
            <a:r>
              <a:rPr lang="en-US" sz="4000" b="1" i="1" dirty="0" smtClean="0"/>
              <a:t> an </a:t>
            </a:r>
            <a:r>
              <a:rPr lang="en-US" sz="4000" b="1" i="1" dirty="0" err="1" smtClean="0"/>
              <a:t>der</a:t>
            </a:r>
            <a:r>
              <a:rPr lang="en-US" sz="4000" b="1" i="1" dirty="0" smtClean="0"/>
              <a:t> Elbe. </a:t>
            </a:r>
            <a:endParaRPr lang="uk-UA" sz="4000" b="1" i="1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comptech\Desktop\Дрезденская_государственная_опера_(Оперный_театр_Земпера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7358114" cy="47317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857232"/>
            <a:ext cx="7109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/>
              <a:t>Berühmte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Kunst</a:t>
            </a:r>
            <a:r>
              <a:rPr lang="en-US" sz="3200" b="1" i="1" dirty="0" smtClean="0"/>
              <a:t> – und </a:t>
            </a:r>
            <a:r>
              <a:rPr lang="en-US" sz="3200" b="1" i="1" dirty="0" err="1" smtClean="0"/>
              <a:t>Kulturstadt</a:t>
            </a:r>
            <a:r>
              <a:rPr lang="en-US" sz="3200" b="1" i="1" dirty="0"/>
              <a:t>.</a:t>
            </a:r>
            <a:endParaRPr lang="uk-UA" sz="3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500958" y="5715016"/>
            <a:ext cx="1486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Staats</a:t>
            </a:r>
            <a:r>
              <a:rPr lang="en-US" sz="2000" b="1" dirty="0" smtClean="0"/>
              <a:t>-</a:t>
            </a:r>
          </a:p>
          <a:p>
            <a:r>
              <a:rPr lang="en-US" sz="2000" b="1" dirty="0" err="1" smtClean="0"/>
              <a:t>opernhaus</a:t>
            </a:r>
            <a:endParaRPr lang="uk-UA" sz="2000" b="1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Результат пошуку зображень за запитом &quot;дрезден цвінгер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7429552" cy="49409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857232"/>
            <a:ext cx="60576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Der</a:t>
            </a:r>
            <a:r>
              <a:rPr lang="en-US" sz="4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Dresdner </a:t>
            </a:r>
            <a:r>
              <a:rPr lang="en-US" sz="48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Zwinger</a:t>
            </a:r>
            <a:endParaRPr lang="uk-UA" sz="480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857232"/>
            <a:ext cx="9144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/>
              <a:t>Der </a:t>
            </a:r>
            <a:r>
              <a:rPr lang="de-DE" sz="2400" b="1" i="1" dirty="0"/>
              <a:t>Gebäudekomplex mit Garten- und Springbrunnenanlage gehört zu den wichtigsten Barockbauwerken Deutschlands.</a:t>
            </a:r>
            <a:endParaRPr lang="uk-UA" sz="2400" b="1" i="1" dirty="0"/>
          </a:p>
        </p:txBody>
      </p:sp>
      <p:pic>
        <p:nvPicPr>
          <p:cNvPr id="6" name="Picture 4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988" y="1714488"/>
            <a:ext cx="8794657" cy="49474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8376503" cy="5581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64365"/>
            <a:ext cx="8135385" cy="44840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714356"/>
            <a:ext cx="90726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Im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Zwinger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befindet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sich</a:t>
            </a:r>
            <a:r>
              <a:rPr lang="en-US" sz="2800" b="1" i="1" dirty="0" smtClean="0"/>
              <a:t> die </a:t>
            </a:r>
            <a:r>
              <a:rPr lang="en-US" sz="2800" b="1" i="1" dirty="0" err="1" smtClean="0"/>
              <a:t>weltbekannte</a:t>
            </a:r>
            <a:r>
              <a:rPr lang="en-US" sz="2800" b="1" i="1" dirty="0" smtClean="0"/>
              <a:t> G</a:t>
            </a:r>
            <a:r>
              <a:rPr lang="de-DE" sz="2800" b="1" i="1" dirty="0"/>
              <a:t>e</a:t>
            </a:r>
            <a:r>
              <a:rPr lang="en-US" sz="2800" b="1" i="1" dirty="0" smtClean="0"/>
              <a:t>m</a:t>
            </a:r>
            <a:r>
              <a:rPr lang="de-DE" sz="2800" b="1" i="1" dirty="0" smtClean="0"/>
              <a:t>ä</a:t>
            </a:r>
            <a:r>
              <a:rPr lang="en-US" sz="2800" b="1" i="1" dirty="0" err="1" smtClean="0"/>
              <a:t>ldegalerie</a:t>
            </a:r>
            <a:r>
              <a:rPr lang="en-US" sz="2800" b="1" i="1" dirty="0" smtClean="0"/>
              <a:t>, </a:t>
            </a:r>
            <a:r>
              <a:rPr lang="en-US" sz="2800" b="1" i="1" dirty="0" err="1" smtClean="0"/>
              <a:t>wo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es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Meisterwerke</a:t>
            </a:r>
            <a:r>
              <a:rPr lang="en-US" sz="2800" b="1" i="1" dirty="0" smtClean="0"/>
              <a:t> von </a:t>
            </a:r>
            <a:r>
              <a:rPr lang="en-US" sz="2800" b="1" i="1" dirty="0" err="1" smtClean="0"/>
              <a:t>Dürer</a:t>
            </a:r>
            <a:r>
              <a:rPr lang="en-US" sz="2800" b="1" i="1" dirty="0" smtClean="0"/>
              <a:t>, </a:t>
            </a:r>
            <a:r>
              <a:rPr lang="en-US" sz="2800" b="1" i="1" dirty="0" err="1" smtClean="0"/>
              <a:t>Raffael</a:t>
            </a:r>
            <a:r>
              <a:rPr lang="en-US" sz="2800" b="1" i="1" dirty="0" smtClean="0"/>
              <a:t>, Rubens, Rembrandt </a:t>
            </a:r>
            <a:r>
              <a:rPr lang="en-US" sz="2800" b="1" i="1" dirty="0" err="1" smtClean="0"/>
              <a:t>gibt</a:t>
            </a:r>
            <a:r>
              <a:rPr lang="en-US" sz="2800" b="1" i="1" dirty="0" smtClean="0"/>
              <a:t>.</a:t>
            </a:r>
            <a:endParaRPr lang="uk-UA" sz="2800" b="1" i="1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98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214290"/>
            <a:ext cx="357341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5000" b="1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Köln</a:t>
            </a:r>
            <a:endParaRPr lang="ru-RU" sz="15000" b="1" dirty="0">
              <a:ln w="5080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2" y="1785926"/>
            <a:ext cx="3997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Köln </a:t>
            </a:r>
            <a:r>
              <a:rPr lang="en-US" sz="3200" b="1" i="1" dirty="0" err="1" smtClean="0"/>
              <a:t>ist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eine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uralte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Universitäts</a:t>
            </a:r>
            <a:r>
              <a:rPr lang="en-US" sz="3200" b="1" i="1" dirty="0" smtClean="0"/>
              <a:t> – und </a:t>
            </a:r>
            <a:r>
              <a:rPr lang="en-US" sz="3200" b="1" i="1" dirty="0" err="1" smtClean="0"/>
              <a:t>Messestadt</a:t>
            </a:r>
            <a:r>
              <a:rPr lang="en-US" sz="3200" b="1" i="1" dirty="0" smtClean="0"/>
              <a:t>.</a:t>
            </a:r>
            <a:endParaRPr lang="uk-UA" sz="3200" b="1" i="1" dirty="0"/>
          </a:p>
        </p:txBody>
      </p:sp>
      <p:pic>
        <p:nvPicPr>
          <p:cNvPr id="2051" name="Picture 3" descr="C:\Users\comptech\Desktop\презент\7\cl1_th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86256"/>
            <a:ext cx="7658122" cy="2393163"/>
          </a:xfrm>
          <a:prstGeom prst="rect">
            <a:avLst/>
          </a:prstGeom>
          <a:noFill/>
        </p:spPr>
      </p:pic>
      <p:pic>
        <p:nvPicPr>
          <p:cNvPr id="3" name="Рисунок 2" descr="uni-koeln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071546"/>
            <a:ext cx="4286280" cy="296337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628" y="1857364"/>
            <a:ext cx="3929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Der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berühmte</a:t>
            </a:r>
            <a:r>
              <a:rPr lang="en-US" sz="2800" b="1" i="1" dirty="0" smtClean="0"/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Kölner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Dom</a:t>
            </a:r>
            <a:r>
              <a:rPr lang="en-US" sz="2800" b="1" i="1" dirty="0" smtClean="0"/>
              <a:t> – </a:t>
            </a:r>
            <a:r>
              <a:rPr lang="en-US" sz="2800" b="1" i="1" dirty="0" err="1" smtClean="0"/>
              <a:t>ein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Wunderwerk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gotischer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Architektur</a:t>
            </a:r>
            <a:r>
              <a:rPr lang="en-US" sz="2800" b="1" i="1" dirty="0" smtClean="0"/>
              <a:t>.</a:t>
            </a:r>
            <a:endParaRPr lang="uk-UA" sz="2800" b="1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785794"/>
            <a:ext cx="3413086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857232"/>
            <a:ext cx="44209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Leipzig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496"/>
            <a:ext cx="8772586" cy="37266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1357298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Die </a:t>
            </a:r>
            <a:r>
              <a:rPr lang="en-US" sz="3200" b="1" i="1" dirty="0" err="1" smtClean="0"/>
              <a:t>zahlreichen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Glockentürme</a:t>
            </a:r>
            <a:r>
              <a:rPr lang="en-US" sz="3200" b="1" i="1" dirty="0" smtClean="0"/>
              <a:t> und </a:t>
            </a:r>
            <a:r>
              <a:rPr lang="en-US" sz="3200" b="1" i="1" dirty="0" err="1" smtClean="0"/>
              <a:t>Brücken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bilden</a:t>
            </a:r>
            <a:r>
              <a:rPr lang="en-US" sz="3200" b="1" i="1" dirty="0" smtClean="0"/>
              <a:t> das </a:t>
            </a:r>
            <a:r>
              <a:rPr lang="en-US" sz="3200" b="1" i="1" dirty="0" err="1" smtClean="0"/>
              <a:t>Stadtbild</a:t>
            </a:r>
            <a:r>
              <a:rPr lang="en-US" sz="3200" b="1" i="1" dirty="0" smtClean="0"/>
              <a:t>.</a:t>
            </a:r>
            <a:endParaRPr lang="uk-UA" sz="3200" b="1" i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8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0"/>
            <a:ext cx="42995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München</a:t>
            </a:r>
            <a:endParaRPr lang="ru-RU" sz="9600" b="1" i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6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28868"/>
            <a:ext cx="8358244" cy="41791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402" y="1142984"/>
            <a:ext cx="8740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München</a:t>
            </a:r>
            <a:r>
              <a:rPr lang="en-US" sz="2400" b="1" i="1" dirty="0" smtClean="0"/>
              <a:t> – die </a:t>
            </a:r>
            <a:r>
              <a:rPr lang="en-US" sz="2400" b="1" i="1" dirty="0" err="1" smtClean="0"/>
              <a:t>sogenannte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Hauptstadt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Bayerns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mit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breiten</a:t>
            </a:r>
            <a:r>
              <a:rPr lang="en-US" sz="2400" b="1" i="1" dirty="0" smtClean="0"/>
              <a:t> </a:t>
            </a:r>
            <a:r>
              <a:rPr lang="de-DE" sz="2400" b="1" i="1" dirty="0" smtClean="0"/>
              <a:t>Straßen, schönen Plätzen, vielen schönen Parks.</a:t>
            </a:r>
          </a:p>
          <a:p>
            <a:r>
              <a:rPr lang="en-US" sz="2400" b="1" i="1" dirty="0" smtClean="0"/>
              <a:t>  </a:t>
            </a:r>
            <a:endParaRPr lang="uk-UA" sz="2400" b="1" i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 descr="C:\Users\comptech\Desktop\презент\7\Frauenkirche_Munich_-_View_from_Peterskirche_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7215206" cy="44986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1357298"/>
            <a:ext cx="8285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/>
              <a:t>Frauenkirche</a:t>
            </a:r>
            <a:r>
              <a:rPr lang="en-US" sz="3200" b="1" i="1" dirty="0" smtClean="0"/>
              <a:t> – </a:t>
            </a:r>
            <a:r>
              <a:rPr lang="en-US" sz="3200" b="1" i="1" dirty="0" err="1" smtClean="0"/>
              <a:t>ein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Wahrzeichen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der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Stadt</a:t>
            </a:r>
            <a:r>
              <a:rPr lang="en-US" sz="3200" b="1" i="1" dirty="0" smtClean="0"/>
              <a:t>.</a:t>
            </a:r>
            <a:endParaRPr lang="uk-UA" sz="3200" b="1" i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b013848-e59d-46e4-b287-ff49171694e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000504"/>
            <a:ext cx="3929090" cy="2632183"/>
          </a:xfrm>
          <a:prstGeom prst="rect">
            <a:avLst/>
          </a:prstGeom>
        </p:spPr>
      </p:pic>
      <p:pic>
        <p:nvPicPr>
          <p:cNvPr id="58369" name="Picture 1" descr="C:\Users\comptech\Desktop\презент\7\Alte_Pinakothe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642918"/>
            <a:ext cx="7572428" cy="32988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6247" y="4214818"/>
            <a:ext cx="4857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Alte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Pinakotek</a:t>
            </a:r>
            <a:r>
              <a:rPr lang="en-US" sz="2400" b="1" i="1" dirty="0" smtClean="0"/>
              <a:t> – </a:t>
            </a:r>
            <a:r>
              <a:rPr lang="en-US" sz="2400" b="1" i="1" dirty="0" err="1" smtClean="0"/>
              <a:t>eine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der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bedeutendsten</a:t>
            </a:r>
            <a:r>
              <a:rPr lang="en-US" sz="2400" b="1" i="1" dirty="0" smtClean="0"/>
              <a:t> G</a:t>
            </a:r>
            <a:r>
              <a:rPr lang="de-DE" sz="2400" b="1" i="1" dirty="0" smtClean="0"/>
              <a:t>e</a:t>
            </a:r>
            <a:r>
              <a:rPr lang="en-US" sz="2400" b="1" i="1" dirty="0" smtClean="0"/>
              <a:t>m</a:t>
            </a:r>
            <a:r>
              <a:rPr lang="de-DE" sz="2400" b="1" i="1" dirty="0" smtClean="0"/>
              <a:t>ä</a:t>
            </a:r>
            <a:r>
              <a:rPr lang="en-US" sz="2400" b="1" i="1" dirty="0" err="1" smtClean="0"/>
              <a:t>ldegalerien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der</a:t>
            </a:r>
            <a:r>
              <a:rPr lang="en-US" sz="2400" b="1" i="1" dirty="0" smtClean="0"/>
              <a:t> Welt. </a:t>
            </a:r>
            <a:r>
              <a:rPr lang="en-US" sz="2400" b="1" i="1" dirty="0" err="1" smtClean="0"/>
              <a:t>Hier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befinden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sich</a:t>
            </a:r>
            <a:r>
              <a:rPr lang="en-US" sz="2400" b="1" i="1" dirty="0" smtClean="0"/>
              <a:t> die </a:t>
            </a:r>
            <a:r>
              <a:rPr lang="en-US" sz="2400" b="1" i="1" dirty="0" err="1" smtClean="0"/>
              <a:t>Kunstwerke</a:t>
            </a:r>
            <a:r>
              <a:rPr lang="en-US" sz="2400" b="1" i="1" dirty="0" smtClean="0"/>
              <a:t> des  14.-18. </a:t>
            </a:r>
            <a:r>
              <a:rPr lang="en-US" sz="2400" b="1" i="1" dirty="0" err="1" smtClean="0"/>
              <a:t>Jh</a:t>
            </a:r>
            <a:r>
              <a:rPr lang="en-US" sz="2400" b="1" i="1" dirty="0" smtClean="0"/>
              <a:t>-s von Rubens, </a:t>
            </a:r>
            <a:r>
              <a:rPr lang="en-US" sz="2400" b="1" i="1" dirty="0" err="1" smtClean="0"/>
              <a:t>Dürer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Rembrendt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Tizian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Raffael</a:t>
            </a:r>
            <a:r>
              <a:rPr lang="en-US" sz="2400" b="1" i="1" dirty="0" smtClean="0"/>
              <a:t>.</a:t>
            </a:r>
            <a:endParaRPr lang="uk-UA" sz="2400" b="1" i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C:\Users\comptech\Desktop\презент\7\shutterstock_213175201-1-770x4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357562"/>
            <a:ext cx="4973339" cy="3203605"/>
          </a:xfrm>
          <a:prstGeom prst="rect">
            <a:avLst/>
          </a:prstGeom>
          <a:noFill/>
        </p:spPr>
      </p:pic>
      <p:pic>
        <p:nvPicPr>
          <p:cNvPr id="62466" name="Picture 2" descr="C:\Users\comptech\Desktop\презент\7\Munichs-Oktoberfe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785795"/>
            <a:ext cx="4422344" cy="30003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43504" y="1285860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/>
              <a:t>Berühmt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ist</a:t>
            </a:r>
            <a:r>
              <a:rPr lang="en-US" sz="3200" b="1" i="1" dirty="0" smtClean="0"/>
              <a:t> </a:t>
            </a:r>
          </a:p>
          <a:p>
            <a:r>
              <a:rPr lang="en-US" sz="3200" b="1" i="1" dirty="0" err="1" smtClean="0"/>
              <a:t>ein</a:t>
            </a:r>
            <a:r>
              <a:rPr lang="en-US" sz="3200" b="1" i="1" dirty="0" smtClean="0"/>
              <a:t> Oktoberfest in </a:t>
            </a:r>
            <a:r>
              <a:rPr lang="en-US" sz="3200" b="1" i="1" dirty="0" err="1" smtClean="0"/>
              <a:t>München</a:t>
            </a:r>
            <a:r>
              <a:rPr lang="en-US" sz="3200" b="1" i="1" dirty="0" smtClean="0"/>
              <a:t>.</a:t>
            </a:r>
            <a:endParaRPr lang="uk-UA" sz="3200" b="1" i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64" y="1214422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Leipzig – das </a:t>
            </a:r>
            <a:r>
              <a:rPr lang="en-US" sz="2400" b="1" i="1" dirty="0" err="1" smtClean="0"/>
              <a:t>bedeutende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Handels</a:t>
            </a:r>
            <a:r>
              <a:rPr lang="en-US" sz="2400" b="1" i="1" dirty="0" smtClean="0"/>
              <a:t> – und </a:t>
            </a:r>
            <a:r>
              <a:rPr lang="en-US" sz="2400" b="1" i="1" dirty="0" err="1" smtClean="0"/>
              <a:t>Industrizentrum</a:t>
            </a:r>
            <a:r>
              <a:rPr lang="en-US" sz="2400" b="1" i="1" dirty="0" smtClean="0"/>
              <a:t>, </a:t>
            </a:r>
            <a:r>
              <a:rPr lang="uk-UA" sz="2400" b="1" i="1" dirty="0" smtClean="0"/>
              <a:t>“</a:t>
            </a:r>
            <a:r>
              <a:rPr lang="en-US" sz="2400" b="1" i="1" dirty="0" err="1" smtClean="0"/>
              <a:t>Shaufenster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der</a:t>
            </a:r>
            <a:r>
              <a:rPr lang="en-US" sz="2400" b="1" i="1" dirty="0" smtClean="0"/>
              <a:t> Welt</a:t>
            </a:r>
            <a:r>
              <a:rPr lang="uk-UA" sz="2400" b="1" i="1" dirty="0" smtClean="0"/>
              <a:t>”.</a:t>
            </a:r>
            <a:endParaRPr lang="en-US" sz="2400" b="1" i="1" dirty="0" smtClean="0"/>
          </a:p>
        </p:txBody>
      </p:sp>
      <p:pic>
        <p:nvPicPr>
          <p:cNvPr id="39938" name="Picture 2" descr="Результат пошуку зображень за запитом &quot;лейпціг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14554"/>
            <a:ext cx="5678372" cy="44291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142984"/>
            <a:ext cx="9715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 smtClean="0"/>
              <a:t>Seit</a:t>
            </a:r>
            <a:r>
              <a:rPr lang="en-US" sz="3000" b="1" i="1" dirty="0" smtClean="0"/>
              <a:t> </a:t>
            </a:r>
            <a:r>
              <a:rPr lang="en-US" sz="3000" b="1" i="1" dirty="0" err="1" smtClean="0"/>
              <a:t>dem</a:t>
            </a:r>
            <a:r>
              <a:rPr lang="en-US" sz="3000" b="1" i="1" dirty="0" smtClean="0"/>
              <a:t> 12. </a:t>
            </a:r>
            <a:r>
              <a:rPr lang="en-US" sz="3000" b="1" i="1" dirty="0" err="1" smtClean="0"/>
              <a:t>Yahrhundert</a:t>
            </a:r>
            <a:r>
              <a:rPr lang="en-US" sz="3000" b="1" i="1" dirty="0" smtClean="0"/>
              <a:t> </a:t>
            </a:r>
            <a:r>
              <a:rPr lang="en-US" sz="3000" b="1" i="1" dirty="0" err="1" smtClean="0"/>
              <a:t>finden</a:t>
            </a:r>
            <a:r>
              <a:rPr lang="en-US" sz="3000" b="1" i="1" dirty="0" smtClean="0"/>
              <a:t> </a:t>
            </a:r>
            <a:r>
              <a:rPr lang="en-US" sz="3000" b="1" i="1" dirty="0" err="1" smtClean="0"/>
              <a:t>hier</a:t>
            </a:r>
            <a:r>
              <a:rPr lang="en-US" sz="3000" b="1" i="1" dirty="0" smtClean="0"/>
              <a:t> </a:t>
            </a:r>
            <a:r>
              <a:rPr lang="en-US" sz="3000" b="1" i="1" dirty="0" err="1" smtClean="0"/>
              <a:t>Messen</a:t>
            </a:r>
            <a:r>
              <a:rPr lang="en-US" sz="3000" b="1" i="1" dirty="0" smtClean="0"/>
              <a:t> </a:t>
            </a:r>
            <a:r>
              <a:rPr lang="en-US" sz="3000" b="1" i="1" dirty="0" err="1" smtClean="0"/>
              <a:t>statt</a:t>
            </a:r>
            <a:r>
              <a:rPr lang="en-US" sz="3000" b="1" i="1" dirty="0" smtClean="0"/>
              <a:t>.  </a:t>
            </a:r>
            <a:endParaRPr lang="uk-UA" sz="3000" b="1" i="1" dirty="0"/>
          </a:p>
        </p:txBody>
      </p:sp>
      <p:pic>
        <p:nvPicPr>
          <p:cNvPr id="38913" name="Picture 1" descr="C:\Users\comptech\Desktop\лейпціг\Двойная_«М»(нем._«Doppel-M»)_—_символ_Лейпцигской_ярмар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89828"/>
            <a:ext cx="3624715" cy="48681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86380" y="5643578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“</a:t>
            </a:r>
            <a:r>
              <a:rPr lang="en-US" sz="2000" b="1" dirty="0" err="1" smtClean="0"/>
              <a:t>Doppel</a:t>
            </a:r>
            <a:r>
              <a:rPr lang="en-US" sz="2000" b="1" dirty="0" smtClean="0"/>
              <a:t> – M</a:t>
            </a:r>
            <a:r>
              <a:rPr lang="uk-UA" sz="2000" b="1" dirty="0" smtClean="0"/>
              <a:t>”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Symbol </a:t>
            </a:r>
            <a:r>
              <a:rPr lang="en-US" sz="2000" b="1" dirty="0" err="1" smtClean="0"/>
              <a:t>der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Leipzigen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Messe</a:t>
            </a:r>
            <a:r>
              <a:rPr lang="en-US" sz="2000" b="1" dirty="0" smtClean="0"/>
              <a:t>.</a:t>
            </a:r>
            <a:endParaRPr lang="uk-UA" sz="20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comptech\Desktop\лейпціг\Здание_Оперы,_Лейпци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7261855" cy="48577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5929330"/>
            <a:ext cx="2454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Opernhaus</a:t>
            </a:r>
            <a:r>
              <a:rPr lang="en-US" sz="3200" b="1" dirty="0" smtClean="0"/>
              <a:t> </a:t>
            </a:r>
            <a:endParaRPr lang="uk-UA" sz="32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comptech\Desktop\лейпціг\Старая_ратуша_в_Лейпциг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10810"/>
            <a:ext cx="7167581" cy="53756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6396335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Altes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Rathaus</a:t>
            </a:r>
            <a:endParaRPr lang="uk-UA" sz="24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comptech\Desktop\лейпціг\Церковь_Святого_Фомы_в_Лейпциг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3553774" cy="58578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57752" y="1285860"/>
            <a:ext cx="37147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 </a:t>
            </a:r>
            <a:r>
              <a:rPr lang="en-US" sz="2800" b="1" dirty="0" err="1" smtClean="0"/>
              <a:t>der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Thomaskirche</a:t>
            </a:r>
            <a:r>
              <a:rPr lang="en-US" sz="2800" b="1" dirty="0" smtClean="0"/>
              <a:t> </a:t>
            </a:r>
          </a:p>
          <a:p>
            <a:r>
              <a:rPr lang="en-US" sz="2800" b="1" dirty="0" err="1" smtClean="0"/>
              <a:t>singt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berühmte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Thomanerchor</a:t>
            </a:r>
            <a:r>
              <a:rPr lang="en-US" sz="2800" b="1" dirty="0" smtClean="0"/>
              <a:t>. </a:t>
            </a:r>
          </a:p>
          <a:p>
            <a:r>
              <a:rPr lang="en-US" sz="2800" b="1" dirty="0" err="1" smtClean="0"/>
              <a:t>Viele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Yahre</a:t>
            </a:r>
            <a:r>
              <a:rPr lang="en-US" sz="2800" b="1" dirty="0" smtClean="0"/>
              <a:t> war </a:t>
            </a:r>
            <a:r>
              <a:rPr lang="en-US" sz="2800" b="1" dirty="0" err="1" smtClean="0"/>
              <a:t>Yohann</a:t>
            </a:r>
            <a:r>
              <a:rPr lang="en-US" sz="2800" b="1" dirty="0" smtClean="0"/>
              <a:t> Sebastian Bach Kantor </a:t>
            </a:r>
            <a:r>
              <a:rPr lang="en-US" sz="2800" b="1" dirty="0" err="1" smtClean="0"/>
              <a:t>dieser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Kirche</a:t>
            </a:r>
            <a:r>
              <a:rPr lang="en-US" sz="2800" b="1" dirty="0" smtClean="0"/>
              <a:t>. </a:t>
            </a:r>
            <a:endParaRPr lang="uk-UA" sz="28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comptech\Desktop\лейпціг\Памятник_И.С.Баху_напротив_церкви_св._Фомы,_Лейпци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6"/>
            <a:ext cx="3103264" cy="58414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6314" y="5500702"/>
            <a:ext cx="4357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Bachs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Denkmal</a:t>
            </a:r>
            <a:r>
              <a:rPr lang="en-US" sz="2800" b="1" dirty="0" smtClean="0"/>
              <a:t> </a:t>
            </a:r>
          </a:p>
          <a:p>
            <a:r>
              <a:rPr lang="en-US" sz="2800" b="1" dirty="0" err="1" smtClean="0"/>
              <a:t>vor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Kirche</a:t>
            </a:r>
            <a:r>
              <a:rPr lang="en-US" sz="2800" b="1" dirty="0" smtClean="0"/>
              <a:t>.</a:t>
            </a:r>
            <a:endParaRPr lang="uk-UA" sz="28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comptech\Desktop\лейпціг\Рождественский_рынок_в_Лейпциг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7790842" cy="55388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6286520"/>
            <a:ext cx="4282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Weihnachtsmarkt</a:t>
            </a:r>
            <a:r>
              <a:rPr lang="en-US" sz="2400" b="1" dirty="0" smtClean="0"/>
              <a:t> in Leipzig</a:t>
            </a:r>
            <a:endParaRPr lang="uk-UA" sz="24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10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4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5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6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7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8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9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383</TotalTime>
  <Words>226</Words>
  <Application>Microsoft Office PowerPoint</Application>
  <PresentationFormat>Экран (4:3)</PresentationFormat>
  <Paragraphs>37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Открытая</vt:lpstr>
      <vt:lpstr>Поток</vt:lpstr>
      <vt:lpstr>1_Поток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comptech</dc:creator>
  <cp:lastModifiedBy>comptech</cp:lastModifiedBy>
  <cp:revision>40</cp:revision>
  <dcterms:created xsi:type="dcterms:W3CDTF">2017-11-19T18:09:37Z</dcterms:created>
  <dcterms:modified xsi:type="dcterms:W3CDTF">2017-12-06T20:24:49Z</dcterms:modified>
</cp:coreProperties>
</file>