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3"/>
  </p:notesMasterIdLst>
  <p:sldIdLst>
    <p:sldId id="277" r:id="rId4"/>
    <p:sldId id="257" r:id="rId5"/>
    <p:sldId id="259" r:id="rId6"/>
    <p:sldId id="260" r:id="rId7"/>
    <p:sldId id="270" r:id="rId8"/>
    <p:sldId id="258" r:id="rId9"/>
    <p:sldId id="268" r:id="rId10"/>
    <p:sldId id="284" r:id="rId11"/>
    <p:sldId id="273" r:id="rId12"/>
    <p:sldId id="274" r:id="rId13"/>
    <p:sldId id="275" r:id="rId14"/>
    <p:sldId id="276" r:id="rId15"/>
    <p:sldId id="279" r:id="rId16"/>
    <p:sldId id="281" r:id="rId17"/>
    <p:sldId id="282" r:id="rId18"/>
    <p:sldId id="272" r:id="rId19"/>
    <p:sldId id="283" r:id="rId20"/>
    <p:sldId id="27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AC5EB-53F9-4BA9-8007-764A6E447256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90CBE-EF6A-4057-9CCB-D721AA50C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16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4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57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9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31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96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16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27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5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55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86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6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91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84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8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883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540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112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522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42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596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48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887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93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233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40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852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221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6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77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80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61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04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21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2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1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84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1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27" y="11250"/>
            <a:ext cx="9174213" cy="6730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678" y="928670"/>
            <a:ext cx="5000097" cy="70788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Настрій у пейзажі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6143644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Підготувала вчитель образотворчого мистецтва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Кубей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С.П.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47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676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57875" y="5978525"/>
            <a:ext cx="267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+mn-lt"/>
                <a:cs typeface="+mn-cs"/>
              </a:rPr>
              <a:t>«Деревья</a:t>
            </a:r>
            <a:r>
              <a:rPr lang="ru-RU" b="1" i="1" dirty="0">
                <a:latin typeface="+mn-lt"/>
                <a:cs typeface="+mn-cs"/>
              </a:rPr>
              <a:t>» Ф.Васильев</a:t>
            </a:r>
          </a:p>
        </p:txBody>
      </p:sp>
    </p:spTree>
    <p:extLst>
      <p:ext uri="{BB962C8B-B14F-4D97-AF65-F5344CB8AC3E}">
        <p14:creationId xmlns:p14="http://schemas.microsoft.com/office/powerpoint/2010/main" xmlns="" val="299834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0313" y="5286375"/>
            <a:ext cx="6429375" cy="78581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i="1" dirty="0" smtClean="0"/>
              <a:t>                          «На острове Валааме» И Куинджи</a:t>
            </a:r>
            <a:endParaRPr lang="ru-RU" sz="1800" b="1" i="1" dirty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52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447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8000" contrast="16000"/>
          </a:blip>
          <a:srcRect/>
          <a:stretch>
            <a:fillRect/>
          </a:stretch>
        </p:blipFill>
        <p:spPr>
          <a:xfrm>
            <a:off x="714375" y="1000125"/>
            <a:ext cx="3500438" cy="4857750"/>
          </a:xfrm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>
            <a:lum bright="-20000" contrast="8000"/>
          </a:blip>
          <a:srcRect/>
          <a:stretch>
            <a:fillRect/>
          </a:stretch>
        </p:blipFill>
        <p:spPr bwMode="auto">
          <a:xfrm>
            <a:off x="4857750" y="1000125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2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Теплі кольори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75821" y="4766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Холодні кольори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5255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6125"/>
            <a:ext cx="428466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0350"/>
            <a:ext cx="388778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6264275"/>
            <a:ext cx="8229600" cy="44450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75" y="3071813"/>
            <a:ext cx="2428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«Деревья» Ф.Васильев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5063" y="3000375"/>
            <a:ext cx="257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«На острове Валааме» И.Куинджи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9438" y="6215063"/>
            <a:ext cx="18748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«Перед грозой» Ф.Васильев</a:t>
            </a: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6215063"/>
            <a:ext cx="19351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«Ранняя весна» И.Куинджи</a:t>
            </a: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016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41" y="201117"/>
            <a:ext cx="8737755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>
                <a:solidFill>
                  <a:prstClr val="black"/>
                </a:solidFill>
              </a:rPr>
              <a:t>Французький художник – представник «пуантилізму»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664" y="885433"/>
            <a:ext cx="2023659" cy="18954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581128"/>
            <a:ext cx="3349526" cy="22768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9197" y="1119658"/>
            <a:ext cx="4025604" cy="490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74670" y="6237312"/>
            <a:ext cx="3194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prstClr val="black"/>
                </a:solidFill>
              </a:rPr>
              <a:t>Поль </a:t>
            </a:r>
            <a:r>
              <a:rPr lang="uk-UA" sz="2400" b="1" dirty="0" err="1">
                <a:solidFill>
                  <a:prstClr val="black"/>
                </a:solidFill>
              </a:rPr>
              <a:t>Сіньяк</a:t>
            </a:r>
            <a:r>
              <a:rPr lang="uk-UA" sz="2400" b="1" dirty="0">
                <a:solidFill>
                  <a:prstClr val="black"/>
                </a:solidFill>
              </a:rPr>
              <a:t> 1863-1935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82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054" y="7104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Техніка  «пуантилізм»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164" y="499092"/>
            <a:ext cx="4362043" cy="29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58130" y="334210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Сосна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Сен-Тропе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131" y="3576738"/>
            <a:ext cx="3816821" cy="299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27983" y="64134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Бухта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62" y="3707120"/>
            <a:ext cx="3672207" cy="294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74054" y="638875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Шторм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615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536" y="288705"/>
            <a:ext cx="1997504" cy="1870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176" y="4221088"/>
            <a:ext cx="7416824" cy="2729256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3863" y="288705"/>
            <a:ext cx="7156273" cy="665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Алгоритм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</a:rPr>
              <a:t>виконання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  <a:cs typeface="Times New Roman"/>
              </a:rPr>
              <a:t>роботи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Чітко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визначте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ідею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майбутньої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композиції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Оберіть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формат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картини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Визначте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необхідні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зображувальні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засоби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4. Легким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дотиком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олівця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визначте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місця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розташування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предметів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5. Задайте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розмір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предметів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так,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щоб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ближчі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до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глядача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були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великими, а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ті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що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далі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малими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2800" dirty="0" err="1" smtClean="0">
                <a:latin typeface="Times New Roman"/>
                <a:ea typeface="Times New Roman"/>
                <a:cs typeface="Times New Roman"/>
              </a:rPr>
              <a:t>Виконайте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пейзаж 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кольорі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5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757" y="266605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uk-UA" sz="3600" b="1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Заморочки</a:t>
            </a:r>
            <a:r>
              <a:rPr lang="uk-UA" sz="3600" b="1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бочки»</a:t>
            </a:r>
            <a:endParaRPr lang="ru-RU" sz="36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836712"/>
            <a:ext cx="5741886" cy="5741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443812"/>
            <a:ext cx="3240360" cy="30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945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0612">
            <a:off x="-166369" y="-45568"/>
            <a:ext cx="2353369" cy="19611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5248" y="476672"/>
            <a:ext cx="6768752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200" dirty="0">
                <a:latin typeface="Times New Roman"/>
                <a:ea typeface="Times New Roman"/>
                <a:cs typeface="Times New Roman"/>
              </a:rPr>
              <a:t>«Рюкзак»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 Коли ми збираємося у похід, 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подорож, 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ми завжди складаємо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необхідні 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речі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в рюкзак. Завершуючи урок, давайте також зберемо «рюкзак», щоб узяти в дорогу знання, вміння і настрій сьогоднішнього уроку. 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1.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 Я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знаю_____________________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_____ 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 Я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вмію_____________________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_____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__________________________________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 Мій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настрій______________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________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         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            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тому,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що___________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___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__________________________________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36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931" y="2564904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Дякую за урок!</a:t>
            </a:r>
            <a:endParaRPr lang="ru-RU" sz="3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-57822"/>
            <a:ext cx="2954037" cy="27669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56992"/>
            <a:ext cx="6581407" cy="35010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24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16" y="-748994"/>
            <a:ext cx="8850136" cy="7606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9733" y="1803400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3600" i="1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2245" y="260648"/>
            <a:ext cx="6678488" cy="5281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успішним</a:t>
            </a:r>
            <a:endParaRPr lang="ru-RU" sz="36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самовпевненим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працьовитим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інформованим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хоробрим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уважним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sz="3600" dirty="0" err="1" smtClean="0">
                <a:latin typeface="Times New Roman"/>
                <a:ea typeface="Times New Roman"/>
                <a:cs typeface="Times New Roman"/>
              </a:rPr>
              <a:t>Тобто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я вам </a:t>
            </a:r>
            <a:r>
              <a:rPr lang="ru-RU" sz="3600" dirty="0" err="1">
                <a:latin typeface="Times New Roman"/>
                <a:ea typeface="Times New Roman"/>
                <a:cs typeface="Times New Roman"/>
              </a:rPr>
              <a:t>бажаю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Успіху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2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34" y="476672"/>
            <a:ext cx="4211248" cy="285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758163"/>
            <a:ext cx="3663803" cy="304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86" y="3492282"/>
            <a:ext cx="4467831" cy="315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29729"/>
            <a:ext cx="3960440" cy="295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23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925" y="693490"/>
            <a:ext cx="302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Пейзаж -</a:t>
            </a:r>
            <a:endParaRPr lang="ru-RU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51919" y="4647430"/>
            <a:ext cx="4974579" cy="2210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867150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3808" y="683424"/>
            <a:ext cx="6300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жанр творів образотворчого мистецтва, присвячений зображенню краєвидів.</a:t>
            </a:r>
            <a:endParaRPr lang="ru-RU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54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132856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ВИДИ ПЕЙЗАЖІВ</a:t>
            </a:r>
            <a:endParaRPr lang="ru-RU" sz="4400" b="1" dirty="0"/>
          </a:p>
        </p:txBody>
      </p:sp>
      <p:pic>
        <p:nvPicPr>
          <p:cNvPr id="7" name="Содержимое 3" descr="imagesCAZNG82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550005"/>
            <a:ext cx="3816424" cy="285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634053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Сільський</a:t>
            </a:r>
            <a:endParaRPr lang="ru-RU" sz="2400" dirty="0"/>
          </a:p>
        </p:txBody>
      </p:sp>
      <p:pic>
        <p:nvPicPr>
          <p:cNvPr id="9" name="Содержимое 3" descr="imagesCAG2DC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79" y="3579406"/>
            <a:ext cx="3835658" cy="276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12160" y="634053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Міський</a:t>
            </a:r>
            <a:endParaRPr lang="ru-RU" sz="2400" dirty="0"/>
          </a:p>
        </p:txBody>
      </p:sp>
      <p:pic>
        <p:nvPicPr>
          <p:cNvPr id="11" name="Содержимое 5" descr="В тени лип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2443" y="332656"/>
            <a:ext cx="3501485" cy="252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1"/>
                    </a:gs>
                    <a:gs pos="50000">
                      <a:schemeClr val="hlink">
                        <a:alpha val="7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15616" y="285613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Парковий</a:t>
            </a:r>
            <a:endParaRPr lang="ru-RU" sz="2400" dirty="0"/>
          </a:p>
        </p:txBody>
      </p:sp>
      <p:pic>
        <p:nvPicPr>
          <p:cNvPr id="13" name="Содержимое 3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332656"/>
            <a:ext cx="3402486" cy="240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516216" y="28561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Морський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40428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0377" y="330229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Вправа «</a:t>
            </a:r>
            <a:r>
              <a:rPr lang="uk-UA" sz="3600" b="1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Візерунок настрою</a:t>
            </a:r>
            <a:r>
              <a:rPr lang="ru-RU" sz="3600" b="1" i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</a:t>
            </a:r>
            <a:endParaRPr lang="ru-RU" sz="3600" b="1" i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613398" y="4202159"/>
            <a:ext cx="2991049" cy="2655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578590"/>
            <a:ext cx="4291874" cy="26952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9320" y="1748100"/>
            <a:ext cx="71629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спокійний настрій 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чудовий настрій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Коричневий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поганий настрій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50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6317" y="201117"/>
            <a:ext cx="7885297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smtClean="0">
                <a:latin typeface="Times New Roman"/>
                <a:ea typeface="Times New Roman"/>
                <a:cs typeface="Times New Roman"/>
              </a:rPr>
              <a:t>Завдання</a:t>
            </a:r>
            <a:r>
              <a:rPr lang="ru-RU" sz="4400" b="1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b="1" dirty="0" smtClean="0">
                <a:latin typeface="Times New Roman"/>
                <a:ea typeface="Times New Roman"/>
                <a:cs typeface="Times New Roman"/>
              </a:rPr>
              <a:t>уроку</a:t>
            </a:r>
            <a:endParaRPr lang="ru-RU" sz="4400" b="1" dirty="0"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078" y="1789144"/>
            <a:ext cx="2135119" cy="19998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946553"/>
            <a:ext cx="4978992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588711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4400" dirty="0" smtClean="0"/>
              <a:t> Пояснити….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sz="4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uk-UA" sz="4400" dirty="0" smtClean="0"/>
              <a:t>Створити…..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6317" y="1404423"/>
            <a:ext cx="745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«Після цього уроку я зможу»: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124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6"/>
            <a:ext cx="8820472" cy="500809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«Пейзаж – настрій»</a:t>
            </a:r>
            <a:r>
              <a:rPr lang="uk-UA" dirty="0" smtClean="0"/>
              <a:t> - це пейзаж, в якому художник передає свої враження, свій настрій.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39752" y="3645024"/>
            <a:ext cx="648674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676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286125"/>
            <a:ext cx="4284662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60350"/>
            <a:ext cx="388778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6264275"/>
            <a:ext cx="8229600" cy="44450"/>
          </a:xfrm>
        </p:spPr>
        <p:txBody>
          <a:bodyPr>
            <a:normAutofit fontScale="2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75" y="3071813"/>
            <a:ext cx="2428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«Деревья» Ф.Васильев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5063" y="3000375"/>
            <a:ext cx="2571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«На острове Валааме» И.Куинджи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9438" y="6215063"/>
            <a:ext cx="18748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«Перед грозой» Ф.Васильев</a:t>
            </a: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85750"/>
            <a:ext cx="44846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0" y="6215063"/>
            <a:ext cx="193516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«Ранняя весна» И.Куинджи</a:t>
            </a:r>
          </a:p>
        </p:txBody>
      </p:sp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392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309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723</TotalTime>
  <Words>311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«Пейзаж – настрій» - це пейзаж, в якому художник передає свої враження, свій настрій.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Кубей</cp:lastModifiedBy>
  <cp:revision>33</cp:revision>
  <dcterms:created xsi:type="dcterms:W3CDTF">2016-11-24T06:48:23Z</dcterms:created>
  <dcterms:modified xsi:type="dcterms:W3CDTF">2021-01-18T16:38:53Z</dcterms:modified>
</cp:coreProperties>
</file>