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media/image37.jpeg" ContentType="image/jpeg"/>
  <Override PartName="/ppt/media/image12.tif" ContentType="image/tiff"/>
  <Override PartName="/ppt/media/image14.tif" ContentType="image/tiff"/>
  <Override PartName="/ppt/media/image13.tif" ContentType="image/tiff"/>
  <Override PartName="/ppt/media/image10.tif" ContentType="image/tiff"/>
  <Override PartName="/ppt/media/image17.tif" ContentType="image/tiff"/>
  <Override PartName="/ppt/media/image23.tif" ContentType="image/tiff"/>
  <Override PartName="/ppt/media/image25.tif" ContentType="image/tiff"/>
  <Override PartName="/ppt/media/image30.tif" ContentType="image/tiff"/>
  <Override PartName="/ppt/media/image9.jpeg" ContentType="image/jpeg"/>
  <Override PartName="/ppt/media/image8.jpeg" ContentType="image/jpeg"/>
  <Override PartName="/ppt/media/image26.tif" ContentType="image/tiff"/>
  <Override PartName="/ppt/media/image2.jpeg" ContentType="image/jpeg"/>
  <Override PartName="/ppt/media/image1.jpeg" ContentType="image/jpeg"/>
  <Override PartName="/ppt/media/image11.tif" ContentType="image/tiff"/>
  <Override PartName="/ppt/media/image3.jpeg" ContentType="image/jpeg"/>
  <Override PartName="/ppt/media/image21.tif" ContentType="image/tiff"/>
  <Override PartName="/ppt/media/image4.jpeg" ContentType="image/jpeg"/>
  <Override PartName="/ppt/media/image6.jpeg" ContentType="image/jpeg"/>
  <Override PartName="/ppt/media/image28.png" ContentType="image/png"/>
  <Override PartName="/ppt/media/image32.tif" ContentType="image/tiff"/>
  <Override PartName="/ppt/media/image16.jpeg" ContentType="image/jpeg"/>
  <Override PartName="/ppt/media/image22.tif" ContentType="image/tiff"/>
  <Override PartName="/ppt/media/image15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31.tif" ContentType="image/tiff"/>
  <Override PartName="/ppt/media/image5.jpeg" ContentType="image/jpeg"/>
  <Override PartName="/ppt/media/image27.jpeg" ContentType="image/jpeg"/>
  <Override PartName="/ppt/media/image7.jpeg" ContentType="image/jpeg"/>
  <Override PartName="/ppt/media/image29.jpeg" ContentType="image/jpeg"/>
  <Override PartName="/ppt/media/image24.tif" ContentType="image/tiff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4100" spc="-1" strike="noStrike">
                <a:solidFill>
                  <a:srgbClr val="8facdd"/>
                </a:solidFill>
                <a:latin typeface="Lucida Sans"/>
              </a:rPr>
              <a:t>Образец заголовка</a:t>
            </a:r>
            <a:endParaRPr b="0" lang="ru-RU" sz="41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708800"/>
          </a:xfrm>
          <a:prstGeom prst="rect">
            <a:avLst/>
          </a:prstGeom>
        </p:spPr>
        <p:txBody>
          <a:bodyPr lIns="90000" rIns="90000" tIns="45000" bIns="45000"/>
          <a:p>
            <a:pPr marL="548640" indent="-4111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65000"/>
              <a:buFont typeface="Wingdings 2" charset="2"/>
              <a:buChar char=""/>
            </a:pPr>
            <a:r>
              <a:rPr b="0" lang="ru-RU" sz="2800" spc="-1" strike="noStrike">
                <a:solidFill>
                  <a:srgbClr val="000000"/>
                </a:solidFill>
                <a:latin typeface="Book Antiqua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  <a:p>
            <a:pPr lvl="1" marL="868680" indent="-28296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80000"/>
              <a:buFont typeface="Wingdings 2" charset="2"/>
              <a:buChar char=""/>
            </a:pPr>
            <a:r>
              <a:rPr b="0" lang="ru-RU" sz="2400" spc="-1" strike="noStrike">
                <a:solidFill>
                  <a:srgbClr val="000000"/>
                </a:solidFill>
                <a:latin typeface="Book Antiqua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Book Antiqua"/>
            </a:endParaRPr>
          </a:p>
          <a:p>
            <a:pPr lvl="2" marL="1134000" indent="-228240">
              <a:lnSpc>
                <a:spcPct val="100000"/>
              </a:lnSpc>
              <a:spcBef>
                <a:spcPts val="439"/>
              </a:spcBef>
              <a:buClr>
                <a:srgbClr val="000000"/>
              </a:buClr>
              <a:buSzPct val="95000"/>
              <a:buFont typeface="Wingdings" charset="2"/>
              <a:buChar char=""/>
            </a:pPr>
            <a:r>
              <a:rPr b="0" lang="ru-RU" sz="2200" spc="-1" strike="noStrike">
                <a:solidFill>
                  <a:srgbClr val="000000"/>
                </a:solidFill>
                <a:latin typeface="Book Antiqua"/>
              </a:rPr>
              <a:t>Третий уровень</a:t>
            </a:r>
            <a:endParaRPr b="0" lang="ru-RU" sz="2200" spc="-1" strike="noStrike">
              <a:solidFill>
                <a:srgbClr val="000000"/>
              </a:solidFill>
              <a:latin typeface="Book Antiqua"/>
            </a:endParaRPr>
          </a:p>
          <a:p>
            <a:pPr lvl="3" marL="1353240" indent="-1825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Wingdings 3" charset="2"/>
              <a:buChar char=""/>
            </a:pPr>
            <a:r>
              <a:rPr b="0" lang="ru-RU" sz="2000" spc="-1" strike="noStrike">
                <a:solidFill>
                  <a:srgbClr val="000000"/>
                </a:solidFill>
                <a:latin typeface="Book Antiqua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Book Antiqua"/>
            </a:endParaRPr>
          </a:p>
          <a:p>
            <a:pPr lvl="4" marL="1545480" indent="-1825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Wingdings 2" charset="2"/>
              <a:buChar char=""/>
            </a:pPr>
            <a:r>
              <a:rPr b="0" lang="ru-RU" sz="2000" spc="-1" strike="noStrike">
                <a:solidFill>
                  <a:srgbClr val="000000"/>
                </a:solidFill>
                <a:latin typeface="Book Antiqua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200" y="6416640"/>
            <a:ext cx="2133360" cy="364680"/>
          </a:xfrm>
          <a:prstGeom prst="rect">
            <a:avLst/>
          </a:prstGeom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fld id="{DD4E0C3A-83FA-452A-964F-E69D95655075}" type="datetime">
              <a:rPr b="0" lang="uk-UA" sz="1200" spc="-1" strike="noStrike">
                <a:solidFill>
                  <a:srgbClr val="000000"/>
                </a:solidFill>
                <a:latin typeface="Book Antiqua"/>
              </a:rPr>
              <a:t>6.12.21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416640"/>
            <a:ext cx="2895120" cy="364680"/>
          </a:xfrm>
          <a:prstGeom prst="rect">
            <a:avLst/>
          </a:prstGeom>
        </p:spPr>
        <p:txBody>
          <a:bodyPr lIns="90000" rIns="90000" tIns="45000" bIns="45000" anchor="b"/>
          <a:p>
            <a:endParaRPr b="0" lang="uk-UA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924680" y="6416640"/>
            <a:ext cx="761760" cy="364680"/>
          </a:xfrm>
          <a:prstGeom prst="rect">
            <a:avLst/>
          </a:prstGeom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B6008E74-8F0A-48CB-96C9-9D9DCF704F1F}" type="slidenum">
              <a:rPr b="0" lang="uk-UA" sz="1200" spc="-1" strike="noStrike">
                <a:solidFill>
                  <a:srgbClr val="000000"/>
                </a:solidFill>
                <a:latin typeface="Book Antiqua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457200" y="6416640"/>
            <a:ext cx="2133360" cy="364680"/>
          </a:xfrm>
          <a:prstGeom prst="rect">
            <a:avLst/>
          </a:prstGeom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fld id="{66767B50-0DCF-4052-B7D0-FEF1CA312BD8}" type="datetime">
              <a:rPr b="0" lang="uk-UA" sz="1200" spc="-1" strike="noStrike">
                <a:solidFill>
                  <a:srgbClr val="000000"/>
                </a:solidFill>
                <a:latin typeface="Book Antiqua"/>
              </a:rPr>
              <a:t>6.12.21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3124080" y="6416640"/>
            <a:ext cx="2895120" cy="364680"/>
          </a:xfrm>
          <a:prstGeom prst="rect">
            <a:avLst/>
          </a:prstGeom>
        </p:spPr>
        <p:txBody>
          <a:bodyPr lIns="90000" rIns="90000" tIns="45000" bIns="45000" anchor="b"/>
          <a:p>
            <a:endParaRPr b="0" lang="uk-UA" sz="2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7924680" y="6416640"/>
            <a:ext cx="761760" cy="364680"/>
          </a:xfrm>
          <a:prstGeom prst="rect">
            <a:avLst/>
          </a:prstGeom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103E7858-B329-4F2F-BF4A-CFE8B1574E8F}" type="slidenum">
              <a:rPr b="0" lang="uk-UA" sz="1200" spc="-1" strike="noStrike">
                <a:solidFill>
                  <a:srgbClr val="000000"/>
                </a:solidFill>
                <a:latin typeface="Book Antiqua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Book Antiqua"/>
              </a:rPr>
              <a:t>Для правки тексту заголовка клацніть мишею</a:t>
            </a:r>
            <a:endParaRPr b="0" lang="ru-RU" sz="1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Book Antiqua"/>
              </a:rPr>
              <a:t>Для редагування структури клацніть мишею</a:t>
            </a:r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200" spc="-1" strike="noStrike">
                <a:solidFill>
                  <a:srgbClr val="000000"/>
                </a:solidFill>
                <a:latin typeface="Book Antiqua"/>
              </a:rPr>
              <a:t>Другий рівень структури</a:t>
            </a:r>
            <a:endParaRPr b="0" lang="ru-RU" sz="2200" spc="-1" strike="noStrike">
              <a:solidFill>
                <a:srgbClr val="000000"/>
              </a:solidFill>
              <a:latin typeface="Book Antiqua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Book Antiqua"/>
              </a:rPr>
              <a:t>Третій рівень структури</a:t>
            </a:r>
            <a:endParaRPr b="0" lang="ru-RU" sz="2000" spc="-1" strike="noStrike">
              <a:solidFill>
                <a:srgbClr val="000000"/>
              </a:solidFill>
              <a:latin typeface="Book Antiqua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Book Antiqua"/>
              </a:rPr>
              <a:t>Четвертий рівень структури</a:t>
            </a:r>
            <a:endParaRPr b="0" lang="ru-RU" sz="2000" spc="-1" strike="noStrike">
              <a:solidFill>
                <a:srgbClr val="000000"/>
              </a:solidFill>
              <a:latin typeface="Book Antiqua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Book Antiqua"/>
              </a:rPr>
              <a:t>П'ятий рівень структури</a:t>
            </a:r>
            <a:endParaRPr b="0" lang="ru-RU" sz="2000" spc="-1" strike="noStrike">
              <a:solidFill>
                <a:srgbClr val="000000"/>
              </a:solidFill>
              <a:latin typeface="Book Antiqua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Book Antiqua"/>
              </a:rPr>
              <a:t>Шостий рівень структури</a:t>
            </a:r>
            <a:endParaRPr b="0" lang="ru-RU" sz="2000" spc="-1" strike="noStrike">
              <a:solidFill>
                <a:srgbClr val="000000"/>
              </a:solidFill>
              <a:latin typeface="Book Antiqua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Book Antiqua"/>
              </a:rPr>
              <a:t>Сьомий рівень структури</a:t>
            </a:r>
            <a:endParaRPr b="0" lang="ru-RU" sz="20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21920" y="1371600"/>
            <a:ext cx="8229240" cy="1828440"/>
          </a:xfrm>
          <a:prstGeom prst="rect">
            <a:avLst/>
          </a:prstGeom>
        </p:spPr>
        <p:txBody>
          <a:bodyPr lIns="45720" rIns="45720" tIns="0" bIns="0" anchor="b">
            <a:normAutofit/>
          </a:bodyPr>
          <a:p>
            <a:pPr algn="ctr">
              <a:lnSpc>
                <a:spcPct val="100000"/>
              </a:lnSpc>
            </a:pPr>
            <a:r>
              <a:rPr b="1" lang="ru-RU" sz="4800" spc="-1" strike="noStrike" cap="all">
                <a:solidFill>
                  <a:srgbClr val="8facdd"/>
                </a:solidFill>
                <a:latin typeface="Lucida Sans"/>
              </a:rPr>
              <a:t>Образец заголовка</a:t>
            </a:r>
            <a:endParaRPr b="0" lang="ru-RU" sz="4800" spc="-1" strike="noStrike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457200" y="6416640"/>
            <a:ext cx="2133360" cy="364680"/>
          </a:xfrm>
          <a:prstGeom prst="rect">
            <a:avLst/>
          </a:prstGeom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fld id="{330AD84C-E239-4F00-A0DD-770905777055}" type="datetime">
              <a:rPr b="0" lang="uk-UA" sz="1200" spc="-1" strike="noStrike">
                <a:solidFill>
                  <a:srgbClr val="000000"/>
                </a:solidFill>
                <a:latin typeface="Book Antiqua"/>
              </a:rPr>
              <a:t>6.12.21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3124080" y="6416640"/>
            <a:ext cx="2895120" cy="364680"/>
          </a:xfrm>
          <a:prstGeom prst="rect">
            <a:avLst/>
          </a:prstGeom>
        </p:spPr>
        <p:txBody>
          <a:bodyPr lIns="90000" rIns="90000" tIns="45000" bIns="45000" anchor="b"/>
          <a:p>
            <a:endParaRPr b="0" lang="uk-UA" sz="2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7924680" y="6416640"/>
            <a:ext cx="761760" cy="364680"/>
          </a:xfrm>
          <a:prstGeom prst="rect">
            <a:avLst/>
          </a:prstGeom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9F3458EC-A361-41BD-B077-0A7DBE215A66}" type="slidenum">
              <a:rPr b="0" lang="uk-UA" sz="1200" spc="-1" strike="noStrike">
                <a:solidFill>
                  <a:srgbClr val="000000"/>
                </a:solidFill>
                <a:latin typeface="Book Antiqua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Book Antiqua"/>
              </a:rPr>
              <a:t>Для редагування структури клацніть мишею</a:t>
            </a:r>
            <a:endParaRPr b="0" lang="ru-RU" sz="2800" spc="-1" strike="noStrike">
              <a:solidFill>
                <a:srgbClr val="000000"/>
              </a:solidFill>
              <a:latin typeface="Book Antiqua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200" spc="-1" strike="noStrike">
                <a:solidFill>
                  <a:srgbClr val="000000"/>
                </a:solidFill>
                <a:latin typeface="Book Antiqua"/>
              </a:rPr>
              <a:t>Другий рівень структури</a:t>
            </a:r>
            <a:endParaRPr b="0" lang="ru-RU" sz="2200" spc="-1" strike="noStrike">
              <a:solidFill>
                <a:srgbClr val="000000"/>
              </a:solidFill>
              <a:latin typeface="Book Antiqua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Book Antiqua"/>
              </a:rPr>
              <a:t>Третій рівень структури</a:t>
            </a:r>
            <a:endParaRPr b="0" lang="ru-RU" sz="2000" spc="-1" strike="noStrike">
              <a:solidFill>
                <a:srgbClr val="000000"/>
              </a:solidFill>
              <a:latin typeface="Book Antiqua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Book Antiqua"/>
              </a:rPr>
              <a:t>Четвертий рівень структури</a:t>
            </a:r>
            <a:endParaRPr b="0" lang="ru-RU" sz="2000" spc="-1" strike="noStrike">
              <a:solidFill>
                <a:srgbClr val="000000"/>
              </a:solidFill>
              <a:latin typeface="Book Antiqua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Book Antiqua"/>
              </a:rPr>
              <a:t>П'ятий рівень структури</a:t>
            </a:r>
            <a:endParaRPr b="0" lang="ru-RU" sz="2000" spc="-1" strike="noStrike">
              <a:solidFill>
                <a:srgbClr val="000000"/>
              </a:solidFill>
              <a:latin typeface="Book Antiqua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Book Antiqua"/>
              </a:rPr>
              <a:t>Шостий рівень структури</a:t>
            </a:r>
            <a:endParaRPr b="0" lang="ru-RU" sz="2000" spc="-1" strike="noStrike">
              <a:solidFill>
                <a:srgbClr val="000000"/>
              </a:solidFill>
              <a:latin typeface="Book Antiqua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Book Antiqua"/>
              </a:rPr>
              <a:t>Сьомий рівень структури</a:t>
            </a:r>
            <a:endParaRPr b="0" lang="ru-RU" sz="20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tif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tif"/><Relationship Id="rId2" Type="http://schemas.openxmlformats.org/officeDocument/2006/relationships/image" Target="../media/image23.tif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4.tif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5.tif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6.tif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2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0.tif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1.tif"/><Relationship Id="rId2" Type="http://schemas.openxmlformats.org/officeDocument/2006/relationships/image" Target="../media/image32.tif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tif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tif"/><Relationship Id="rId2" Type="http://schemas.openxmlformats.org/officeDocument/2006/relationships/image" Target="../media/image12.tif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tif"/><Relationship Id="rId2" Type="http://schemas.openxmlformats.org/officeDocument/2006/relationships/image" Target="../media/image14.tif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tif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457200" y="0"/>
            <a:ext cx="8398800" cy="1584000"/>
          </a:xfrm>
          <a:prstGeom prst="rect">
            <a:avLst/>
          </a:prstGeom>
          <a:gradFill rotWithShape="0">
            <a:gsLst>
              <a:gs pos="0">
                <a:srgbClr val="a3d8ed"/>
              </a:gs>
              <a:gs pos="100000">
                <a:srgbClr val="19819d"/>
              </a:gs>
            </a:gsLst>
            <a:path path="circle"/>
          </a:gradFill>
          <a:ln>
            <a:noFill/>
          </a:ln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i="1" lang="ru-RU" sz="4000" spc="49" strike="noStrike">
                <a:solidFill>
                  <a:srgbClr val="e0322d"/>
                </a:solidFill>
                <a:latin typeface="Book Antiqua"/>
              </a:rPr>
              <a:t>Яків Гніздовський – художник світової слави, наш земляк.</a:t>
            </a:r>
            <a:endParaRPr b="0" lang="ru-RU" sz="4000" spc="-1" strike="noStrike">
              <a:solidFill>
                <a:srgbClr val="000000"/>
              </a:solidFill>
              <a:latin typeface="Book Antiqua"/>
            </a:endParaRPr>
          </a:p>
        </p:txBody>
      </p:sp>
      <p:pic>
        <p:nvPicPr>
          <p:cNvPr id="124" name="Picture 2" descr=""/>
          <p:cNvPicPr/>
          <p:nvPr/>
        </p:nvPicPr>
        <p:blipFill>
          <a:blip r:embed="rId1"/>
          <a:stretch/>
        </p:blipFill>
        <p:spPr>
          <a:xfrm>
            <a:off x="1000080" y="1584000"/>
            <a:ext cx="6532920" cy="527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5" name="CustomShape 2"/>
          <p:cNvSpPr/>
          <p:nvPr/>
        </p:nvSpPr>
        <p:spPr>
          <a:xfrm>
            <a:off x="785880" y="6072120"/>
            <a:ext cx="8072280" cy="82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ffffff"/>
                </a:solidFill>
                <a:latin typeface="Book Antiqua"/>
              </a:rPr>
              <a:t>Підготувала: вчитель образотворчого мистецтва Кубей С.П. </a:t>
            </a:r>
            <a:endParaRPr b="0" lang="uk-UA" sz="24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3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24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24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24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24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3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3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8" dur="3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3" descr=""/>
          <p:cNvPicPr/>
          <p:nvPr/>
        </p:nvPicPr>
        <p:blipFill>
          <a:blip r:embed="rId1"/>
          <a:stretch/>
        </p:blipFill>
        <p:spPr>
          <a:xfrm>
            <a:off x="4429080" y="285840"/>
            <a:ext cx="4428360" cy="4123800"/>
          </a:xfrm>
          <a:prstGeom prst="rect">
            <a:avLst/>
          </a:prstGeom>
          <a:ln>
            <a:noFill/>
          </a:ln>
        </p:spPr>
      </p:pic>
      <p:pic>
        <p:nvPicPr>
          <p:cNvPr id="155" name="Picture 2" descr=""/>
          <p:cNvPicPr/>
          <p:nvPr/>
        </p:nvPicPr>
        <p:blipFill>
          <a:blip r:embed="rId2"/>
          <a:stretch/>
        </p:blipFill>
        <p:spPr>
          <a:xfrm>
            <a:off x="571320" y="428760"/>
            <a:ext cx="3174480" cy="4622400"/>
          </a:xfrm>
          <a:prstGeom prst="rect">
            <a:avLst/>
          </a:prstGeom>
          <a:ln>
            <a:noFill/>
          </a:ln>
        </p:spPr>
      </p:pic>
      <p:sp>
        <p:nvSpPr>
          <p:cNvPr id="156" name="CustomShape 1"/>
          <p:cNvSpPr/>
          <p:nvPr/>
        </p:nvSpPr>
        <p:spPr>
          <a:xfrm>
            <a:off x="5357880" y="4500720"/>
            <a:ext cx="3142800" cy="188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3200" spc="49" strike="noStrike">
                <a:solidFill>
                  <a:srgbClr val="e0322d"/>
                </a:solidFill>
                <a:latin typeface="Book Antiqua"/>
              </a:rPr>
              <a:t>Котяча дрімка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(грав’юра по дереву)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1979 р.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642960" y="5214960"/>
            <a:ext cx="3142800" cy="140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3200" spc="49" strike="noStrike">
                <a:solidFill>
                  <a:srgbClr val="e0322d"/>
                </a:solidFill>
                <a:latin typeface="Book Antiqua"/>
              </a:rPr>
              <a:t>Ягнята 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(грав’юра по дереву)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1969 р.</a:t>
            </a:r>
            <a:endParaRPr b="0" lang="uk-UA" sz="1800" spc="-1" strike="noStrike">
              <a:latin typeface="Arial"/>
            </a:endParaRPr>
          </a:p>
        </p:txBody>
      </p:sp>
    </p:spTree>
  </p:cSld>
  <p:timing>
    <p:tnLst>
      <p:par>
        <p:cTn id="112" dur="indefinite" restart="never" nodeType="tmRoot">
          <p:childTnLst>
            <p:seq>
              <p:cTn id="113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2" descr=""/>
          <p:cNvPicPr/>
          <p:nvPr/>
        </p:nvPicPr>
        <p:blipFill>
          <a:blip r:embed="rId1"/>
          <a:stretch/>
        </p:blipFill>
        <p:spPr>
          <a:xfrm>
            <a:off x="571320" y="0"/>
            <a:ext cx="2857320" cy="5714640"/>
          </a:xfrm>
          <a:prstGeom prst="rect">
            <a:avLst/>
          </a:prstGeom>
          <a:ln>
            <a:noFill/>
          </a:ln>
        </p:spPr>
      </p:pic>
      <p:sp>
        <p:nvSpPr>
          <p:cNvPr id="159" name="CustomShape 1"/>
          <p:cNvSpPr/>
          <p:nvPr/>
        </p:nvSpPr>
        <p:spPr>
          <a:xfrm>
            <a:off x="642960" y="5719320"/>
            <a:ext cx="3142800" cy="112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3200" spc="49" strike="noStrike">
                <a:solidFill>
                  <a:srgbClr val="e0322d"/>
                </a:solidFill>
                <a:latin typeface="Book Antiqua"/>
              </a:rPr>
              <a:t>Корова 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(лінорит)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1969 р.</a:t>
            </a:r>
            <a:endParaRPr b="0" lang="uk-UA" sz="1800" spc="-1" strike="noStrike">
              <a:latin typeface="Arial"/>
            </a:endParaRPr>
          </a:p>
        </p:txBody>
      </p:sp>
      <p:pic>
        <p:nvPicPr>
          <p:cNvPr id="160" name="Picture 5" descr=""/>
          <p:cNvPicPr/>
          <p:nvPr/>
        </p:nvPicPr>
        <p:blipFill>
          <a:blip r:embed="rId2"/>
          <a:srcRect l="220397" t="0" r="0" b="115449"/>
          <a:stretch/>
        </p:blipFill>
        <p:spPr>
          <a:xfrm>
            <a:off x="4286160" y="214200"/>
            <a:ext cx="4238280" cy="5786280"/>
          </a:xfrm>
          <a:prstGeom prst="rect">
            <a:avLst/>
          </a:prstGeom>
          <a:ln>
            <a:noFill/>
          </a:ln>
        </p:spPr>
      </p:pic>
      <p:sp>
        <p:nvSpPr>
          <p:cNvPr id="161" name="CustomShape 2"/>
          <p:cNvSpPr/>
          <p:nvPr/>
        </p:nvSpPr>
        <p:spPr>
          <a:xfrm>
            <a:off x="4786200" y="5719320"/>
            <a:ext cx="3142800" cy="112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3200" spc="49" strike="noStrike">
                <a:solidFill>
                  <a:srgbClr val="e0322d"/>
                </a:solidFill>
                <a:latin typeface="Book Antiqua"/>
              </a:rPr>
              <a:t>Вівця  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(лінорит)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1972 р.</a:t>
            </a:r>
            <a:endParaRPr b="0" lang="uk-UA" sz="1800" spc="-1" strike="noStrike">
              <a:latin typeface="Arial"/>
            </a:endParaRPr>
          </a:p>
        </p:txBody>
      </p:sp>
    </p:spTree>
  </p:cSld>
  <p:timing>
    <p:tnLst>
      <p:par>
        <p:cTn id="114" dur="indefinite" restart="never" nodeType="tmRoot">
          <p:childTnLst>
            <p:seq>
              <p:cTn id="115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2" descr=""/>
          <p:cNvPicPr/>
          <p:nvPr/>
        </p:nvPicPr>
        <p:blipFill>
          <a:blip r:embed="rId1"/>
          <a:stretch/>
        </p:blipFill>
        <p:spPr>
          <a:xfrm>
            <a:off x="285840" y="357120"/>
            <a:ext cx="2852640" cy="5099400"/>
          </a:xfrm>
          <a:prstGeom prst="rect">
            <a:avLst/>
          </a:prstGeom>
          <a:ln>
            <a:noFill/>
          </a:ln>
        </p:spPr>
      </p:pic>
      <p:pic>
        <p:nvPicPr>
          <p:cNvPr id="163" name="Picture 3" descr=""/>
          <p:cNvPicPr/>
          <p:nvPr/>
        </p:nvPicPr>
        <p:blipFill>
          <a:blip r:embed="rId2"/>
          <a:stretch/>
        </p:blipFill>
        <p:spPr>
          <a:xfrm>
            <a:off x="4000320" y="0"/>
            <a:ext cx="4579560" cy="5461200"/>
          </a:xfrm>
          <a:prstGeom prst="rect">
            <a:avLst/>
          </a:prstGeom>
          <a:ln>
            <a:noFill/>
          </a:ln>
        </p:spPr>
      </p:pic>
      <p:sp>
        <p:nvSpPr>
          <p:cNvPr id="164" name="CustomShape 1"/>
          <p:cNvSpPr/>
          <p:nvPr/>
        </p:nvSpPr>
        <p:spPr>
          <a:xfrm>
            <a:off x="214200" y="5500800"/>
            <a:ext cx="3142800" cy="112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3200" spc="49" strike="noStrike">
                <a:solidFill>
                  <a:srgbClr val="e0322d"/>
                </a:solidFill>
                <a:latin typeface="Book Antiqua"/>
              </a:rPr>
              <a:t>Вівця  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(лінорит)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1974 р.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4714920" y="5500800"/>
            <a:ext cx="3142800" cy="112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3200" spc="49" strike="noStrike">
                <a:solidFill>
                  <a:srgbClr val="e0322d"/>
                </a:solidFill>
                <a:latin typeface="Book Antiqua"/>
              </a:rPr>
              <a:t>Індик  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(дереворит)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1963 р.</a:t>
            </a:r>
            <a:endParaRPr b="0" lang="uk-UA" sz="1800" spc="-1" strike="noStrike">
              <a:latin typeface="Arial"/>
            </a:endParaRPr>
          </a:p>
        </p:txBody>
      </p:sp>
    </p:spTree>
  </p:cSld>
  <p:timing>
    <p:tnLst>
      <p:par>
        <p:cTn id="116" dur="indefinite" restart="never" nodeType="tmRoot">
          <p:childTnLst>
            <p:seq>
              <p:cTn id="117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2" descr=""/>
          <p:cNvPicPr/>
          <p:nvPr/>
        </p:nvPicPr>
        <p:blipFill>
          <a:blip r:embed="rId1"/>
          <a:stretch/>
        </p:blipFill>
        <p:spPr>
          <a:xfrm>
            <a:off x="1285920" y="214200"/>
            <a:ext cx="6714720" cy="5380560"/>
          </a:xfrm>
          <a:prstGeom prst="rect">
            <a:avLst/>
          </a:prstGeom>
          <a:ln>
            <a:noFill/>
          </a:ln>
        </p:spPr>
      </p:pic>
      <p:sp>
        <p:nvSpPr>
          <p:cNvPr id="167" name="CustomShape 1"/>
          <p:cNvSpPr/>
          <p:nvPr/>
        </p:nvSpPr>
        <p:spPr>
          <a:xfrm>
            <a:off x="2786040" y="5500800"/>
            <a:ext cx="3142800" cy="112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3200" spc="49" strike="noStrike">
                <a:solidFill>
                  <a:srgbClr val="e0322d"/>
                </a:solidFill>
                <a:latin typeface="Book Antiqua"/>
              </a:rPr>
              <a:t>Два барани  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(грав’юра)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1969 р.</a:t>
            </a:r>
            <a:endParaRPr b="0" lang="uk-UA" sz="1800" spc="-1" strike="noStrike">
              <a:latin typeface="Arial"/>
            </a:endParaRPr>
          </a:p>
        </p:txBody>
      </p:sp>
    </p:spTree>
  </p:cSld>
  <p:timing>
    <p:tnLst>
      <p:par>
        <p:cTn id="118" dur="indefinite" restart="never" nodeType="tmRoot">
          <p:childTnLst>
            <p:seq>
              <p:cTn id="119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2" descr=""/>
          <p:cNvPicPr/>
          <p:nvPr/>
        </p:nvPicPr>
        <p:blipFill>
          <a:blip r:embed="rId1"/>
          <a:srcRect l="0" t="0" r="0" b="95516"/>
          <a:stretch/>
        </p:blipFill>
        <p:spPr>
          <a:xfrm>
            <a:off x="1071360" y="0"/>
            <a:ext cx="7145280" cy="5357520"/>
          </a:xfrm>
          <a:prstGeom prst="rect">
            <a:avLst/>
          </a:prstGeom>
          <a:ln>
            <a:noFill/>
          </a:ln>
        </p:spPr>
      </p:pic>
      <p:sp>
        <p:nvSpPr>
          <p:cNvPr id="169" name="CustomShape 1"/>
          <p:cNvSpPr/>
          <p:nvPr/>
        </p:nvSpPr>
        <p:spPr>
          <a:xfrm>
            <a:off x="2857320" y="5357880"/>
            <a:ext cx="3785760" cy="112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3200" spc="49" strike="noStrike">
                <a:solidFill>
                  <a:srgbClr val="e0322d"/>
                </a:solidFill>
                <a:latin typeface="Book Antiqua"/>
              </a:rPr>
              <a:t>Павич   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(дереворит)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1980 р.</a:t>
            </a:r>
            <a:endParaRPr b="0" lang="uk-UA" sz="1800" spc="-1" strike="noStrike">
              <a:latin typeface="Arial"/>
            </a:endParaRPr>
          </a:p>
        </p:txBody>
      </p:sp>
    </p:spTree>
  </p:cSld>
  <p:timing>
    <p:tnLst>
      <p:par>
        <p:cTn id="120" dur="indefinite" restart="never" nodeType="tmRoot">
          <p:childTnLst>
            <p:seq>
              <p:cTn id="121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"/>
          <p:cNvPicPr/>
          <p:nvPr/>
        </p:nvPicPr>
        <p:blipFill>
          <a:blip r:embed="rId1"/>
          <a:stretch/>
        </p:blipFill>
        <p:spPr>
          <a:xfrm>
            <a:off x="1928880" y="237960"/>
            <a:ext cx="5928840" cy="5754240"/>
          </a:xfrm>
          <a:prstGeom prst="rect">
            <a:avLst/>
          </a:prstGeom>
          <a:ln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214200" y="5500800"/>
            <a:ext cx="3785760" cy="112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3200" spc="49" strike="noStrike">
                <a:solidFill>
                  <a:srgbClr val="e0322d"/>
                </a:solidFill>
                <a:latin typeface="Book Antiqua"/>
              </a:rPr>
              <a:t>Соняшник    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(грав’юра)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1965 р.</a:t>
            </a:r>
            <a:endParaRPr b="0" lang="uk-UA" sz="1800" spc="-1" strike="noStrike">
              <a:latin typeface="Arial"/>
            </a:endParaRPr>
          </a:p>
        </p:txBody>
      </p:sp>
    </p:spTree>
  </p:cSld>
  <p:timing>
    <p:tnLst>
      <p:par>
        <p:cTn id="122" dur="indefinite" restart="never" nodeType="tmRoot">
          <p:childTnLst>
            <p:seq>
              <p:cTn id="123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2" descr=""/>
          <p:cNvPicPr/>
          <p:nvPr/>
        </p:nvPicPr>
        <p:blipFill>
          <a:blip r:embed="rId1">
            <a:lum bright="-10000"/>
          </a:blip>
          <a:stretch/>
        </p:blipFill>
        <p:spPr>
          <a:xfrm>
            <a:off x="571320" y="285840"/>
            <a:ext cx="3174480" cy="3212640"/>
          </a:xfrm>
          <a:prstGeom prst="rect">
            <a:avLst/>
          </a:prstGeom>
          <a:ln>
            <a:noFill/>
          </a:ln>
        </p:spPr>
      </p:pic>
      <p:pic>
        <p:nvPicPr>
          <p:cNvPr id="173" name="Picture 3" descr=""/>
          <p:cNvPicPr/>
          <p:nvPr/>
        </p:nvPicPr>
        <p:blipFill>
          <a:blip r:embed="rId2"/>
          <a:stretch/>
        </p:blipFill>
        <p:spPr>
          <a:xfrm>
            <a:off x="4357800" y="285840"/>
            <a:ext cx="4495320" cy="5555880"/>
          </a:xfrm>
          <a:prstGeom prst="rect">
            <a:avLst/>
          </a:prstGeom>
          <a:ln>
            <a:noFill/>
          </a:ln>
        </p:spPr>
      </p:pic>
      <p:sp>
        <p:nvSpPr>
          <p:cNvPr id="174" name="CustomShape 1"/>
          <p:cNvSpPr/>
          <p:nvPr/>
        </p:nvSpPr>
        <p:spPr>
          <a:xfrm>
            <a:off x="857160" y="4143240"/>
            <a:ext cx="3142800" cy="133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3200" spc="49" strike="noStrike">
                <a:solidFill>
                  <a:srgbClr val="e0322d"/>
                </a:solidFill>
                <a:latin typeface="Book Antiqua"/>
              </a:rPr>
              <a:t>Автопортрет</a:t>
            </a: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 (дереворит)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1981 р.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175" name="CustomShape 2"/>
          <p:cNvSpPr/>
          <p:nvPr/>
        </p:nvSpPr>
        <p:spPr>
          <a:xfrm>
            <a:off x="5072040" y="5719320"/>
            <a:ext cx="3142800" cy="133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3200" spc="49" strike="noStrike">
                <a:solidFill>
                  <a:srgbClr val="e0322d"/>
                </a:solidFill>
                <a:latin typeface="Book Antiqua"/>
              </a:rPr>
              <a:t>Автопортрет</a:t>
            </a: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 (дереворит)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1971 р.</a:t>
            </a:r>
            <a:endParaRPr b="0" lang="uk-UA" sz="1800" spc="-1" strike="noStrike">
              <a:latin typeface="Arial"/>
            </a:endParaRPr>
          </a:p>
        </p:txBody>
      </p:sp>
    </p:spTree>
  </p:cSld>
  <p:timing>
    <p:tnLst>
      <p:par>
        <p:cTn id="124" dur="indefinite" restart="never" nodeType="tmRoot">
          <p:childTnLst>
            <p:seq>
              <p:cTn id="125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2" descr=""/>
          <p:cNvPicPr/>
          <p:nvPr/>
        </p:nvPicPr>
        <p:blipFill>
          <a:blip r:embed="rId1"/>
          <a:stretch/>
        </p:blipFill>
        <p:spPr>
          <a:xfrm>
            <a:off x="3929040" y="249840"/>
            <a:ext cx="4571640" cy="6321960"/>
          </a:xfrm>
          <a:prstGeom prst="rect">
            <a:avLst/>
          </a:prstGeom>
          <a:ln>
            <a:noFill/>
          </a:ln>
        </p:spPr>
      </p:pic>
      <p:sp>
        <p:nvSpPr>
          <p:cNvPr id="177" name="CustomShape 1"/>
          <p:cNvSpPr/>
          <p:nvPr/>
        </p:nvSpPr>
        <p:spPr>
          <a:xfrm>
            <a:off x="357120" y="2214720"/>
            <a:ext cx="3142800" cy="161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3200" spc="49" strike="noStrike">
                <a:solidFill>
                  <a:srgbClr val="e0322d"/>
                </a:solidFill>
                <a:latin typeface="Book Antiqua"/>
              </a:rPr>
              <a:t>Молитва дитини</a:t>
            </a: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 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(дереворит)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1947 р.</a:t>
            </a:r>
            <a:endParaRPr b="0" lang="uk-UA" sz="1800" spc="-1" strike="noStrike">
              <a:latin typeface="Arial"/>
            </a:endParaRPr>
          </a:p>
        </p:txBody>
      </p:sp>
    </p:spTree>
  </p:cSld>
  <p:timing>
    <p:tnLst>
      <p:par>
        <p:cTn id="126" dur="indefinite" restart="never" nodeType="tmRoot">
          <p:childTnLst>
            <p:seq>
              <p:cTn id="127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2" descr=""/>
          <p:cNvPicPr/>
          <p:nvPr/>
        </p:nvPicPr>
        <p:blipFill>
          <a:blip r:embed="rId1"/>
          <a:srcRect l="0" t="0" r="0" b="528998"/>
          <a:stretch/>
        </p:blipFill>
        <p:spPr>
          <a:xfrm>
            <a:off x="20520" y="855720"/>
            <a:ext cx="9100800" cy="2787120"/>
          </a:xfrm>
          <a:prstGeom prst="rect">
            <a:avLst/>
          </a:prstGeom>
          <a:ln>
            <a:noFill/>
          </a:ln>
        </p:spPr>
      </p:pic>
      <p:sp>
        <p:nvSpPr>
          <p:cNvPr id="179" name="CustomShape 1"/>
          <p:cNvSpPr/>
          <p:nvPr/>
        </p:nvSpPr>
        <p:spPr>
          <a:xfrm>
            <a:off x="2714760" y="4286160"/>
            <a:ext cx="3785760" cy="1157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2400" spc="49" strike="noStrike">
                <a:solidFill>
                  <a:srgbClr val="e0322d"/>
                </a:solidFill>
                <a:latin typeface="Book Antiqua"/>
              </a:rPr>
              <a:t>Таємна Вечеря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2800" spc="49" strike="noStrike">
                <a:solidFill>
                  <a:srgbClr val="e0322d"/>
                </a:solidFill>
                <a:latin typeface="Book Antiqua"/>
              </a:rPr>
              <a:t> </a:t>
            </a: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(полотно, олія)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1982 р.</a:t>
            </a:r>
            <a:endParaRPr b="0" lang="uk-UA" sz="1800" spc="-1" strike="noStrike">
              <a:latin typeface="Arial"/>
            </a:endParaRPr>
          </a:p>
        </p:txBody>
      </p:sp>
    </p:spTree>
  </p:cSld>
  <p:timing>
    <p:tnLst>
      <p:par>
        <p:cTn id="128" dur="indefinite" restart="never" nodeType="tmRoot">
          <p:childTnLst>
            <p:seq>
              <p:cTn id="129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2" descr=""/>
          <p:cNvPicPr/>
          <p:nvPr/>
        </p:nvPicPr>
        <p:blipFill>
          <a:blip r:embed="rId1"/>
          <a:srcRect l="0" t="0" r="503281" b="0"/>
          <a:stretch/>
        </p:blipFill>
        <p:spPr>
          <a:xfrm>
            <a:off x="0" y="0"/>
            <a:ext cx="3785760" cy="5428800"/>
          </a:xfrm>
          <a:prstGeom prst="rect">
            <a:avLst/>
          </a:prstGeom>
          <a:ln>
            <a:noFill/>
          </a:ln>
        </p:spPr>
      </p:pic>
      <p:pic>
        <p:nvPicPr>
          <p:cNvPr id="181" name="Picture 4" descr=""/>
          <p:cNvPicPr/>
          <p:nvPr/>
        </p:nvPicPr>
        <p:blipFill>
          <a:blip r:embed="rId2"/>
          <a:srcRect l="0" t="0" r="327961" b="0"/>
          <a:stretch/>
        </p:blipFill>
        <p:spPr>
          <a:xfrm>
            <a:off x="4071960" y="214200"/>
            <a:ext cx="4827960" cy="4079520"/>
          </a:xfrm>
          <a:prstGeom prst="rect">
            <a:avLst/>
          </a:prstGeom>
          <a:ln>
            <a:noFill/>
          </a:ln>
        </p:spPr>
      </p:pic>
      <p:sp>
        <p:nvSpPr>
          <p:cNvPr id="182" name="CustomShape 1"/>
          <p:cNvSpPr/>
          <p:nvPr/>
        </p:nvSpPr>
        <p:spPr>
          <a:xfrm>
            <a:off x="214200" y="5357880"/>
            <a:ext cx="3785760" cy="121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2800" spc="49" strike="noStrike">
                <a:solidFill>
                  <a:srgbClr val="e0322d"/>
                </a:solidFill>
                <a:latin typeface="Book Antiqua"/>
              </a:rPr>
              <a:t>Селянський хліб 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2800" spc="49" strike="noStrike">
                <a:solidFill>
                  <a:srgbClr val="e0322d"/>
                </a:solidFill>
                <a:latin typeface="Book Antiqua"/>
              </a:rPr>
              <a:t> </a:t>
            </a: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(полотно, акрилик)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1981 р.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183" name="CustomShape 2"/>
          <p:cNvSpPr/>
          <p:nvPr/>
        </p:nvSpPr>
        <p:spPr>
          <a:xfrm>
            <a:off x="4500720" y="4572000"/>
            <a:ext cx="4142880" cy="121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2800" spc="49" strike="noStrike">
                <a:solidFill>
                  <a:srgbClr val="e0322d"/>
                </a:solidFill>
                <a:latin typeface="Book Antiqua"/>
              </a:rPr>
              <a:t>Редька  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2800" spc="49" strike="noStrike">
                <a:solidFill>
                  <a:srgbClr val="e0322d"/>
                </a:solidFill>
                <a:latin typeface="Book Antiqua"/>
              </a:rPr>
              <a:t> </a:t>
            </a: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(полотно, олія)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1980 р.</a:t>
            </a:r>
            <a:endParaRPr b="0" lang="uk-UA" sz="1800" spc="-1" strike="noStrike">
              <a:latin typeface="Arial"/>
            </a:endParaRPr>
          </a:p>
        </p:txBody>
      </p:sp>
    </p:spTree>
  </p:cSld>
  <p:timing>
    <p:tnLst>
      <p:par>
        <p:cTn id="130" dur="indefinite" restart="never" nodeType="tmRoot">
          <p:childTnLst>
            <p:seq>
              <p:cTn id="131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Рисунок 1" descr=""/>
          <p:cNvPicPr/>
          <p:nvPr/>
        </p:nvPicPr>
        <p:blipFill>
          <a:blip r:embed="rId2"/>
          <a:stretch/>
        </p:blipFill>
        <p:spPr>
          <a:xfrm>
            <a:off x="285840" y="214200"/>
            <a:ext cx="2642760" cy="264276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2857320" y="1785960"/>
            <a:ext cx="6286320" cy="283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► </a:t>
            </a: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Місця навчання: початкова школа у рідному селі,     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     </a:t>
            </a: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Чортківська гімназія (1926-1933 р.),  Духовна 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     </a:t>
            </a: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Семінарія у Львові (1936-1938р.), Варшавська  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     </a:t>
            </a: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Академія Мистецтв (1938 р.), Загребська 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     </a:t>
            </a: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Академія  (1939-1944р.)</a:t>
            </a:r>
            <a:endParaRPr b="0" lang="uk-UA" sz="2000" spc="-1" strike="noStrike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285840" y="5534640"/>
            <a:ext cx="8643600" cy="161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► </a:t>
            </a: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Помер  Я.Гніздовський 8 листопада 1985 року після серцевого нападу, викликаного втомою після поїздки за кермом власного автомобіля.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►</a:t>
            </a: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У 2005 році прах митця перепоховали у Львові на Личаківському кладовищі поряд могили І.Франка.</a:t>
            </a:r>
            <a:endParaRPr b="0" lang="uk-UA" sz="2000" spc="-1" strike="noStrike">
              <a:latin typeface="Arial"/>
            </a:endParaRPr>
          </a:p>
        </p:txBody>
      </p:sp>
      <p:sp>
        <p:nvSpPr>
          <p:cNvPr id="129" name="CustomShape 3"/>
          <p:cNvSpPr/>
          <p:nvPr/>
        </p:nvSpPr>
        <p:spPr>
          <a:xfrm>
            <a:off x="3357720" y="428760"/>
            <a:ext cx="5285880" cy="143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4400" spc="-1" strike="noStrike" u="sng">
                <a:solidFill>
                  <a:srgbClr val="000000"/>
                </a:solidFill>
                <a:uFillTx/>
                <a:latin typeface="Book Antiqua"/>
              </a:rPr>
              <a:t>Життєвий шлях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130" name="CustomShape 4"/>
          <p:cNvSpPr/>
          <p:nvPr/>
        </p:nvSpPr>
        <p:spPr>
          <a:xfrm>
            <a:off x="2857320" y="1143000"/>
            <a:ext cx="6143400" cy="100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► </a:t>
            </a: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Яків Гніздовський народився 27 січня 1915 р. у   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     </a:t>
            </a: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с. Пилипче на Тернопільщині.</a:t>
            </a:r>
            <a:endParaRPr b="0" lang="uk-UA" sz="2000" spc="-1" strike="noStrike">
              <a:latin typeface="Arial"/>
            </a:endParaRPr>
          </a:p>
        </p:txBody>
      </p:sp>
      <p:sp>
        <p:nvSpPr>
          <p:cNvPr id="131" name="CustomShape 5"/>
          <p:cNvSpPr/>
          <p:nvPr/>
        </p:nvSpPr>
        <p:spPr>
          <a:xfrm>
            <a:off x="357120" y="3357720"/>
            <a:ext cx="8786520" cy="344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►</a:t>
            </a: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З 1944 по 1949 р. мистець перебуває у Німеччині.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►</a:t>
            </a: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У 1949р. він емігрує до США.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►</a:t>
            </a: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У 1956 р. Я.Гніздовський переїжджає у Париж, де і знайомиться із  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    </a:t>
            </a: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майбутньою дружиною Стефанією Кузан і згодом одружується(1957р.)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►</a:t>
            </a: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У 1958 р. він разом із дружиною повертається до Нью-Йорка.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►</a:t>
            </a: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В сім’ї  Гніздовських у 1959 році народжується донька Марія. 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►</a:t>
            </a:r>
            <a:r>
              <a:rPr b="1" lang="uk-UA" sz="2000" spc="-1" strike="noStrike">
                <a:solidFill>
                  <a:srgbClr val="000000"/>
                </a:solidFill>
                <a:latin typeface="Book Antiqua"/>
              </a:rPr>
              <a:t>У 60-х роках подорожує Канадою.</a:t>
            </a:r>
            <a:endParaRPr b="0" lang="uk-UA" sz="2000" spc="-1" strike="noStrike"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dur="indefinite" nodeType="mainSeq"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7" dur="5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3" dur="50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nodeType="afterEffect" fill="hold" presetClass="entr" presetID="5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3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3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3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3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1" dur="3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43" nodeType="afterEffect" fill="hold" presetClass="entr" presetID="5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5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9" dur="5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0"/>
                            </p:stCondLst>
                            <p:childTnLst>
                              <p:par>
                                <p:cTn id="51" nodeType="afterEffect" fill="hold" presetClass="entr" presetID="5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7" dur="5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3000"/>
                            </p:stCondLst>
                            <p:childTnLst>
                              <p:par>
                                <p:cTn id="59" nodeType="afterEffect" fill="hold" presetClass="entr" presetID="5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5" dur="5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357120" y="4786200"/>
            <a:ext cx="8515080" cy="1785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cf2e2b"/>
                </a:solidFill>
                <a:latin typeface="Lucida Sans"/>
              </a:rPr>
              <a:t>Музей Я.Я.Гніздовського у Пилипчанській ЗОШ </a:t>
            </a:r>
            <a:endParaRPr b="0" lang="ru-RU" sz="4000" spc="-1" strike="noStrike">
              <a:solidFill>
                <a:srgbClr val="000000"/>
              </a:solidFill>
              <a:latin typeface="Book Antiqua"/>
            </a:endParaRPr>
          </a:p>
        </p:txBody>
      </p:sp>
    </p:spTree>
  </p:cSld>
  <p:transition spd="slow" advTm="4000">
    <p:newsflash/>
  </p:transition>
  <p:timing>
    <p:tnLst>
      <p:par>
        <p:cTn id="132" dur="indefinite" restart="never" nodeType="tmRoot">
          <p:childTnLst>
            <p:seq>
              <p:cTn id="133" dur="indefinite" nodeType="mainSeq"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nodeType="with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8" dur="5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9" dur="5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transition spd="slow" advTm="5000">
    <p:wheel spokes="8"/>
  </p:transition>
  <p:timing>
    <p:tnLst>
      <p:par>
        <p:cTn id="140" dur="indefinite" restart="never" nodeType="tmRoot">
          <p:childTnLst>
            <p:seq>
              <p:cTn id="141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transition spd="slow" advTm="5000">
    <p:wheel spokes="8"/>
  </p:transition>
  <p:timing>
    <p:tnLst>
      <p:par>
        <p:cTn id="142" dur="indefinite" restart="never" nodeType="tmRoot">
          <p:childTnLst>
            <p:seq>
              <p:cTn id="143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Рисунок 1" descr=""/>
          <p:cNvPicPr/>
          <p:nvPr/>
        </p:nvPicPr>
        <p:blipFill>
          <a:blip r:embed="rId1"/>
          <a:stretch/>
        </p:blipFill>
        <p:spPr>
          <a:xfrm>
            <a:off x="2138400" y="604800"/>
            <a:ext cx="4866840" cy="56480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44" dur="indefinite" restart="never" nodeType="tmRoot">
          <p:childTnLst>
            <p:seq>
              <p:cTn id="145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1000080" y="1071720"/>
            <a:ext cx="6857640" cy="59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4400" spc="-1" strike="noStrike">
                <a:solidFill>
                  <a:srgbClr val="000066"/>
                </a:solidFill>
                <a:latin typeface="Book Antiqua"/>
              </a:rPr>
              <a:t>“</a:t>
            </a:r>
            <a:r>
              <a:rPr b="1" i="1" lang="uk-UA" sz="4400" spc="-1" strike="noStrike">
                <a:solidFill>
                  <a:srgbClr val="000066"/>
                </a:solidFill>
                <a:latin typeface="Book Antiqua"/>
              </a:rPr>
              <a:t>Хто не знає свого минулого, той не вартий свого майбутнього. Хто не шанує  видатних людей нашого народу, той сам не гідний пошани.”</a:t>
            </a:r>
            <a:endParaRPr b="0" lang="uk-UA" sz="4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i="1" lang="uk-UA" sz="3200" spc="-1" strike="noStrike" u="sng">
                <a:solidFill>
                  <a:srgbClr val="000066"/>
                </a:solidFill>
                <a:uFillTx/>
                <a:latin typeface="Book Antiqua"/>
              </a:rPr>
              <a:t>М.Рильський</a:t>
            </a:r>
            <a:endParaRPr b="0" lang="uk-UA" sz="3200" spc="-1" strike="noStrike">
              <a:latin typeface="Arial"/>
            </a:endParaRPr>
          </a:p>
        </p:txBody>
      </p:sp>
    </p:spTree>
  </p:cSld>
  <p:timing>
    <p:tnLst>
      <p:par>
        <p:cTn id="146" dur="indefinite" restart="never" nodeType="tmRoot">
          <p:childTnLst>
            <p:seq>
              <p:cTn id="147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2" descr=""/>
          <p:cNvPicPr/>
          <p:nvPr/>
        </p:nvPicPr>
        <p:blipFill>
          <a:blip r:embed="rId2"/>
          <a:stretch/>
        </p:blipFill>
        <p:spPr>
          <a:xfrm>
            <a:off x="6360120" y="0"/>
            <a:ext cx="2783520" cy="2856960"/>
          </a:xfrm>
          <a:prstGeom prst="rect">
            <a:avLst/>
          </a:prstGeom>
          <a:ln>
            <a:noFill/>
          </a:ln>
        </p:spPr>
      </p:pic>
      <p:sp>
        <p:nvSpPr>
          <p:cNvPr id="133" name="CustomShape 1"/>
          <p:cNvSpPr/>
          <p:nvPr/>
        </p:nvSpPr>
        <p:spPr>
          <a:xfrm>
            <a:off x="0" y="571320"/>
            <a:ext cx="6429240" cy="283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Book Antiqua"/>
              </a:rPr>
              <a:t>♦ </a:t>
            </a:r>
            <a:r>
              <a:rPr b="1" lang="uk-UA" sz="1800" spc="-1" strike="noStrike">
                <a:solidFill>
                  <a:srgbClr val="000000"/>
                </a:solidFill>
                <a:latin typeface="Book Antiqua"/>
              </a:rPr>
              <a:t>Хист до малювання у молодого Якова проявився ще під час навчання: це були невеликі начерки людей, краєвидів, домашніх тварин тощо. </a:t>
            </a: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Book Antiqua"/>
              </a:rPr>
              <a:t>♦  </a:t>
            </a:r>
            <a:r>
              <a:rPr b="1" lang="uk-UA" sz="1800" spc="-1" strike="noStrike">
                <a:solidFill>
                  <a:srgbClr val="000000"/>
                </a:solidFill>
                <a:latin typeface="Book Antiqua"/>
              </a:rPr>
              <a:t>Перебуваючи у Львові юнак активно включається в мистецьке життя, увійшовши до молодіжного крила Асоціації незалежних українських митців.</a:t>
            </a: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Book Antiqua"/>
              </a:rPr>
              <a:t>♦ </a:t>
            </a:r>
            <a:r>
              <a:rPr b="1" lang="uk-UA" sz="1800" spc="-1" strike="noStrike">
                <a:solidFill>
                  <a:srgbClr val="000000"/>
                </a:solidFill>
                <a:latin typeface="Book Antiqua"/>
              </a:rPr>
              <a:t>Під час навчання в Загребі займається живописом і ксилографією.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0" y="2714760"/>
            <a:ext cx="9143640" cy="447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Book Antiqua"/>
              </a:rPr>
              <a:t>♦ </a:t>
            </a:r>
            <a:r>
              <a:rPr b="1" lang="uk-UA" sz="1800" spc="-1" strike="noStrike">
                <a:solidFill>
                  <a:srgbClr val="000000"/>
                </a:solidFill>
                <a:latin typeface="Book Antiqua"/>
              </a:rPr>
              <a:t>Наступним етапом творчого пошуку мистця стає ілюстрування підручників, робота над рекламою, захоплюється екслібрисами.</a:t>
            </a: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Book Antiqua"/>
              </a:rPr>
              <a:t>♦ </a:t>
            </a:r>
            <a:r>
              <a:rPr b="1" lang="uk-UA" sz="1800" spc="-1" strike="noStrike">
                <a:solidFill>
                  <a:srgbClr val="000000"/>
                </a:solidFill>
                <a:latin typeface="Book Antiqua"/>
              </a:rPr>
              <a:t>Переїзд до США стає новим етапом творчості художника, який починає пошук власного стилю, визначення напрямків подальшої творчої роботи. </a:t>
            </a: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Book Antiqua"/>
              </a:rPr>
              <a:t>♦ </a:t>
            </a:r>
            <a:r>
              <a:rPr b="1" lang="uk-UA" sz="1800" spc="-1" strike="noStrike">
                <a:solidFill>
                  <a:srgbClr val="000000"/>
                </a:solidFill>
                <a:latin typeface="Book Antiqua"/>
              </a:rPr>
              <a:t>У 1950 р. художник взяв участь у графічній виставці у Мінеаполіському університеті, де отримав свою першу нагороду за дереворіз “Ліс” а за кілька днів і другу за олійну картину.</a:t>
            </a: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Book Antiqua"/>
              </a:rPr>
              <a:t>♦ </a:t>
            </a:r>
            <a:r>
              <a:rPr b="1" lang="uk-UA" sz="1800" spc="-1" strike="noStrike">
                <a:solidFill>
                  <a:srgbClr val="000000"/>
                </a:solidFill>
                <a:latin typeface="Book Antiqua"/>
              </a:rPr>
              <a:t>В</a:t>
            </a:r>
            <a:r>
              <a:rPr b="1" lang="uk-UA" sz="1800" spc="-1" strike="noStrike">
                <a:solidFill>
                  <a:srgbClr val="0d0d0d"/>
                </a:solidFill>
                <a:latin typeface="Book Antiqua"/>
              </a:rPr>
              <a:t> 1954 </a:t>
            </a:r>
            <a:r>
              <a:rPr b="1" lang="uk-UA" sz="1800" spc="-1" strike="noStrike">
                <a:solidFill>
                  <a:srgbClr val="000000"/>
                </a:solidFill>
                <a:latin typeface="Book Antiqua"/>
              </a:rPr>
              <a:t>році відбулася його перша персональна виставка в США. </a:t>
            </a: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Book Antiqua"/>
              </a:rPr>
              <a:t>♦ </a:t>
            </a:r>
            <a:r>
              <a:rPr b="1" lang="uk-UA" sz="1800" spc="-1" strike="noStrike">
                <a:solidFill>
                  <a:srgbClr val="000000"/>
                </a:solidFill>
                <a:latin typeface="Book Antiqua"/>
              </a:rPr>
              <a:t>Зрілий період творчості починається з 1960 року, коли Я.Гніздовський всю свою увагу приділяє деревориту. Досконало опанувавши технікою виконання він творить сотні дереворізів. Дві його картини - «Зимовий пейзаж» і «Соняшник» прикрашали кабінет президента США Джона Кеннеді в Білому домі.</a:t>
            </a: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Book Antiqua"/>
              </a:rPr>
              <a:t>♦ </a:t>
            </a:r>
            <a:r>
              <a:rPr b="1" lang="uk-UA" sz="1800" spc="-1" strike="noStrike">
                <a:solidFill>
                  <a:srgbClr val="000000"/>
                </a:solidFill>
                <a:latin typeface="Book Antiqua"/>
              </a:rPr>
              <a:t>Ще він оформив іконостас церкви святої Трійці в Керганксоні, (США).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135" name="CustomShape 3"/>
          <p:cNvSpPr/>
          <p:nvPr/>
        </p:nvSpPr>
        <p:spPr>
          <a:xfrm>
            <a:off x="785880" y="0"/>
            <a:ext cx="4428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3600" spc="-1" strike="noStrike" u="sng">
                <a:solidFill>
                  <a:srgbClr val="000000"/>
                </a:solidFill>
                <a:uFillTx/>
                <a:latin typeface="Book Antiqua"/>
              </a:rPr>
              <a:t>Творчий шлях</a:t>
            </a:r>
            <a:endParaRPr b="0" lang="uk-UA" sz="3600" spc="-1" strike="noStrike">
              <a:latin typeface="Arial"/>
            </a:endParaRPr>
          </a:p>
        </p:txBody>
      </p:sp>
    </p:spTree>
  </p:cSld>
  <p:timing>
    <p:tnLst>
      <p:par>
        <p:cTn id="66" dur="indefinite" restart="never" nodeType="tmRoot">
          <p:childTnLst>
            <p:seq>
              <p:cTn id="67" dur="indefinite" nodeType="mainSeq"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2" dur="5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" dur="5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nodeType="after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9" dur="25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0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1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2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3" dur="25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4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nodeType="afterEffect" fill="hold" presetClass="entr" presetID="5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8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0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1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2" dur="5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nodeType="withEffect" fill="hold" presetClass="entr" presetID="5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5" dur="5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" dur="5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" dur="5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8" dur="5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9" dur="5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"/>
          <p:cNvPicPr/>
          <p:nvPr/>
        </p:nvPicPr>
        <p:blipFill>
          <a:blip r:embed="rId1"/>
          <a:stretch/>
        </p:blipFill>
        <p:spPr>
          <a:xfrm>
            <a:off x="357120" y="357120"/>
            <a:ext cx="8286480" cy="5042880"/>
          </a:xfrm>
          <a:prstGeom prst="rect">
            <a:avLst/>
          </a:prstGeom>
          <a:ln>
            <a:noFill/>
          </a:ln>
        </p:spPr>
      </p:pic>
      <p:sp>
        <p:nvSpPr>
          <p:cNvPr id="137" name="CustomShape 1"/>
          <p:cNvSpPr/>
          <p:nvPr/>
        </p:nvSpPr>
        <p:spPr>
          <a:xfrm>
            <a:off x="2857320" y="5429160"/>
            <a:ext cx="3785760" cy="112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3200" spc="49" strike="noStrike">
                <a:solidFill>
                  <a:srgbClr val="e0322d"/>
                </a:solidFill>
                <a:latin typeface="Book Antiqua"/>
              </a:rPr>
              <a:t>Зимовий сад   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(лінорит)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1978 р.</a:t>
            </a:r>
            <a:endParaRPr b="0" lang="uk-UA" sz="1800" spc="-1" strike="noStrike">
              <a:latin typeface="Arial"/>
            </a:endParaRPr>
          </a:p>
        </p:txBody>
      </p:sp>
    </p:spTree>
  </p:cSld>
  <p:timing>
    <p:tnLst>
      <p:par>
        <p:cTn id="100" dur="indefinite" restart="never" nodeType="tmRoot">
          <p:childTnLst>
            <p:seq>
              <p:cTn id="101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 descr=""/>
          <p:cNvPicPr/>
          <p:nvPr/>
        </p:nvPicPr>
        <p:blipFill>
          <a:blip r:embed="rId1"/>
          <a:srcRect l="0" t="0" r="0" b="261019"/>
          <a:stretch/>
        </p:blipFill>
        <p:spPr>
          <a:xfrm>
            <a:off x="1500120" y="214200"/>
            <a:ext cx="6714720" cy="5428800"/>
          </a:xfrm>
          <a:prstGeom prst="rect">
            <a:avLst/>
          </a:prstGeom>
          <a:ln>
            <a:noFill/>
          </a:ln>
        </p:spPr>
      </p:pic>
      <p:sp>
        <p:nvSpPr>
          <p:cNvPr id="139" name="CustomShape 1"/>
          <p:cNvSpPr/>
          <p:nvPr/>
        </p:nvSpPr>
        <p:spPr>
          <a:xfrm>
            <a:off x="2857320" y="5719320"/>
            <a:ext cx="3785760" cy="112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3200" spc="49" strike="noStrike">
                <a:solidFill>
                  <a:srgbClr val="e0322d"/>
                </a:solidFill>
                <a:latin typeface="Book Antiqua"/>
              </a:rPr>
              <a:t>Бук   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(дереворит)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1985 р.</a:t>
            </a:r>
            <a:endParaRPr b="0" lang="uk-UA" sz="1800" spc="-1" strike="noStrike">
              <a:latin typeface="Arial"/>
            </a:endParaRPr>
          </a:p>
        </p:txBody>
      </p:sp>
    </p:spTree>
  </p:cSld>
  <p:timing>
    <p:tnLst>
      <p:par>
        <p:cTn id="102" dur="indefinite" restart="never" nodeType="tmRoot">
          <p:childTnLst>
            <p:seq>
              <p:cTn id="103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2" descr=""/>
          <p:cNvPicPr/>
          <p:nvPr/>
        </p:nvPicPr>
        <p:blipFill>
          <a:blip r:embed="rId1"/>
          <a:srcRect l="37034" t="15231" r="99907" b="40308"/>
          <a:stretch/>
        </p:blipFill>
        <p:spPr>
          <a:xfrm>
            <a:off x="285840" y="357120"/>
            <a:ext cx="3928680" cy="5143320"/>
          </a:xfrm>
          <a:prstGeom prst="rect">
            <a:avLst/>
          </a:prstGeom>
          <a:ln>
            <a:noFill/>
          </a:ln>
        </p:spPr>
      </p:pic>
      <p:pic>
        <p:nvPicPr>
          <p:cNvPr id="141" name="Picture 3" descr=""/>
          <p:cNvPicPr/>
          <p:nvPr/>
        </p:nvPicPr>
        <p:blipFill>
          <a:blip r:embed="rId2"/>
          <a:srcRect l="0" t="0" r="60309" b="181903"/>
          <a:stretch/>
        </p:blipFill>
        <p:spPr>
          <a:xfrm>
            <a:off x="4929120" y="428760"/>
            <a:ext cx="3571560" cy="4857480"/>
          </a:xfrm>
          <a:prstGeom prst="rect">
            <a:avLst/>
          </a:prstGeom>
          <a:ln>
            <a:noFill/>
          </a:ln>
        </p:spPr>
      </p:pic>
      <p:sp>
        <p:nvSpPr>
          <p:cNvPr id="142" name="CustomShape 1"/>
          <p:cNvSpPr/>
          <p:nvPr/>
        </p:nvSpPr>
        <p:spPr>
          <a:xfrm>
            <a:off x="357120" y="5719320"/>
            <a:ext cx="3785760" cy="161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3200" spc="49" strike="noStrike">
                <a:solidFill>
                  <a:srgbClr val="e0322d"/>
                </a:solidFill>
                <a:latin typeface="Book Antiqua"/>
              </a:rPr>
              <a:t>Гілка з корінцем   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(дереворит)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1971 р.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4929120" y="5429160"/>
            <a:ext cx="3785760" cy="112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3200" spc="49" strike="noStrike">
                <a:solidFill>
                  <a:srgbClr val="e0322d"/>
                </a:solidFill>
                <a:latin typeface="Book Antiqua"/>
              </a:rPr>
              <a:t>Квітучі іриси   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(офорт)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1973 р.</a:t>
            </a:r>
            <a:endParaRPr b="0" lang="uk-UA" sz="1800" spc="-1" strike="noStrike">
              <a:latin typeface="Arial"/>
            </a:endParaRPr>
          </a:p>
        </p:txBody>
      </p:sp>
    </p:spTree>
  </p:cSld>
  <p:timing>
    <p:tnLst>
      <p:par>
        <p:cTn id="104" dur="indefinite" restart="never" nodeType="tmRoot">
          <p:childTnLst>
            <p:seq>
              <p:cTn id="105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2" descr=""/>
          <p:cNvPicPr/>
          <p:nvPr/>
        </p:nvPicPr>
        <p:blipFill>
          <a:blip r:embed="rId1"/>
          <a:srcRect l="154355" t="36256" r="-3110" b="285023"/>
          <a:stretch/>
        </p:blipFill>
        <p:spPr>
          <a:xfrm>
            <a:off x="214200" y="285840"/>
            <a:ext cx="4643280" cy="3285720"/>
          </a:xfrm>
          <a:prstGeom prst="rect">
            <a:avLst/>
          </a:prstGeom>
          <a:ln>
            <a:noFill/>
          </a:ln>
        </p:spPr>
      </p:pic>
      <p:pic>
        <p:nvPicPr>
          <p:cNvPr id="145" name="Picture 3" descr=""/>
          <p:cNvPicPr/>
          <p:nvPr/>
        </p:nvPicPr>
        <p:blipFill>
          <a:blip r:embed="rId2"/>
          <a:srcRect l="70445" t="0" r="40182" b="130782"/>
          <a:stretch/>
        </p:blipFill>
        <p:spPr>
          <a:xfrm>
            <a:off x="5214960" y="642960"/>
            <a:ext cx="3714480" cy="4285800"/>
          </a:xfrm>
          <a:prstGeom prst="rect">
            <a:avLst/>
          </a:prstGeom>
          <a:ln>
            <a:noFill/>
          </a:ln>
        </p:spPr>
      </p:pic>
      <p:sp>
        <p:nvSpPr>
          <p:cNvPr id="146" name="CustomShape 1"/>
          <p:cNvSpPr/>
          <p:nvPr/>
        </p:nvSpPr>
        <p:spPr>
          <a:xfrm>
            <a:off x="642960" y="4000680"/>
            <a:ext cx="3785760" cy="112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3200" spc="49" strike="noStrike">
                <a:solidFill>
                  <a:srgbClr val="e0322d"/>
                </a:solidFill>
                <a:latin typeface="Book Antiqua"/>
              </a:rPr>
              <a:t>Конвалія    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(дереворит)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1985 р.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147" name="CustomShape 2"/>
          <p:cNvSpPr/>
          <p:nvPr/>
        </p:nvSpPr>
        <p:spPr>
          <a:xfrm>
            <a:off x="5072040" y="5214960"/>
            <a:ext cx="3785760" cy="112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3200" spc="49" strike="noStrike">
                <a:solidFill>
                  <a:srgbClr val="e0322d"/>
                </a:solidFill>
                <a:latin typeface="Book Antiqua"/>
              </a:rPr>
              <a:t>Рози    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(дереворит)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1968 р.</a:t>
            </a:r>
            <a:endParaRPr b="0" lang="uk-UA" sz="1800" spc="-1" strike="noStrike">
              <a:latin typeface="Arial"/>
            </a:endParaRPr>
          </a:p>
        </p:txBody>
      </p:sp>
    </p:spTree>
  </p:cSld>
  <p:timing>
    <p:tnLst>
      <p:par>
        <p:cTn id="106" dur="indefinite" restart="never" nodeType="tmRoot">
          <p:childTnLst>
            <p:seq>
              <p:cTn id="107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2" descr=""/>
          <p:cNvPicPr/>
          <p:nvPr/>
        </p:nvPicPr>
        <p:blipFill>
          <a:blip r:embed="rId1"/>
          <a:stretch/>
        </p:blipFill>
        <p:spPr>
          <a:xfrm>
            <a:off x="357120" y="500040"/>
            <a:ext cx="8428680" cy="4643280"/>
          </a:xfrm>
          <a:prstGeom prst="rect">
            <a:avLst/>
          </a:prstGeom>
          <a:ln>
            <a:noFill/>
          </a:ln>
        </p:spPr>
      </p:pic>
      <p:sp>
        <p:nvSpPr>
          <p:cNvPr id="149" name="CustomShape 1"/>
          <p:cNvSpPr/>
          <p:nvPr/>
        </p:nvSpPr>
        <p:spPr>
          <a:xfrm>
            <a:off x="2928960" y="5214960"/>
            <a:ext cx="3785760" cy="121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2800" spc="49" strike="noStrike">
                <a:solidFill>
                  <a:srgbClr val="e0322d"/>
                </a:solidFill>
                <a:latin typeface="Book Antiqua"/>
              </a:rPr>
              <a:t>Скитальці 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2800" spc="49" strike="noStrike">
                <a:solidFill>
                  <a:srgbClr val="e0322d"/>
                </a:solidFill>
                <a:latin typeface="Book Antiqua"/>
              </a:rPr>
              <a:t> </a:t>
            </a: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(полотно, олія)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1948 р.</a:t>
            </a:r>
            <a:endParaRPr b="0" lang="uk-UA" sz="1800" spc="-1" strike="noStrike">
              <a:latin typeface="Arial"/>
            </a:endParaRPr>
          </a:p>
        </p:txBody>
      </p:sp>
    </p:spTree>
  </p:cSld>
  <p:timing>
    <p:tnLst>
      <p:par>
        <p:cTn id="108" dur="indefinite" restart="never" nodeType="tmRoot">
          <p:childTnLst>
            <p:seq>
              <p:cTn id="109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2" descr=""/>
          <p:cNvPicPr/>
          <p:nvPr/>
        </p:nvPicPr>
        <p:blipFill>
          <a:blip r:embed="rId1"/>
          <a:srcRect l="4501" t="9376" r="3238" b="4166"/>
          <a:stretch/>
        </p:blipFill>
        <p:spPr>
          <a:xfrm>
            <a:off x="428760" y="285840"/>
            <a:ext cx="4214520" cy="4791960"/>
          </a:xfrm>
          <a:prstGeom prst="rect">
            <a:avLst/>
          </a:prstGeom>
          <a:ln>
            <a:noFill/>
          </a:ln>
        </p:spPr>
      </p:pic>
      <p:sp>
        <p:nvSpPr>
          <p:cNvPr id="151" name="CustomShape 1"/>
          <p:cNvSpPr/>
          <p:nvPr/>
        </p:nvSpPr>
        <p:spPr>
          <a:xfrm>
            <a:off x="1000080" y="5357880"/>
            <a:ext cx="3142800" cy="140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3200" spc="49" strike="noStrike">
                <a:solidFill>
                  <a:srgbClr val="e0322d"/>
                </a:solidFill>
                <a:latin typeface="Book Antiqua"/>
              </a:rPr>
              <a:t>Кіт 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(грав’юра по дереву)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1968 р.</a:t>
            </a:r>
            <a:endParaRPr b="0" lang="uk-UA" sz="1800" spc="-1" strike="noStrike">
              <a:latin typeface="Arial"/>
            </a:endParaRPr>
          </a:p>
        </p:txBody>
      </p:sp>
      <p:pic>
        <p:nvPicPr>
          <p:cNvPr id="152" name="Picture 4" descr=""/>
          <p:cNvPicPr/>
          <p:nvPr/>
        </p:nvPicPr>
        <p:blipFill>
          <a:blip r:embed="rId2"/>
          <a:srcRect l="312423" t="0" r="0" b="516157"/>
          <a:stretch/>
        </p:blipFill>
        <p:spPr>
          <a:xfrm>
            <a:off x="5214960" y="571320"/>
            <a:ext cx="3465000" cy="2928600"/>
          </a:xfrm>
          <a:prstGeom prst="rect">
            <a:avLst/>
          </a:prstGeom>
          <a:ln>
            <a:noFill/>
          </a:ln>
        </p:spPr>
      </p:pic>
      <p:sp>
        <p:nvSpPr>
          <p:cNvPr id="153" name="CustomShape 2"/>
          <p:cNvSpPr/>
          <p:nvPr/>
        </p:nvSpPr>
        <p:spPr>
          <a:xfrm>
            <a:off x="5572080" y="4286160"/>
            <a:ext cx="3142800" cy="112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3200" spc="49" strike="noStrike">
                <a:solidFill>
                  <a:srgbClr val="e0322d"/>
                </a:solidFill>
                <a:latin typeface="Book Antiqua"/>
              </a:rPr>
              <a:t>Качка 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(лінорит)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49" strike="noStrike">
                <a:solidFill>
                  <a:srgbClr val="e0322d"/>
                </a:solidFill>
                <a:latin typeface="Book Antiqua"/>
              </a:rPr>
              <a:t>1970 р.</a:t>
            </a:r>
            <a:endParaRPr b="0" lang="uk-UA" sz="1800" spc="-1" strike="noStrike">
              <a:latin typeface="Arial"/>
            </a:endParaRPr>
          </a:p>
        </p:txBody>
      </p:sp>
    </p:spTree>
  </p:cSld>
  <p:timing>
    <p:tnLst>
      <p:par>
        <p:cTn id="110" dur="indefinite" restart="never" nodeType="tmRoot">
          <p:childTnLst>
            <p:seq>
              <p:cTn id="111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7466</TotalTime>
  <Application>LibreOffice/6.0.7.3$Linux_X86_64 LibreOffice_project/00m0$Build-3</Application>
  <Words>600</Words>
  <Paragraphs>102</Paragraphs>
  <Company>Reanimator Extreme Edition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2013-01-17T18:14:44Z</dcterms:created>
  <dc:creator>Владелец</dc:creator>
  <dc:description/>
  <dc:language>uk-UA</dc:language>
  <cp:lastModifiedBy/>
  <dcterms:modified xsi:type="dcterms:W3CDTF">2021-12-06T09:53:00Z</dcterms:modified>
  <cp:revision>714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Reanimator Extreme Edition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24</vt:i4>
  </property>
</Properties>
</file>