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1F534-DFB9-42B4-9E95-412197728FFE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AD390-F26D-461C-BC34-48DA6C56AA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950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AD390-F26D-461C-BC34-48DA6C56AA5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922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AD390-F26D-461C-BC34-48DA6C56AA5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850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strips dir="ru"/>
    <p:sndAc>
      <p:stSnd>
        <p:snd r:embed="rId13" name="chimes.wav"/>
      </p:stSnd>
    </p:sndAc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9144000" cy="686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556792"/>
            <a:ext cx="7632848" cy="2736303"/>
          </a:xfrm>
        </p:spPr>
        <p:txBody>
          <a:bodyPr>
            <a:normAutofit lnSpcReduction="10000"/>
          </a:bodyPr>
          <a:lstStyle/>
          <a:p>
            <a:pPr algn="r"/>
            <a:endParaRPr lang="uk-UA" sz="2800" dirty="0" smtClean="0">
              <a:solidFill>
                <a:srgbClr val="FF0000"/>
              </a:solidFill>
            </a:endParaRPr>
          </a:p>
          <a:p>
            <a:pPr algn="r"/>
            <a:endParaRPr lang="uk-UA" sz="2800" dirty="0">
              <a:solidFill>
                <a:srgbClr val="FF0000"/>
              </a:solidFill>
            </a:endParaRPr>
          </a:p>
          <a:p>
            <a:pPr algn="r"/>
            <a:endParaRPr lang="uk-UA" sz="2800" dirty="0" smtClean="0">
              <a:solidFill>
                <a:srgbClr val="FF0000"/>
              </a:solidFill>
            </a:endParaRPr>
          </a:p>
          <a:p>
            <a:pPr algn="r"/>
            <a:r>
              <a:rPr lang="uk-UA" sz="2800" dirty="0" smtClean="0">
                <a:solidFill>
                  <a:srgbClr val="FF0000"/>
                </a:solidFill>
              </a:rPr>
              <a:t>ЗАЦІКАВТЕСЬ,ПЕРЕГЛЯНЬТЕ,</a:t>
            </a:r>
          </a:p>
          <a:p>
            <a:pPr algn="r"/>
            <a:r>
              <a:rPr lang="uk-UA" sz="2800" dirty="0" smtClean="0">
                <a:solidFill>
                  <a:srgbClr val="FF0000"/>
                </a:solidFill>
              </a:rPr>
              <a:t>ВІЗЬМІТЬ З СОБОЮ У ЖИТТЯ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6040076"/>
      </p:ext>
    </p:extLst>
  </p:cSld>
  <p:clrMapOvr>
    <a:masterClrMapping/>
  </p:clrMapOvr>
  <p:transition spd="slow">
    <p:strips dir="r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84" y="4360672"/>
            <a:ext cx="3280238" cy="24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907704" y="4777380"/>
            <a:ext cx="4104456" cy="861420"/>
          </a:xfrm>
        </p:spPr>
        <p:txBody>
          <a:bodyPr>
            <a:normAutofit lnSpcReduction="10000"/>
          </a:bodyPr>
          <a:lstStyle/>
          <a:p>
            <a:r>
              <a:rPr lang="uk-UA" sz="2800" b="1" i="1" dirty="0" smtClean="0"/>
              <a:t>ЖИТТЯ ТАКЕ </a:t>
            </a:r>
            <a:r>
              <a:rPr lang="uk-UA" sz="2800" b="1" i="1" dirty="0" smtClean="0">
                <a:solidFill>
                  <a:schemeClr val="accent4">
                    <a:lumMod val="75000"/>
                  </a:schemeClr>
                </a:solidFill>
              </a:rPr>
              <a:t>ПРЕКРАСНЕ</a:t>
            </a:r>
            <a:r>
              <a:rPr lang="uk-UA" dirty="0" smtClean="0"/>
              <a:t>…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3307355"/>
            <a:ext cx="7587070" cy="1470025"/>
          </a:xfrm>
        </p:spPr>
        <p:txBody>
          <a:bodyPr/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ЦІНУЙТЕ ВСЕ, ЩО МАЄТЕ!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435" y="2071678"/>
            <a:ext cx="325356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960" y="4049986"/>
            <a:ext cx="4211960" cy="273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3744416" cy="249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57620" y="0"/>
            <a:ext cx="5286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0066"/>
                </a:solidFill>
              </a:rPr>
              <a:t>ЗВАЖТЕ ВСІ  “ЗА” І ”ПРОТИ”,</a:t>
            </a:r>
          </a:p>
          <a:p>
            <a:r>
              <a:rPr lang="uk-UA" b="1" dirty="0" smtClean="0">
                <a:solidFill>
                  <a:srgbClr val="000066"/>
                </a:solidFill>
              </a:rPr>
              <a:t>ПОДУМАЙТЕ, ЧИ ДІЙСНО ВИ МАЄТЕ</a:t>
            </a:r>
          </a:p>
          <a:p>
            <a:r>
              <a:rPr lang="uk-UA" b="1" dirty="0" smtClean="0">
                <a:solidFill>
                  <a:srgbClr val="000066"/>
                </a:solidFill>
              </a:rPr>
              <a:t>ВИБІР У ЖИТТІ.</a:t>
            </a:r>
          </a:p>
          <a:p>
            <a:r>
              <a:rPr lang="uk-UA" b="1" smtClean="0">
                <a:solidFill>
                  <a:srgbClr val="000066"/>
                </a:solidFill>
              </a:rPr>
              <a:t>ОБЕРІТЬ </a:t>
            </a:r>
            <a:r>
              <a:rPr lang="uk-UA" b="1" dirty="0" smtClean="0">
                <a:solidFill>
                  <a:srgbClr val="000066"/>
                </a:solidFill>
              </a:rPr>
              <a:t>СВОЄ ЖИТТЯ – В МРІЯХ ЧИ</a:t>
            </a:r>
          </a:p>
          <a:p>
            <a:r>
              <a:rPr lang="uk-UA" b="1" dirty="0" smtClean="0">
                <a:solidFill>
                  <a:srgbClr val="000066"/>
                </a:solidFill>
              </a:rPr>
              <a:t>РЕАЛЬНОСТІ, В МІФАХ ЧИ ФАНТАЗІЯХ ,- </a:t>
            </a:r>
          </a:p>
          <a:p>
            <a:r>
              <a:rPr lang="uk-UA" b="1" dirty="0" smtClean="0">
                <a:solidFill>
                  <a:srgbClr val="000066"/>
                </a:solidFill>
              </a:rPr>
              <a:t>АДЖЕ ВСЕ ЦЕ – ГРАНІ НАШОГО БУТТЯ…</a:t>
            </a:r>
            <a:endParaRPr lang="uk-UA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5340236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1029" y="26470"/>
            <a:ext cx="2219605" cy="298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125113" cy="924475"/>
          </a:xfrm>
        </p:spPr>
        <p:txBody>
          <a:bodyPr/>
          <a:lstStyle/>
          <a:p>
            <a:r>
              <a:rPr lang="uk-UA" sz="2400" b="1" i="1" dirty="0" smtClean="0"/>
              <a:t>ПОЧИНАЙТЕ СВІЙ ДЕНЬ ЗІ СЛІВ</a:t>
            </a:r>
            <a:endParaRPr lang="ru-RU" sz="2400" b="1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306" b="4214"/>
          <a:stretch>
            <a:fillRect/>
          </a:stretch>
        </p:blipFill>
        <p:spPr bwMode="auto">
          <a:xfrm>
            <a:off x="357158" y="2214554"/>
            <a:ext cx="6244102" cy="414340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3978262633"/>
      </p:ext>
    </p:extLst>
  </p:cSld>
  <p:clrMapOvr>
    <a:masterClrMapping/>
  </p:clrMapOvr>
  <p:transition spd="slow">
    <p:strips dir="r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481" b="11590"/>
          <a:stretch/>
        </p:blipFill>
        <p:spPr bwMode="auto">
          <a:xfrm>
            <a:off x="251520" y="2637"/>
            <a:ext cx="2779591" cy="260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1480" y="0"/>
            <a:ext cx="5962520" cy="1124744"/>
          </a:xfrm>
        </p:spPr>
        <p:txBody>
          <a:bodyPr/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ЦІНУЙТЕ ТЕ, ЩО МАЄТЕ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94" t="6478" r="3384" b="14713"/>
          <a:stretch/>
        </p:blipFill>
        <p:spPr bwMode="auto">
          <a:xfrm>
            <a:off x="3419872" y="1628800"/>
            <a:ext cx="5580112" cy="427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051"/>
          <a:stretch/>
        </p:blipFill>
        <p:spPr bwMode="auto">
          <a:xfrm>
            <a:off x="28600" y="3155424"/>
            <a:ext cx="317002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4923805"/>
      </p:ext>
    </p:extLst>
  </p:cSld>
  <p:clrMapOvr>
    <a:masterClrMapping/>
  </p:clrMapOvr>
  <p:transition spd="slow">
    <p:strips dir="r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314"/>
          <a:stretch/>
        </p:blipFill>
        <p:spPr bwMode="auto">
          <a:xfrm>
            <a:off x="4093907" y="793197"/>
            <a:ext cx="4598989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853"/>
          <a:stretch/>
        </p:blipFill>
        <p:spPr bwMode="auto">
          <a:xfrm>
            <a:off x="179512" y="188640"/>
            <a:ext cx="2852539" cy="310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0124" y="188641"/>
            <a:ext cx="4904431" cy="100811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РОЗВИВАЙТЕ СВОЮ ДУХОВН</a:t>
            </a:r>
            <a:r>
              <a:rPr lang="uk-UA" dirty="0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СТЬ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380"/>
            <a:ext cx="4041998" cy="270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86"/>
          <a:stretch/>
        </p:blipFill>
        <p:spPr bwMode="auto">
          <a:xfrm>
            <a:off x="7150224" y="4413504"/>
            <a:ext cx="2049862" cy="242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25144"/>
            <a:ext cx="260985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140820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8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95" t="16347" r="8325" b="25249"/>
          <a:stretch/>
        </p:blipFill>
        <p:spPr bwMode="auto">
          <a:xfrm>
            <a:off x="251520" y="620688"/>
            <a:ext cx="4159729" cy="274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9" t="4527" r="29615" b="21291"/>
          <a:stretch/>
        </p:blipFill>
        <p:spPr bwMode="auto">
          <a:xfrm>
            <a:off x="5076056" y="1484784"/>
            <a:ext cx="3080309" cy="232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38883"/>
            <a:ext cx="4032448" cy="261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5872" y="1"/>
            <a:ext cx="3786189" cy="11247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ЧАСТІШЕ УСМІХАЙТЕСЬ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7702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  <p:sndAc>
          <p:stSnd>
            <p:snd r:embed="rId7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" y="19050"/>
            <a:ext cx="2640013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"/>
            <a:ext cx="5652120" cy="83671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ДОЗВОЛЬТЕ СОБІ БУТИ ЩАСЛИВИМ 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646363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92350"/>
            <a:ext cx="6290900" cy="463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 flipV="1">
            <a:off x="8096711" y="1727098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52273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7" name="chimes.wav"/>
          </p:stSnd>
        </p:sndAc>
      </p:transition>
    </mc:Choice>
    <mc:Fallback>
      <p:transition spd="slow">
        <p:circl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13" y="29411"/>
            <a:ext cx="285908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188641"/>
            <a:ext cx="4714685" cy="1152128"/>
          </a:xfrm>
        </p:spPr>
        <p:style>
          <a:lnRef idx="2">
            <a:schemeClr val="accent2"/>
          </a:lnRef>
          <a:fillRef idx="1003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Любіть і будьте коханими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3413679" y="4869779"/>
            <a:ext cx="2524494" cy="158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17" t="9182" r="8303" b="13088"/>
          <a:stretch>
            <a:fillRect/>
          </a:stretch>
        </p:blipFill>
        <p:spPr bwMode="auto">
          <a:xfrm>
            <a:off x="4929190" y="2285992"/>
            <a:ext cx="2928958" cy="214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485963" y="4722449"/>
            <a:ext cx="2478651" cy="158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6269811" y="4686638"/>
            <a:ext cx="2471437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736"/>
            <a:ext cx="4176465" cy="269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28383" y="1807361"/>
            <a:ext cx="106171" cy="10947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1565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45" t="21052" r="25099"/>
          <a:stretch/>
        </p:blipFill>
        <p:spPr bwMode="auto">
          <a:xfrm>
            <a:off x="5500694" y="2143116"/>
            <a:ext cx="3429000" cy="303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D:\Карпати\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74" r="6655" b="14769"/>
          <a:stretch/>
        </p:blipFill>
        <p:spPr bwMode="auto">
          <a:xfrm>
            <a:off x="428596" y="285728"/>
            <a:ext cx="3940038" cy="2850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Карпати\DSCF10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290" t="-39631" b="-1"/>
          <a:stretch/>
        </p:blipFill>
        <p:spPr bwMode="auto">
          <a:xfrm>
            <a:off x="1142976" y="2714620"/>
            <a:ext cx="3683901" cy="3264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0"/>
            <a:ext cx="4139952" cy="1600199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B050"/>
                </a:solidFill>
              </a:rPr>
              <a:t>Відпочивайте і подорожуйте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2289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  <p:sndAc>
          <p:stSnd>
            <p:snd r:embed="rId7" name="chimes.wav"/>
          </p:stSnd>
        </p:sndAc>
      </p:transition>
    </mc:Choice>
    <mc:Fallback>
      <p:transition spd="slow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771"/>
          <a:stretch/>
        </p:blipFill>
        <p:spPr bwMode="auto">
          <a:xfrm>
            <a:off x="2188231" y="-7303"/>
            <a:ext cx="6948264" cy="593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3" y="188640"/>
            <a:ext cx="6804248" cy="2736304"/>
          </a:xfrm>
        </p:spPr>
        <p:txBody>
          <a:bodyPr>
            <a:noAutofit/>
          </a:bodyPr>
          <a:lstStyle/>
          <a:p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  <a:t>Дивіться </a:t>
            </a:r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</a:rPr>
              <a:t>старі фільми, слухайте </a:t>
            </a:r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  <a:t>улюблену музику,пийте ароматну каву,висипайтесь</a:t>
            </a:r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</a:rPr>
              <a:t>, і найголовніше – вірте, що все у вас вийде і все буде </a:t>
            </a:r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</a:rPr>
              <a:t>добре…!</a:t>
            </a:r>
            <a:r>
              <a:rPr lang="ru-RU" sz="2800" b="1" i="1" dirty="0"/>
              <a:t/>
            </a:r>
            <a:br>
              <a:rPr lang="ru-RU" sz="2800" b="1" i="1" dirty="0"/>
            </a:br>
            <a:endParaRPr lang="ru-RU" sz="2800" b="1" i="1" dirty="0"/>
          </a:p>
        </p:txBody>
      </p:sp>
      <p:pic>
        <p:nvPicPr>
          <p:cNvPr id="9222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44" b="11848"/>
          <a:stretch/>
        </p:blipFill>
        <p:spPr bwMode="auto">
          <a:xfrm>
            <a:off x="1" y="0"/>
            <a:ext cx="2339751" cy="390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214"/>
          <a:stretch/>
        </p:blipFill>
        <p:spPr bwMode="auto">
          <a:xfrm>
            <a:off x="11440" y="4177078"/>
            <a:ext cx="5253540" cy="268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87970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181</TotalTime>
  <Words>88</Words>
  <Application>Microsoft Office PowerPoint</Application>
  <PresentationFormat>Экран (4:3)</PresentationFormat>
  <Paragraphs>23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Spring</vt:lpstr>
      <vt:lpstr>Слайд 1</vt:lpstr>
      <vt:lpstr>ПОЧИНАЙТЕ СВІЙ ДЕНЬ ЗІ СЛІВ</vt:lpstr>
      <vt:lpstr>ЦІНУЙТЕ ТЕ, ЩО МАЄТЕ</vt:lpstr>
      <vt:lpstr>РОЗВИВАЙТЕ СВОЮ ДУХОВНІСТЬ</vt:lpstr>
      <vt:lpstr>ЧАСТІШЕ УСМІХАЙТЕСЬ</vt:lpstr>
      <vt:lpstr>ДОЗВОЛЬТЕ СОБІ БУТИ ЩАСЛИВИМ </vt:lpstr>
      <vt:lpstr>Любіть і будьте коханими</vt:lpstr>
      <vt:lpstr>Відпочивайте і подорожуйте</vt:lpstr>
      <vt:lpstr>    Дивіться старі фільми, слухайте улюблену музику,пийте ароматну каву,висипайтесь, і найголовніше – вірте, що все у вас вийде і все буде добре…! </vt:lpstr>
      <vt:lpstr>ЦІНУЙТЕ ВСЕ, ЩО МАЄТЕ!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ВІДНОВЛЕННЯ ЕМОЦІЙНОЇ РІВНОВАГИ</dc:title>
  <dc:creator>Шевчук</dc:creator>
  <cp:lastModifiedBy>)</cp:lastModifiedBy>
  <cp:revision>31</cp:revision>
  <dcterms:created xsi:type="dcterms:W3CDTF">2013-01-07T18:53:31Z</dcterms:created>
  <dcterms:modified xsi:type="dcterms:W3CDTF">2019-10-23T10:39:02Z</dcterms:modified>
</cp:coreProperties>
</file>