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62" r:id="rId3"/>
    <p:sldId id="258" r:id="rId4"/>
    <p:sldId id="266" r:id="rId5"/>
    <p:sldId id="257" r:id="rId6"/>
    <p:sldId id="259" r:id="rId7"/>
    <p:sldId id="260" r:id="rId8"/>
    <p:sldId id="263" r:id="rId9"/>
    <p:sldId id="261" r:id="rId10"/>
    <p:sldId id="267" r:id="rId11"/>
    <p:sldId id="264" r:id="rId12"/>
    <p:sldId id="268" r:id="rId13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99FF"/>
    <a:srgbClr val="9999FF"/>
    <a:srgbClr val="00CC00"/>
    <a:srgbClr val="0066FF"/>
    <a:srgbClr val="FF6600"/>
    <a:srgbClr val="FF33CC"/>
    <a:srgbClr val="00FF00"/>
    <a:srgbClr val="0099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5223DE-FA95-4226-ADE4-48A94150DF1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D38988-DD19-42D5-AC9A-E3F1CCB09BF1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Дата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народження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13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серпня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1967 року. 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5785850-6024-464A-BE7E-7AFC03B462A8}" type="parTrans" cxnId="{9087242B-2E1A-4D5B-83DB-DFAA68ED3AB9}">
      <dgm:prSet/>
      <dgm:spPr/>
      <dgm:t>
        <a:bodyPr/>
        <a:lstStyle/>
        <a:p>
          <a:endParaRPr lang="ru-RU"/>
        </a:p>
      </dgm:t>
    </dgm:pt>
    <dgm:pt modelId="{C3775543-5737-4E0D-BCAD-9D7906D134ED}" type="sibTrans" cxnId="{9087242B-2E1A-4D5B-83DB-DFAA68ED3AB9}">
      <dgm:prSet/>
      <dgm:spPr/>
      <dgm:t>
        <a:bodyPr/>
        <a:lstStyle/>
        <a:p>
          <a:endParaRPr lang="ru-RU"/>
        </a:p>
      </dgm:t>
    </dgm:pt>
    <dgm:pt modelId="{EC609AAD-2681-47A6-B0E2-3934D6D41A95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проживання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м.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Борщів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Тернопільська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обл.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AF45900-B55E-49A4-B137-47588E3FD255}" type="parTrans" cxnId="{72836A60-46C8-4D3F-870C-766CCCECBFF9}">
      <dgm:prSet/>
      <dgm:spPr/>
      <dgm:t>
        <a:bodyPr/>
        <a:lstStyle/>
        <a:p>
          <a:endParaRPr lang="ru-RU"/>
        </a:p>
      </dgm:t>
    </dgm:pt>
    <dgm:pt modelId="{73D83EFB-E393-40C8-B067-2D0D0E0A4689}" type="sibTrans" cxnId="{72836A60-46C8-4D3F-870C-766CCCECBFF9}">
      <dgm:prSet/>
      <dgm:spPr/>
      <dgm:t>
        <a:bodyPr/>
        <a:lstStyle/>
        <a:p>
          <a:endParaRPr lang="ru-RU"/>
        </a:p>
      </dgm:t>
    </dgm:pt>
    <dgm:pt modelId="{E6361634-5266-4CCF-AE13-F7B29B493AE5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Освіта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вища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rtl="0"/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Кваліфікаційна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категорія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вища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5CE963C-085D-43D5-A4DF-F670658D8A8A}" type="parTrans" cxnId="{F7089B37-17E4-4C42-B980-7DE9FC9DB0EA}">
      <dgm:prSet/>
      <dgm:spPr/>
      <dgm:t>
        <a:bodyPr/>
        <a:lstStyle/>
        <a:p>
          <a:endParaRPr lang="ru-RU"/>
        </a:p>
      </dgm:t>
    </dgm:pt>
    <dgm:pt modelId="{71B14A9F-8395-459E-94D3-0B8DB9613095}" type="sibTrans" cxnId="{F7089B37-17E4-4C42-B980-7DE9FC9DB0EA}">
      <dgm:prSet/>
      <dgm:spPr/>
      <dgm:t>
        <a:bodyPr/>
        <a:lstStyle/>
        <a:p>
          <a:endParaRPr lang="ru-RU"/>
        </a:p>
      </dgm:t>
    </dgm:pt>
    <dgm:pt modelId="{953DDAC4-F8E0-4B1B-8F5B-FE78A343569D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uk-UA" sz="1400" b="1" dirty="0" smtClean="0">
              <a:latin typeface="Times New Roman" pitchFamily="18" charset="0"/>
              <a:cs typeface="Times New Roman" pitchFamily="18" charset="0"/>
            </a:rPr>
            <a:t>Місце роботи 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– Борщівська ЗОШ 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III 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ст. №1.</a:t>
          </a:r>
        </a:p>
      </dgm:t>
    </dgm:pt>
    <dgm:pt modelId="{9BF438A3-63EE-4BE8-B089-8DF05E4BD988}" type="parTrans" cxnId="{A187EB10-74BE-4D8A-9B59-0D51F5DD704F}">
      <dgm:prSet/>
      <dgm:spPr/>
      <dgm:t>
        <a:bodyPr/>
        <a:lstStyle/>
        <a:p>
          <a:endParaRPr lang="ru-RU"/>
        </a:p>
      </dgm:t>
    </dgm:pt>
    <dgm:pt modelId="{A9CDC797-27C0-485C-91B3-C22DF795D502}" type="sibTrans" cxnId="{A187EB10-74BE-4D8A-9B59-0D51F5DD704F}">
      <dgm:prSet/>
      <dgm:spPr/>
      <dgm:t>
        <a:bodyPr/>
        <a:lstStyle/>
        <a:p>
          <a:endParaRPr lang="ru-RU"/>
        </a:p>
      </dgm:t>
    </dgm:pt>
    <dgm:pt modelId="{33DAF292-4535-4D6E-A2E1-29F3A77F7604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Стаж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роботи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23 роки.</a:t>
          </a:r>
          <a:br>
            <a:rPr lang="ru-RU" sz="1400" dirty="0" smtClean="0">
              <a:latin typeface="Times New Roman" pitchFamily="18" charset="0"/>
              <a:cs typeface="Times New Roman" pitchFamily="18" charset="0"/>
            </a:rPr>
          </a:b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B058436-079A-4643-B6C1-7748BC876475}" type="parTrans" cxnId="{99DBDA12-28A5-49DD-938D-E930A3E70D66}">
      <dgm:prSet/>
      <dgm:spPr/>
      <dgm:t>
        <a:bodyPr/>
        <a:lstStyle/>
        <a:p>
          <a:endParaRPr lang="ru-RU"/>
        </a:p>
      </dgm:t>
    </dgm:pt>
    <dgm:pt modelId="{8382711A-72CD-4A63-944D-6E496A5FE61E}" type="sibTrans" cxnId="{99DBDA12-28A5-49DD-938D-E930A3E70D66}">
      <dgm:prSet/>
      <dgm:spPr/>
      <dgm:t>
        <a:bodyPr/>
        <a:lstStyle/>
        <a:p>
          <a:endParaRPr lang="ru-RU"/>
        </a:p>
      </dgm:t>
    </dgm:pt>
    <dgm:pt modelId="{EDB9065D-1709-4AF3-BC1E-C12B037014D7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Закінчила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Тернопільський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державний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педагогічний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інститут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ім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 Я. О.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Галана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Тернопільський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обласний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інститут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післядипломної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освіти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85F6FAE-6AAD-4A0B-B262-D77569EA48DD}" type="parTrans" cxnId="{CCDE7CE0-6C95-42CF-B27E-504D33BEC996}">
      <dgm:prSet/>
      <dgm:spPr/>
      <dgm:t>
        <a:bodyPr/>
        <a:lstStyle/>
        <a:p>
          <a:endParaRPr lang="ru-RU"/>
        </a:p>
      </dgm:t>
    </dgm:pt>
    <dgm:pt modelId="{186FBDBA-9230-42CB-AEF5-4DC47159A94A}" type="sibTrans" cxnId="{CCDE7CE0-6C95-42CF-B27E-504D33BEC996}">
      <dgm:prSet/>
      <dgm:spPr/>
      <dgm:t>
        <a:bodyPr/>
        <a:lstStyle/>
        <a:p>
          <a:endParaRPr lang="ru-RU"/>
        </a:p>
      </dgm:t>
    </dgm:pt>
    <dgm:pt modelId="{180D2057-64B0-462B-A84D-06E3392E9F39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Спеціальність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за дипломом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 учитель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російської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мови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літератури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вчитель української мови та літератури.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05A5AE0-D712-4B2C-8043-FC53CBA28869}" type="parTrans" cxnId="{C416292B-FB04-419B-9073-8948B9E4F920}">
      <dgm:prSet/>
      <dgm:spPr/>
      <dgm:t>
        <a:bodyPr/>
        <a:lstStyle/>
        <a:p>
          <a:endParaRPr lang="ru-RU"/>
        </a:p>
      </dgm:t>
    </dgm:pt>
    <dgm:pt modelId="{3663EABF-B0D2-41CE-864A-3550E70A7041}" type="sibTrans" cxnId="{C416292B-FB04-419B-9073-8948B9E4F920}">
      <dgm:prSet/>
      <dgm:spPr/>
      <dgm:t>
        <a:bodyPr/>
        <a:lstStyle/>
        <a:p>
          <a:endParaRPr lang="ru-RU"/>
        </a:p>
      </dgm:t>
    </dgm:pt>
    <dgm:pt modelId="{81DF6B56-4E32-44D5-993E-537A24B82EF2}" type="pres">
      <dgm:prSet presAssocID="{925223DE-FA95-4226-ADE4-48A94150DF1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64C39C2-5E11-4C82-A572-9CB80949A6EB}" type="pres">
      <dgm:prSet presAssocID="{925223DE-FA95-4226-ADE4-48A94150DF16}" presName="pyramid" presStyleLbl="node1" presStyleIdx="0" presStyleCnt="1" custScaleY="84615" custLinFactNeighborX="2006" custLinFactNeighborY="439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>
              <a:lumMod val="75000"/>
              <a:lumOff val="25000"/>
            </a:schemeClr>
          </a:solidFill>
        </a:ln>
      </dgm:spPr>
    </dgm:pt>
    <dgm:pt modelId="{F1A6B637-7966-4BA1-AC3B-97EAA7818F9D}" type="pres">
      <dgm:prSet presAssocID="{925223DE-FA95-4226-ADE4-48A94150DF16}" presName="theList" presStyleCnt="0"/>
      <dgm:spPr/>
    </dgm:pt>
    <dgm:pt modelId="{09E365BD-BE5B-4F57-98C9-A0D3B7547E85}" type="pres">
      <dgm:prSet presAssocID="{95D38988-DD19-42D5-AC9A-E3F1CCB09BF1}" presName="aNode" presStyleLbl="fgAcc1" presStyleIdx="0" presStyleCnt="7" custLinFactY="31907" custLinFactNeighborX="139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A8155-840F-499F-B905-3782DD6A1867}" type="pres">
      <dgm:prSet presAssocID="{95D38988-DD19-42D5-AC9A-E3F1CCB09BF1}" presName="aSpace" presStyleCnt="0"/>
      <dgm:spPr/>
    </dgm:pt>
    <dgm:pt modelId="{EBD05327-BB28-4C09-AB53-6636027AB236}" type="pres">
      <dgm:prSet presAssocID="{EC609AAD-2681-47A6-B0E2-3934D6D41A95}" presName="aNode" presStyleLbl="fgAcc1" presStyleIdx="1" presStyleCnt="7" custLinFactY="31907" custLinFactNeighborX="139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141B3-D45F-4DC3-AFD0-0F859590B1C2}" type="pres">
      <dgm:prSet presAssocID="{EC609AAD-2681-47A6-B0E2-3934D6D41A95}" presName="aSpace" presStyleCnt="0"/>
      <dgm:spPr/>
    </dgm:pt>
    <dgm:pt modelId="{68E11103-437D-41D5-969E-6E87AD4C16D9}" type="pres">
      <dgm:prSet presAssocID="{E6361634-5266-4CCF-AE13-F7B29B493AE5}" presName="aNode" presStyleLbl="fgAcc1" presStyleIdx="2" presStyleCnt="7" custLinFactY="31907" custLinFactNeighborX="139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2A562-B4FC-4061-AC79-8BE48E74AA12}" type="pres">
      <dgm:prSet presAssocID="{E6361634-5266-4CCF-AE13-F7B29B493AE5}" presName="aSpace" presStyleCnt="0"/>
      <dgm:spPr/>
    </dgm:pt>
    <dgm:pt modelId="{B7CAFE91-15C6-4C08-AC2A-52A14742A59C}" type="pres">
      <dgm:prSet presAssocID="{953DDAC4-F8E0-4B1B-8F5B-FE78A343569D}" presName="aNode" presStyleLbl="fgAcc1" presStyleIdx="3" presStyleCnt="7" custLinFactY="31907" custLinFactNeighborX="139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F1825-BA89-44E5-947F-C1C596DC28BA}" type="pres">
      <dgm:prSet presAssocID="{953DDAC4-F8E0-4B1B-8F5B-FE78A343569D}" presName="aSpace" presStyleCnt="0"/>
      <dgm:spPr/>
    </dgm:pt>
    <dgm:pt modelId="{5558BFED-006C-41B9-9F26-4968F176B8A7}" type="pres">
      <dgm:prSet presAssocID="{33DAF292-4535-4D6E-A2E1-29F3A77F7604}" presName="aNode" presStyleLbl="fgAcc1" presStyleIdx="4" presStyleCnt="7" custLinFactY="31907" custLinFactNeighborX="139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24327-5909-4466-9A8C-178FAC3BC2F8}" type="pres">
      <dgm:prSet presAssocID="{33DAF292-4535-4D6E-A2E1-29F3A77F7604}" presName="aSpace" presStyleCnt="0"/>
      <dgm:spPr/>
    </dgm:pt>
    <dgm:pt modelId="{B1964153-B65D-493C-9945-EB694E33210A}" type="pres">
      <dgm:prSet presAssocID="{EDB9065D-1709-4AF3-BC1E-C12B037014D7}" presName="aNode" presStyleLbl="fgAcc1" presStyleIdx="5" presStyleCnt="7" custLinFactY="40563" custLinFactNeighborX="224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6838E-956A-4430-8EE5-08A56EDE77A5}" type="pres">
      <dgm:prSet presAssocID="{EDB9065D-1709-4AF3-BC1E-C12B037014D7}" presName="aSpace" presStyleCnt="0"/>
      <dgm:spPr/>
    </dgm:pt>
    <dgm:pt modelId="{B0929F9D-BDA2-4B79-B815-2E984FB00255}" type="pres">
      <dgm:prSet presAssocID="{180D2057-64B0-462B-A84D-06E3392E9F39}" presName="aNode" presStyleLbl="fgAcc1" presStyleIdx="6" presStyleCnt="7" custLinFactY="60946" custLinFactNeighborX="54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BD4344-31A6-4DA8-B0B1-3C27C4F187F8}" type="pres">
      <dgm:prSet presAssocID="{180D2057-64B0-462B-A84D-06E3392E9F39}" presName="aSpace" presStyleCnt="0"/>
      <dgm:spPr/>
    </dgm:pt>
  </dgm:ptLst>
  <dgm:cxnLst>
    <dgm:cxn modelId="{BFCB8712-5A21-4C97-9F16-79851B497CDF}" type="presOf" srcId="{E6361634-5266-4CCF-AE13-F7B29B493AE5}" destId="{68E11103-437D-41D5-969E-6E87AD4C16D9}" srcOrd="0" destOrd="0" presId="urn:microsoft.com/office/officeart/2005/8/layout/pyramid2"/>
    <dgm:cxn modelId="{F7089B37-17E4-4C42-B980-7DE9FC9DB0EA}" srcId="{925223DE-FA95-4226-ADE4-48A94150DF16}" destId="{E6361634-5266-4CCF-AE13-F7B29B493AE5}" srcOrd="2" destOrd="0" parTransId="{A5CE963C-085D-43D5-A4DF-F670658D8A8A}" sibTransId="{71B14A9F-8395-459E-94D3-0B8DB9613095}"/>
    <dgm:cxn modelId="{3EE44D00-DC71-4F3A-890F-0D679EA66B4B}" type="presOf" srcId="{EC609AAD-2681-47A6-B0E2-3934D6D41A95}" destId="{EBD05327-BB28-4C09-AB53-6636027AB236}" srcOrd="0" destOrd="0" presId="urn:microsoft.com/office/officeart/2005/8/layout/pyramid2"/>
    <dgm:cxn modelId="{2A2AEEAC-18FA-477F-8284-235D42A994D0}" type="presOf" srcId="{953DDAC4-F8E0-4B1B-8F5B-FE78A343569D}" destId="{B7CAFE91-15C6-4C08-AC2A-52A14742A59C}" srcOrd="0" destOrd="0" presId="urn:microsoft.com/office/officeart/2005/8/layout/pyramid2"/>
    <dgm:cxn modelId="{72836A60-46C8-4D3F-870C-766CCCECBFF9}" srcId="{925223DE-FA95-4226-ADE4-48A94150DF16}" destId="{EC609AAD-2681-47A6-B0E2-3934D6D41A95}" srcOrd="1" destOrd="0" parTransId="{DAF45900-B55E-49A4-B137-47588E3FD255}" sibTransId="{73D83EFB-E393-40C8-B067-2D0D0E0A4689}"/>
    <dgm:cxn modelId="{C416292B-FB04-419B-9073-8948B9E4F920}" srcId="{925223DE-FA95-4226-ADE4-48A94150DF16}" destId="{180D2057-64B0-462B-A84D-06E3392E9F39}" srcOrd="6" destOrd="0" parTransId="{C05A5AE0-D712-4B2C-8043-FC53CBA28869}" sibTransId="{3663EABF-B0D2-41CE-864A-3550E70A7041}"/>
    <dgm:cxn modelId="{9087242B-2E1A-4D5B-83DB-DFAA68ED3AB9}" srcId="{925223DE-FA95-4226-ADE4-48A94150DF16}" destId="{95D38988-DD19-42D5-AC9A-E3F1CCB09BF1}" srcOrd="0" destOrd="0" parTransId="{45785850-6024-464A-BE7E-7AFC03B462A8}" sibTransId="{C3775543-5737-4E0D-BCAD-9D7906D134ED}"/>
    <dgm:cxn modelId="{4070926C-B0F9-405F-9504-FAC9BE0A2EF2}" type="presOf" srcId="{EDB9065D-1709-4AF3-BC1E-C12B037014D7}" destId="{B1964153-B65D-493C-9945-EB694E33210A}" srcOrd="0" destOrd="0" presId="urn:microsoft.com/office/officeart/2005/8/layout/pyramid2"/>
    <dgm:cxn modelId="{53D5435A-F1FB-41D1-9DC2-F2D646A4C13A}" type="presOf" srcId="{180D2057-64B0-462B-A84D-06E3392E9F39}" destId="{B0929F9D-BDA2-4B79-B815-2E984FB00255}" srcOrd="0" destOrd="0" presId="urn:microsoft.com/office/officeart/2005/8/layout/pyramid2"/>
    <dgm:cxn modelId="{99DBDA12-28A5-49DD-938D-E930A3E70D66}" srcId="{925223DE-FA95-4226-ADE4-48A94150DF16}" destId="{33DAF292-4535-4D6E-A2E1-29F3A77F7604}" srcOrd="4" destOrd="0" parTransId="{7B058436-079A-4643-B6C1-7748BC876475}" sibTransId="{8382711A-72CD-4A63-944D-6E496A5FE61E}"/>
    <dgm:cxn modelId="{35B84322-E6AB-45F8-91EB-986748F96166}" type="presOf" srcId="{925223DE-FA95-4226-ADE4-48A94150DF16}" destId="{81DF6B56-4E32-44D5-993E-537A24B82EF2}" srcOrd="0" destOrd="0" presId="urn:microsoft.com/office/officeart/2005/8/layout/pyramid2"/>
    <dgm:cxn modelId="{CCDE7CE0-6C95-42CF-B27E-504D33BEC996}" srcId="{925223DE-FA95-4226-ADE4-48A94150DF16}" destId="{EDB9065D-1709-4AF3-BC1E-C12B037014D7}" srcOrd="5" destOrd="0" parTransId="{485F6FAE-6AAD-4A0B-B262-D77569EA48DD}" sibTransId="{186FBDBA-9230-42CB-AEF5-4DC47159A94A}"/>
    <dgm:cxn modelId="{A187EB10-74BE-4D8A-9B59-0D51F5DD704F}" srcId="{925223DE-FA95-4226-ADE4-48A94150DF16}" destId="{953DDAC4-F8E0-4B1B-8F5B-FE78A343569D}" srcOrd="3" destOrd="0" parTransId="{9BF438A3-63EE-4BE8-B089-8DF05E4BD988}" sibTransId="{A9CDC797-27C0-485C-91B3-C22DF795D502}"/>
    <dgm:cxn modelId="{397FCDF1-BE4C-4118-BE84-954DB2CE894F}" type="presOf" srcId="{95D38988-DD19-42D5-AC9A-E3F1CCB09BF1}" destId="{09E365BD-BE5B-4F57-98C9-A0D3B7547E85}" srcOrd="0" destOrd="0" presId="urn:microsoft.com/office/officeart/2005/8/layout/pyramid2"/>
    <dgm:cxn modelId="{4058D510-1E12-43FB-B89B-B10618B46E2C}" type="presOf" srcId="{33DAF292-4535-4D6E-A2E1-29F3A77F7604}" destId="{5558BFED-006C-41B9-9F26-4968F176B8A7}" srcOrd="0" destOrd="0" presId="urn:microsoft.com/office/officeart/2005/8/layout/pyramid2"/>
    <dgm:cxn modelId="{DA96A903-72EF-4A68-8398-90449880DDDA}" type="presParOf" srcId="{81DF6B56-4E32-44D5-993E-537A24B82EF2}" destId="{364C39C2-5E11-4C82-A572-9CB80949A6EB}" srcOrd="0" destOrd="0" presId="urn:microsoft.com/office/officeart/2005/8/layout/pyramid2"/>
    <dgm:cxn modelId="{14E3F1A5-8F2F-433A-824B-CAF94CEB4737}" type="presParOf" srcId="{81DF6B56-4E32-44D5-993E-537A24B82EF2}" destId="{F1A6B637-7966-4BA1-AC3B-97EAA7818F9D}" srcOrd="1" destOrd="0" presId="urn:microsoft.com/office/officeart/2005/8/layout/pyramid2"/>
    <dgm:cxn modelId="{C1095986-4F95-4A23-A6B3-B9825C6D1036}" type="presParOf" srcId="{F1A6B637-7966-4BA1-AC3B-97EAA7818F9D}" destId="{09E365BD-BE5B-4F57-98C9-A0D3B7547E85}" srcOrd="0" destOrd="0" presId="urn:microsoft.com/office/officeart/2005/8/layout/pyramid2"/>
    <dgm:cxn modelId="{FED728A2-2EEB-485E-A6A0-1F6752EE3ACF}" type="presParOf" srcId="{F1A6B637-7966-4BA1-AC3B-97EAA7818F9D}" destId="{2F4A8155-840F-499F-B905-3782DD6A1867}" srcOrd="1" destOrd="0" presId="urn:microsoft.com/office/officeart/2005/8/layout/pyramid2"/>
    <dgm:cxn modelId="{1A439914-254E-4A22-8376-FA452C7CEF11}" type="presParOf" srcId="{F1A6B637-7966-4BA1-AC3B-97EAA7818F9D}" destId="{EBD05327-BB28-4C09-AB53-6636027AB236}" srcOrd="2" destOrd="0" presId="urn:microsoft.com/office/officeart/2005/8/layout/pyramid2"/>
    <dgm:cxn modelId="{8D5A359E-75EA-4849-BE9F-90DD30843B41}" type="presParOf" srcId="{F1A6B637-7966-4BA1-AC3B-97EAA7818F9D}" destId="{FAA141B3-D45F-4DC3-AFD0-0F859590B1C2}" srcOrd="3" destOrd="0" presId="urn:microsoft.com/office/officeart/2005/8/layout/pyramid2"/>
    <dgm:cxn modelId="{AF6FD489-26E7-4F76-B555-7160873FD6B2}" type="presParOf" srcId="{F1A6B637-7966-4BA1-AC3B-97EAA7818F9D}" destId="{68E11103-437D-41D5-969E-6E87AD4C16D9}" srcOrd="4" destOrd="0" presId="urn:microsoft.com/office/officeart/2005/8/layout/pyramid2"/>
    <dgm:cxn modelId="{4C6473E2-09AB-44ED-AC95-11F3F0F7BD61}" type="presParOf" srcId="{F1A6B637-7966-4BA1-AC3B-97EAA7818F9D}" destId="{CB52A562-B4FC-4061-AC79-8BE48E74AA12}" srcOrd="5" destOrd="0" presId="urn:microsoft.com/office/officeart/2005/8/layout/pyramid2"/>
    <dgm:cxn modelId="{DAD55511-B895-452C-8760-9067C278099A}" type="presParOf" srcId="{F1A6B637-7966-4BA1-AC3B-97EAA7818F9D}" destId="{B7CAFE91-15C6-4C08-AC2A-52A14742A59C}" srcOrd="6" destOrd="0" presId="urn:microsoft.com/office/officeart/2005/8/layout/pyramid2"/>
    <dgm:cxn modelId="{F93BE47C-1A8B-403B-A110-B90BA15EF2C4}" type="presParOf" srcId="{F1A6B637-7966-4BA1-AC3B-97EAA7818F9D}" destId="{611F1825-BA89-44E5-947F-C1C596DC28BA}" srcOrd="7" destOrd="0" presId="urn:microsoft.com/office/officeart/2005/8/layout/pyramid2"/>
    <dgm:cxn modelId="{BDD0A973-5314-41A2-BB79-9637A6E84223}" type="presParOf" srcId="{F1A6B637-7966-4BA1-AC3B-97EAA7818F9D}" destId="{5558BFED-006C-41B9-9F26-4968F176B8A7}" srcOrd="8" destOrd="0" presId="urn:microsoft.com/office/officeart/2005/8/layout/pyramid2"/>
    <dgm:cxn modelId="{9BDD42F6-D516-4AD3-8211-12503F938337}" type="presParOf" srcId="{F1A6B637-7966-4BA1-AC3B-97EAA7818F9D}" destId="{6CE24327-5909-4466-9A8C-178FAC3BC2F8}" srcOrd="9" destOrd="0" presId="urn:microsoft.com/office/officeart/2005/8/layout/pyramid2"/>
    <dgm:cxn modelId="{5CCE515B-1F90-4AEB-9041-6A01050ED47A}" type="presParOf" srcId="{F1A6B637-7966-4BA1-AC3B-97EAA7818F9D}" destId="{B1964153-B65D-493C-9945-EB694E33210A}" srcOrd="10" destOrd="0" presId="urn:microsoft.com/office/officeart/2005/8/layout/pyramid2"/>
    <dgm:cxn modelId="{A2DAD29A-20AD-4D9F-BB9C-64E844D71DA7}" type="presParOf" srcId="{F1A6B637-7966-4BA1-AC3B-97EAA7818F9D}" destId="{1AB6838E-956A-4430-8EE5-08A56EDE77A5}" srcOrd="11" destOrd="0" presId="urn:microsoft.com/office/officeart/2005/8/layout/pyramid2"/>
    <dgm:cxn modelId="{C420D684-7F86-4103-AD4B-19707D6B39EA}" type="presParOf" srcId="{F1A6B637-7966-4BA1-AC3B-97EAA7818F9D}" destId="{B0929F9D-BDA2-4B79-B815-2E984FB00255}" srcOrd="12" destOrd="0" presId="urn:microsoft.com/office/officeart/2005/8/layout/pyramid2"/>
    <dgm:cxn modelId="{002CC313-DB67-4614-A4A9-CD6F7D09C537}" type="presParOf" srcId="{F1A6B637-7966-4BA1-AC3B-97EAA7818F9D}" destId="{D1BD4344-31A6-4DA8-B0B1-3C27C4F187F8}" srcOrd="13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5911E-D9A0-4095-BC63-57FB018BE6A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71EE9D-A6A9-41AD-A296-EBA43204DE4D}">
      <dgm:prSet/>
      <dgm:spPr>
        <a:solidFill>
          <a:srgbClr val="9999FF"/>
        </a:solidFill>
        <a:ln>
          <a:solidFill>
            <a:schemeClr val="tx1"/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algn="l"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1999 рік – 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“Розвивальне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навчання  на  уроках  мови  і  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літератури”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посвідчення №1194. Присвоєно   другу кваліфікаційну категорію.</a:t>
          </a:r>
          <a:endParaRPr lang="uk-UA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F74152-090C-4A88-BA85-700EF7DE207B}" type="parTrans" cxnId="{244FB185-672A-4DDC-AB07-230A4FBBB589}">
      <dgm:prSet/>
      <dgm:spPr/>
      <dgm:t>
        <a:bodyPr/>
        <a:lstStyle/>
        <a:p>
          <a:endParaRPr lang="ru-RU"/>
        </a:p>
      </dgm:t>
    </dgm:pt>
    <dgm:pt modelId="{DE7DAB2F-98EB-4B54-909A-3B3BE09AB954}" type="sibTrans" cxnId="{244FB185-672A-4DDC-AB07-230A4FBBB589}">
      <dgm:prSet/>
      <dgm:spPr/>
      <dgm:t>
        <a:bodyPr/>
        <a:lstStyle/>
        <a:p>
          <a:endParaRPr lang="ru-RU"/>
        </a:p>
      </dgm:t>
    </dgm:pt>
    <dgm:pt modelId="{82B3A8C8-945B-481C-9A14-0070836E7BF9}">
      <dgm:prSet/>
      <dgm:spPr>
        <a:solidFill>
          <a:srgbClr val="9999FF"/>
        </a:solidFill>
        <a:ln>
          <a:solidFill>
            <a:schemeClr val="tx1"/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algn="l"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2003 рік – 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“Аналіз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поетичного тексту у шкільному курсі української та зарубіжної 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літератури”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посвідчення №637. Присвоєно   першу кваліфікаційну категорію.</a:t>
          </a:r>
          <a:endParaRPr lang="uk-UA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D8E8BD-70AB-4D64-8AD3-7943D71A48C1}" type="parTrans" cxnId="{5EF43ADD-84E1-4147-900F-2770C915F4A5}">
      <dgm:prSet/>
      <dgm:spPr/>
      <dgm:t>
        <a:bodyPr/>
        <a:lstStyle/>
        <a:p>
          <a:endParaRPr lang="ru-RU"/>
        </a:p>
      </dgm:t>
    </dgm:pt>
    <dgm:pt modelId="{686B7DE7-613B-4076-8C64-F2C252B38940}" type="sibTrans" cxnId="{5EF43ADD-84E1-4147-900F-2770C915F4A5}">
      <dgm:prSet/>
      <dgm:spPr/>
      <dgm:t>
        <a:bodyPr/>
        <a:lstStyle/>
        <a:p>
          <a:endParaRPr lang="ru-RU"/>
        </a:p>
      </dgm:t>
    </dgm:pt>
    <dgm:pt modelId="{48AAFCC5-9FFF-49A9-A2F2-8763C3E1A59B}">
      <dgm:prSet/>
      <dgm:spPr>
        <a:solidFill>
          <a:srgbClr val="9999FF"/>
        </a:solidFill>
        <a:ln>
          <a:solidFill>
            <a:schemeClr val="tx1"/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algn="l"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2007 рік – 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“Формування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духовно багатої і гармонійно розвиненої особистості на уроках української та зарубіжної 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літератури”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посвідчення №3628. Присвоєно вищу кваліфікаційну категорію.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A2FAB0-E8EC-4E66-B120-167BEFF5F1C1}" type="parTrans" cxnId="{9BC012CE-B518-4551-8320-6FA6B442EA34}">
      <dgm:prSet/>
      <dgm:spPr/>
      <dgm:t>
        <a:bodyPr/>
        <a:lstStyle/>
        <a:p>
          <a:endParaRPr lang="ru-RU"/>
        </a:p>
      </dgm:t>
    </dgm:pt>
    <dgm:pt modelId="{2902AD84-68D9-4678-BA58-7DE5FA252291}" type="sibTrans" cxnId="{9BC012CE-B518-4551-8320-6FA6B442EA34}">
      <dgm:prSet/>
      <dgm:spPr/>
      <dgm:t>
        <a:bodyPr/>
        <a:lstStyle/>
        <a:p>
          <a:endParaRPr lang="ru-RU"/>
        </a:p>
      </dgm:t>
    </dgm:pt>
    <dgm:pt modelId="{4D185847-1DE3-464A-A74F-71A1D8D47D79}" type="pres">
      <dgm:prSet presAssocID="{3D85911E-D9A0-4095-BC63-57FB018BE6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69820A-9FE9-44B1-B36B-A743A4CDF54D}" type="pres">
      <dgm:prSet presAssocID="{48AAFCC5-9FFF-49A9-A2F2-8763C3E1A59B}" presName="boxAndChildren" presStyleCnt="0"/>
      <dgm:spPr/>
    </dgm:pt>
    <dgm:pt modelId="{7BC20A67-8F1B-4249-AC12-6A4C6F66C1A8}" type="pres">
      <dgm:prSet presAssocID="{48AAFCC5-9FFF-49A9-A2F2-8763C3E1A59B}" presName="parentTextBox" presStyleLbl="node1" presStyleIdx="0" presStyleCnt="3"/>
      <dgm:spPr/>
      <dgm:t>
        <a:bodyPr/>
        <a:lstStyle/>
        <a:p>
          <a:endParaRPr lang="ru-RU"/>
        </a:p>
      </dgm:t>
    </dgm:pt>
    <dgm:pt modelId="{FC1C03B1-9D4B-4488-AA10-E457C9BB26B4}" type="pres">
      <dgm:prSet presAssocID="{686B7DE7-613B-4076-8C64-F2C252B38940}" presName="sp" presStyleCnt="0"/>
      <dgm:spPr/>
    </dgm:pt>
    <dgm:pt modelId="{04C1C3E9-94DE-4EC3-BF68-5EF073ED3BFF}" type="pres">
      <dgm:prSet presAssocID="{82B3A8C8-945B-481C-9A14-0070836E7BF9}" presName="arrowAndChildren" presStyleCnt="0"/>
      <dgm:spPr/>
    </dgm:pt>
    <dgm:pt modelId="{BCA811C0-F06A-455C-B8D9-844044D01574}" type="pres">
      <dgm:prSet presAssocID="{82B3A8C8-945B-481C-9A14-0070836E7BF9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F0E0FB0-5CF0-4858-8513-37D3DE138282}" type="pres">
      <dgm:prSet presAssocID="{DE7DAB2F-98EB-4B54-909A-3B3BE09AB954}" presName="sp" presStyleCnt="0"/>
      <dgm:spPr/>
    </dgm:pt>
    <dgm:pt modelId="{5E113F2D-4023-4EA8-97B0-D98260A61EE9}" type="pres">
      <dgm:prSet presAssocID="{0471EE9D-A6A9-41AD-A296-EBA43204DE4D}" presName="arrowAndChildren" presStyleCnt="0"/>
      <dgm:spPr/>
    </dgm:pt>
    <dgm:pt modelId="{A2C011B4-866B-4BD8-84C8-6055AE4E9A3F}" type="pres">
      <dgm:prSet presAssocID="{0471EE9D-A6A9-41AD-A296-EBA43204DE4D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5EF43ADD-84E1-4147-900F-2770C915F4A5}" srcId="{3D85911E-D9A0-4095-BC63-57FB018BE6A2}" destId="{82B3A8C8-945B-481C-9A14-0070836E7BF9}" srcOrd="1" destOrd="0" parTransId="{EAD8E8BD-70AB-4D64-8AD3-7943D71A48C1}" sibTransId="{686B7DE7-613B-4076-8C64-F2C252B38940}"/>
    <dgm:cxn modelId="{244FB185-672A-4DDC-AB07-230A4FBBB589}" srcId="{3D85911E-D9A0-4095-BC63-57FB018BE6A2}" destId="{0471EE9D-A6A9-41AD-A296-EBA43204DE4D}" srcOrd="0" destOrd="0" parTransId="{5DF74152-090C-4A88-BA85-700EF7DE207B}" sibTransId="{DE7DAB2F-98EB-4B54-909A-3B3BE09AB954}"/>
    <dgm:cxn modelId="{9BC012CE-B518-4551-8320-6FA6B442EA34}" srcId="{3D85911E-D9A0-4095-BC63-57FB018BE6A2}" destId="{48AAFCC5-9FFF-49A9-A2F2-8763C3E1A59B}" srcOrd="2" destOrd="0" parTransId="{37A2FAB0-E8EC-4E66-B120-167BEFF5F1C1}" sibTransId="{2902AD84-68D9-4678-BA58-7DE5FA252291}"/>
    <dgm:cxn modelId="{7A17BBCB-2936-4D7C-9B60-0BE48BBF2226}" type="presOf" srcId="{0471EE9D-A6A9-41AD-A296-EBA43204DE4D}" destId="{A2C011B4-866B-4BD8-84C8-6055AE4E9A3F}" srcOrd="0" destOrd="0" presId="urn:microsoft.com/office/officeart/2005/8/layout/process4"/>
    <dgm:cxn modelId="{75E4EEB8-0337-4FED-8C0A-03728C8D29A5}" type="presOf" srcId="{48AAFCC5-9FFF-49A9-A2F2-8763C3E1A59B}" destId="{7BC20A67-8F1B-4249-AC12-6A4C6F66C1A8}" srcOrd="0" destOrd="0" presId="urn:microsoft.com/office/officeart/2005/8/layout/process4"/>
    <dgm:cxn modelId="{69EDA956-87E4-4B3A-996B-D0986A62882F}" type="presOf" srcId="{3D85911E-D9A0-4095-BC63-57FB018BE6A2}" destId="{4D185847-1DE3-464A-A74F-71A1D8D47D79}" srcOrd="0" destOrd="0" presId="urn:microsoft.com/office/officeart/2005/8/layout/process4"/>
    <dgm:cxn modelId="{29C68068-569A-41C0-9E9F-88E6030C0F0B}" type="presOf" srcId="{82B3A8C8-945B-481C-9A14-0070836E7BF9}" destId="{BCA811C0-F06A-455C-B8D9-844044D01574}" srcOrd="0" destOrd="0" presId="urn:microsoft.com/office/officeart/2005/8/layout/process4"/>
    <dgm:cxn modelId="{33BAC6E6-9896-4810-8D00-92C8A5DC615A}" type="presParOf" srcId="{4D185847-1DE3-464A-A74F-71A1D8D47D79}" destId="{7F69820A-9FE9-44B1-B36B-A743A4CDF54D}" srcOrd="0" destOrd="0" presId="urn:microsoft.com/office/officeart/2005/8/layout/process4"/>
    <dgm:cxn modelId="{FE6C1C7F-BA07-4427-ADE4-FE6944E4333F}" type="presParOf" srcId="{7F69820A-9FE9-44B1-B36B-A743A4CDF54D}" destId="{7BC20A67-8F1B-4249-AC12-6A4C6F66C1A8}" srcOrd="0" destOrd="0" presId="urn:microsoft.com/office/officeart/2005/8/layout/process4"/>
    <dgm:cxn modelId="{836D6CB1-FE34-4661-B980-EBB711F2BF97}" type="presParOf" srcId="{4D185847-1DE3-464A-A74F-71A1D8D47D79}" destId="{FC1C03B1-9D4B-4488-AA10-E457C9BB26B4}" srcOrd="1" destOrd="0" presId="urn:microsoft.com/office/officeart/2005/8/layout/process4"/>
    <dgm:cxn modelId="{26DF2789-7091-480D-9234-07CB0F260D4E}" type="presParOf" srcId="{4D185847-1DE3-464A-A74F-71A1D8D47D79}" destId="{04C1C3E9-94DE-4EC3-BF68-5EF073ED3BFF}" srcOrd="2" destOrd="0" presId="urn:microsoft.com/office/officeart/2005/8/layout/process4"/>
    <dgm:cxn modelId="{BE1411D5-32FF-4129-8067-798FE1C2AB18}" type="presParOf" srcId="{04C1C3E9-94DE-4EC3-BF68-5EF073ED3BFF}" destId="{BCA811C0-F06A-455C-B8D9-844044D01574}" srcOrd="0" destOrd="0" presId="urn:microsoft.com/office/officeart/2005/8/layout/process4"/>
    <dgm:cxn modelId="{EDD4DC1C-E3A7-4CB8-86D7-FEE66D8C69FC}" type="presParOf" srcId="{4D185847-1DE3-464A-A74F-71A1D8D47D79}" destId="{8F0E0FB0-5CF0-4858-8513-37D3DE138282}" srcOrd="3" destOrd="0" presId="urn:microsoft.com/office/officeart/2005/8/layout/process4"/>
    <dgm:cxn modelId="{DB08A7FC-3423-400F-B0B4-C97CC2CC00D5}" type="presParOf" srcId="{4D185847-1DE3-464A-A74F-71A1D8D47D79}" destId="{5E113F2D-4023-4EA8-97B0-D98260A61EE9}" srcOrd="4" destOrd="0" presId="urn:microsoft.com/office/officeart/2005/8/layout/process4"/>
    <dgm:cxn modelId="{F1B10A5F-CAC5-4A88-A4BD-EA0AF6BC4C93}" type="presParOf" srcId="{5E113F2D-4023-4EA8-97B0-D98260A61EE9}" destId="{A2C011B4-866B-4BD8-84C8-6055AE4E9A3F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50D0D6-96C4-4477-A44C-C6C6A25A68D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A072D2-8C1A-41C3-9336-B742CDA0AA36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продемонструвати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значущі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практичної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діяльності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оцінки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професійної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компетентності</a:t>
          </a:r>
          <a:r>
            <a:rPr lang="en-US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D89A9F4-7731-449C-A2D7-1D2E20E690FB}" type="parTrans" cxnId="{625D10E1-C1B5-4213-B568-DE6B8BA5521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7D021F-2CFF-4F8A-B9E4-9DB5902BD155}" type="sibTrans" cxnId="{625D10E1-C1B5-4213-B568-DE6B8BA55216}">
      <dgm:prSet/>
      <dgm:spPr/>
      <dgm:t>
        <a:bodyPr/>
        <a:lstStyle/>
        <a:p>
          <a:endParaRPr lang="ru-RU"/>
        </a:p>
      </dgm:t>
    </dgm:pt>
    <dgm:pt modelId="{F5AFE744-632A-40CA-9402-AD4DC6EAB5D6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проаналізувати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узагальнити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систематизувати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свій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педагогічний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досвід</a:t>
          </a:r>
          <a:r>
            <a:rPr lang="en-US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592DC9-74D9-4514-A93B-356D7EEF15B4}" type="parTrans" cxnId="{FE2F6CEC-F936-4211-9F77-3DF0732D150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21C79C-4DBA-4034-90EA-4EF85B98D903}" type="sibTrans" cxnId="{FE2F6CEC-F936-4211-9F77-3DF0732D1506}">
      <dgm:prSet/>
      <dgm:spPr/>
      <dgm:t>
        <a:bodyPr/>
        <a:lstStyle/>
        <a:p>
          <a:endParaRPr lang="ru-RU"/>
        </a:p>
      </dgm:t>
    </dgm:pt>
    <dgm:pt modelId="{1316AA8E-542D-4C8E-835C-63BE70DF678B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9933FF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оцінити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свої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можливості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спланувати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роботу для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подальшого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досягнення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більш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високих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результатів</a:t>
          </a:r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D0DA83-8725-4A03-AF49-0226832634D5}" type="parTrans" cxnId="{88855401-0A17-43BE-8ECF-B0DA04CE0E00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800" b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5EF010-C6C7-4016-8574-E15F512749EA}" type="sibTrans" cxnId="{88855401-0A17-43BE-8ECF-B0DA04CE0E00}">
      <dgm:prSet/>
      <dgm:spPr/>
      <dgm:t>
        <a:bodyPr/>
        <a:lstStyle/>
        <a:p>
          <a:endParaRPr lang="ru-RU"/>
        </a:p>
      </dgm:t>
    </dgm:pt>
    <dgm:pt modelId="{79B4701A-8C82-4A4A-8B57-9B092794AB44}" type="pres">
      <dgm:prSet presAssocID="{4A50D0D6-96C4-4477-A44C-C6C6A25A68D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B02D33-FA5C-4FA2-8BCC-9C357D61B679}" type="pres">
      <dgm:prSet presAssocID="{4A50D0D6-96C4-4477-A44C-C6C6A25A68D0}" presName="cycle" presStyleCnt="0"/>
      <dgm:spPr/>
    </dgm:pt>
    <dgm:pt modelId="{943AB2F9-B675-47F8-8028-3E277AD10E51}" type="pres">
      <dgm:prSet presAssocID="{4A50D0D6-96C4-4477-A44C-C6C6A25A68D0}" presName="centerShape" presStyleCnt="0"/>
      <dgm:spPr/>
    </dgm:pt>
    <dgm:pt modelId="{FD4B5E91-62E3-4039-B504-9631F2CF4C2F}" type="pres">
      <dgm:prSet presAssocID="{4A50D0D6-96C4-4477-A44C-C6C6A25A68D0}" presName="connSite" presStyleLbl="node1" presStyleIdx="0" presStyleCnt="4"/>
      <dgm:spPr/>
    </dgm:pt>
    <dgm:pt modelId="{1FD447D9-2411-41E4-B03E-39805905AEA0}" type="pres">
      <dgm:prSet presAssocID="{4A50D0D6-96C4-4477-A44C-C6C6A25A68D0}" presName="visible" presStyleLbl="node1" presStyleIdx="0" presStyleCnt="4" custScaleX="88149" custScaleY="69008" custLinFactNeighborX="8703" custLinFactNeighborY="4603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solidFill>
            <a:schemeClr val="tx1">
              <a:lumMod val="75000"/>
              <a:lumOff val="25000"/>
            </a:schemeClr>
          </a:solidFill>
        </a:ln>
      </dgm:spPr>
    </dgm:pt>
    <dgm:pt modelId="{75F6506B-CDFA-476C-AB6D-E530F6598201}" type="pres">
      <dgm:prSet presAssocID="{4D89A9F4-7731-449C-A2D7-1D2E20E690FB}" presName="Name25" presStyleLbl="parChTrans1D1" presStyleIdx="0" presStyleCnt="3" custScaleX="2000000"/>
      <dgm:spPr/>
      <dgm:t>
        <a:bodyPr/>
        <a:lstStyle/>
        <a:p>
          <a:endParaRPr lang="ru-RU"/>
        </a:p>
      </dgm:t>
    </dgm:pt>
    <dgm:pt modelId="{CAEC6DB2-69FB-4C78-A38B-91BE3DF6D3C7}" type="pres">
      <dgm:prSet presAssocID="{B7A072D2-8C1A-41C3-9336-B742CDA0AA36}" presName="node" presStyleCnt="0"/>
      <dgm:spPr/>
    </dgm:pt>
    <dgm:pt modelId="{39CEED4B-2ADC-4088-8E5A-479964A8206C}" type="pres">
      <dgm:prSet presAssocID="{B7A072D2-8C1A-41C3-9336-B742CDA0AA36}" presName="parentNode" presStyleLbl="node1" presStyleIdx="1" presStyleCnt="4" custScaleX="229490" custLinFactX="35204" custLinFactNeighborX="100000" custLinFactNeighborY="161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7C15B-F345-4F96-8254-51FCFBE3FBBD}" type="pres">
      <dgm:prSet presAssocID="{B7A072D2-8C1A-41C3-9336-B742CDA0AA36}" presName="childNode" presStyleLbl="revTx" presStyleIdx="0" presStyleCnt="0">
        <dgm:presLayoutVars>
          <dgm:bulletEnabled val="1"/>
        </dgm:presLayoutVars>
      </dgm:prSet>
      <dgm:spPr/>
    </dgm:pt>
    <dgm:pt modelId="{71EBC721-65F9-4A6A-AFFD-253DF87CE113}" type="pres">
      <dgm:prSet presAssocID="{F0592DC9-74D9-4514-A93B-356D7EEF15B4}" presName="Name25" presStyleLbl="parChTrans1D1" presStyleIdx="1" presStyleCnt="3" custScaleX="2000000"/>
      <dgm:spPr/>
      <dgm:t>
        <a:bodyPr/>
        <a:lstStyle/>
        <a:p>
          <a:endParaRPr lang="ru-RU"/>
        </a:p>
      </dgm:t>
    </dgm:pt>
    <dgm:pt modelId="{38A2D5BA-DF32-4581-AD93-256D402E81A1}" type="pres">
      <dgm:prSet presAssocID="{F5AFE744-632A-40CA-9402-AD4DC6EAB5D6}" presName="node" presStyleCnt="0"/>
      <dgm:spPr/>
    </dgm:pt>
    <dgm:pt modelId="{6A1A873D-83BC-4355-A349-B637D73346EB}" type="pres">
      <dgm:prSet presAssocID="{F5AFE744-632A-40CA-9402-AD4DC6EAB5D6}" presName="parentNode" presStyleLbl="node1" presStyleIdx="2" presStyleCnt="4" custScaleX="227869" custLinFactX="56949" custLinFactNeighborX="100000" custLinFactNeighborY="1933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3AC220-D920-4C4D-83FB-741AFCAD9A13}" type="pres">
      <dgm:prSet presAssocID="{F5AFE744-632A-40CA-9402-AD4DC6EAB5D6}" presName="childNode" presStyleLbl="revTx" presStyleIdx="0" presStyleCnt="0">
        <dgm:presLayoutVars>
          <dgm:bulletEnabled val="1"/>
        </dgm:presLayoutVars>
      </dgm:prSet>
      <dgm:spPr/>
    </dgm:pt>
    <dgm:pt modelId="{94B1255A-FE73-4C18-8240-AA4BDF535F70}" type="pres">
      <dgm:prSet presAssocID="{96D0DA83-8725-4A03-AF49-0226832634D5}" presName="Name25" presStyleLbl="parChTrans1D1" presStyleIdx="2" presStyleCnt="3" custScaleX="2000000"/>
      <dgm:spPr/>
      <dgm:t>
        <a:bodyPr/>
        <a:lstStyle/>
        <a:p>
          <a:endParaRPr lang="ru-RU"/>
        </a:p>
      </dgm:t>
    </dgm:pt>
    <dgm:pt modelId="{D22CA39A-0295-4379-A284-7028DAF50174}" type="pres">
      <dgm:prSet presAssocID="{1316AA8E-542D-4C8E-835C-63BE70DF678B}" presName="node" presStyleCnt="0"/>
      <dgm:spPr/>
    </dgm:pt>
    <dgm:pt modelId="{B53CF6F4-F014-4518-8E7C-13DE8E84CE66}" type="pres">
      <dgm:prSet presAssocID="{1316AA8E-542D-4C8E-835C-63BE70DF678B}" presName="parentNode" presStyleLbl="node1" presStyleIdx="3" presStyleCnt="4" custScaleX="213776" custLinFactX="21444" custLinFactNeighborX="100000" custLinFactNeighborY="10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84FEB-9BC2-4A17-813F-61643A092864}" type="pres">
      <dgm:prSet presAssocID="{1316AA8E-542D-4C8E-835C-63BE70DF678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08440293-7942-4D23-834C-A4CD2C5B6D75}" type="presOf" srcId="{1316AA8E-542D-4C8E-835C-63BE70DF678B}" destId="{B53CF6F4-F014-4518-8E7C-13DE8E84CE66}" srcOrd="0" destOrd="0" presId="urn:microsoft.com/office/officeart/2005/8/layout/radial2"/>
    <dgm:cxn modelId="{AB6DC65B-64C0-4B43-B411-5C8A6D30D30F}" type="presOf" srcId="{4A50D0D6-96C4-4477-A44C-C6C6A25A68D0}" destId="{79B4701A-8C82-4A4A-8B57-9B092794AB44}" srcOrd="0" destOrd="0" presId="urn:microsoft.com/office/officeart/2005/8/layout/radial2"/>
    <dgm:cxn modelId="{D7BBE965-DC27-42F9-ADDB-A6C8A8EEE472}" type="presOf" srcId="{F5AFE744-632A-40CA-9402-AD4DC6EAB5D6}" destId="{6A1A873D-83BC-4355-A349-B637D73346EB}" srcOrd="0" destOrd="0" presId="urn:microsoft.com/office/officeart/2005/8/layout/radial2"/>
    <dgm:cxn modelId="{8036D144-499C-4BB4-B3EA-67BCE2380921}" type="presOf" srcId="{F0592DC9-74D9-4514-A93B-356D7EEF15B4}" destId="{71EBC721-65F9-4A6A-AFFD-253DF87CE113}" srcOrd="0" destOrd="0" presId="urn:microsoft.com/office/officeart/2005/8/layout/radial2"/>
    <dgm:cxn modelId="{625D10E1-C1B5-4213-B568-DE6B8BA55216}" srcId="{4A50D0D6-96C4-4477-A44C-C6C6A25A68D0}" destId="{B7A072D2-8C1A-41C3-9336-B742CDA0AA36}" srcOrd="0" destOrd="0" parTransId="{4D89A9F4-7731-449C-A2D7-1D2E20E690FB}" sibTransId="{B07D021F-2CFF-4F8A-B9E4-9DB5902BD155}"/>
    <dgm:cxn modelId="{723FC10B-62FC-4090-92AC-1B12C7A56F82}" type="presOf" srcId="{4D89A9F4-7731-449C-A2D7-1D2E20E690FB}" destId="{75F6506B-CDFA-476C-AB6D-E530F6598201}" srcOrd="0" destOrd="0" presId="urn:microsoft.com/office/officeart/2005/8/layout/radial2"/>
    <dgm:cxn modelId="{9A3C3D61-1BF9-4ADC-87B3-788FF0C59208}" type="presOf" srcId="{96D0DA83-8725-4A03-AF49-0226832634D5}" destId="{94B1255A-FE73-4C18-8240-AA4BDF535F70}" srcOrd="0" destOrd="0" presId="urn:microsoft.com/office/officeart/2005/8/layout/radial2"/>
    <dgm:cxn modelId="{EA4BD073-68AF-4362-89D8-213651BB88FB}" type="presOf" srcId="{B7A072D2-8C1A-41C3-9336-B742CDA0AA36}" destId="{39CEED4B-2ADC-4088-8E5A-479964A8206C}" srcOrd="0" destOrd="0" presId="urn:microsoft.com/office/officeart/2005/8/layout/radial2"/>
    <dgm:cxn modelId="{FE2F6CEC-F936-4211-9F77-3DF0732D1506}" srcId="{4A50D0D6-96C4-4477-A44C-C6C6A25A68D0}" destId="{F5AFE744-632A-40CA-9402-AD4DC6EAB5D6}" srcOrd="1" destOrd="0" parTransId="{F0592DC9-74D9-4514-A93B-356D7EEF15B4}" sibTransId="{7821C79C-4DBA-4034-90EA-4EF85B98D903}"/>
    <dgm:cxn modelId="{88855401-0A17-43BE-8ECF-B0DA04CE0E00}" srcId="{4A50D0D6-96C4-4477-A44C-C6C6A25A68D0}" destId="{1316AA8E-542D-4C8E-835C-63BE70DF678B}" srcOrd="2" destOrd="0" parTransId="{96D0DA83-8725-4A03-AF49-0226832634D5}" sibTransId="{B15EF010-C6C7-4016-8574-E15F512749EA}"/>
    <dgm:cxn modelId="{2B54941B-F9BC-4434-8880-668E96D91D03}" type="presParOf" srcId="{79B4701A-8C82-4A4A-8B57-9B092794AB44}" destId="{68B02D33-FA5C-4FA2-8BCC-9C357D61B679}" srcOrd="0" destOrd="0" presId="urn:microsoft.com/office/officeart/2005/8/layout/radial2"/>
    <dgm:cxn modelId="{6646E126-CBB5-403B-9129-5F28E1A92040}" type="presParOf" srcId="{68B02D33-FA5C-4FA2-8BCC-9C357D61B679}" destId="{943AB2F9-B675-47F8-8028-3E277AD10E51}" srcOrd="0" destOrd="0" presId="urn:microsoft.com/office/officeart/2005/8/layout/radial2"/>
    <dgm:cxn modelId="{F7494133-567C-4094-B81A-462C815B2141}" type="presParOf" srcId="{943AB2F9-B675-47F8-8028-3E277AD10E51}" destId="{FD4B5E91-62E3-4039-B504-9631F2CF4C2F}" srcOrd="0" destOrd="0" presId="urn:microsoft.com/office/officeart/2005/8/layout/radial2"/>
    <dgm:cxn modelId="{6D520C2E-F704-42B8-B9A7-61F06E51BE3F}" type="presParOf" srcId="{943AB2F9-B675-47F8-8028-3E277AD10E51}" destId="{1FD447D9-2411-41E4-B03E-39805905AEA0}" srcOrd="1" destOrd="0" presId="urn:microsoft.com/office/officeart/2005/8/layout/radial2"/>
    <dgm:cxn modelId="{8740EFA5-7970-42F6-8918-16BAD7AE082D}" type="presParOf" srcId="{68B02D33-FA5C-4FA2-8BCC-9C357D61B679}" destId="{75F6506B-CDFA-476C-AB6D-E530F6598201}" srcOrd="1" destOrd="0" presId="urn:microsoft.com/office/officeart/2005/8/layout/radial2"/>
    <dgm:cxn modelId="{1FC57777-A2AF-42C5-B5C7-4D6E83B121D4}" type="presParOf" srcId="{68B02D33-FA5C-4FA2-8BCC-9C357D61B679}" destId="{CAEC6DB2-69FB-4C78-A38B-91BE3DF6D3C7}" srcOrd="2" destOrd="0" presId="urn:microsoft.com/office/officeart/2005/8/layout/radial2"/>
    <dgm:cxn modelId="{8ADC97AD-7792-4D77-8158-AFCE2434830B}" type="presParOf" srcId="{CAEC6DB2-69FB-4C78-A38B-91BE3DF6D3C7}" destId="{39CEED4B-2ADC-4088-8E5A-479964A8206C}" srcOrd="0" destOrd="0" presId="urn:microsoft.com/office/officeart/2005/8/layout/radial2"/>
    <dgm:cxn modelId="{70668635-3D45-4541-959C-9538B1E48C06}" type="presParOf" srcId="{CAEC6DB2-69FB-4C78-A38B-91BE3DF6D3C7}" destId="{1CF7C15B-F345-4F96-8254-51FCFBE3FBBD}" srcOrd="1" destOrd="0" presId="urn:microsoft.com/office/officeart/2005/8/layout/radial2"/>
    <dgm:cxn modelId="{1140FEFD-1604-4527-99BB-39E8F5FAAB0F}" type="presParOf" srcId="{68B02D33-FA5C-4FA2-8BCC-9C357D61B679}" destId="{71EBC721-65F9-4A6A-AFFD-253DF87CE113}" srcOrd="3" destOrd="0" presId="urn:microsoft.com/office/officeart/2005/8/layout/radial2"/>
    <dgm:cxn modelId="{3457F641-2409-42E3-A064-2A1541CA34A4}" type="presParOf" srcId="{68B02D33-FA5C-4FA2-8BCC-9C357D61B679}" destId="{38A2D5BA-DF32-4581-AD93-256D402E81A1}" srcOrd="4" destOrd="0" presId="urn:microsoft.com/office/officeart/2005/8/layout/radial2"/>
    <dgm:cxn modelId="{57666298-8F28-422F-8977-88C57AF9D7C8}" type="presParOf" srcId="{38A2D5BA-DF32-4581-AD93-256D402E81A1}" destId="{6A1A873D-83BC-4355-A349-B637D73346EB}" srcOrd="0" destOrd="0" presId="urn:microsoft.com/office/officeart/2005/8/layout/radial2"/>
    <dgm:cxn modelId="{F8753217-3220-42D6-A3C0-C857163E5201}" type="presParOf" srcId="{38A2D5BA-DF32-4581-AD93-256D402E81A1}" destId="{A33AC220-D920-4C4D-83FB-741AFCAD9A13}" srcOrd="1" destOrd="0" presId="urn:microsoft.com/office/officeart/2005/8/layout/radial2"/>
    <dgm:cxn modelId="{BA731C07-0CDE-48C9-AF21-1BE56B5F5F5E}" type="presParOf" srcId="{68B02D33-FA5C-4FA2-8BCC-9C357D61B679}" destId="{94B1255A-FE73-4C18-8240-AA4BDF535F70}" srcOrd="5" destOrd="0" presId="urn:microsoft.com/office/officeart/2005/8/layout/radial2"/>
    <dgm:cxn modelId="{B4D53466-2F07-477B-99C8-D33729D77E60}" type="presParOf" srcId="{68B02D33-FA5C-4FA2-8BCC-9C357D61B679}" destId="{D22CA39A-0295-4379-A284-7028DAF50174}" srcOrd="6" destOrd="0" presId="urn:microsoft.com/office/officeart/2005/8/layout/radial2"/>
    <dgm:cxn modelId="{BE5B2767-11AD-4A89-8A4A-A766D29E26BB}" type="presParOf" srcId="{D22CA39A-0295-4379-A284-7028DAF50174}" destId="{B53CF6F4-F014-4518-8E7C-13DE8E84CE66}" srcOrd="0" destOrd="0" presId="urn:microsoft.com/office/officeart/2005/8/layout/radial2"/>
    <dgm:cxn modelId="{5A853B37-4F80-48CC-8957-906C798C7619}" type="presParOf" srcId="{D22CA39A-0295-4379-A284-7028DAF50174}" destId="{0D384FEB-9BC2-4A17-813F-61643A092864}" srcOrd="1" destOrd="0" presId="urn:microsoft.com/office/officeart/2005/8/layout/radial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5AECE7-C9BE-4F24-BF34-3F0FEAED3AC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1C542E-1DBA-473A-9944-B534628EE01E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Застосування новітніх освітніх технологій. 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9D58E8-6A5A-4BCA-8586-8E129897F4EC}" type="parTrans" cxnId="{540DDEE9-4A0C-4EEE-978E-2C7239AED71B}">
      <dgm:prSet/>
      <dgm:spPr/>
      <dgm:t>
        <a:bodyPr/>
        <a:lstStyle/>
        <a:p>
          <a:endParaRPr lang="ru-RU"/>
        </a:p>
      </dgm:t>
    </dgm:pt>
    <dgm:pt modelId="{ED95C1DF-B3EA-4541-BE9D-039769330C53}" type="sibTrans" cxnId="{540DDEE9-4A0C-4EEE-978E-2C7239AED71B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0AC66E5-1463-4203-893C-8117645E69D9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Використання інформаційно-комунікативних технологій.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AF93E8-6036-4CD6-BD6D-B37EC0133962}" type="parTrans" cxnId="{2654563C-7506-44C4-B0FC-DE9D9B6F6695}">
      <dgm:prSet/>
      <dgm:spPr/>
      <dgm:t>
        <a:bodyPr/>
        <a:lstStyle/>
        <a:p>
          <a:endParaRPr lang="ru-RU"/>
        </a:p>
      </dgm:t>
    </dgm:pt>
    <dgm:pt modelId="{CED660D6-46F8-4DBA-94FB-D1849D80C63A}" type="sibTrans" cxnId="{2654563C-7506-44C4-B0FC-DE9D9B6F6695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2ED5E6-94A5-4682-A973-02F8032404D7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Виступи в методичному об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’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єднанні, співпраця з районним методичним центром.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B9DDB60-18CE-46FD-9028-50F4067DEE1E}" type="parTrans" cxnId="{125A03BF-8B7E-4AF7-8CD8-26FBA3BE0C5B}">
      <dgm:prSet/>
      <dgm:spPr/>
      <dgm:t>
        <a:bodyPr/>
        <a:lstStyle/>
        <a:p>
          <a:endParaRPr lang="ru-RU"/>
        </a:p>
      </dgm:t>
    </dgm:pt>
    <dgm:pt modelId="{7B1007C6-669E-4E1F-B727-005A5A17F41A}" type="sibTrans" cxnId="{125A03BF-8B7E-4AF7-8CD8-26FBA3BE0C5B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67B86C-EE68-4E89-AB14-85F287CDDA50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Участь у предметних тижнях, семінарах.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B8312A-A1B2-45D5-86AA-41C9BA08C051}" type="sibTrans" cxnId="{8C7C9973-4BFF-4524-A2B0-BE62BF816303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225AEFF-D75E-4C68-88AB-8E7288D1B114}" type="parTrans" cxnId="{8C7C9973-4BFF-4524-A2B0-BE62BF816303}">
      <dgm:prSet/>
      <dgm:spPr/>
      <dgm:t>
        <a:bodyPr/>
        <a:lstStyle/>
        <a:p>
          <a:endParaRPr lang="ru-RU"/>
        </a:p>
      </dgm:t>
    </dgm:pt>
    <dgm:pt modelId="{2ED525AF-E1B9-42B6-854F-5CB294146019}">
      <dgm:prSet/>
      <dgm:spPr>
        <a:solidFill>
          <a:srgbClr val="0099FF"/>
        </a:solidFill>
        <a:ln>
          <a:solidFill>
            <a:schemeClr val="tx1"/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Робота  над  педагогічною  проблемою </a:t>
          </a:r>
          <a:r>
            <a:rPr lang="uk-UA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“Формування</a:t>
          </a:r>
          <a:r>
            <a:rPr lang="uk-UA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духовно багатої і гармонійно розвиненої особистості на уроках української і світової літератури ”.</a:t>
          </a:r>
          <a:endParaRPr lang="ru-RU" b="0" dirty="0">
            <a:solidFill>
              <a:schemeClr val="tx1"/>
            </a:solidFill>
          </a:endParaRPr>
        </a:p>
      </dgm:t>
    </dgm:pt>
    <dgm:pt modelId="{864A0985-21EC-41F8-85E0-96F67EAC4B52}" type="sibTrans" cxnId="{47EE05AF-DAEC-4E34-8F39-AA500FFC7F8C}">
      <dgm:prSet/>
      <dgm:spPr/>
      <dgm:t>
        <a:bodyPr/>
        <a:lstStyle/>
        <a:p>
          <a:endParaRPr lang="ru-RU"/>
        </a:p>
      </dgm:t>
    </dgm:pt>
    <dgm:pt modelId="{B0E9FE9C-176D-4F54-A5ED-E5D12F5762DC}" type="parTrans" cxnId="{47EE05AF-DAEC-4E34-8F39-AA500FFC7F8C}">
      <dgm:prSet/>
      <dgm:spPr/>
      <dgm:t>
        <a:bodyPr/>
        <a:lstStyle/>
        <a:p>
          <a:endParaRPr lang="ru-RU"/>
        </a:p>
      </dgm:t>
    </dgm:pt>
    <dgm:pt modelId="{D7F9C0CB-584C-4267-94E2-69BAA6354138}" type="pres">
      <dgm:prSet presAssocID="{D45AECE7-C9BE-4F24-BF34-3F0FEAED3AC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BD8A9D-015E-4623-BB1C-5D5BE4EDD378}" type="pres">
      <dgm:prSet presAssocID="{D45AECE7-C9BE-4F24-BF34-3F0FEAED3AC0}" presName="dummyMaxCanvas" presStyleCnt="0">
        <dgm:presLayoutVars/>
      </dgm:prSet>
      <dgm:spPr/>
    </dgm:pt>
    <dgm:pt modelId="{45CD7828-3E48-4E54-9290-071FD83A604A}" type="pres">
      <dgm:prSet presAssocID="{D45AECE7-C9BE-4F24-BF34-3F0FEAED3AC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C2381-2AD9-4F1D-B2D1-A9DAFA8CC945}" type="pres">
      <dgm:prSet presAssocID="{D45AECE7-C9BE-4F24-BF34-3F0FEAED3AC0}" presName="FiveNodes_2" presStyleLbl="node1" presStyleIdx="1" presStyleCnt="5" custLinFactY="9776" custLinFactNeighborX="932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8BE45-E979-45F1-A184-D4C870F54ECC}" type="pres">
      <dgm:prSet presAssocID="{D45AECE7-C9BE-4F24-BF34-3F0FEAED3AC0}" presName="FiveNodes_3" presStyleLbl="node1" presStyleIdx="2" presStyleCnt="5" custLinFactY="-12338" custLinFactNeighborX="-709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DA404-602C-4E70-B99A-EF2F628C3626}" type="pres">
      <dgm:prSet presAssocID="{D45AECE7-C9BE-4F24-BF34-3F0FEAED3AC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38865-BF06-4033-B21B-8DE92CEBA833}" type="pres">
      <dgm:prSet presAssocID="{D45AECE7-C9BE-4F24-BF34-3F0FEAED3AC0}" presName="FiveNodes_5" presStyleLbl="node1" presStyleIdx="4" presStyleCnt="5" custScaleX="106054" custLinFactNeighborX="581" custLinFactNeighborY="-1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EB15C-7A21-49AD-9EF4-030EF76A81CB}" type="pres">
      <dgm:prSet presAssocID="{D45AECE7-C9BE-4F24-BF34-3F0FEAED3AC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8E463-B9E7-4304-9C96-83A68BB5DB2F}" type="pres">
      <dgm:prSet presAssocID="{D45AECE7-C9BE-4F24-BF34-3F0FEAED3AC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DA519-66F9-4DD7-B938-2E123486443C}" type="pres">
      <dgm:prSet presAssocID="{D45AECE7-C9BE-4F24-BF34-3F0FEAED3AC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6914C6-C338-4EB3-A533-4F9F98D650AA}" type="pres">
      <dgm:prSet presAssocID="{D45AECE7-C9BE-4F24-BF34-3F0FEAED3AC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6B61A-B340-4309-9177-C31D1FD5AE7E}" type="pres">
      <dgm:prSet presAssocID="{D45AECE7-C9BE-4F24-BF34-3F0FEAED3AC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22452-BC3C-4E96-AC9C-ABCA9737276D}" type="pres">
      <dgm:prSet presAssocID="{D45AECE7-C9BE-4F24-BF34-3F0FEAED3AC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944B83-D56E-48E8-B196-0E5A8EE7CFFC}" type="pres">
      <dgm:prSet presAssocID="{D45AECE7-C9BE-4F24-BF34-3F0FEAED3AC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26BE2-419C-4EB3-9FAA-DA0F3BC9A907}" type="pres">
      <dgm:prSet presAssocID="{D45AECE7-C9BE-4F24-BF34-3F0FEAED3AC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1044C-3AF1-4472-A5C1-B60D3E7C5759}" type="pres">
      <dgm:prSet presAssocID="{D45AECE7-C9BE-4F24-BF34-3F0FEAED3AC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A1B57F-5FBA-4B5D-9EC8-1B16243BD931}" type="presOf" srcId="{BB1C542E-1DBA-473A-9944-B534628EE01E}" destId="{45CD7828-3E48-4E54-9290-071FD83A604A}" srcOrd="0" destOrd="0" presId="urn:microsoft.com/office/officeart/2005/8/layout/vProcess5"/>
    <dgm:cxn modelId="{7F29E947-58D3-4C8C-9A3C-E8A6772D3F73}" type="presOf" srcId="{CED660D6-46F8-4DBA-94FB-D1849D80C63A}" destId="{85E8E463-B9E7-4304-9C96-83A68BB5DB2F}" srcOrd="0" destOrd="0" presId="urn:microsoft.com/office/officeart/2005/8/layout/vProcess5"/>
    <dgm:cxn modelId="{2654563C-7506-44C4-B0FC-DE9D9B6F6695}" srcId="{D45AECE7-C9BE-4F24-BF34-3F0FEAED3AC0}" destId="{00AC66E5-1463-4203-893C-8117645E69D9}" srcOrd="1" destOrd="0" parTransId="{A5AF93E8-6036-4CD6-BD6D-B37EC0133962}" sibTransId="{CED660D6-46F8-4DBA-94FB-D1849D80C63A}"/>
    <dgm:cxn modelId="{8C7C9973-4BFF-4524-A2B0-BE62BF816303}" srcId="{D45AECE7-C9BE-4F24-BF34-3F0FEAED3AC0}" destId="{C667B86C-EE68-4E89-AB14-85F287CDDA50}" srcOrd="3" destOrd="0" parTransId="{D225AEFF-D75E-4C68-88AB-8E7288D1B114}" sibTransId="{82B8312A-A1B2-45D5-86AA-41C9BA08C051}"/>
    <dgm:cxn modelId="{4124BE4A-74A6-4532-97A6-E83D9F326587}" type="presOf" srcId="{C667B86C-EE68-4E89-AB14-85F287CDDA50}" destId="{BCEDA404-602C-4E70-B99A-EF2F628C3626}" srcOrd="0" destOrd="0" presId="urn:microsoft.com/office/officeart/2005/8/layout/vProcess5"/>
    <dgm:cxn modelId="{540DDEE9-4A0C-4EEE-978E-2C7239AED71B}" srcId="{D45AECE7-C9BE-4F24-BF34-3F0FEAED3AC0}" destId="{BB1C542E-1DBA-473A-9944-B534628EE01E}" srcOrd="0" destOrd="0" parTransId="{409D58E8-6A5A-4BCA-8586-8E129897F4EC}" sibTransId="{ED95C1DF-B3EA-4541-BE9D-039769330C53}"/>
    <dgm:cxn modelId="{7BBFD820-28AD-4EFD-A93F-EBF5F2247464}" type="presOf" srcId="{7B1007C6-669E-4E1F-B727-005A5A17F41A}" destId="{FE0DA519-66F9-4DD7-B938-2E123486443C}" srcOrd="0" destOrd="0" presId="urn:microsoft.com/office/officeart/2005/8/layout/vProcess5"/>
    <dgm:cxn modelId="{799716E2-2E4F-4454-86EF-BFA16EB77103}" type="presOf" srcId="{82B8312A-A1B2-45D5-86AA-41C9BA08C051}" destId="{E26914C6-C338-4EB3-A533-4F9F98D650AA}" srcOrd="0" destOrd="0" presId="urn:microsoft.com/office/officeart/2005/8/layout/vProcess5"/>
    <dgm:cxn modelId="{F2BF6633-F4A9-4295-B36B-A5CC3128CA92}" type="presOf" srcId="{00AC66E5-1463-4203-893C-8117645E69D9}" destId="{8B422452-BC3C-4E96-AC9C-ABCA9737276D}" srcOrd="1" destOrd="0" presId="urn:microsoft.com/office/officeart/2005/8/layout/vProcess5"/>
    <dgm:cxn modelId="{54D2DB53-E7FA-476F-95A9-2B84009B2A12}" type="presOf" srcId="{BB1C542E-1DBA-473A-9944-B534628EE01E}" destId="{6F16B61A-B340-4309-9177-C31D1FD5AE7E}" srcOrd="1" destOrd="0" presId="urn:microsoft.com/office/officeart/2005/8/layout/vProcess5"/>
    <dgm:cxn modelId="{8D9859F6-4800-44DC-8936-6A4607CB6FC8}" type="presOf" srcId="{A42ED5E6-94A5-4682-A973-02F8032404D7}" destId="{EDF8BE45-E979-45F1-A184-D4C870F54ECC}" srcOrd="0" destOrd="0" presId="urn:microsoft.com/office/officeart/2005/8/layout/vProcess5"/>
    <dgm:cxn modelId="{07469EE3-BC89-4481-AAEA-EB62E1CDF12F}" type="presOf" srcId="{2ED525AF-E1B9-42B6-854F-5CB294146019}" destId="{F781044C-3AF1-4472-A5C1-B60D3E7C5759}" srcOrd="1" destOrd="0" presId="urn:microsoft.com/office/officeart/2005/8/layout/vProcess5"/>
    <dgm:cxn modelId="{68861981-7655-42CC-B9DD-B6E20F19FC0F}" type="presOf" srcId="{C667B86C-EE68-4E89-AB14-85F287CDDA50}" destId="{64326BE2-419C-4EB3-9FAA-DA0F3BC9A907}" srcOrd="1" destOrd="0" presId="urn:microsoft.com/office/officeart/2005/8/layout/vProcess5"/>
    <dgm:cxn modelId="{47EE05AF-DAEC-4E34-8F39-AA500FFC7F8C}" srcId="{D45AECE7-C9BE-4F24-BF34-3F0FEAED3AC0}" destId="{2ED525AF-E1B9-42B6-854F-5CB294146019}" srcOrd="4" destOrd="0" parTransId="{B0E9FE9C-176D-4F54-A5ED-E5D12F5762DC}" sibTransId="{864A0985-21EC-41F8-85E0-96F67EAC4B52}"/>
    <dgm:cxn modelId="{C1D6873F-203B-471F-AE51-E6FDC3A5124A}" type="presOf" srcId="{2ED525AF-E1B9-42B6-854F-5CB294146019}" destId="{86738865-BF06-4033-B21B-8DE92CEBA833}" srcOrd="0" destOrd="0" presId="urn:microsoft.com/office/officeart/2005/8/layout/vProcess5"/>
    <dgm:cxn modelId="{125A03BF-8B7E-4AF7-8CD8-26FBA3BE0C5B}" srcId="{D45AECE7-C9BE-4F24-BF34-3F0FEAED3AC0}" destId="{A42ED5E6-94A5-4682-A973-02F8032404D7}" srcOrd="2" destOrd="0" parTransId="{6B9DDB60-18CE-46FD-9028-50F4067DEE1E}" sibTransId="{7B1007C6-669E-4E1F-B727-005A5A17F41A}"/>
    <dgm:cxn modelId="{5C8BCAEB-B744-464B-9F75-86B60A8201DA}" type="presOf" srcId="{D45AECE7-C9BE-4F24-BF34-3F0FEAED3AC0}" destId="{D7F9C0CB-584C-4267-94E2-69BAA6354138}" srcOrd="0" destOrd="0" presId="urn:microsoft.com/office/officeart/2005/8/layout/vProcess5"/>
    <dgm:cxn modelId="{FDEBEF48-5B2C-4A8E-8E1E-F62285CCC273}" type="presOf" srcId="{00AC66E5-1463-4203-893C-8117645E69D9}" destId="{7CBC2381-2AD9-4F1D-B2D1-A9DAFA8CC945}" srcOrd="0" destOrd="0" presId="urn:microsoft.com/office/officeart/2005/8/layout/vProcess5"/>
    <dgm:cxn modelId="{02452A43-62A7-4D62-876E-20BEFE70A364}" type="presOf" srcId="{ED95C1DF-B3EA-4541-BE9D-039769330C53}" destId="{85FEB15C-7A21-49AD-9EF4-030EF76A81CB}" srcOrd="0" destOrd="0" presId="urn:microsoft.com/office/officeart/2005/8/layout/vProcess5"/>
    <dgm:cxn modelId="{B1E8B8FC-9729-46E4-9C1E-591ECB17D6C1}" type="presOf" srcId="{A42ED5E6-94A5-4682-A973-02F8032404D7}" destId="{E7944B83-D56E-48E8-B196-0E5A8EE7CFFC}" srcOrd="1" destOrd="0" presId="urn:microsoft.com/office/officeart/2005/8/layout/vProcess5"/>
    <dgm:cxn modelId="{0486B907-9FEC-4046-8C64-5F3A53FF09EF}" type="presParOf" srcId="{D7F9C0CB-584C-4267-94E2-69BAA6354138}" destId="{81BD8A9D-015E-4623-BB1C-5D5BE4EDD378}" srcOrd="0" destOrd="0" presId="urn:microsoft.com/office/officeart/2005/8/layout/vProcess5"/>
    <dgm:cxn modelId="{51679333-0104-47A1-AD70-C3D9A5FA57D2}" type="presParOf" srcId="{D7F9C0CB-584C-4267-94E2-69BAA6354138}" destId="{45CD7828-3E48-4E54-9290-071FD83A604A}" srcOrd="1" destOrd="0" presId="urn:microsoft.com/office/officeart/2005/8/layout/vProcess5"/>
    <dgm:cxn modelId="{2ACB974D-7AD8-4FCC-8BFB-583D634DF988}" type="presParOf" srcId="{D7F9C0CB-584C-4267-94E2-69BAA6354138}" destId="{7CBC2381-2AD9-4F1D-B2D1-A9DAFA8CC945}" srcOrd="2" destOrd="0" presId="urn:microsoft.com/office/officeart/2005/8/layout/vProcess5"/>
    <dgm:cxn modelId="{6E326B29-62F2-4E4B-A371-CD840C8EF6B4}" type="presParOf" srcId="{D7F9C0CB-584C-4267-94E2-69BAA6354138}" destId="{EDF8BE45-E979-45F1-A184-D4C870F54ECC}" srcOrd="3" destOrd="0" presId="urn:microsoft.com/office/officeart/2005/8/layout/vProcess5"/>
    <dgm:cxn modelId="{239B00E0-39C5-4F0F-A3E9-80C9AE55B5D6}" type="presParOf" srcId="{D7F9C0CB-584C-4267-94E2-69BAA6354138}" destId="{BCEDA404-602C-4E70-B99A-EF2F628C3626}" srcOrd="4" destOrd="0" presId="urn:microsoft.com/office/officeart/2005/8/layout/vProcess5"/>
    <dgm:cxn modelId="{8D7F779F-A535-4810-9B8E-90B76D18F70F}" type="presParOf" srcId="{D7F9C0CB-584C-4267-94E2-69BAA6354138}" destId="{86738865-BF06-4033-B21B-8DE92CEBA833}" srcOrd="5" destOrd="0" presId="urn:microsoft.com/office/officeart/2005/8/layout/vProcess5"/>
    <dgm:cxn modelId="{F6CE0B61-120A-41F7-8745-B83E202F1E4B}" type="presParOf" srcId="{D7F9C0CB-584C-4267-94E2-69BAA6354138}" destId="{85FEB15C-7A21-49AD-9EF4-030EF76A81CB}" srcOrd="6" destOrd="0" presId="urn:microsoft.com/office/officeart/2005/8/layout/vProcess5"/>
    <dgm:cxn modelId="{BBEA3F2E-6B26-49C2-92EE-9632CD9DD303}" type="presParOf" srcId="{D7F9C0CB-584C-4267-94E2-69BAA6354138}" destId="{85E8E463-B9E7-4304-9C96-83A68BB5DB2F}" srcOrd="7" destOrd="0" presId="urn:microsoft.com/office/officeart/2005/8/layout/vProcess5"/>
    <dgm:cxn modelId="{E44A88FC-626B-4D88-877F-DF959D7E7275}" type="presParOf" srcId="{D7F9C0CB-584C-4267-94E2-69BAA6354138}" destId="{FE0DA519-66F9-4DD7-B938-2E123486443C}" srcOrd="8" destOrd="0" presId="urn:microsoft.com/office/officeart/2005/8/layout/vProcess5"/>
    <dgm:cxn modelId="{9F3CEC29-5CF9-41E8-B3A2-8B9C41B539E1}" type="presParOf" srcId="{D7F9C0CB-584C-4267-94E2-69BAA6354138}" destId="{E26914C6-C338-4EB3-A533-4F9F98D650AA}" srcOrd="9" destOrd="0" presId="urn:microsoft.com/office/officeart/2005/8/layout/vProcess5"/>
    <dgm:cxn modelId="{D4C19EBD-B99E-437B-BE62-0BF7E58D2E3C}" type="presParOf" srcId="{D7F9C0CB-584C-4267-94E2-69BAA6354138}" destId="{6F16B61A-B340-4309-9177-C31D1FD5AE7E}" srcOrd="10" destOrd="0" presId="urn:microsoft.com/office/officeart/2005/8/layout/vProcess5"/>
    <dgm:cxn modelId="{0A232DAC-A9CC-426D-BFA1-DB04E5679069}" type="presParOf" srcId="{D7F9C0CB-584C-4267-94E2-69BAA6354138}" destId="{8B422452-BC3C-4E96-AC9C-ABCA9737276D}" srcOrd="11" destOrd="0" presId="urn:microsoft.com/office/officeart/2005/8/layout/vProcess5"/>
    <dgm:cxn modelId="{9CC44289-53FC-45F3-A990-076982B8C79F}" type="presParOf" srcId="{D7F9C0CB-584C-4267-94E2-69BAA6354138}" destId="{E7944B83-D56E-48E8-B196-0E5A8EE7CFFC}" srcOrd="12" destOrd="0" presId="urn:microsoft.com/office/officeart/2005/8/layout/vProcess5"/>
    <dgm:cxn modelId="{1F0B3FC7-51B7-4746-8B47-0518F68A0814}" type="presParOf" srcId="{D7F9C0CB-584C-4267-94E2-69BAA6354138}" destId="{64326BE2-419C-4EB3-9FAA-DA0F3BC9A907}" srcOrd="13" destOrd="0" presId="urn:microsoft.com/office/officeart/2005/8/layout/vProcess5"/>
    <dgm:cxn modelId="{F7B903E0-0999-4190-A112-557AA5C9B429}" type="presParOf" srcId="{D7F9C0CB-584C-4267-94E2-69BAA6354138}" destId="{F781044C-3AF1-4472-A5C1-B60D3E7C5759}" srcOrd="14" destOrd="0" presId="urn:microsoft.com/office/officeart/2005/8/layout/vProcess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912AFC-1B55-492B-945B-D982BE1962C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1FB26-50BB-41C3-833F-BA5BF65BA9EB}">
      <dgm:prSet custT="1"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Рожеві мрії чистого серця. (За повістю О. Гріна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“Пурпурові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вітрила”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урок-подорож).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329F36-470A-4E31-8C3C-0EF29C31596C}" type="parTrans" cxnId="{D0B87F9B-5573-4DAF-92C1-EE83F94CE2D5}">
      <dgm:prSet/>
      <dgm:spPr/>
      <dgm:t>
        <a:bodyPr/>
        <a:lstStyle/>
        <a:p>
          <a:endParaRPr lang="ru-RU"/>
        </a:p>
      </dgm:t>
    </dgm:pt>
    <dgm:pt modelId="{4C0EAD3A-0D15-48D8-8555-42D963030135}" type="sibTrans" cxnId="{D0B87F9B-5573-4DAF-92C1-EE83F94CE2D5}">
      <dgm:prSet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EC3771-C969-4BFF-9267-178884431DD6}">
      <dgm:prSet custT="1"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Перемога щирих людських стосунків над багатствами Снігової королеви. (Урок-театр).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A20544-2E25-44D3-9DDD-4A590E644EB4}" type="parTrans" cxnId="{2FB5F29A-D17B-4742-A68F-F71B8C0FD353}">
      <dgm:prSet/>
      <dgm:spPr/>
      <dgm:t>
        <a:bodyPr/>
        <a:lstStyle/>
        <a:p>
          <a:endParaRPr lang="ru-RU"/>
        </a:p>
      </dgm:t>
    </dgm:pt>
    <dgm:pt modelId="{9E5FC34E-34F4-42E4-927F-8B58CE5B7B6B}" type="sibTrans" cxnId="{2FB5F29A-D17B-4742-A68F-F71B8C0FD353}">
      <dgm:prSet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AC8B07-4AE3-4329-A2A8-6A05379F7B44}">
      <dgm:prSet custT="1"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Кам</a:t>
          </a:r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’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яна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симфонія Середньовіччя. (За романом В. Гюго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“Собор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Паризької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Богоматері”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урок-презентація).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99AD5D-5E5F-4C89-BF98-F665D2CE25E6}" type="parTrans" cxnId="{609DBE5E-7E37-41C0-B139-E32850CC71B6}">
      <dgm:prSet/>
      <dgm:spPr/>
      <dgm:t>
        <a:bodyPr/>
        <a:lstStyle/>
        <a:p>
          <a:endParaRPr lang="ru-RU"/>
        </a:p>
      </dgm:t>
    </dgm:pt>
    <dgm:pt modelId="{C58C1C9F-A42D-4622-9CDF-77B2DEE11E39}" type="sibTrans" cxnId="{609DBE5E-7E37-41C0-B139-E32850CC71B6}">
      <dgm:prSet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ED217D-59AA-4D67-A733-ECA0BC7C380D}">
      <dgm:prSet custT="1"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 вірю в тебе,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Гуллівере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! (Уявна розмова з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Гуллівером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AF1DD9-0119-4007-A3A2-82BBF024B4E7}" type="parTrans" cxnId="{A132D110-8769-46AA-920E-18FC0695D99E}">
      <dgm:prSet/>
      <dgm:spPr/>
      <dgm:t>
        <a:bodyPr/>
        <a:lstStyle/>
        <a:p>
          <a:endParaRPr lang="ru-RU"/>
        </a:p>
      </dgm:t>
    </dgm:pt>
    <dgm:pt modelId="{C4E12CF9-ED06-4ADA-93BC-FFC387B49D8B}" type="sibTrans" cxnId="{A132D110-8769-46AA-920E-18FC0695D99E}">
      <dgm:prSet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46B53C2-271A-4682-9735-AA2E0DDF13EF}">
      <dgm:prSet custT="1"/>
      <dgm:spPr>
        <a:solidFill>
          <a:srgbClr val="00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 драматургії і театру. Створення українського професійного театру. Трупа корифеїв та їх діяльність. (Урок-дослідження ).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6907EA-7D69-4875-A654-2740F3499661}" type="parTrans" cxnId="{8FE7CFB0-7EC9-4E64-8F0B-F4F6EE10E976}">
      <dgm:prSet/>
      <dgm:spPr/>
      <dgm:t>
        <a:bodyPr/>
        <a:lstStyle/>
        <a:p>
          <a:endParaRPr lang="ru-RU"/>
        </a:p>
      </dgm:t>
    </dgm:pt>
    <dgm:pt modelId="{696E5465-D8EF-4B09-8CD4-64A06AD98793}" type="sibTrans" cxnId="{8FE7CFB0-7EC9-4E64-8F0B-F4F6EE10E976}">
      <dgm:prSet/>
      <dgm:spPr/>
      <dgm:t>
        <a:bodyPr/>
        <a:lstStyle/>
        <a:p>
          <a:endParaRPr lang="ru-RU"/>
        </a:p>
      </dgm:t>
    </dgm:pt>
    <dgm:pt modelId="{1DF7C3A3-92B2-42E5-B319-F5DF5AB1ADB3}" type="pres">
      <dgm:prSet presAssocID="{78912AFC-1B55-492B-945B-D982BE1962C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4730263-5889-45AA-B6B6-4D71355C7EA2}" type="pres">
      <dgm:prSet presAssocID="{8AD1FB26-50BB-41C3-833F-BA5BF65BA9EB}" presName="compNode" presStyleCnt="0"/>
      <dgm:spPr/>
    </dgm:pt>
    <dgm:pt modelId="{7F7870ED-D280-4FA5-BEAA-9A1F80B1C7D3}" type="pres">
      <dgm:prSet presAssocID="{8AD1FB26-50BB-41C3-833F-BA5BF65BA9EB}" presName="dummyConnPt" presStyleCnt="0"/>
      <dgm:spPr/>
    </dgm:pt>
    <dgm:pt modelId="{928B14DA-2938-4707-9F5A-FE60B6732AA1}" type="pres">
      <dgm:prSet presAssocID="{8AD1FB26-50BB-41C3-833F-BA5BF65BA9EB}" presName="node" presStyleLbl="node1" presStyleIdx="0" presStyleCnt="5" custScaleX="154996" custScaleY="122312" custLinFactNeighborX="89817" custLinFactNeighborY="-6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E2480-B46F-47D9-84D6-FB10089AD584}" type="pres">
      <dgm:prSet presAssocID="{4C0EAD3A-0D15-48D8-8555-42D963030135}" presName="sibTrans" presStyleLbl="bgSibTrans2D1" presStyleIdx="0" presStyleCnt="4" custScaleX="154996" custScaleY="122312"/>
      <dgm:spPr/>
      <dgm:t>
        <a:bodyPr/>
        <a:lstStyle/>
        <a:p>
          <a:endParaRPr lang="ru-RU"/>
        </a:p>
      </dgm:t>
    </dgm:pt>
    <dgm:pt modelId="{131225EB-6A63-4113-810C-722BB4E60740}" type="pres">
      <dgm:prSet presAssocID="{F0EC3771-C969-4BFF-9267-178884431DD6}" presName="compNode" presStyleCnt="0"/>
      <dgm:spPr/>
    </dgm:pt>
    <dgm:pt modelId="{46427FB3-1855-4FE2-BFF5-3819640280F9}" type="pres">
      <dgm:prSet presAssocID="{F0EC3771-C969-4BFF-9267-178884431DD6}" presName="dummyConnPt" presStyleCnt="0"/>
      <dgm:spPr/>
    </dgm:pt>
    <dgm:pt modelId="{6EE9B2A6-E26C-4BB0-84CD-EF76F4108B90}" type="pres">
      <dgm:prSet presAssocID="{F0EC3771-C969-4BFF-9267-178884431DD6}" presName="node" presStyleLbl="node1" presStyleIdx="1" presStyleCnt="5" custScaleX="154996" custScaleY="122312" custLinFactNeighborX="-28" custLinFactNeighborY="-4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9BB58E-D793-4159-A920-91E1BA9638AB}" type="pres">
      <dgm:prSet presAssocID="{9E5FC34E-34F4-42E4-927F-8B58CE5B7B6B}" presName="sibTrans" presStyleLbl="bgSibTrans2D1" presStyleIdx="1" presStyleCnt="4" custScaleX="154996" custScaleY="122312"/>
      <dgm:spPr/>
      <dgm:t>
        <a:bodyPr/>
        <a:lstStyle/>
        <a:p>
          <a:endParaRPr lang="ru-RU"/>
        </a:p>
      </dgm:t>
    </dgm:pt>
    <dgm:pt modelId="{0CC2908E-C63E-4DEE-B742-0ABB8029582D}" type="pres">
      <dgm:prSet presAssocID="{1FAC8B07-4AE3-4329-A2A8-6A05379F7B44}" presName="compNode" presStyleCnt="0"/>
      <dgm:spPr/>
    </dgm:pt>
    <dgm:pt modelId="{2C67C428-B640-4B57-BA4A-21158717E709}" type="pres">
      <dgm:prSet presAssocID="{1FAC8B07-4AE3-4329-A2A8-6A05379F7B44}" presName="dummyConnPt" presStyleCnt="0"/>
      <dgm:spPr/>
    </dgm:pt>
    <dgm:pt modelId="{4264594F-B188-453B-A20D-A80BFFC2475F}" type="pres">
      <dgm:prSet presAssocID="{1FAC8B07-4AE3-4329-A2A8-6A05379F7B44}" presName="node" presStyleLbl="node1" presStyleIdx="2" presStyleCnt="5" custScaleX="154996" custScaleY="122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802CC-730F-4B9B-9D99-05F8A8F03883}" type="pres">
      <dgm:prSet presAssocID="{C58C1C9F-A42D-4622-9CDF-77B2DEE11E39}" presName="sibTrans" presStyleLbl="bgSibTrans2D1" presStyleIdx="2" presStyleCnt="4" custScaleX="154996" custScaleY="122312"/>
      <dgm:spPr/>
      <dgm:t>
        <a:bodyPr/>
        <a:lstStyle/>
        <a:p>
          <a:endParaRPr lang="ru-RU"/>
        </a:p>
      </dgm:t>
    </dgm:pt>
    <dgm:pt modelId="{19FCCCE5-FA39-4993-AA8F-105BCB2C7572}" type="pres">
      <dgm:prSet presAssocID="{B6ED217D-59AA-4D67-A733-ECA0BC7C380D}" presName="compNode" presStyleCnt="0"/>
      <dgm:spPr/>
    </dgm:pt>
    <dgm:pt modelId="{CD8BC92E-0343-4BD0-AD95-724324E416FC}" type="pres">
      <dgm:prSet presAssocID="{B6ED217D-59AA-4D67-A733-ECA0BC7C380D}" presName="dummyConnPt" presStyleCnt="0"/>
      <dgm:spPr/>
    </dgm:pt>
    <dgm:pt modelId="{29EB2645-8327-46B0-8FFE-F3A909E434EE}" type="pres">
      <dgm:prSet presAssocID="{B6ED217D-59AA-4D67-A733-ECA0BC7C380D}" presName="node" presStyleLbl="node1" presStyleIdx="3" presStyleCnt="5" custScaleX="154996" custScaleY="122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0ABC5-073A-43D3-BD8E-21FBE47F12F6}" type="pres">
      <dgm:prSet presAssocID="{C4E12CF9-ED06-4ADA-93BC-FFC387B49D8B}" presName="sibTrans" presStyleLbl="bgSibTrans2D1" presStyleIdx="3" presStyleCnt="4" custScaleX="154996" custScaleY="122312"/>
      <dgm:spPr/>
      <dgm:t>
        <a:bodyPr/>
        <a:lstStyle/>
        <a:p>
          <a:endParaRPr lang="ru-RU"/>
        </a:p>
      </dgm:t>
    </dgm:pt>
    <dgm:pt modelId="{71B01CF1-FE87-4FCA-A708-BE0ECE66B506}" type="pres">
      <dgm:prSet presAssocID="{D46B53C2-271A-4682-9735-AA2E0DDF13EF}" presName="compNode" presStyleCnt="0"/>
      <dgm:spPr/>
    </dgm:pt>
    <dgm:pt modelId="{6A1778DA-2916-4010-9FB1-A55D293181B3}" type="pres">
      <dgm:prSet presAssocID="{D46B53C2-271A-4682-9735-AA2E0DDF13EF}" presName="dummyConnPt" presStyleCnt="0"/>
      <dgm:spPr/>
    </dgm:pt>
    <dgm:pt modelId="{A8F4307F-F98E-40E9-A353-AFA7E786BBE3}" type="pres">
      <dgm:prSet presAssocID="{D46B53C2-271A-4682-9735-AA2E0DDF13EF}" presName="node" presStyleLbl="node1" presStyleIdx="4" presStyleCnt="5" custScaleX="154996" custScaleY="122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E7CFB0-7EC9-4E64-8F0B-F4F6EE10E976}" srcId="{78912AFC-1B55-492B-945B-D982BE1962C8}" destId="{D46B53C2-271A-4682-9735-AA2E0DDF13EF}" srcOrd="4" destOrd="0" parTransId="{936907EA-7D69-4875-A654-2740F3499661}" sibTransId="{696E5465-D8EF-4B09-8CD4-64A06AD98793}"/>
    <dgm:cxn modelId="{609DBE5E-7E37-41C0-B139-E32850CC71B6}" srcId="{78912AFC-1B55-492B-945B-D982BE1962C8}" destId="{1FAC8B07-4AE3-4329-A2A8-6A05379F7B44}" srcOrd="2" destOrd="0" parTransId="{E499AD5D-5E5F-4C89-BF98-F665D2CE25E6}" sibTransId="{C58C1C9F-A42D-4622-9CDF-77B2DEE11E39}"/>
    <dgm:cxn modelId="{AE27753C-11D1-44C4-89E7-08DB486A7BC1}" type="presOf" srcId="{4C0EAD3A-0D15-48D8-8555-42D963030135}" destId="{B91E2480-B46F-47D9-84D6-FB10089AD584}" srcOrd="0" destOrd="0" presId="urn:microsoft.com/office/officeart/2005/8/layout/bProcess4"/>
    <dgm:cxn modelId="{61C83111-92CA-4D56-9743-EBA57B7C4A89}" type="presOf" srcId="{C4E12CF9-ED06-4ADA-93BC-FFC387B49D8B}" destId="{3400ABC5-073A-43D3-BD8E-21FBE47F12F6}" srcOrd="0" destOrd="0" presId="urn:microsoft.com/office/officeart/2005/8/layout/bProcess4"/>
    <dgm:cxn modelId="{82977AD8-C206-4069-890C-88219A820AA9}" type="presOf" srcId="{C58C1C9F-A42D-4622-9CDF-77B2DEE11E39}" destId="{AB9802CC-730F-4B9B-9D99-05F8A8F03883}" srcOrd="0" destOrd="0" presId="urn:microsoft.com/office/officeart/2005/8/layout/bProcess4"/>
    <dgm:cxn modelId="{D69AEAC9-FA46-48BD-BEE1-82188E8A6984}" type="presOf" srcId="{8AD1FB26-50BB-41C3-833F-BA5BF65BA9EB}" destId="{928B14DA-2938-4707-9F5A-FE60B6732AA1}" srcOrd="0" destOrd="0" presId="urn:microsoft.com/office/officeart/2005/8/layout/bProcess4"/>
    <dgm:cxn modelId="{A132D110-8769-46AA-920E-18FC0695D99E}" srcId="{78912AFC-1B55-492B-945B-D982BE1962C8}" destId="{B6ED217D-59AA-4D67-A733-ECA0BC7C380D}" srcOrd="3" destOrd="0" parTransId="{5EAF1DD9-0119-4007-A3A2-82BBF024B4E7}" sibTransId="{C4E12CF9-ED06-4ADA-93BC-FFC387B49D8B}"/>
    <dgm:cxn modelId="{9D9536C0-2CE1-4A5B-9DCC-00FD7B501887}" type="presOf" srcId="{78912AFC-1B55-492B-945B-D982BE1962C8}" destId="{1DF7C3A3-92B2-42E5-B319-F5DF5AB1ADB3}" srcOrd="0" destOrd="0" presId="urn:microsoft.com/office/officeart/2005/8/layout/bProcess4"/>
    <dgm:cxn modelId="{384F0F89-CA27-4987-A4A6-DB89E47D9A54}" type="presOf" srcId="{9E5FC34E-34F4-42E4-927F-8B58CE5B7B6B}" destId="{A09BB58E-D793-4159-A920-91E1BA9638AB}" srcOrd="0" destOrd="0" presId="urn:microsoft.com/office/officeart/2005/8/layout/bProcess4"/>
    <dgm:cxn modelId="{2FB5F29A-D17B-4742-A68F-F71B8C0FD353}" srcId="{78912AFC-1B55-492B-945B-D982BE1962C8}" destId="{F0EC3771-C969-4BFF-9267-178884431DD6}" srcOrd="1" destOrd="0" parTransId="{EAA20544-2E25-44D3-9DDD-4A590E644EB4}" sibTransId="{9E5FC34E-34F4-42E4-927F-8B58CE5B7B6B}"/>
    <dgm:cxn modelId="{D0B87F9B-5573-4DAF-92C1-EE83F94CE2D5}" srcId="{78912AFC-1B55-492B-945B-D982BE1962C8}" destId="{8AD1FB26-50BB-41C3-833F-BA5BF65BA9EB}" srcOrd="0" destOrd="0" parTransId="{6F329F36-470A-4E31-8C3C-0EF29C31596C}" sibTransId="{4C0EAD3A-0D15-48D8-8555-42D963030135}"/>
    <dgm:cxn modelId="{10433627-5A0D-4933-B857-D40F7A71A208}" type="presOf" srcId="{D46B53C2-271A-4682-9735-AA2E0DDF13EF}" destId="{A8F4307F-F98E-40E9-A353-AFA7E786BBE3}" srcOrd="0" destOrd="0" presId="urn:microsoft.com/office/officeart/2005/8/layout/bProcess4"/>
    <dgm:cxn modelId="{5BBF8DCE-5AA8-4D44-A4A7-7879ECA900BF}" type="presOf" srcId="{1FAC8B07-4AE3-4329-A2A8-6A05379F7B44}" destId="{4264594F-B188-453B-A20D-A80BFFC2475F}" srcOrd="0" destOrd="0" presId="urn:microsoft.com/office/officeart/2005/8/layout/bProcess4"/>
    <dgm:cxn modelId="{A34EDB3F-7365-47B4-AD53-6C7220961918}" type="presOf" srcId="{F0EC3771-C969-4BFF-9267-178884431DD6}" destId="{6EE9B2A6-E26C-4BB0-84CD-EF76F4108B90}" srcOrd="0" destOrd="0" presId="urn:microsoft.com/office/officeart/2005/8/layout/bProcess4"/>
    <dgm:cxn modelId="{FD946E5F-48F5-4650-BAA0-8DC727B59798}" type="presOf" srcId="{B6ED217D-59AA-4D67-A733-ECA0BC7C380D}" destId="{29EB2645-8327-46B0-8FFE-F3A909E434EE}" srcOrd="0" destOrd="0" presId="urn:microsoft.com/office/officeart/2005/8/layout/bProcess4"/>
    <dgm:cxn modelId="{22E767A9-2DC5-4D45-B464-F5019716B445}" type="presParOf" srcId="{1DF7C3A3-92B2-42E5-B319-F5DF5AB1ADB3}" destId="{04730263-5889-45AA-B6B6-4D71355C7EA2}" srcOrd="0" destOrd="0" presId="urn:microsoft.com/office/officeart/2005/8/layout/bProcess4"/>
    <dgm:cxn modelId="{E9EB3332-BFD6-4242-8DEB-38BF16AF74E2}" type="presParOf" srcId="{04730263-5889-45AA-B6B6-4D71355C7EA2}" destId="{7F7870ED-D280-4FA5-BEAA-9A1F80B1C7D3}" srcOrd="0" destOrd="0" presId="urn:microsoft.com/office/officeart/2005/8/layout/bProcess4"/>
    <dgm:cxn modelId="{EF0A2D6E-5465-4525-B2A0-286D61BE4A20}" type="presParOf" srcId="{04730263-5889-45AA-B6B6-4D71355C7EA2}" destId="{928B14DA-2938-4707-9F5A-FE60B6732AA1}" srcOrd="1" destOrd="0" presId="urn:microsoft.com/office/officeart/2005/8/layout/bProcess4"/>
    <dgm:cxn modelId="{6703731A-9A95-4BC5-B09E-30D13691FDB2}" type="presParOf" srcId="{1DF7C3A3-92B2-42E5-B319-F5DF5AB1ADB3}" destId="{B91E2480-B46F-47D9-84D6-FB10089AD584}" srcOrd="1" destOrd="0" presId="urn:microsoft.com/office/officeart/2005/8/layout/bProcess4"/>
    <dgm:cxn modelId="{14829F99-ED7E-4084-92BC-DB257F1945E2}" type="presParOf" srcId="{1DF7C3A3-92B2-42E5-B319-F5DF5AB1ADB3}" destId="{131225EB-6A63-4113-810C-722BB4E60740}" srcOrd="2" destOrd="0" presId="urn:microsoft.com/office/officeart/2005/8/layout/bProcess4"/>
    <dgm:cxn modelId="{8AAC5AF0-B38D-4F29-9DE4-4D98AC1D837C}" type="presParOf" srcId="{131225EB-6A63-4113-810C-722BB4E60740}" destId="{46427FB3-1855-4FE2-BFF5-3819640280F9}" srcOrd="0" destOrd="0" presId="urn:microsoft.com/office/officeart/2005/8/layout/bProcess4"/>
    <dgm:cxn modelId="{28D74BFE-A2DB-4261-889C-ADDD93E8C29B}" type="presParOf" srcId="{131225EB-6A63-4113-810C-722BB4E60740}" destId="{6EE9B2A6-E26C-4BB0-84CD-EF76F4108B90}" srcOrd="1" destOrd="0" presId="urn:microsoft.com/office/officeart/2005/8/layout/bProcess4"/>
    <dgm:cxn modelId="{9711AA20-FBD1-4C3F-BC48-815050AE1CF0}" type="presParOf" srcId="{1DF7C3A3-92B2-42E5-B319-F5DF5AB1ADB3}" destId="{A09BB58E-D793-4159-A920-91E1BA9638AB}" srcOrd="3" destOrd="0" presId="urn:microsoft.com/office/officeart/2005/8/layout/bProcess4"/>
    <dgm:cxn modelId="{499CEC4A-BAE4-4E41-9D0B-EC9A789FFE6E}" type="presParOf" srcId="{1DF7C3A3-92B2-42E5-B319-F5DF5AB1ADB3}" destId="{0CC2908E-C63E-4DEE-B742-0ABB8029582D}" srcOrd="4" destOrd="0" presId="urn:microsoft.com/office/officeart/2005/8/layout/bProcess4"/>
    <dgm:cxn modelId="{2537ED00-51AC-4BC0-BA42-6B5DC60BBBB9}" type="presParOf" srcId="{0CC2908E-C63E-4DEE-B742-0ABB8029582D}" destId="{2C67C428-B640-4B57-BA4A-21158717E709}" srcOrd="0" destOrd="0" presId="urn:microsoft.com/office/officeart/2005/8/layout/bProcess4"/>
    <dgm:cxn modelId="{B3C3E127-0B4C-47C2-A2C4-37548C89AD34}" type="presParOf" srcId="{0CC2908E-C63E-4DEE-B742-0ABB8029582D}" destId="{4264594F-B188-453B-A20D-A80BFFC2475F}" srcOrd="1" destOrd="0" presId="urn:microsoft.com/office/officeart/2005/8/layout/bProcess4"/>
    <dgm:cxn modelId="{2A607293-0C9C-4F6F-BC24-5559D690116A}" type="presParOf" srcId="{1DF7C3A3-92B2-42E5-B319-F5DF5AB1ADB3}" destId="{AB9802CC-730F-4B9B-9D99-05F8A8F03883}" srcOrd="5" destOrd="0" presId="urn:microsoft.com/office/officeart/2005/8/layout/bProcess4"/>
    <dgm:cxn modelId="{3BB6AE70-BD03-4E72-8FEE-82B80251237D}" type="presParOf" srcId="{1DF7C3A3-92B2-42E5-B319-F5DF5AB1ADB3}" destId="{19FCCCE5-FA39-4993-AA8F-105BCB2C7572}" srcOrd="6" destOrd="0" presId="urn:microsoft.com/office/officeart/2005/8/layout/bProcess4"/>
    <dgm:cxn modelId="{5639D5DA-DE11-4EAC-8664-30913F557174}" type="presParOf" srcId="{19FCCCE5-FA39-4993-AA8F-105BCB2C7572}" destId="{CD8BC92E-0343-4BD0-AD95-724324E416FC}" srcOrd="0" destOrd="0" presId="urn:microsoft.com/office/officeart/2005/8/layout/bProcess4"/>
    <dgm:cxn modelId="{D4F705B3-CE31-43D7-8F8A-E8EC65D8A558}" type="presParOf" srcId="{19FCCCE5-FA39-4993-AA8F-105BCB2C7572}" destId="{29EB2645-8327-46B0-8FFE-F3A909E434EE}" srcOrd="1" destOrd="0" presId="urn:microsoft.com/office/officeart/2005/8/layout/bProcess4"/>
    <dgm:cxn modelId="{6BBF3F57-30A7-4C0B-AB73-CA0733EA2D6A}" type="presParOf" srcId="{1DF7C3A3-92B2-42E5-B319-F5DF5AB1ADB3}" destId="{3400ABC5-073A-43D3-BD8E-21FBE47F12F6}" srcOrd="7" destOrd="0" presId="urn:microsoft.com/office/officeart/2005/8/layout/bProcess4"/>
    <dgm:cxn modelId="{7DB1897E-F64E-4A2F-83BD-01E6222FBAD7}" type="presParOf" srcId="{1DF7C3A3-92B2-42E5-B319-F5DF5AB1ADB3}" destId="{71B01CF1-FE87-4FCA-A708-BE0ECE66B506}" srcOrd="8" destOrd="0" presId="urn:microsoft.com/office/officeart/2005/8/layout/bProcess4"/>
    <dgm:cxn modelId="{CEE582B8-8D29-4ABD-8F8C-3907F440032F}" type="presParOf" srcId="{71B01CF1-FE87-4FCA-A708-BE0ECE66B506}" destId="{6A1778DA-2916-4010-9FB1-A55D293181B3}" srcOrd="0" destOrd="0" presId="urn:microsoft.com/office/officeart/2005/8/layout/bProcess4"/>
    <dgm:cxn modelId="{28B520CC-EA0D-4A5C-A068-2917066A2A6B}" type="presParOf" srcId="{71B01CF1-FE87-4FCA-A708-BE0ECE66B506}" destId="{A8F4307F-F98E-40E9-A353-AFA7E786BBE3}" srcOrd="1" destOrd="0" presId="urn:microsoft.com/office/officeart/2005/8/layout/bProcess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5B5F39-BCA6-4A1F-A464-276A4E9B5144}" type="doc">
      <dgm:prSet loTypeId="urn:microsoft.com/office/officeart/2005/8/layout/cycle5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19D05FA-ED76-44D1-9A28-C66C9B84998A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Підготовка  учнів  до  літературних  конкурсів.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B00A0D-6F8A-416B-91BA-00E66C99E01A}" type="parTrans" cxnId="{72B8A1C6-851C-4B1C-8BD3-7D8131CA2FBB}">
      <dgm:prSet/>
      <dgm:spPr/>
      <dgm:t>
        <a:bodyPr/>
        <a:lstStyle/>
        <a:p>
          <a:endParaRPr lang="ru-RU"/>
        </a:p>
      </dgm:t>
    </dgm:pt>
    <dgm:pt modelId="{44E0174E-FD48-4420-869E-39AB446CF8FB}" type="sibTrans" cxnId="{72B8A1C6-851C-4B1C-8BD3-7D8131CA2FB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2CB6805-BAF2-404C-8816-9E4FBCD4C23E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pPr algn="ctr"/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Робота </a:t>
          </a:r>
        </a:p>
        <a:p>
          <a:pPr algn="ctr"/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з батьками.</a:t>
          </a:r>
        </a:p>
      </dgm:t>
    </dgm:pt>
    <dgm:pt modelId="{F4A353D7-2D6C-4351-9DA7-D6C9AC9A39FC}" type="parTrans" cxnId="{93E64CFD-62A4-4D36-9110-C45D1AA19012}">
      <dgm:prSet/>
      <dgm:spPr/>
      <dgm:t>
        <a:bodyPr/>
        <a:lstStyle/>
        <a:p>
          <a:endParaRPr lang="ru-RU"/>
        </a:p>
      </dgm:t>
    </dgm:pt>
    <dgm:pt modelId="{E10D06C1-C80E-4F7C-843E-B894F16A499A}" type="sibTrans" cxnId="{93E64CFD-62A4-4D36-9110-C45D1AA19012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18D8FCA-7A9D-4C98-B4EB-B152C6547236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Підготовка  номерів  на  конкурси – огляди  художньої  самодіяльності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1C181EC-7A31-44B3-B6FD-A2ECE05E14B0}" type="parTrans" cxnId="{3F7C2096-8D03-419A-B187-A0DF6D8A52EA}">
      <dgm:prSet/>
      <dgm:spPr/>
      <dgm:t>
        <a:bodyPr/>
        <a:lstStyle/>
        <a:p>
          <a:endParaRPr lang="ru-RU"/>
        </a:p>
      </dgm:t>
    </dgm:pt>
    <dgm:pt modelId="{E9D483A5-95B0-42E4-9A05-0B7B568BD0DC}" type="sibTrans" cxnId="{3F7C2096-8D03-419A-B187-A0DF6D8A52E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9DF92B6-FBC9-4CA4-8689-6683446C2AD4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Проведення  свят, ігор,              вікторин.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835968-C9C1-41F4-B073-1DFF7374C7F7}" type="parTrans" cxnId="{354D2DC6-6B04-40B0-A30B-06552A9E7B0A}">
      <dgm:prSet/>
      <dgm:spPr/>
      <dgm:t>
        <a:bodyPr/>
        <a:lstStyle/>
        <a:p>
          <a:endParaRPr lang="ru-RU"/>
        </a:p>
      </dgm:t>
    </dgm:pt>
    <dgm:pt modelId="{19FC4E90-8ACC-4118-AF55-440F38FE9657}" type="sibTrans" cxnId="{354D2DC6-6B04-40B0-A30B-06552A9E7B0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4F5E551-3D34-46BF-A76C-C8EB9F4D25A1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Розвиток  творчих  здібностей  учнів через  залучення  їх  до досліджень,                 опитувань.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8C6AE4-A5C7-4936-8FB3-733D4D03DDEE}" type="parTrans" cxnId="{889CA2A7-A58F-492C-8CE5-B4A1E3B2F86D}">
      <dgm:prSet/>
      <dgm:spPr/>
      <dgm:t>
        <a:bodyPr/>
        <a:lstStyle/>
        <a:p>
          <a:endParaRPr lang="ru-RU"/>
        </a:p>
      </dgm:t>
    </dgm:pt>
    <dgm:pt modelId="{84939EDE-9D13-4DFE-BA67-2C70C7657D87}" type="sibTrans" cxnId="{889CA2A7-A58F-492C-8CE5-B4A1E3B2F86D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1069E83-121E-456E-ABF0-9E6463DBDA03}" type="pres">
      <dgm:prSet presAssocID="{F65B5F39-BCA6-4A1F-A464-276A4E9B51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D28A00-4BC8-4FA1-BB52-830B2B4A6B93}" type="pres">
      <dgm:prSet presAssocID="{C19D05FA-ED76-44D1-9A28-C66C9B8499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3EF75-24E4-44DD-B63D-9EF654A4215B}" type="pres">
      <dgm:prSet presAssocID="{C19D05FA-ED76-44D1-9A28-C66C9B84998A}" presName="spNode" presStyleCnt="0"/>
      <dgm:spPr/>
    </dgm:pt>
    <dgm:pt modelId="{6F769D98-B052-4705-8996-B98590C08DEF}" type="pres">
      <dgm:prSet presAssocID="{44E0174E-FD48-4420-869E-39AB446CF8FB}" presName="sibTrans" presStyleLbl="sibTrans1D1" presStyleIdx="0" presStyleCnt="5"/>
      <dgm:spPr/>
      <dgm:t>
        <a:bodyPr/>
        <a:lstStyle/>
        <a:p>
          <a:endParaRPr lang="ru-RU"/>
        </a:p>
      </dgm:t>
    </dgm:pt>
    <dgm:pt modelId="{0A42E392-75AC-40C3-BF9F-43E30E708673}" type="pres">
      <dgm:prSet presAssocID="{92CB6805-BAF2-404C-8816-9E4FBCD4C23E}" presName="node" presStyleLbl="node1" presStyleIdx="1" presStyleCnt="5" custRadScaleRad="97785" custRadScaleInc="11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5AB2A-468F-44C4-968B-A3412541813F}" type="pres">
      <dgm:prSet presAssocID="{92CB6805-BAF2-404C-8816-9E4FBCD4C23E}" presName="spNode" presStyleCnt="0"/>
      <dgm:spPr/>
    </dgm:pt>
    <dgm:pt modelId="{80C4A66F-8F6E-466E-953B-B61BA8277A6E}" type="pres">
      <dgm:prSet presAssocID="{E10D06C1-C80E-4F7C-843E-B894F16A499A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B411DB0-F667-4813-860C-0DBC14F5F59E}" type="pres">
      <dgm:prSet presAssocID="{918D8FCA-7A9D-4C98-B4EB-B152C6547236}" presName="node" presStyleLbl="node1" presStyleIdx="2" presStyleCnt="5" custRadScaleRad="95143" custRadScaleInc="-10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D16EB-4F85-4C92-A638-B87CD6014800}" type="pres">
      <dgm:prSet presAssocID="{918D8FCA-7A9D-4C98-B4EB-B152C6547236}" presName="spNode" presStyleCnt="0"/>
      <dgm:spPr/>
    </dgm:pt>
    <dgm:pt modelId="{249481D3-D571-41DC-997B-C53D4B3293C5}" type="pres">
      <dgm:prSet presAssocID="{E9D483A5-95B0-42E4-9A05-0B7B568BD0DC}" presName="sibTrans" presStyleLbl="sibTrans1D1" presStyleIdx="2" presStyleCnt="5"/>
      <dgm:spPr/>
      <dgm:t>
        <a:bodyPr/>
        <a:lstStyle/>
        <a:p>
          <a:endParaRPr lang="ru-RU"/>
        </a:p>
      </dgm:t>
    </dgm:pt>
    <dgm:pt modelId="{550F7FE9-B701-4B04-A1A4-2C7A6AE02F46}" type="pres">
      <dgm:prSet presAssocID="{A9DF92B6-FBC9-4CA4-8689-6683446C2AD4}" presName="node" presStyleLbl="node1" presStyleIdx="3" presStyleCnt="5" custRadScaleRad="94789" custRadScaleInc="-1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011206-650B-4732-9331-B318DA3E8267}" type="pres">
      <dgm:prSet presAssocID="{A9DF92B6-FBC9-4CA4-8689-6683446C2AD4}" presName="spNode" presStyleCnt="0"/>
      <dgm:spPr/>
    </dgm:pt>
    <dgm:pt modelId="{839D1EA6-B981-4E83-A369-A17AE9468D1F}" type="pres">
      <dgm:prSet presAssocID="{19FC4E90-8ACC-4118-AF55-440F38FE9657}" presName="sibTrans" presStyleLbl="sibTrans1D1" presStyleIdx="3" presStyleCnt="5"/>
      <dgm:spPr/>
      <dgm:t>
        <a:bodyPr/>
        <a:lstStyle/>
        <a:p>
          <a:endParaRPr lang="ru-RU"/>
        </a:p>
      </dgm:t>
    </dgm:pt>
    <dgm:pt modelId="{ABB22E10-76B8-486E-B81A-1C1C18C12CEF}" type="pres">
      <dgm:prSet presAssocID="{44F5E551-3D34-46BF-A76C-C8EB9F4D25A1}" presName="node" presStyleLbl="node1" presStyleIdx="4" presStyleCnt="5" custRadScaleRad="100662" custRadScaleInc="-9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08B5BC-6F05-4949-8DA0-C8D1F922EADC}" type="pres">
      <dgm:prSet presAssocID="{44F5E551-3D34-46BF-A76C-C8EB9F4D25A1}" presName="spNode" presStyleCnt="0"/>
      <dgm:spPr/>
    </dgm:pt>
    <dgm:pt modelId="{2A260D58-176D-4859-8AAF-9A9F023E5C17}" type="pres">
      <dgm:prSet presAssocID="{84939EDE-9D13-4DFE-BA67-2C70C7657D87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8B77A773-9440-4003-B9B4-37CE12015F7F}" type="presOf" srcId="{E9D483A5-95B0-42E4-9A05-0B7B568BD0DC}" destId="{249481D3-D571-41DC-997B-C53D4B3293C5}" srcOrd="0" destOrd="0" presId="urn:microsoft.com/office/officeart/2005/8/layout/cycle5"/>
    <dgm:cxn modelId="{93E64CFD-62A4-4D36-9110-C45D1AA19012}" srcId="{F65B5F39-BCA6-4A1F-A464-276A4E9B5144}" destId="{92CB6805-BAF2-404C-8816-9E4FBCD4C23E}" srcOrd="1" destOrd="0" parTransId="{F4A353D7-2D6C-4351-9DA7-D6C9AC9A39FC}" sibTransId="{E10D06C1-C80E-4F7C-843E-B894F16A499A}"/>
    <dgm:cxn modelId="{E4DD539D-D07D-4D2C-8423-6480F0F5B4EC}" type="presOf" srcId="{19FC4E90-8ACC-4118-AF55-440F38FE9657}" destId="{839D1EA6-B981-4E83-A369-A17AE9468D1F}" srcOrd="0" destOrd="0" presId="urn:microsoft.com/office/officeart/2005/8/layout/cycle5"/>
    <dgm:cxn modelId="{889CA2A7-A58F-492C-8CE5-B4A1E3B2F86D}" srcId="{F65B5F39-BCA6-4A1F-A464-276A4E9B5144}" destId="{44F5E551-3D34-46BF-A76C-C8EB9F4D25A1}" srcOrd="4" destOrd="0" parTransId="{FB8C6AE4-A5C7-4936-8FB3-733D4D03DDEE}" sibTransId="{84939EDE-9D13-4DFE-BA67-2C70C7657D87}"/>
    <dgm:cxn modelId="{CD4424BA-C3FF-4E61-818F-0A115FC3E0E6}" type="presOf" srcId="{F65B5F39-BCA6-4A1F-A464-276A4E9B5144}" destId="{91069E83-121E-456E-ABF0-9E6463DBDA03}" srcOrd="0" destOrd="0" presId="urn:microsoft.com/office/officeart/2005/8/layout/cycle5"/>
    <dgm:cxn modelId="{34F7DCC4-AAAD-482A-9685-70DE30481023}" type="presOf" srcId="{84939EDE-9D13-4DFE-BA67-2C70C7657D87}" destId="{2A260D58-176D-4859-8AAF-9A9F023E5C17}" srcOrd="0" destOrd="0" presId="urn:microsoft.com/office/officeart/2005/8/layout/cycle5"/>
    <dgm:cxn modelId="{449EA5A5-26C0-44DD-8254-FAC8CDDE04C6}" type="presOf" srcId="{44E0174E-FD48-4420-869E-39AB446CF8FB}" destId="{6F769D98-B052-4705-8996-B98590C08DEF}" srcOrd="0" destOrd="0" presId="urn:microsoft.com/office/officeart/2005/8/layout/cycle5"/>
    <dgm:cxn modelId="{E5C2E710-D0AA-4A46-92DC-3A343BC0B105}" type="presOf" srcId="{918D8FCA-7A9D-4C98-B4EB-B152C6547236}" destId="{6B411DB0-F667-4813-860C-0DBC14F5F59E}" srcOrd="0" destOrd="0" presId="urn:microsoft.com/office/officeart/2005/8/layout/cycle5"/>
    <dgm:cxn modelId="{354D2DC6-6B04-40B0-A30B-06552A9E7B0A}" srcId="{F65B5F39-BCA6-4A1F-A464-276A4E9B5144}" destId="{A9DF92B6-FBC9-4CA4-8689-6683446C2AD4}" srcOrd="3" destOrd="0" parTransId="{35835968-C9C1-41F4-B073-1DFF7374C7F7}" sibTransId="{19FC4E90-8ACC-4118-AF55-440F38FE9657}"/>
    <dgm:cxn modelId="{67268EC6-9009-4778-AA22-05EF590A48E1}" type="presOf" srcId="{92CB6805-BAF2-404C-8816-9E4FBCD4C23E}" destId="{0A42E392-75AC-40C3-BF9F-43E30E708673}" srcOrd="0" destOrd="0" presId="urn:microsoft.com/office/officeart/2005/8/layout/cycle5"/>
    <dgm:cxn modelId="{72B8A1C6-851C-4B1C-8BD3-7D8131CA2FBB}" srcId="{F65B5F39-BCA6-4A1F-A464-276A4E9B5144}" destId="{C19D05FA-ED76-44D1-9A28-C66C9B84998A}" srcOrd="0" destOrd="0" parTransId="{80B00A0D-6F8A-416B-91BA-00E66C99E01A}" sibTransId="{44E0174E-FD48-4420-869E-39AB446CF8FB}"/>
    <dgm:cxn modelId="{3F7C2096-8D03-419A-B187-A0DF6D8A52EA}" srcId="{F65B5F39-BCA6-4A1F-A464-276A4E9B5144}" destId="{918D8FCA-7A9D-4C98-B4EB-B152C6547236}" srcOrd="2" destOrd="0" parTransId="{41C181EC-7A31-44B3-B6FD-A2ECE05E14B0}" sibTransId="{E9D483A5-95B0-42E4-9A05-0B7B568BD0DC}"/>
    <dgm:cxn modelId="{CAB00F9A-3E5C-4E00-A785-AB99F9268C6A}" type="presOf" srcId="{C19D05FA-ED76-44D1-9A28-C66C9B84998A}" destId="{A1D28A00-4BC8-4FA1-BB52-830B2B4A6B93}" srcOrd="0" destOrd="0" presId="urn:microsoft.com/office/officeart/2005/8/layout/cycle5"/>
    <dgm:cxn modelId="{D4EB53B7-C56B-4A4A-B9DF-37925E653FD9}" type="presOf" srcId="{44F5E551-3D34-46BF-A76C-C8EB9F4D25A1}" destId="{ABB22E10-76B8-486E-B81A-1C1C18C12CEF}" srcOrd="0" destOrd="0" presId="urn:microsoft.com/office/officeart/2005/8/layout/cycle5"/>
    <dgm:cxn modelId="{7971F76C-C5DD-4EF5-9CC8-3831FAA7649E}" type="presOf" srcId="{A9DF92B6-FBC9-4CA4-8689-6683446C2AD4}" destId="{550F7FE9-B701-4B04-A1A4-2C7A6AE02F46}" srcOrd="0" destOrd="0" presId="urn:microsoft.com/office/officeart/2005/8/layout/cycle5"/>
    <dgm:cxn modelId="{485F6041-0200-4E23-A491-05D9A79B9A9D}" type="presOf" srcId="{E10D06C1-C80E-4F7C-843E-B894F16A499A}" destId="{80C4A66F-8F6E-466E-953B-B61BA8277A6E}" srcOrd="0" destOrd="0" presId="urn:microsoft.com/office/officeart/2005/8/layout/cycle5"/>
    <dgm:cxn modelId="{91D17C09-E9C7-4B61-AC9D-CFC1545AB6AF}" type="presParOf" srcId="{91069E83-121E-456E-ABF0-9E6463DBDA03}" destId="{A1D28A00-4BC8-4FA1-BB52-830B2B4A6B93}" srcOrd="0" destOrd="0" presId="urn:microsoft.com/office/officeart/2005/8/layout/cycle5"/>
    <dgm:cxn modelId="{6DC0FA9D-EE03-4210-97F5-97B276C32D95}" type="presParOf" srcId="{91069E83-121E-456E-ABF0-9E6463DBDA03}" destId="{A023EF75-24E4-44DD-B63D-9EF654A4215B}" srcOrd="1" destOrd="0" presId="urn:microsoft.com/office/officeart/2005/8/layout/cycle5"/>
    <dgm:cxn modelId="{B9714149-2DC0-4932-8AF5-99AAB3000B47}" type="presParOf" srcId="{91069E83-121E-456E-ABF0-9E6463DBDA03}" destId="{6F769D98-B052-4705-8996-B98590C08DEF}" srcOrd="2" destOrd="0" presId="urn:microsoft.com/office/officeart/2005/8/layout/cycle5"/>
    <dgm:cxn modelId="{AA0C8613-BDE2-40D3-971A-C44B2C4561C0}" type="presParOf" srcId="{91069E83-121E-456E-ABF0-9E6463DBDA03}" destId="{0A42E392-75AC-40C3-BF9F-43E30E708673}" srcOrd="3" destOrd="0" presId="urn:microsoft.com/office/officeart/2005/8/layout/cycle5"/>
    <dgm:cxn modelId="{A8AEF42F-EEA0-4514-A045-D041C321E786}" type="presParOf" srcId="{91069E83-121E-456E-ABF0-9E6463DBDA03}" destId="{8285AB2A-468F-44C4-968B-A3412541813F}" srcOrd="4" destOrd="0" presId="urn:microsoft.com/office/officeart/2005/8/layout/cycle5"/>
    <dgm:cxn modelId="{AAD2F73E-153F-40C7-A1FE-F3FA8565A433}" type="presParOf" srcId="{91069E83-121E-456E-ABF0-9E6463DBDA03}" destId="{80C4A66F-8F6E-466E-953B-B61BA8277A6E}" srcOrd="5" destOrd="0" presId="urn:microsoft.com/office/officeart/2005/8/layout/cycle5"/>
    <dgm:cxn modelId="{9049FB0A-848E-4D63-BDD7-42EECFE0DF49}" type="presParOf" srcId="{91069E83-121E-456E-ABF0-9E6463DBDA03}" destId="{6B411DB0-F667-4813-860C-0DBC14F5F59E}" srcOrd="6" destOrd="0" presId="urn:microsoft.com/office/officeart/2005/8/layout/cycle5"/>
    <dgm:cxn modelId="{C4BC41BA-1826-4C2D-A858-53CF9C6D0A9E}" type="presParOf" srcId="{91069E83-121E-456E-ABF0-9E6463DBDA03}" destId="{A9BD16EB-4F85-4C92-A638-B87CD6014800}" srcOrd="7" destOrd="0" presId="urn:microsoft.com/office/officeart/2005/8/layout/cycle5"/>
    <dgm:cxn modelId="{C55A5D4A-C76A-4692-8B43-51D5D94E65B3}" type="presParOf" srcId="{91069E83-121E-456E-ABF0-9E6463DBDA03}" destId="{249481D3-D571-41DC-997B-C53D4B3293C5}" srcOrd="8" destOrd="0" presId="urn:microsoft.com/office/officeart/2005/8/layout/cycle5"/>
    <dgm:cxn modelId="{D99F3A00-9851-44D8-B83A-C6D2461FC41C}" type="presParOf" srcId="{91069E83-121E-456E-ABF0-9E6463DBDA03}" destId="{550F7FE9-B701-4B04-A1A4-2C7A6AE02F46}" srcOrd="9" destOrd="0" presId="urn:microsoft.com/office/officeart/2005/8/layout/cycle5"/>
    <dgm:cxn modelId="{34176DC2-B019-438F-AD4C-99B57A0CCA4A}" type="presParOf" srcId="{91069E83-121E-456E-ABF0-9E6463DBDA03}" destId="{26011206-650B-4732-9331-B318DA3E8267}" srcOrd="10" destOrd="0" presId="urn:microsoft.com/office/officeart/2005/8/layout/cycle5"/>
    <dgm:cxn modelId="{F832784B-EDDC-45F8-953F-76239BCE1B6B}" type="presParOf" srcId="{91069E83-121E-456E-ABF0-9E6463DBDA03}" destId="{839D1EA6-B981-4E83-A369-A17AE9468D1F}" srcOrd="11" destOrd="0" presId="urn:microsoft.com/office/officeart/2005/8/layout/cycle5"/>
    <dgm:cxn modelId="{B01AE439-3573-4BD3-B519-655A8E350A39}" type="presParOf" srcId="{91069E83-121E-456E-ABF0-9E6463DBDA03}" destId="{ABB22E10-76B8-486E-B81A-1C1C18C12CEF}" srcOrd="12" destOrd="0" presId="urn:microsoft.com/office/officeart/2005/8/layout/cycle5"/>
    <dgm:cxn modelId="{A1A9941B-D3BB-4C7C-998F-370F39194A16}" type="presParOf" srcId="{91069E83-121E-456E-ABF0-9E6463DBDA03}" destId="{A408B5BC-6F05-4949-8DA0-C8D1F922EADC}" srcOrd="13" destOrd="0" presId="urn:microsoft.com/office/officeart/2005/8/layout/cycle5"/>
    <dgm:cxn modelId="{799BAB68-9CCD-4802-A8E1-3F4ABBDACD82}" type="presParOf" srcId="{91069E83-121E-456E-ABF0-9E6463DBDA03}" destId="{2A260D58-176D-4859-8AAF-9A9F023E5C17}" srcOrd="14" destOrd="0" presId="urn:microsoft.com/office/officeart/2005/8/layout/cycle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C7B6A0-94EE-4633-AE1A-74598D026436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C5A04D-1538-4C42-BB3E-82A7A685C93D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Кав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’</a:t>
          </a:r>
          <a:r>
            <a: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ярня</a:t>
          </a:r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Святого Валентина (Літературний вечір).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B91202-6AE6-4F00-B858-257BE1ED4686}" type="parTrans" cxnId="{CAD7E739-F5F4-41B9-8D6E-C4D90F52890E}">
      <dgm:prSet/>
      <dgm:spPr/>
      <dgm:t>
        <a:bodyPr/>
        <a:lstStyle/>
        <a:p>
          <a:endParaRPr lang="ru-RU"/>
        </a:p>
      </dgm:t>
    </dgm:pt>
    <dgm:pt modelId="{FE42D0E0-DECB-4721-8CD4-AE7D575617C0}" type="sibTrans" cxnId="{CAD7E739-F5F4-41B9-8D6E-C4D90F52890E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32B061A-1AD0-432D-B4B5-A58ECE2C20B2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Вогонь – друг, вогонь – ворог (Учнівське віче).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CC421FB-3632-49A5-9DBE-BAF9AAF80494}" type="parTrans" cxnId="{DD3F26FF-B1A8-493E-A0D9-EE0A6C898AD5}">
      <dgm:prSet/>
      <dgm:spPr/>
      <dgm:t>
        <a:bodyPr/>
        <a:lstStyle/>
        <a:p>
          <a:endParaRPr lang="ru-RU"/>
        </a:p>
      </dgm:t>
    </dgm:pt>
    <dgm:pt modelId="{AAA5CC17-038A-4EF1-B317-F90400A6EC26}" type="sibTrans" cxnId="{DD3F26FF-B1A8-493E-A0D9-EE0A6C898AD5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52D599-30C5-4789-A782-537C9F68D9E9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Весняний вернісаж (Театралізоване дійство).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A9DF04-1599-4ABA-A177-B63CF3776FFD}" type="parTrans" cxnId="{AC24D816-3DEE-4654-95EA-0976185EE3A1}">
      <dgm:prSet/>
      <dgm:spPr/>
      <dgm:t>
        <a:bodyPr/>
        <a:lstStyle/>
        <a:p>
          <a:endParaRPr lang="ru-RU"/>
        </a:p>
      </dgm:t>
    </dgm:pt>
    <dgm:pt modelId="{F428F425-815E-45A8-BB74-FB5C39F9A2BB}" type="sibTrans" cxnId="{AC24D816-3DEE-4654-95EA-0976185EE3A1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78D26C-D55D-41DE-A18C-E470373DA06F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Зачарована красуня </a:t>
          </a:r>
        </a:p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(Шкільна вистава за мотивами казок).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F012F4-1D83-48D8-BB23-51B87154830D}" type="parTrans" cxnId="{9BC9A697-148E-46CA-BBC6-65D0023ED149}">
      <dgm:prSet/>
      <dgm:spPr/>
      <dgm:t>
        <a:bodyPr/>
        <a:lstStyle/>
        <a:p>
          <a:endParaRPr lang="ru-RU"/>
        </a:p>
      </dgm:t>
    </dgm:pt>
    <dgm:pt modelId="{0F4CB6F9-0DFA-4D7B-8C0F-9F8DB6FC8570}" type="sibTrans" cxnId="{9BC9A697-148E-46CA-BBC6-65D0023ED149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CC2556-20DE-4D50-8E8F-01B9A6DAB24C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Щедрий вечір, добрий вечір (Різдвяна вистава).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A2F7FB-B8E8-4F23-83AA-6B6DD387C9F0}" type="parTrans" cxnId="{7F44A38D-4948-4936-B2AE-C2799E782434}">
      <dgm:prSet/>
      <dgm:spPr/>
      <dgm:t>
        <a:bodyPr/>
        <a:lstStyle/>
        <a:p>
          <a:endParaRPr lang="ru-RU"/>
        </a:p>
      </dgm:t>
    </dgm:pt>
    <dgm:pt modelId="{26B99BCB-45CA-4B3C-9887-E6178945D1C6}" type="sibTrans" cxnId="{7F44A38D-4948-4936-B2AE-C2799E782434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ru-RU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CBCB54B-A6CA-467E-B2C0-05D227FDABAC}" type="pres">
      <dgm:prSet presAssocID="{80C7B6A0-94EE-4633-AE1A-74598D02643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2DBEE4-732E-4B4B-9D9A-B3E58655DBC9}" type="pres">
      <dgm:prSet presAssocID="{5FC5A04D-1538-4C42-BB3E-82A7A685C93D}" presName="node" presStyleLbl="node1" presStyleIdx="0" presStyleCnt="5" custRadScaleRad="78164" custRadScaleInc="5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385ED5-EBD1-46B3-A0C5-510F7DAC4D36}" type="pres">
      <dgm:prSet presAssocID="{5FC5A04D-1538-4C42-BB3E-82A7A685C93D}" presName="spNode" presStyleCnt="0"/>
      <dgm:spPr/>
    </dgm:pt>
    <dgm:pt modelId="{2829E962-FDF3-4905-8293-9A1F1F21FD2A}" type="pres">
      <dgm:prSet presAssocID="{FE42D0E0-DECB-4721-8CD4-AE7D575617C0}" presName="sibTrans" presStyleLbl="sibTrans1D1" presStyleIdx="0" presStyleCnt="5"/>
      <dgm:spPr/>
      <dgm:t>
        <a:bodyPr/>
        <a:lstStyle/>
        <a:p>
          <a:endParaRPr lang="ru-RU"/>
        </a:p>
      </dgm:t>
    </dgm:pt>
    <dgm:pt modelId="{E77CAF6A-79B9-40A7-B129-8E88BA64FF8D}" type="pres">
      <dgm:prSet presAssocID="{232B061A-1AD0-432D-B4B5-A58ECE2C20B2}" presName="node" presStyleLbl="node1" presStyleIdx="1" presStyleCnt="5" custRadScaleRad="106856" custRadScaleInc="3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67BD57-1AAF-4B48-933C-7FCFDFE07C3F}" type="pres">
      <dgm:prSet presAssocID="{232B061A-1AD0-432D-B4B5-A58ECE2C20B2}" presName="spNode" presStyleCnt="0"/>
      <dgm:spPr/>
    </dgm:pt>
    <dgm:pt modelId="{3332C036-0EA3-4B5F-BBD6-8037C09CF12A}" type="pres">
      <dgm:prSet presAssocID="{AAA5CC17-038A-4EF1-B317-F90400A6EC26}" presName="sibTrans" presStyleLbl="sibTrans1D1" presStyleIdx="1" presStyleCnt="5"/>
      <dgm:spPr/>
      <dgm:t>
        <a:bodyPr/>
        <a:lstStyle/>
        <a:p>
          <a:endParaRPr lang="ru-RU"/>
        </a:p>
      </dgm:t>
    </dgm:pt>
    <dgm:pt modelId="{C83B89BE-D746-4713-9F53-58E090BEA89E}" type="pres">
      <dgm:prSet presAssocID="{8052D599-30C5-4789-A782-537C9F68D9E9}" presName="node" presStyleLbl="node1" presStyleIdx="2" presStyleCnt="5" custRadScaleRad="105648" custRadScaleInc="-639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47DF6-B6B5-46B5-9875-3B9AE7C152A9}" type="pres">
      <dgm:prSet presAssocID="{8052D599-30C5-4789-A782-537C9F68D9E9}" presName="spNode" presStyleCnt="0"/>
      <dgm:spPr/>
    </dgm:pt>
    <dgm:pt modelId="{CA0924B1-78F3-46F5-B7EF-BC0544126850}" type="pres">
      <dgm:prSet presAssocID="{F428F425-815E-45A8-BB74-FB5C39F9A2BB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15FAC4F-6A78-4EB7-A387-5F7E52752801}" type="pres">
      <dgm:prSet presAssocID="{E578D26C-D55D-41DE-A18C-E470373DA06F}" presName="node" presStyleLbl="node1" presStyleIdx="3" presStyleCnt="5" custRadScaleRad="111629" custRadScaleInc="86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6FA5C-2119-4995-924F-CF731B5ACD8A}" type="pres">
      <dgm:prSet presAssocID="{E578D26C-D55D-41DE-A18C-E470373DA06F}" presName="spNode" presStyleCnt="0"/>
      <dgm:spPr/>
    </dgm:pt>
    <dgm:pt modelId="{1E9F9E4F-2D24-428A-9438-A2651A2C18BE}" type="pres">
      <dgm:prSet presAssocID="{0F4CB6F9-0DFA-4D7B-8C0F-9F8DB6FC8570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91E3990-A8FB-4FF7-A122-976AAFA3FE8A}" type="pres">
      <dgm:prSet presAssocID="{FACC2556-20DE-4D50-8E8F-01B9A6DAB24C}" presName="node" presStyleLbl="node1" presStyleIdx="4" presStyleCnt="5" custRadScaleRad="106377" custRadScaleInc="3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83CFA-C7B0-407C-85ED-B271D441D262}" type="pres">
      <dgm:prSet presAssocID="{FACC2556-20DE-4D50-8E8F-01B9A6DAB24C}" presName="spNode" presStyleCnt="0"/>
      <dgm:spPr/>
    </dgm:pt>
    <dgm:pt modelId="{4735ACE9-BFAF-4225-9344-FD09347D71F0}" type="pres">
      <dgm:prSet presAssocID="{26B99BCB-45CA-4B3C-9887-E6178945D1C6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2C55D020-5768-4367-B95A-F24083ACA3C2}" type="presOf" srcId="{26B99BCB-45CA-4B3C-9887-E6178945D1C6}" destId="{4735ACE9-BFAF-4225-9344-FD09347D71F0}" srcOrd="0" destOrd="0" presId="urn:microsoft.com/office/officeart/2005/8/layout/cycle6"/>
    <dgm:cxn modelId="{4ECBE9E9-5561-4DA9-93B8-7566D30214A6}" type="presOf" srcId="{FACC2556-20DE-4D50-8E8F-01B9A6DAB24C}" destId="{891E3990-A8FB-4FF7-A122-976AAFA3FE8A}" srcOrd="0" destOrd="0" presId="urn:microsoft.com/office/officeart/2005/8/layout/cycle6"/>
    <dgm:cxn modelId="{8FA27D97-C827-4965-A9E3-54235ABE6428}" type="presOf" srcId="{232B061A-1AD0-432D-B4B5-A58ECE2C20B2}" destId="{E77CAF6A-79B9-40A7-B129-8E88BA64FF8D}" srcOrd="0" destOrd="0" presId="urn:microsoft.com/office/officeart/2005/8/layout/cycle6"/>
    <dgm:cxn modelId="{BB2C4B68-D97A-44A5-9B77-16BEE4577ADA}" type="presOf" srcId="{E578D26C-D55D-41DE-A18C-E470373DA06F}" destId="{B15FAC4F-6A78-4EB7-A387-5F7E52752801}" srcOrd="0" destOrd="0" presId="urn:microsoft.com/office/officeart/2005/8/layout/cycle6"/>
    <dgm:cxn modelId="{AC24D816-3DEE-4654-95EA-0976185EE3A1}" srcId="{80C7B6A0-94EE-4633-AE1A-74598D026436}" destId="{8052D599-30C5-4789-A782-537C9F68D9E9}" srcOrd="2" destOrd="0" parTransId="{C7A9DF04-1599-4ABA-A177-B63CF3776FFD}" sibTransId="{F428F425-815E-45A8-BB74-FB5C39F9A2BB}"/>
    <dgm:cxn modelId="{3BEE445B-47D8-4960-A4A8-FC691DF883B3}" type="presOf" srcId="{80C7B6A0-94EE-4633-AE1A-74598D026436}" destId="{0CBCB54B-A6CA-467E-B2C0-05D227FDABAC}" srcOrd="0" destOrd="0" presId="urn:microsoft.com/office/officeart/2005/8/layout/cycle6"/>
    <dgm:cxn modelId="{3EA6CECF-151D-43C1-AAA9-72FED479AE8B}" type="presOf" srcId="{AAA5CC17-038A-4EF1-B317-F90400A6EC26}" destId="{3332C036-0EA3-4B5F-BBD6-8037C09CF12A}" srcOrd="0" destOrd="0" presId="urn:microsoft.com/office/officeart/2005/8/layout/cycle6"/>
    <dgm:cxn modelId="{DD3F26FF-B1A8-493E-A0D9-EE0A6C898AD5}" srcId="{80C7B6A0-94EE-4633-AE1A-74598D026436}" destId="{232B061A-1AD0-432D-B4B5-A58ECE2C20B2}" srcOrd="1" destOrd="0" parTransId="{9CC421FB-3632-49A5-9DBE-BAF9AAF80494}" sibTransId="{AAA5CC17-038A-4EF1-B317-F90400A6EC26}"/>
    <dgm:cxn modelId="{CCD6B055-4253-47B6-80A5-19944A14A403}" type="presOf" srcId="{FE42D0E0-DECB-4721-8CD4-AE7D575617C0}" destId="{2829E962-FDF3-4905-8293-9A1F1F21FD2A}" srcOrd="0" destOrd="0" presId="urn:microsoft.com/office/officeart/2005/8/layout/cycle6"/>
    <dgm:cxn modelId="{7F44A38D-4948-4936-B2AE-C2799E782434}" srcId="{80C7B6A0-94EE-4633-AE1A-74598D026436}" destId="{FACC2556-20DE-4D50-8E8F-01B9A6DAB24C}" srcOrd="4" destOrd="0" parTransId="{3AA2F7FB-B8E8-4F23-83AA-6B6DD387C9F0}" sibTransId="{26B99BCB-45CA-4B3C-9887-E6178945D1C6}"/>
    <dgm:cxn modelId="{BA4B0EC2-DCE8-4F1B-962B-C825ED3D149C}" type="presOf" srcId="{8052D599-30C5-4789-A782-537C9F68D9E9}" destId="{C83B89BE-D746-4713-9F53-58E090BEA89E}" srcOrd="0" destOrd="0" presId="urn:microsoft.com/office/officeart/2005/8/layout/cycle6"/>
    <dgm:cxn modelId="{98752CB7-135B-451E-83D0-766F7B1389FD}" type="presOf" srcId="{5FC5A04D-1538-4C42-BB3E-82A7A685C93D}" destId="{0F2DBEE4-732E-4B4B-9D9A-B3E58655DBC9}" srcOrd="0" destOrd="0" presId="urn:microsoft.com/office/officeart/2005/8/layout/cycle6"/>
    <dgm:cxn modelId="{9BC9A697-148E-46CA-BBC6-65D0023ED149}" srcId="{80C7B6A0-94EE-4633-AE1A-74598D026436}" destId="{E578D26C-D55D-41DE-A18C-E470373DA06F}" srcOrd="3" destOrd="0" parTransId="{EBF012F4-1D83-48D8-BB23-51B87154830D}" sibTransId="{0F4CB6F9-0DFA-4D7B-8C0F-9F8DB6FC8570}"/>
    <dgm:cxn modelId="{E1DDE371-64FE-4DF9-BE52-B70C6399776A}" type="presOf" srcId="{0F4CB6F9-0DFA-4D7B-8C0F-9F8DB6FC8570}" destId="{1E9F9E4F-2D24-428A-9438-A2651A2C18BE}" srcOrd="0" destOrd="0" presId="urn:microsoft.com/office/officeart/2005/8/layout/cycle6"/>
    <dgm:cxn modelId="{CAD7E739-F5F4-41B9-8D6E-C4D90F52890E}" srcId="{80C7B6A0-94EE-4633-AE1A-74598D026436}" destId="{5FC5A04D-1538-4C42-BB3E-82A7A685C93D}" srcOrd="0" destOrd="0" parTransId="{C3B91202-6AE6-4F00-B858-257BE1ED4686}" sibTransId="{FE42D0E0-DECB-4721-8CD4-AE7D575617C0}"/>
    <dgm:cxn modelId="{C5C6B0AD-3813-4ABE-B94A-70BC3A3D3690}" type="presOf" srcId="{F428F425-815E-45A8-BB74-FB5C39F9A2BB}" destId="{CA0924B1-78F3-46F5-B7EF-BC0544126850}" srcOrd="0" destOrd="0" presId="urn:microsoft.com/office/officeart/2005/8/layout/cycle6"/>
    <dgm:cxn modelId="{9451B604-DCE0-4F57-B596-DA309ED0D8B1}" type="presParOf" srcId="{0CBCB54B-A6CA-467E-B2C0-05D227FDABAC}" destId="{0F2DBEE4-732E-4B4B-9D9A-B3E58655DBC9}" srcOrd="0" destOrd="0" presId="urn:microsoft.com/office/officeart/2005/8/layout/cycle6"/>
    <dgm:cxn modelId="{7C5184F4-D760-4A2C-B778-2CDCFE805F88}" type="presParOf" srcId="{0CBCB54B-A6CA-467E-B2C0-05D227FDABAC}" destId="{50385ED5-EBD1-46B3-A0C5-510F7DAC4D36}" srcOrd="1" destOrd="0" presId="urn:microsoft.com/office/officeart/2005/8/layout/cycle6"/>
    <dgm:cxn modelId="{1E0B7BFA-14AD-4218-B7BD-A159BDA3015D}" type="presParOf" srcId="{0CBCB54B-A6CA-467E-B2C0-05D227FDABAC}" destId="{2829E962-FDF3-4905-8293-9A1F1F21FD2A}" srcOrd="2" destOrd="0" presId="urn:microsoft.com/office/officeart/2005/8/layout/cycle6"/>
    <dgm:cxn modelId="{C930C2B9-3FCA-408C-B978-2FF1B49D549B}" type="presParOf" srcId="{0CBCB54B-A6CA-467E-B2C0-05D227FDABAC}" destId="{E77CAF6A-79B9-40A7-B129-8E88BA64FF8D}" srcOrd="3" destOrd="0" presId="urn:microsoft.com/office/officeart/2005/8/layout/cycle6"/>
    <dgm:cxn modelId="{1A7C92C6-9295-4698-AB1F-72353181D27F}" type="presParOf" srcId="{0CBCB54B-A6CA-467E-B2C0-05D227FDABAC}" destId="{DC67BD57-1AAF-4B48-933C-7FCFDFE07C3F}" srcOrd="4" destOrd="0" presId="urn:microsoft.com/office/officeart/2005/8/layout/cycle6"/>
    <dgm:cxn modelId="{4559BC6E-B8CB-4650-ACCB-849F287E2F04}" type="presParOf" srcId="{0CBCB54B-A6CA-467E-B2C0-05D227FDABAC}" destId="{3332C036-0EA3-4B5F-BBD6-8037C09CF12A}" srcOrd="5" destOrd="0" presId="urn:microsoft.com/office/officeart/2005/8/layout/cycle6"/>
    <dgm:cxn modelId="{F2812373-D56A-4C29-A71A-1717B35A6B30}" type="presParOf" srcId="{0CBCB54B-A6CA-467E-B2C0-05D227FDABAC}" destId="{C83B89BE-D746-4713-9F53-58E090BEA89E}" srcOrd="6" destOrd="0" presId="urn:microsoft.com/office/officeart/2005/8/layout/cycle6"/>
    <dgm:cxn modelId="{668EEDE9-74F3-42E2-B912-51DDB9B912FE}" type="presParOf" srcId="{0CBCB54B-A6CA-467E-B2C0-05D227FDABAC}" destId="{05E47DF6-B6B5-46B5-9875-3B9AE7C152A9}" srcOrd="7" destOrd="0" presId="urn:microsoft.com/office/officeart/2005/8/layout/cycle6"/>
    <dgm:cxn modelId="{0CE709D8-1E02-4454-BD4A-1A507E230D14}" type="presParOf" srcId="{0CBCB54B-A6CA-467E-B2C0-05D227FDABAC}" destId="{CA0924B1-78F3-46F5-B7EF-BC0544126850}" srcOrd="8" destOrd="0" presId="urn:microsoft.com/office/officeart/2005/8/layout/cycle6"/>
    <dgm:cxn modelId="{B95F10BC-69AD-4150-8DEB-A3E6D8DF710B}" type="presParOf" srcId="{0CBCB54B-A6CA-467E-B2C0-05D227FDABAC}" destId="{B15FAC4F-6A78-4EB7-A387-5F7E52752801}" srcOrd="9" destOrd="0" presId="urn:microsoft.com/office/officeart/2005/8/layout/cycle6"/>
    <dgm:cxn modelId="{17DB6AA4-29FF-4EBE-8348-4E3E981A98C3}" type="presParOf" srcId="{0CBCB54B-A6CA-467E-B2C0-05D227FDABAC}" destId="{CEC6FA5C-2119-4995-924F-CF731B5ACD8A}" srcOrd="10" destOrd="0" presId="urn:microsoft.com/office/officeart/2005/8/layout/cycle6"/>
    <dgm:cxn modelId="{74B304F4-7BAC-4DAA-91F7-24B4A53FF11E}" type="presParOf" srcId="{0CBCB54B-A6CA-467E-B2C0-05D227FDABAC}" destId="{1E9F9E4F-2D24-428A-9438-A2651A2C18BE}" srcOrd="11" destOrd="0" presId="urn:microsoft.com/office/officeart/2005/8/layout/cycle6"/>
    <dgm:cxn modelId="{DAB4A3E4-1DDC-4C3B-A5D5-94601A5A6A44}" type="presParOf" srcId="{0CBCB54B-A6CA-467E-B2C0-05D227FDABAC}" destId="{891E3990-A8FB-4FF7-A122-976AAFA3FE8A}" srcOrd="12" destOrd="0" presId="urn:microsoft.com/office/officeart/2005/8/layout/cycle6"/>
    <dgm:cxn modelId="{C6B76E42-0AFF-4E97-A62A-9C6E83A264DB}" type="presParOf" srcId="{0CBCB54B-A6CA-467E-B2C0-05D227FDABAC}" destId="{16C83CFA-C7B0-407C-85ED-B271D441D262}" srcOrd="13" destOrd="0" presId="urn:microsoft.com/office/officeart/2005/8/layout/cycle6"/>
    <dgm:cxn modelId="{6BF9F90F-8B6E-4796-94F4-E0E223459532}" type="presParOf" srcId="{0CBCB54B-A6CA-467E-B2C0-05D227FDABAC}" destId="{4735ACE9-BFAF-4225-9344-FD09347D71F0}" srcOrd="14" destOrd="0" presId="urn:microsoft.com/office/officeart/2005/8/layout/cycle6"/>
  </dgm:cxnLst>
  <dgm:bg>
    <a:noFill/>
  </dgm:bg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5F3E35-B5A0-422B-A89F-E0921E9219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B1E4FA-9BC3-49C2-81D3-CA17850B49C4}">
      <dgm:prSet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участь у методичних тижнях;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B13323C-1C14-4E6A-A26A-59639959A4E9}" type="parTrans" cxnId="{BC56E726-2C46-4A88-8BC8-B38A0CE32E82}">
      <dgm:prSet/>
      <dgm:spPr/>
      <dgm:t>
        <a:bodyPr/>
        <a:lstStyle/>
        <a:p>
          <a:endParaRPr lang="ru-RU"/>
        </a:p>
      </dgm:t>
    </dgm:pt>
    <dgm:pt modelId="{189EC2AD-E01B-4320-A35E-897E0DD593DF}" type="sibTrans" cxnId="{BC56E726-2C46-4A88-8BC8-B38A0CE32E82}">
      <dgm:prSet/>
      <dgm:spPr/>
      <dgm:t>
        <a:bodyPr/>
        <a:lstStyle/>
        <a:p>
          <a:endParaRPr lang="ru-RU"/>
        </a:p>
      </dgm:t>
    </dgm:pt>
    <dgm:pt modelId="{7AF92EE4-6CD9-4B87-9578-CE8880D1FB69}">
      <dgm:prSet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організація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“круглих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столів”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наукових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учнівськиих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конференцій;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6DDD42-4008-4096-BBA6-92121464BB59}" type="parTrans" cxnId="{BF89833E-E157-4A02-ABEA-34629A4E3386}">
      <dgm:prSet/>
      <dgm:spPr/>
      <dgm:t>
        <a:bodyPr/>
        <a:lstStyle/>
        <a:p>
          <a:endParaRPr lang="ru-RU"/>
        </a:p>
      </dgm:t>
    </dgm:pt>
    <dgm:pt modelId="{39E67CB4-2C69-43E9-BCCA-3CC842911F11}" type="sibTrans" cxnId="{BF89833E-E157-4A02-ABEA-34629A4E3386}">
      <dgm:prSet/>
      <dgm:spPr/>
      <dgm:t>
        <a:bodyPr/>
        <a:lstStyle/>
        <a:p>
          <a:endParaRPr lang="ru-RU"/>
        </a:p>
      </dgm:t>
    </dgm:pt>
    <dgm:pt modelId="{654E9BDE-744F-4F74-B2AF-DF0BC83BF1A0}">
      <dgm:prSet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проведення досліджень;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D24482D-2E4A-408E-AAEB-B1C8DEBC02ED}" type="parTrans" cxnId="{EE08FB54-E491-4090-8165-3DA1A07A6F33}">
      <dgm:prSet/>
      <dgm:spPr/>
      <dgm:t>
        <a:bodyPr/>
        <a:lstStyle/>
        <a:p>
          <a:endParaRPr lang="ru-RU"/>
        </a:p>
      </dgm:t>
    </dgm:pt>
    <dgm:pt modelId="{71F707AB-B022-43DD-81F6-516CD6E01782}" type="sibTrans" cxnId="{EE08FB54-E491-4090-8165-3DA1A07A6F33}">
      <dgm:prSet/>
      <dgm:spPr/>
      <dgm:t>
        <a:bodyPr/>
        <a:lstStyle/>
        <a:p>
          <a:endParaRPr lang="ru-RU"/>
        </a:p>
      </dgm:t>
    </dgm:pt>
    <dgm:pt modelId="{0FA14A3E-0379-4ADC-9021-E1F5B7B3FCDD}">
      <dgm:prSet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організація виставок, предметних екскурсій, учнівських проектів; </a:t>
          </a:r>
          <a:endParaRPr lang="uk-UA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22BB18-60C1-4DE7-81E6-4C457085EB19}" type="parTrans" cxnId="{7ED7F278-7F9C-41E2-BBB9-BF57C398D0A9}">
      <dgm:prSet/>
      <dgm:spPr/>
      <dgm:t>
        <a:bodyPr/>
        <a:lstStyle/>
        <a:p>
          <a:endParaRPr lang="ru-RU"/>
        </a:p>
      </dgm:t>
    </dgm:pt>
    <dgm:pt modelId="{FD9F160B-85CF-4CC6-8EE2-8BB26B543663}" type="sibTrans" cxnId="{7ED7F278-7F9C-41E2-BBB9-BF57C398D0A9}">
      <dgm:prSet/>
      <dgm:spPr/>
      <dgm:t>
        <a:bodyPr/>
        <a:lstStyle/>
        <a:p>
          <a:endParaRPr lang="ru-RU"/>
        </a:p>
      </dgm:t>
    </dgm:pt>
    <dgm:pt modelId="{4BE9137C-BED0-4C68-B93C-6B71968210FB}">
      <dgm:prSet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робота  у  шкільній  творчій  групі,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методоб´єднанні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вчителів  гуманітарного  циклу;</a:t>
          </a:r>
          <a:endParaRPr lang="uk-UA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B8D00CB-0E4B-4B6F-89F4-23AB1FE01CCF}" type="parTrans" cxnId="{C19B20E0-6041-40D0-BD02-FDA51573937E}">
      <dgm:prSet/>
      <dgm:spPr/>
      <dgm:t>
        <a:bodyPr/>
        <a:lstStyle/>
        <a:p>
          <a:endParaRPr lang="ru-RU"/>
        </a:p>
      </dgm:t>
    </dgm:pt>
    <dgm:pt modelId="{53D2D4DA-C49E-4441-AE88-021D5B936407}" type="sibTrans" cxnId="{C19B20E0-6041-40D0-BD02-FDA51573937E}">
      <dgm:prSet/>
      <dgm:spPr/>
      <dgm:t>
        <a:bodyPr/>
        <a:lstStyle/>
        <a:p>
          <a:endParaRPr lang="ru-RU"/>
        </a:p>
      </dgm:t>
    </dgm:pt>
    <dgm:pt modelId="{6A0539C7-AFE6-4CA1-B98A-40854A1FD04E}">
      <dgm:prSet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робота  над  педагогічною  проблемою </a:t>
          </a:r>
          <a:r>
            <a:rPr lang="uk-UA" sz="16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“Формування</a:t>
          </a:r>
          <a:r>
            <a:rPr lang="uk-U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духовно багатої і гармонійно розвиненої особистості на уроках української і світової літератури ”.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BF5E54-7391-4744-A60D-DE4307423977}" type="parTrans" cxnId="{32FADB9C-566D-4A96-A77C-6A05FAE9C50A}">
      <dgm:prSet/>
      <dgm:spPr/>
      <dgm:t>
        <a:bodyPr/>
        <a:lstStyle/>
        <a:p>
          <a:endParaRPr lang="ru-RU"/>
        </a:p>
      </dgm:t>
    </dgm:pt>
    <dgm:pt modelId="{960FEA95-D7EB-4E96-B9EF-698BB8009E46}" type="sibTrans" cxnId="{32FADB9C-566D-4A96-A77C-6A05FAE9C50A}">
      <dgm:prSet/>
      <dgm:spPr/>
      <dgm:t>
        <a:bodyPr/>
        <a:lstStyle/>
        <a:p>
          <a:endParaRPr lang="ru-RU"/>
        </a:p>
      </dgm:t>
    </dgm:pt>
    <dgm:pt modelId="{8DB6C1D6-90A9-4813-98D2-5110F0DE077E}" type="pres">
      <dgm:prSet presAssocID="{AF5F3E35-B5A0-422B-A89F-E0921E9219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182CEF-FDD0-43A5-A653-B66799EE7870}" type="pres">
      <dgm:prSet presAssocID="{73B1E4FA-9BC3-49C2-81D3-CA17850B49C4}" presName="parentLin" presStyleCnt="0"/>
      <dgm:spPr/>
    </dgm:pt>
    <dgm:pt modelId="{AF8C2D10-9ED0-442C-A326-8C366CA92B43}" type="pres">
      <dgm:prSet presAssocID="{73B1E4FA-9BC3-49C2-81D3-CA17850B49C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CC16881-72B2-491D-8251-F88D99853079}" type="pres">
      <dgm:prSet presAssocID="{73B1E4FA-9BC3-49C2-81D3-CA17850B49C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69417-8DE2-456F-9A22-0972DCADB1D3}" type="pres">
      <dgm:prSet presAssocID="{73B1E4FA-9BC3-49C2-81D3-CA17850B49C4}" presName="negativeSpace" presStyleCnt="0"/>
      <dgm:spPr/>
    </dgm:pt>
    <dgm:pt modelId="{FA349054-FB88-4BBA-AE00-EB5B0F76F886}" type="pres">
      <dgm:prSet presAssocID="{73B1E4FA-9BC3-49C2-81D3-CA17850B49C4}" presName="childText" presStyleLbl="conFgAcc1" presStyleIdx="0" presStyleCnt="6">
        <dgm:presLayoutVars>
          <dgm:bulletEnabled val="1"/>
        </dgm:presLayoutVars>
      </dgm:prSet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0D69410-3A87-46C2-9259-C3FF1C3643EE}" type="pres">
      <dgm:prSet presAssocID="{189EC2AD-E01B-4320-A35E-897E0DD593DF}" presName="spaceBetweenRectangles" presStyleCnt="0"/>
      <dgm:spPr/>
    </dgm:pt>
    <dgm:pt modelId="{5A2E28E6-2AC3-42A5-8C3F-61C5B3E01542}" type="pres">
      <dgm:prSet presAssocID="{7AF92EE4-6CD9-4B87-9578-CE8880D1FB69}" presName="parentLin" presStyleCnt="0"/>
      <dgm:spPr/>
    </dgm:pt>
    <dgm:pt modelId="{06D538E4-A5FB-47F1-95F2-22E4040EA4F5}" type="pres">
      <dgm:prSet presAssocID="{7AF92EE4-6CD9-4B87-9578-CE8880D1FB69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42DAE23-D180-47AF-9EB4-BA2FDD61846C}" type="pres">
      <dgm:prSet presAssocID="{7AF92EE4-6CD9-4B87-9578-CE8880D1FB6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B33E5-CCE4-4439-915F-BAFDA7B37542}" type="pres">
      <dgm:prSet presAssocID="{7AF92EE4-6CD9-4B87-9578-CE8880D1FB69}" presName="negativeSpace" presStyleCnt="0"/>
      <dgm:spPr/>
    </dgm:pt>
    <dgm:pt modelId="{97D5D285-E74B-4B99-92C9-D42656407B30}" type="pres">
      <dgm:prSet presAssocID="{7AF92EE4-6CD9-4B87-9578-CE8880D1FB69}" presName="childText" presStyleLbl="conFgAcc1" presStyleIdx="1" presStyleCnt="6" custLinFactNeighborX="1639" custLinFactNeighborY="4991">
        <dgm:presLayoutVars>
          <dgm:bulletEnabled val="1"/>
        </dgm:presLayoutVars>
      </dgm:prSet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5C68CF28-9672-448E-A3A2-7D9C60663ED9}" type="pres">
      <dgm:prSet presAssocID="{39E67CB4-2C69-43E9-BCCA-3CC842911F11}" presName="spaceBetweenRectangles" presStyleCnt="0"/>
      <dgm:spPr/>
    </dgm:pt>
    <dgm:pt modelId="{868D4660-9B3C-473D-B2CE-1B87E81346B6}" type="pres">
      <dgm:prSet presAssocID="{654E9BDE-744F-4F74-B2AF-DF0BC83BF1A0}" presName="parentLin" presStyleCnt="0"/>
      <dgm:spPr/>
    </dgm:pt>
    <dgm:pt modelId="{901438BA-06B8-4448-BEBC-2A495E6BF0CD}" type="pres">
      <dgm:prSet presAssocID="{654E9BDE-744F-4F74-B2AF-DF0BC83BF1A0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84BF8E67-C9A3-4556-BDC3-BB3037AF8629}" type="pres">
      <dgm:prSet presAssocID="{654E9BDE-744F-4F74-B2AF-DF0BC83BF1A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5AC7E-59EA-498C-9C10-CFFC3D3E3A94}" type="pres">
      <dgm:prSet presAssocID="{654E9BDE-744F-4F74-B2AF-DF0BC83BF1A0}" presName="negativeSpace" presStyleCnt="0"/>
      <dgm:spPr/>
    </dgm:pt>
    <dgm:pt modelId="{BDA30717-4055-4C86-94BE-5281EBFD0C0E}" type="pres">
      <dgm:prSet presAssocID="{654E9BDE-744F-4F74-B2AF-DF0BC83BF1A0}" presName="childText" presStyleLbl="conFgAcc1" presStyleIdx="2" presStyleCnt="6">
        <dgm:presLayoutVars>
          <dgm:bulletEnabled val="1"/>
        </dgm:presLayoutVars>
      </dgm:prSet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CEE55F2D-5D6C-4C3C-894A-87BE5E7D4210}" type="pres">
      <dgm:prSet presAssocID="{71F707AB-B022-43DD-81F6-516CD6E01782}" presName="spaceBetweenRectangles" presStyleCnt="0"/>
      <dgm:spPr/>
    </dgm:pt>
    <dgm:pt modelId="{6A0F7925-0F03-4C6B-B3A6-54913ECA4992}" type="pres">
      <dgm:prSet presAssocID="{0FA14A3E-0379-4ADC-9021-E1F5B7B3FCDD}" presName="parentLin" presStyleCnt="0"/>
      <dgm:spPr/>
    </dgm:pt>
    <dgm:pt modelId="{C698EF1E-D182-455D-8C35-2820AE82C1EE}" type="pres">
      <dgm:prSet presAssocID="{0FA14A3E-0379-4ADC-9021-E1F5B7B3FCDD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E83AD4D7-24A7-4C64-B407-8327052D4AFA}" type="pres">
      <dgm:prSet presAssocID="{0FA14A3E-0379-4ADC-9021-E1F5B7B3FCD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BFD9E6-1F0F-450A-849D-70A3379CF53A}" type="pres">
      <dgm:prSet presAssocID="{0FA14A3E-0379-4ADC-9021-E1F5B7B3FCDD}" presName="negativeSpace" presStyleCnt="0"/>
      <dgm:spPr/>
    </dgm:pt>
    <dgm:pt modelId="{745203F2-0998-4C71-8715-2EDC8EF21C5C}" type="pres">
      <dgm:prSet presAssocID="{0FA14A3E-0379-4ADC-9021-E1F5B7B3FCDD}" presName="childText" presStyleLbl="conFgAcc1" presStyleIdx="3" presStyleCnt="6">
        <dgm:presLayoutVars>
          <dgm:bulletEnabled val="1"/>
        </dgm:presLayoutVars>
      </dgm:prSet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3A3D2939-58BA-4E16-9ABD-C7985A0D3113}" type="pres">
      <dgm:prSet presAssocID="{FD9F160B-85CF-4CC6-8EE2-8BB26B543663}" presName="spaceBetweenRectangles" presStyleCnt="0"/>
      <dgm:spPr/>
    </dgm:pt>
    <dgm:pt modelId="{BF2D5CFD-32F4-4536-9D9C-ADF5E4A321AC}" type="pres">
      <dgm:prSet presAssocID="{4BE9137C-BED0-4C68-B93C-6B71968210FB}" presName="parentLin" presStyleCnt="0"/>
      <dgm:spPr/>
    </dgm:pt>
    <dgm:pt modelId="{1DF971A7-0AFF-4503-A254-8E4B61908D0F}" type="pres">
      <dgm:prSet presAssocID="{4BE9137C-BED0-4C68-B93C-6B71968210F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E1C752F6-0F69-4DBB-9DF5-F3124982D437}" type="pres">
      <dgm:prSet presAssocID="{4BE9137C-BED0-4C68-B93C-6B71968210F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A4DE0-CB2E-4025-B7AB-59DE1AA84C3A}" type="pres">
      <dgm:prSet presAssocID="{4BE9137C-BED0-4C68-B93C-6B71968210FB}" presName="negativeSpace" presStyleCnt="0"/>
      <dgm:spPr/>
    </dgm:pt>
    <dgm:pt modelId="{302B9EDF-E13F-4BDC-91C6-B0AE39A49046}" type="pres">
      <dgm:prSet presAssocID="{4BE9137C-BED0-4C68-B93C-6B71968210FB}" presName="childText" presStyleLbl="conFgAcc1" presStyleIdx="4" presStyleCnt="6">
        <dgm:presLayoutVars>
          <dgm:bulletEnabled val="1"/>
        </dgm:presLayoutVars>
      </dgm:prSet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61F6066B-DD9E-4F1B-9F95-80079F360DD7}" type="pres">
      <dgm:prSet presAssocID="{53D2D4DA-C49E-4441-AE88-021D5B936407}" presName="spaceBetweenRectangles" presStyleCnt="0"/>
      <dgm:spPr/>
    </dgm:pt>
    <dgm:pt modelId="{219F8B87-D51C-44E8-B8F7-62A044331B68}" type="pres">
      <dgm:prSet presAssocID="{6A0539C7-AFE6-4CA1-B98A-40854A1FD04E}" presName="parentLin" presStyleCnt="0"/>
      <dgm:spPr/>
    </dgm:pt>
    <dgm:pt modelId="{7AFC41E9-3258-4B70-9A3A-CFEABDABC950}" type="pres">
      <dgm:prSet presAssocID="{6A0539C7-AFE6-4CA1-B98A-40854A1FD04E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586F0B25-7C4F-4446-A421-D467202EFA34}" type="pres">
      <dgm:prSet presAssocID="{6A0539C7-AFE6-4CA1-B98A-40854A1FD04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BA7994-E4A6-408D-A8A6-D9EE816BBEE6}" type="pres">
      <dgm:prSet presAssocID="{6A0539C7-AFE6-4CA1-B98A-40854A1FD04E}" presName="negativeSpace" presStyleCnt="0"/>
      <dgm:spPr/>
    </dgm:pt>
    <dgm:pt modelId="{6685288D-27E5-4736-9EE4-C77A287986B0}" type="pres">
      <dgm:prSet presAssocID="{6A0539C7-AFE6-4CA1-B98A-40854A1FD04E}" presName="childText" presStyleLbl="conFgAcc1" presStyleIdx="5" presStyleCnt="6">
        <dgm:presLayoutVars>
          <dgm:bulletEnabled val="1"/>
        </dgm:presLayoutVars>
      </dgm:prSet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</dgm:ptLst>
  <dgm:cxnLst>
    <dgm:cxn modelId="{A1A626F8-14B7-4461-95D0-6A9E8ADD98F9}" type="presOf" srcId="{7AF92EE4-6CD9-4B87-9578-CE8880D1FB69}" destId="{C42DAE23-D180-47AF-9EB4-BA2FDD61846C}" srcOrd="1" destOrd="0" presId="urn:microsoft.com/office/officeart/2005/8/layout/list1"/>
    <dgm:cxn modelId="{EF207565-A03A-4C71-B7C7-0A10F0CF2684}" type="presOf" srcId="{0FA14A3E-0379-4ADC-9021-E1F5B7B3FCDD}" destId="{E83AD4D7-24A7-4C64-B407-8327052D4AFA}" srcOrd="1" destOrd="0" presId="urn:microsoft.com/office/officeart/2005/8/layout/list1"/>
    <dgm:cxn modelId="{E23FF86F-CA17-4218-80B1-7A311453BBCD}" type="presOf" srcId="{73B1E4FA-9BC3-49C2-81D3-CA17850B49C4}" destId="{AF8C2D10-9ED0-442C-A326-8C366CA92B43}" srcOrd="0" destOrd="0" presId="urn:microsoft.com/office/officeart/2005/8/layout/list1"/>
    <dgm:cxn modelId="{1E95B535-443A-4479-A920-1EA023493245}" type="presOf" srcId="{6A0539C7-AFE6-4CA1-B98A-40854A1FD04E}" destId="{7AFC41E9-3258-4B70-9A3A-CFEABDABC950}" srcOrd="0" destOrd="0" presId="urn:microsoft.com/office/officeart/2005/8/layout/list1"/>
    <dgm:cxn modelId="{299D2C26-CAE1-483A-881B-07406953469E}" type="presOf" srcId="{4BE9137C-BED0-4C68-B93C-6B71968210FB}" destId="{1DF971A7-0AFF-4503-A254-8E4B61908D0F}" srcOrd="0" destOrd="0" presId="urn:microsoft.com/office/officeart/2005/8/layout/list1"/>
    <dgm:cxn modelId="{BD5DE5B5-6DC4-4040-AECB-F6B83CC82904}" type="presOf" srcId="{654E9BDE-744F-4F74-B2AF-DF0BC83BF1A0}" destId="{84BF8E67-C9A3-4556-BDC3-BB3037AF8629}" srcOrd="1" destOrd="0" presId="urn:microsoft.com/office/officeart/2005/8/layout/list1"/>
    <dgm:cxn modelId="{48639D85-C4C7-44D8-AF20-82F5B1DA08F3}" type="presOf" srcId="{654E9BDE-744F-4F74-B2AF-DF0BC83BF1A0}" destId="{901438BA-06B8-4448-BEBC-2A495E6BF0CD}" srcOrd="0" destOrd="0" presId="urn:microsoft.com/office/officeart/2005/8/layout/list1"/>
    <dgm:cxn modelId="{61D2E7A6-AD45-4574-8F28-77882C9D234A}" type="presOf" srcId="{0FA14A3E-0379-4ADC-9021-E1F5B7B3FCDD}" destId="{C698EF1E-D182-455D-8C35-2820AE82C1EE}" srcOrd="0" destOrd="0" presId="urn:microsoft.com/office/officeart/2005/8/layout/list1"/>
    <dgm:cxn modelId="{5B2D4F21-5277-4DC9-BA36-0B1A1CE37585}" type="presOf" srcId="{73B1E4FA-9BC3-49C2-81D3-CA17850B49C4}" destId="{CCC16881-72B2-491D-8251-F88D99853079}" srcOrd="1" destOrd="0" presId="urn:microsoft.com/office/officeart/2005/8/layout/list1"/>
    <dgm:cxn modelId="{7ED7F278-7F9C-41E2-BBB9-BF57C398D0A9}" srcId="{AF5F3E35-B5A0-422B-A89F-E0921E921997}" destId="{0FA14A3E-0379-4ADC-9021-E1F5B7B3FCDD}" srcOrd="3" destOrd="0" parTransId="{E522BB18-60C1-4DE7-81E6-4C457085EB19}" sibTransId="{FD9F160B-85CF-4CC6-8EE2-8BB26B543663}"/>
    <dgm:cxn modelId="{32FADB9C-566D-4A96-A77C-6A05FAE9C50A}" srcId="{AF5F3E35-B5A0-422B-A89F-E0921E921997}" destId="{6A0539C7-AFE6-4CA1-B98A-40854A1FD04E}" srcOrd="5" destOrd="0" parTransId="{5BBF5E54-7391-4744-A60D-DE4307423977}" sibTransId="{960FEA95-D7EB-4E96-B9EF-698BB8009E46}"/>
    <dgm:cxn modelId="{BC56E726-2C46-4A88-8BC8-B38A0CE32E82}" srcId="{AF5F3E35-B5A0-422B-A89F-E0921E921997}" destId="{73B1E4FA-9BC3-49C2-81D3-CA17850B49C4}" srcOrd="0" destOrd="0" parTransId="{6B13323C-1C14-4E6A-A26A-59639959A4E9}" sibTransId="{189EC2AD-E01B-4320-A35E-897E0DD593DF}"/>
    <dgm:cxn modelId="{00603D77-49E6-435D-946C-C1B41F8ACE10}" type="presOf" srcId="{6A0539C7-AFE6-4CA1-B98A-40854A1FD04E}" destId="{586F0B25-7C4F-4446-A421-D467202EFA34}" srcOrd="1" destOrd="0" presId="urn:microsoft.com/office/officeart/2005/8/layout/list1"/>
    <dgm:cxn modelId="{BF89833E-E157-4A02-ABEA-34629A4E3386}" srcId="{AF5F3E35-B5A0-422B-A89F-E0921E921997}" destId="{7AF92EE4-6CD9-4B87-9578-CE8880D1FB69}" srcOrd="1" destOrd="0" parTransId="{536DDD42-4008-4096-BBA6-92121464BB59}" sibTransId="{39E67CB4-2C69-43E9-BCCA-3CC842911F11}"/>
    <dgm:cxn modelId="{B05036D3-CB1E-4D1D-AA11-C1AA1E50FD9D}" type="presOf" srcId="{4BE9137C-BED0-4C68-B93C-6B71968210FB}" destId="{E1C752F6-0F69-4DBB-9DF5-F3124982D437}" srcOrd="1" destOrd="0" presId="urn:microsoft.com/office/officeart/2005/8/layout/list1"/>
    <dgm:cxn modelId="{03E18604-871A-417E-B5D7-FA402C476769}" type="presOf" srcId="{AF5F3E35-B5A0-422B-A89F-E0921E921997}" destId="{8DB6C1D6-90A9-4813-98D2-5110F0DE077E}" srcOrd="0" destOrd="0" presId="urn:microsoft.com/office/officeart/2005/8/layout/list1"/>
    <dgm:cxn modelId="{A5C2A1F8-7EB1-4085-9C8F-3965CAAC7520}" type="presOf" srcId="{7AF92EE4-6CD9-4B87-9578-CE8880D1FB69}" destId="{06D538E4-A5FB-47F1-95F2-22E4040EA4F5}" srcOrd="0" destOrd="0" presId="urn:microsoft.com/office/officeart/2005/8/layout/list1"/>
    <dgm:cxn modelId="{EE08FB54-E491-4090-8165-3DA1A07A6F33}" srcId="{AF5F3E35-B5A0-422B-A89F-E0921E921997}" destId="{654E9BDE-744F-4F74-B2AF-DF0BC83BF1A0}" srcOrd="2" destOrd="0" parTransId="{FD24482D-2E4A-408E-AAEB-B1C8DEBC02ED}" sibTransId="{71F707AB-B022-43DD-81F6-516CD6E01782}"/>
    <dgm:cxn modelId="{C19B20E0-6041-40D0-BD02-FDA51573937E}" srcId="{AF5F3E35-B5A0-422B-A89F-E0921E921997}" destId="{4BE9137C-BED0-4C68-B93C-6B71968210FB}" srcOrd="4" destOrd="0" parTransId="{FB8D00CB-0E4B-4B6F-89F4-23AB1FE01CCF}" sibTransId="{53D2D4DA-C49E-4441-AE88-021D5B936407}"/>
    <dgm:cxn modelId="{13C0EED2-6ACB-40D6-B543-93BEC4F59F2C}" type="presParOf" srcId="{8DB6C1D6-90A9-4813-98D2-5110F0DE077E}" destId="{53182CEF-FDD0-43A5-A653-B66799EE7870}" srcOrd="0" destOrd="0" presId="urn:microsoft.com/office/officeart/2005/8/layout/list1"/>
    <dgm:cxn modelId="{57FB5641-4A3A-4B7E-9437-7B36C4300B11}" type="presParOf" srcId="{53182CEF-FDD0-43A5-A653-B66799EE7870}" destId="{AF8C2D10-9ED0-442C-A326-8C366CA92B43}" srcOrd="0" destOrd="0" presId="urn:microsoft.com/office/officeart/2005/8/layout/list1"/>
    <dgm:cxn modelId="{F26656CA-E2E7-45D2-B702-CEDC62773027}" type="presParOf" srcId="{53182CEF-FDD0-43A5-A653-B66799EE7870}" destId="{CCC16881-72B2-491D-8251-F88D99853079}" srcOrd="1" destOrd="0" presId="urn:microsoft.com/office/officeart/2005/8/layout/list1"/>
    <dgm:cxn modelId="{4587D09E-12A2-4968-BDB5-7F2C018F34E6}" type="presParOf" srcId="{8DB6C1D6-90A9-4813-98D2-5110F0DE077E}" destId="{43069417-8DE2-456F-9A22-0972DCADB1D3}" srcOrd="1" destOrd="0" presId="urn:microsoft.com/office/officeart/2005/8/layout/list1"/>
    <dgm:cxn modelId="{BAC128A1-126B-4F63-8854-59FEB7D9ABE0}" type="presParOf" srcId="{8DB6C1D6-90A9-4813-98D2-5110F0DE077E}" destId="{FA349054-FB88-4BBA-AE00-EB5B0F76F886}" srcOrd="2" destOrd="0" presId="urn:microsoft.com/office/officeart/2005/8/layout/list1"/>
    <dgm:cxn modelId="{CCD2E6B6-8605-4391-8407-5B720CE327C6}" type="presParOf" srcId="{8DB6C1D6-90A9-4813-98D2-5110F0DE077E}" destId="{60D69410-3A87-46C2-9259-C3FF1C3643EE}" srcOrd="3" destOrd="0" presId="urn:microsoft.com/office/officeart/2005/8/layout/list1"/>
    <dgm:cxn modelId="{6F02FE18-1286-49D6-85D8-A807C89E352D}" type="presParOf" srcId="{8DB6C1D6-90A9-4813-98D2-5110F0DE077E}" destId="{5A2E28E6-2AC3-42A5-8C3F-61C5B3E01542}" srcOrd="4" destOrd="0" presId="urn:microsoft.com/office/officeart/2005/8/layout/list1"/>
    <dgm:cxn modelId="{C1867DA9-12FB-4A83-A9CC-484AB5F61C49}" type="presParOf" srcId="{5A2E28E6-2AC3-42A5-8C3F-61C5B3E01542}" destId="{06D538E4-A5FB-47F1-95F2-22E4040EA4F5}" srcOrd="0" destOrd="0" presId="urn:microsoft.com/office/officeart/2005/8/layout/list1"/>
    <dgm:cxn modelId="{43E53846-70A8-4A64-96A3-1A157F4A492C}" type="presParOf" srcId="{5A2E28E6-2AC3-42A5-8C3F-61C5B3E01542}" destId="{C42DAE23-D180-47AF-9EB4-BA2FDD61846C}" srcOrd="1" destOrd="0" presId="urn:microsoft.com/office/officeart/2005/8/layout/list1"/>
    <dgm:cxn modelId="{4FFEC375-4332-4ACC-BCA9-1632961488C3}" type="presParOf" srcId="{8DB6C1D6-90A9-4813-98D2-5110F0DE077E}" destId="{1DDB33E5-CCE4-4439-915F-BAFDA7B37542}" srcOrd="5" destOrd="0" presId="urn:microsoft.com/office/officeart/2005/8/layout/list1"/>
    <dgm:cxn modelId="{21BC632F-663D-4FB0-A4AD-422623D732D0}" type="presParOf" srcId="{8DB6C1D6-90A9-4813-98D2-5110F0DE077E}" destId="{97D5D285-E74B-4B99-92C9-D42656407B30}" srcOrd="6" destOrd="0" presId="urn:microsoft.com/office/officeart/2005/8/layout/list1"/>
    <dgm:cxn modelId="{FB9DCD66-61C2-41A8-BA16-780217D19CB8}" type="presParOf" srcId="{8DB6C1D6-90A9-4813-98D2-5110F0DE077E}" destId="{5C68CF28-9672-448E-A3A2-7D9C60663ED9}" srcOrd="7" destOrd="0" presId="urn:microsoft.com/office/officeart/2005/8/layout/list1"/>
    <dgm:cxn modelId="{B6AF8B7F-A681-4484-894D-2CAF4477A25E}" type="presParOf" srcId="{8DB6C1D6-90A9-4813-98D2-5110F0DE077E}" destId="{868D4660-9B3C-473D-B2CE-1B87E81346B6}" srcOrd="8" destOrd="0" presId="urn:microsoft.com/office/officeart/2005/8/layout/list1"/>
    <dgm:cxn modelId="{38A2E768-E93B-4C6C-AF3F-5713202961EE}" type="presParOf" srcId="{868D4660-9B3C-473D-B2CE-1B87E81346B6}" destId="{901438BA-06B8-4448-BEBC-2A495E6BF0CD}" srcOrd="0" destOrd="0" presId="urn:microsoft.com/office/officeart/2005/8/layout/list1"/>
    <dgm:cxn modelId="{2029B2D6-0BBE-47EF-A855-05101A7C349C}" type="presParOf" srcId="{868D4660-9B3C-473D-B2CE-1B87E81346B6}" destId="{84BF8E67-C9A3-4556-BDC3-BB3037AF8629}" srcOrd="1" destOrd="0" presId="urn:microsoft.com/office/officeart/2005/8/layout/list1"/>
    <dgm:cxn modelId="{B57C206E-C3A8-4948-B3FB-9EF312367E3A}" type="presParOf" srcId="{8DB6C1D6-90A9-4813-98D2-5110F0DE077E}" destId="{FCB5AC7E-59EA-498C-9C10-CFFC3D3E3A94}" srcOrd="9" destOrd="0" presId="urn:microsoft.com/office/officeart/2005/8/layout/list1"/>
    <dgm:cxn modelId="{BB7A3E01-CBE2-400E-B684-2A2B3843BD78}" type="presParOf" srcId="{8DB6C1D6-90A9-4813-98D2-5110F0DE077E}" destId="{BDA30717-4055-4C86-94BE-5281EBFD0C0E}" srcOrd="10" destOrd="0" presId="urn:microsoft.com/office/officeart/2005/8/layout/list1"/>
    <dgm:cxn modelId="{C491209B-A181-4827-8F19-1B8738378502}" type="presParOf" srcId="{8DB6C1D6-90A9-4813-98D2-5110F0DE077E}" destId="{CEE55F2D-5D6C-4C3C-894A-87BE5E7D4210}" srcOrd="11" destOrd="0" presId="urn:microsoft.com/office/officeart/2005/8/layout/list1"/>
    <dgm:cxn modelId="{2B0A9E1C-AFCC-4E2D-AF0C-DD60DD20EFA4}" type="presParOf" srcId="{8DB6C1D6-90A9-4813-98D2-5110F0DE077E}" destId="{6A0F7925-0F03-4C6B-B3A6-54913ECA4992}" srcOrd="12" destOrd="0" presId="urn:microsoft.com/office/officeart/2005/8/layout/list1"/>
    <dgm:cxn modelId="{E401E63D-9208-4C85-AF80-743313589E64}" type="presParOf" srcId="{6A0F7925-0F03-4C6B-B3A6-54913ECA4992}" destId="{C698EF1E-D182-455D-8C35-2820AE82C1EE}" srcOrd="0" destOrd="0" presId="urn:microsoft.com/office/officeart/2005/8/layout/list1"/>
    <dgm:cxn modelId="{07ED059D-AB9A-408F-BD8A-D4F271DE5844}" type="presParOf" srcId="{6A0F7925-0F03-4C6B-B3A6-54913ECA4992}" destId="{E83AD4D7-24A7-4C64-B407-8327052D4AFA}" srcOrd="1" destOrd="0" presId="urn:microsoft.com/office/officeart/2005/8/layout/list1"/>
    <dgm:cxn modelId="{ED891902-2B8B-42A5-9CD3-87560ECED10E}" type="presParOf" srcId="{8DB6C1D6-90A9-4813-98D2-5110F0DE077E}" destId="{D6BFD9E6-1F0F-450A-849D-70A3379CF53A}" srcOrd="13" destOrd="0" presId="urn:microsoft.com/office/officeart/2005/8/layout/list1"/>
    <dgm:cxn modelId="{74470769-FAD6-40D7-BA82-161FD639799E}" type="presParOf" srcId="{8DB6C1D6-90A9-4813-98D2-5110F0DE077E}" destId="{745203F2-0998-4C71-8715-2EDC8EF21C5C}" srcOrd="14" destOrd="0" presId="urn:microsoft.com/office/officeart/2005/8/layout/list1"/>
    <dgm:cxn modelId="{4D288579-39B9-4A2F-8677-48393BE29EDE}" type="presParOf" srcId="{8DB6C1D6-90A9-4813-98D2-5110F0DE077E}" destId="{3A3D2939-58BA-4E16-9ABD-C7985A0D3113}" srcOrd="15" destOrd="0" presId="urn:microsoft.com/office/officeart/2005/8/layout/list1"/>
    <dgm:cxn modelId="{A857AD75-EF52-4E2A-A21B-9B388CC47173}" type="presParOf" srcId="{8DB6C1D6-90A9-4813-98D2-5110F0DE077E}" destId="{BF2D5CFD-32F4-4536-9D9C-ADF5E4A321AC}" srcOrd="16" destOrd="0" presId="urn:microsoft.com/office/officeart/2005/8/layout/list1"/>
    <dgm:cxn modelId="{60435DFF-D567-450C-A9BB-001ECA5E37A6}" type="presParOf" srcId="{BF2D5CFD-32F4-4536-9D9C-ADF5E4A321AC}" destId="{1DF971A7-0AFF-4503-A254-8E4B61908D0F}" srcOrd="0" destOrd="0" presId="urn:microsoft.com/office/officeart/2005/8/layout/list1"/>
    <dgm:cxn modelId="{EFD88262-012A-4A2D-9489-C36360D8AD20}" type="presParOf" srcId="{BF2D5CFD-32F4-4536-9D9C-ADF5E4A321AC}" destId="{E1C752F6-0F69-4DBB-9DF5-F3124982D437}" srcOrd="1" destOrd="0" presId="urn:microsoft.com/office/officeart/2005/8/layout/list1"/>
    <dgm:cxn modelId="{84D7645E-F29E-4E6E-925C-A465FF077283}" type="presParOf" srcId="{8DB6C1D6-90A9-4813-98D2-5110F0DE077E}" destId="{702A4DE0-CB2E-4025-B7AB-59DE1AA84C3A}" srcOrd="17" destOrd="0" presId="urn:microsoft.com/office/officeart/2005/8/layout/list1"/>
    <dgm:cxn modelId="{117355A8-84EC-476D-9517-3C85793189C0}" type="presParOf" srcId="{8DB6C1D6-90A9-4813-98D2-5110F0DE077E}" destId="{302B9EDF-E13F-4BDC-91C6-B0AE39A49046}" srcOrd="18" destOrd="0" presId="urn:microsoft.com/office/officeart/2005/8/layout/list1"/>
    <dgm:cxn modelId="{0991A49A-2788-4F89-8436-10D4FC24C506}" type="presParOf" srcId="{8DB6C1D6-90A9-4813-98D2-5110F0DE077E}" destId="{61F6066B-DD9E-4F1B-9F95-80079F360DD7}" srcOrd="19" destOrd="0" presId="urn:microsoft.com/office/officeart/2005/8/layout/list1"/>
    <dgm:cxn modelId="{97A252A9-927B-4A96-9EDF-E4AEA212A5BC}" type="presParOf" srcId="{8DB6C1D6-90A9-4813-98D2-5110F0DE077E}" destId="{219F8B87-D51C-44E8-B8F7-62A044331B68}" srcOrd="20" destOrd="0" presId="urn:microsoft.com/office/officeart/2005/8/layout/list1"/>
    <dgm:cxn modelId="{AC291B11-F058-4676-8A5A-2F00A8F58C32}" type="presParOf" srcId="{219F8B87-D51C-44E8-B8F7-62A044331B68}" destId="{7AFC41E9-3258-4B70-9A3A-CFEABDABC950}" srcOrd="0" destOrd="0" presId="urn:microsoft.com/office/officeart/2005/8/layout/list1"/>
    <dgm:cxn modelId="{A28AF356-E4CE-4D02-8D99-F98BA4746E43}" type="presParOf" srcId="{219F8B87-D51C-44E8-B8F7-62A044331B68}" destId="{586F0B25-7C4F-4446-A421-D467202EFA34}" srcOrd="1" destOrd="0" presId="urn:microsoft.com/office/officeart/2005/8/layout/list1"/>
    <dgm:cxn modelId="{8159AB09-7884-4086-A771-8DE304BCAA91}" type="presParOf" srcId="{8DB6C1D6-90A9-4813-98D2-5110F0DE077E}" destId="{23BA7994-E4A6-408D-A8A6-D9EE816BBEE6}" srcOrd="21" destOrd="0" presId="urn:microsoft.com/office/officeart/2005/8/layout/list1"/>
    <dgm:cxn modelId="{AB9EEBDB-1258-41EC-9A1C-428D9B3B5782}" type="presParOf" srcId="{8DB6C1D6-90A9-4813-98D2-5110F0DE077E}" destId="{6685288D-27E5-4736-9EE4-C77A287986B0}" srcOrd="2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F3D4B-BF38-4341-98A1-2B0496ECC34F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A6DB1-5AA2-41F6-8843-1F8C5F3732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483D-D15A-4DAA-AC0D-B74920852D90}" type="datetimeFigureOut">
              <a:rPr lang="ru-RU" smtClean="0"/>
              <a:pPr/>
              <a:t>05.02.2004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2B5E-3B7D-4420-AFD6-583A3FBF4E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gif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2071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071802" y="500042"/>
            <a:ext cx="4857784" cy="1569660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Кучер Надії Романівни, 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вчителя світової літератури та української мови і літератури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5" name="Picture 11" descr="C:\Documents and Settings\Admin\Рабочий стол\мышл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52"/>
            <a:ext cx="2214546" cy="1875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C:\Documents and Settings\Admin\Рабочий стол\x_692be2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643182"/>
            <a:ext cx="1357322" cy="36004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Documents and Settings\Admin\Рабочий стол\x_c9804b6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571744"/>
            <a:ext cx="1379034" cy="36004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Picture 2" descr="C:\Documents and Settings\Admin\Рабочий стол\DSC00017.JPG"/>
          <p:cNvPicPr>
            <a:picLocks noChangeAspect="1" noChangeArrowheads="1"/>
          </p:cNvPicPr>
          <p:nvPr/>
        </p:nvPicPr>
        <p:blipFill>
          <a:blip r:embed="rId5" cstate="print">
            <a:lum bright="-13000" contrast="7000"/>
          </a:blip>
          <a:srcRect/>
          <a:stretch>
            <a:fillRect/>
          </a:stretch>
        </p:blipFill>
        <p:spPr bwMode="auto">
          <a:xfrm>
            <a:off x="3143240" y="2857496"/>
            <a:ext cx="2357454" cy="23354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14282" y="214290"/>
          <a:ext cx="871543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2214546" y="2214554"/>
            <a:ext cx="4886504" cy="224676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uk-UA" sz="2800" b="1" cap="all" dirty="0">
              <a:ln w="0"/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uk-UA" sz="2800" b="1" cap="all" dirty="0">
                <a:ln w="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Позаурочна </a:t>
            </a:r>
          </a:p>
          <a:p>
            <a:pPr algn="ctr">
              <a:defRPr/>
            </a:pPr>
            <a:r>
              <a:rPr lang="uk-UA" sz="28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			               </a:t>
            </a:r>
          </a:p>
          <a:p>
            <a:pPr algn="ctr">
              <a:defRPr/>
            </a:pPr>
            <a:endParaRPr lang="uk-UA" sz="2800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uk-UA" sz="2800" b="1" cap="all" dirty="0">
                <a:ln w="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діяльність</a:t>
            </a:r>
          </a:p>
        </p:txBody>
      </p:sp>
      <p:pic>
        <p:nvPicPr>
          <p:cNvPr id="8" name="Рисунок 7" descr="Effekte17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8" y="3143250"/>
            <a:ext cx="885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57488" y="2786058"/>
            <a:ext cx="3571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Майстерня класного керівника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857884" y="3000372"/>
            <a:ext cx="428628" cy="14287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2255229">
            <a:off x="5714097" y="4330713"/>
            <a:ext cx="428628" cy="14287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7962617">
            <a:off x="3055348" y="4277875"/>
            <a:ext cx="428628" cy="14287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2928926" y="3000372"/>
            <a:ext cx="428628" cy="142876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6200000" flipV="1">
            <a:off x="4363281" y="2399674"/>
            <a:ext cx="428628" cy="164207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C:\Documents and Settings\Admin\Рабочий стол\экз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4429132"/>
            <a:ext cx="172402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500034" y="642918"/>
          <a:ext cx="8358246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14612" y="0"/>
            <a:ext cx="3928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Плани на майбутнє: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0" y="714356"/>
            <a:ext cx="1489510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Зміст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3" descr="C:\Documents and Settings\Admin\Рабочий стол\j043386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2185990" cy="21859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143241" y="1643050"/>
            <a:ext cx="4286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2071678"/>
            <a:ext cx="5214974" cy="37856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Візитна картка.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 кваліфікації, атестація.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Педагогічне кредо.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створення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портфоліо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Досягнення педагога.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Педагогічна скарбниця.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Методична майстерня.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Позаурочна діяльність.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Майстерня класного керівника.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Плани на майбутнє.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1000100" y="357142"/>
          <a:ext cx="764386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488" y="214290"/>
            <a:ext cx="40779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Візитна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картка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C:\Documents and Settings\Admin\Рабочий стол\ttg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28" y="1357298"/>
            <a:ext cx="1500198" cy="200026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12" descr="C:\Documents and Settings\Admin\Рабочий стол\stu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4500570"/>
            <a:ext cx="1524000" cy="14859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1"/>
          <p:cNvSpPr/>
          <p:nvPr/>
        </p:nvSpPr>
        <p:spPr>
          <a:xfrm>
            <a:off x="1714480" y="214290"/>
            <a:ext cx="6026266" cy="120032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00"/>
            </a:outerShdw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Підвищення  кваліфікації,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атестація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4414" y="2285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1857364"/>
          <a:ext cx="8643998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14678" y="571480"/>
            <a:ext cx="3584507" cy="584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ічне</a:t>
            </a: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кредо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85918" y="4286256"/>
            <a:ext cx="6357982" cy="187743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«…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Відкрити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кожній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душу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творця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дати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змогу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пробудитися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розквітнути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В. Б. Мережко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285984" y="2285992"/>
            <a:ext cx="5357850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досягти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успіху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покажи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приклад»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Ляшко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8" descr="C:\Documents and Settings\Admin\Рабочий стол\для стать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1905000" cy="1704975"/>
          </a:xfrm>
          <a:prstGeom prst="rect">
            <a:avLst/>
          </a:prstGeom>
          <a:solidFill>
            <a:srgbClr val="92D050"/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571440" y="0"/>
          <a:ext cx="85725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1472" y="3000372"/>
            <a:ext cx="2000264" cy="1485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створення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endParaRPr kumimoji="0" lang="en-US" sz="2000" b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портфоліо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200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105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6" descr="C:\Documents and Settings\Admin\Рабочий стол\Рисунок3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785794"/>
            <a:ext cx="1547327" cy="14239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5" name="Picture 4" descr="C:\Documents and Settings\Admin\Рабочий стол\350px-Latin_dictionary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4643446"/>
            <a:ext cx="2286016" cy="18145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:\Documents and Settings\Admin\Рабочий стол\P20400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071678"/>
            <a:ext cx="2143140" cy="30892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79" name="Picture 7" descr="C:\Documents and Settings\Admin\Рабочий стол\P20400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214554"/>
            <a:ext cx="2000264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3108" y="500042"/>
            <a:ext cx="47863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 …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Найдосвідченіший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педагог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ніколи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повинен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спинятися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досягнутому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немає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вперед, то неминуче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починається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відставання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                        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В.О.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Сухомлинський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Picture 6" descr="C:\Documents and Settings\Admin\Рабочий стол\P20400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3929066"/>
            <a:ext cx="3399131" cy="24494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2844" y="1071546"/>
          <a:ext cx="885831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Documents and Settings\Admin\Рабочий стол\pac_kalend_0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86644" y="214290"/>
            <a:ext cx="1690678" cy="16906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2571736" y="142852"/>
            <a:ext cx="4335098" cy="584775"/>
          </a:xfrm>
          <a:prstGeom prst="rect">
            <a:avLst/>
          </a:prstGeom>
          <a:solidFill>
            <a:srgbClr val="0099FF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Методична майстерня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1000108"/>
            <a:ext cx="5078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Педагогічна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скарбниця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2714612" y="1643050"/>
          <a:ext cx="6000824" cy="4522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17" descr="C:\Documents and Settings\Admin\Рабочий стол\книжная пол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929198"/>
            <a:ext cx="2071702" cy="16430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C:\Documents and Settings\Admin\Рабочий стол\er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642918"/>
            <a:ext cx="2143108" cy="16594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7" name="Picture 3" descr="C:\Documents and Settings\Admin\Рабочий стол\254562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0" y="2857496"/>
            <a:ext cx="2190732" cy="1643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579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59</cp:revision>
  <dcterms:created xsi:type="dcterms:W3CDTF">2004-02-03T20:06:02Z</dcterms:created>
  <dcterms:modified xsi:type="dcterms:W3CDTF">2004-02-05T12:19:17Z</dcterms:modified>
</cp:coreProperties>
</file>