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comments/comment1.xml" ContentType="application/vnd.openxmlformats-officedocument.presentationml.comments+xml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7" r:id="rId2"/>
    <p:sldId id="267" r:id="rId3"/>
    <p:sldId id="259" r:id="rId4"/>
    <p:sldId id="260" r:id="rId5"/>
    <p:sldId id="265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123" initials="1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96" autoAdjust="0"/>
  </p:normalViewPr>
  <p:slideViewPr>
    <p:cSldViewPr>
      <p:cViewPr varScale="1">
        <p:scale>
          <a:sx n="77" d="100"/>
          <a:sy n="77" d="100"/>
        </p:scale>
        <p:origin x="-11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2-03-12T12:40:14.382" idx="1">
    <p:pos x="10" y="10"/>
    <p:text/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4942F1-05A5-44EC-B7A8-7C6E3E7561D3}" type="doc">
      <dgm:prSet loTypeId="urn:microsoft.com/office/officeart/2005/8/layout/cycle6" loCatId="cycle" qsTypeId="urn:microsoft.com/office/officeart/2005/8/quickstyle/simple1#1" qsCatId="simple" csTypeId="urn:microsoft.com/office/officeart/2005/8/colors/accent1_2#1" csCatId="accent1" phldr="1"/>
      <dgm:spPr/>
      <dgm:t>
        <a:bodyPr/>
        <a:lstStyle/>
        <a:p>
          <a:endParaRPr lang="ru-RU"/>
        </a:p>
      </dgm:t>
    </dgm:pt>
    <dgm:pt modelId="{111FEA93-F75A-4994-A63B-AA98100BC0F7}">
      <dgm:prSet phldrT="[Текст]" custT="1"/>
      <dgm:spPr/>
      <dgm:t>
        <a:bodyPr/>
        <a:lstStyle/>
        <a:p>
          <a:r>
            <a:rPr lang="uk-UA" sz="2400" dirty="0" smtClean="0">
              <a:solidFill>
                <a:srgbClr val="002060"/>
              </a:solidFill>
            </a:rPr>
            <a:t>Міцний</a:t>
          </a:r>
          <a:endParaRPr lang="ru-RU" sz="2400" dirty="0">
            <a:solidFill>
              <a:srgbClr val="002060"/>
            </a:solidFill>
          </a:endParaRPr>
        </a:p>
      </dgm:t>
    </dgm:pt>
    <dgm:pt modelId="{10759CC6-9733-4153-9A08-EDF43A8EBD16}" type="parTrans" cxnId="{00E7CBE4-45E9-410D-A841-D08AD6BB5D02}">
      <dgm:prSet/>
      <dgm:spPr/>
      <dgm:t>
        <a:bodyPr/>
        <a:lstStyle/>
        <a:p>
          <a:endParaRPr lang="ru-RU"/>
        </a:p>
      </dgm:t>
    </dgm:pt>
    <dgm:pt modelId="{217CF710-90ED-45D2-8ADD-818E42325041}" type="sibTrans" cxnId="{00E7CBE4-45E9-410D-A841-D08AD6BB5D02}">
      <dgm:prSet/>
      <dgm:spPr/>
      <dgm:t>
        <a:bodyPr/>
        <a:lstStyle/>
        <a:p>
          <a:endParaRPr lang="ru-RU"/>
        </a:p>
      </dgm:t>
    </dgm:pt>
    <dgm:pt modelId="{F94838A1-C37B-4A73-8619-E32C751621F8}">
      <dgm:prSet phldrT="[Текст]" custT="1"/>
      <dgm:spPr/>
      <dgm:t>
        <a:bodyPr/>
        <a:lstStyle/>
        <a:p>
          <a:r>
            <a:rPr lang="uk-UA" sz="2000" dirty="0" smtClean="0">
              <a:solidFill>
                <a:schemeClr val="accent5">
                  <a:lumMod val="75000"/>
                </a:schemeClr>
              </a:solidFill>
            </a:rPr>
            <a:t>Рішучий</a:t>
          </a:r>
          <a:endParaRPr lang="ru-RU" sz="2000" dirty="0">
            <a:solidFill>
              <a:schemeClr val="accent5">
                <a:lumMod val="75000"/>
              </a:schemeClr>
            </a:solidFill>
          </a:endParaRPr>
        </a:p>
      </dgm:t>
    </dgm:pt>
    <dgm:pt modelId="{50C8DC90-971B-413E-9F53-589E0830165D}" type="parTrans" cxnId="{2233C47A-9E04-4C5E-8B88-3327E9AC7235}">
      <dgm:prSet/>
      <dgm:spPr/>
      <dgm:t>
        <a:bodyPr/>
        <a:lstStyle/>
        <a:p>
          <a:endParaRPr lang="ru-RU"/>
        </a:p>
      </dgm:t>
    </dgm:pt>
    <dgm:pt modelId="{C8CA69FE-41F9-4B8B-BB8B-A93D21AB87CD}" type="sibTrans" cxnId="{2233C47A-9E04-4C5E-8B88-3327E9AC7235}">
      <dgm:prSet/>
      <dgm:spPr/>
      <dgm:t>
        <a:bodyPr/>
        <a:lstStyle/>
        <a:p>
          <a:endParaRPr lang="ru-RU"/>
        </a:p>
      </dgm:t>
    </dgm:pt>
    <dgm:pt modelId="{22CE2212-46C0-4245-90D9-87EBC359ECB1}">
      <dgm:prSet phldrT="[Текст]" custT="1"/>
      <dgm:spPr/>
      <dgm:t>
        <a:bodyPr/>
        <a:lstStyle/>
        <a:p>
          <a:r>
            <a:rPr lang="uk-UA" sz="2000" dirty="0" smtClean="0">
              <a:solidFill>
                <a:schemeClr val="accent4">
                  <a:lumMod val="75000"/>
                </a:schemeClr>
              </a:solidFill>
            </a:rPr>
            <a:t>Завзятий</a:t>
          </a:r>
          <a:endParaRPr lang="ru-RU" sz="2000" dirty="0">
            <a:solidFill>
              <a:schemeClr val="accent4">
                <a:lumMod val="75000"/>
              </a:schemeClr>
            </a:solidFill>
          </a:endParaRPr>
        </a:p>
      </dgm:t>
    </dgm:pt>
    <dgm:pt modelId="{BA355614-90AC-4681-BA24-D23E4211B7A7}" type="parTrans" cxnId="{C82F14BC-94FD-4247-9AD4-DA79F72F2027}">
      <dgm:prSet/>
      <dgm:spPr/>
      <dgm:t>
        <a:bodyPr/>
        <a:lstStyle/>
        <a:p>
          <a:endParaRPr lang="ru-RU"/>
        </a:p>
      </dgm:t>
    </dgm:pt>
    <dgm:pt modelId="{447BD18F-24F4-430A-97DF-DB806DA2BD9F}" type="sibTrans" cxnId="{C82F14BC-94FD-4247-9AD4-DA79F72F2027}">
      <dgm:prSet/>
      <dgm:spPr/>
      <dgm:t>
        <a:bodyPr/>
        <a:lstStyle/>
        <a:p>
          <a:endParaRPr lang="ru-RU"/>
        </a:p>
      </dgm:t>
    </dgm:pt>
    <dgm:pt modelId="{7A9ECCF1-1CD3-49A3-8E75-713659BCDF17}">
      <dgm:prSet phldrT="[Текст]" custT="1"/>
      <dgm:spPr/>
      <dgm:t>
        <a:bodyPr/>
        <a:lstStyle/>
        <a:p>
          <a:r>
            <a:rPr lang="uk-UA" sz="2000" dirty="0" smtClean="0">
              <a:solidFill>
                <a:srgbClr val="002060"/>
              </a:solidFill>
            </a:rPr>
            <a:t>Розумний</a:t>
          </a:r>
          <a:endParaRPr lang="ru-RU" sz="2000" dirty="0">
            <a:solidFill>
              <a:srgbClr val="002060"/>
            </a:solidFill>
          </a:endParaRPr>
        </a:p>
      </dgm:t>
    </dgm:pt>
    <dgm:pt modelId="{1CA3DA5D-29DA-4C9B-B5B2-08FB25FB9560}" type="sibTrans" cxnId="{59E76EE4-0671-4A13-AC2C-46C4EB9738DB}">
      <dgm:prSet/>
      <dgm:spPr/>
      <dgm:t>
        <a:bodyPr/>
        <a:lstStyle/>
        <a:p>
          <a:endParaRPr lang="ru-RU"/>
        </a:p>
      </dgm:t>
    </dgm:pt>
    <dgm:pt modelId="{B039125E-A832-4945-A0FD-3E01E0447383}" type="parTrans" cxnId="{59E76EE4-0671-4A13-AC2C-46C4EB9738DB}">
      <dgm:prSet/>
      <dgm:spPr/>
      <dgm:t>
        <a:bodyPr/>
        <a:lstStyle/>
        <a:p>
          <a:endParaRPr lang="ru-RU"/>
        </a:p>
      </dgm:t>
    </dgm:pt>
    <dgm:pt modelId="{3B138AF4-DD7E-4F78-8D23-B64D51FBB7C8}">
      <dgm:prSet phldrT="[Текст]" custT="1"/>
      <dgm:spPr/>
      <dgm:t>
        <a:bodyPr/>
        <a:lstStyle/>
        <a:p>
          <a:r>
            <a:rPr lang="uk-UA" sz="1800" dirty="0" smtClean="0">
              <a:solidFill>
                <a:srgbClr val="002060"/>
              </a:solidFill>
            </a:rPr>
            <a:t>Енергійний</a:t>
          </a:r>
          <a:endParaRPr lang="ru-RU" sz="1800" dirty="0">
            <a:solidFill>
              <a:srgbClr val="002060"/>
            </a:solidFill>
          </a:endParaRPr>
        </a:p>
      </dgm:t>
    </dgm:pt>
    <dgm:pt modelId="{E32D9051-2D9B-4F56-B7A8-1D1F94882368}" type="sibTrans" cxnId="{888E6872-2888-40FB-9BD8-9C6002527DAD}">
      <dgm:prSet/>
      <dgm:spPr/>
      <dgm:t>
        <a:bodyPr/>
        <a:lstStyle/>
        <a:p>
          <a:endParaRPr lang="ru-RU"/>
        </a:p>
      </dgm:t>
    </dgm:pt>
    <dgm:pt modelId="{EDCB5C68-DF76-4713-A6D7-55A75EA41120}" type="parTrans" cxnId="{888E6872-2888-40FB-9BD8-9C6002527DAD}">
      <dgm:prSet/>
      <dgm:spPr/>
      <dgm:t>
        <a:bodyPr/>
        <a:lstStyle/>
        <a:p>
          <a:endParaRPr lang="ru-RU"/>
        </a:p>
      </dgm:t>
    </dgm:pt>
    <dgm:pt modelId="{B26C701E-41C2-4B1A-A034-F82DABB82E2B}" type="pres">
      <dgm:prSet presAssocID="{8A4942F1-05A5-44EC-B7A8-7C6E3E7561D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20B6C46-C501-4727-8606-CB703530BA68}" type="pres">
      <dgm:prSet presAssocID="{111FEA93-F75A-4994-A63B-AA98100BC0F7}" presName="node" presStyleLbl="node1" presStyleIdx="0" presStyleCnt="5" custRadScaleRad="101251" custRadScaleInc="-41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0CE3EC5-CF8C-4B52-954F-EBE71611DDB5}" type="pres">
      <dgm:prSet presAssocID="{111FEA93-F75A-4994-A63B-AA98100BC0F7}" presName="spNode" presStyleCnt="0"/>
      <dgm:spPr/>
    </dgm:pt>
    <dgm:pt modelId="{E6B74D74-3D4F-41DE-847F-5C8DDB8167FE}" type="pres">
      <dgm:prSet presAssocID="{217CF710-90ED-45D2-8ADD-818E42325041}" presName="sibTrans" presStyleLbl="sibTrans1D1" presStyleIdx="0" presStyleCnt="5"/>
      <dgm:spPr/>
      <dgm:t>
        <a:bodyPr/>
        <a:lstStyle/>
        <a:p>
          <a:endParaRPr lang="ru-RU"/>
        </a:p>
      </dgm:t>
    </dgm:pt>
    <dgm:pt modelId="{FC942E0C-39BE-44FA-A962-DBD3C7DA9B14}" type="pres">
      <dgm:prSet presAssocID="{F94838A1-C37B-4A73-8619-E32C751621F8}" presName="node" presStyleLbl="node1" presStyleIdx="1" presStyleCnt="5" custRadScaleRad="97868" custRadScaleInc="-2284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7BAE08-140F-4C02-9B3A-ADC35B2C4829}" type="pres">
      <dgm:prSet presAssocID="{F94838A1-C37B-4A73-8619-E32C751621F8}" presName="spNode" presStyleCnt="0"/>
      <dgm:spPr/>
    </dgm:pt>
    <dgm:pt modelId="{E5113732-8D21-40C4-92B0-ACEF69C36437}" type="pres">
      <dgm:prSet presAssocID="{C8CA69FE-41F9-4B8B-BB8B-A93D21AB87CD}" presName="sibTrans" presStyleLbl="sibTrans1D1" presStyleIdx="1" presStyleCnt="5"/>
      <dgm:spPr/>
      <dgm:t>
        <a:bodyPr/>
        <a:lstStyle/>
        <a:p>
          <a:endParaRPr lang="ru-RU"/>
        </a:p>
      </dgm:t>
    </dgm:pt>
    <dgm:pt modelId="{EBDF1E0F-7D6F-4682-B9E5-D0134510A908}" type="pres">
      <dgm:prSet presAssocID="{7A9ECCF1-1CD3-49A3-8E75-713659BCDF17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00747D-55FB-4EF9-8E2D-2452015A5FE5}" type="pres">
      <dgm:prSet presAssocID="{7A9ECCF1-1CD3-49A3-8E75-713659BCDF17}" presName="spNode" presStyleCnt="0"/>
      <dgm:spPr/>
    </dgm:pt>
    <dgm:pt modelId="{7CCC00F2-458F-41EB-9674-5AC60784E8FF}" type="pres">
      <dgm:prSet presAssocID="{1CA3DA5D-29DA-4C9B-B5B2-08FB25FB9560}" presName="sibTrans" presStyleLbl="sibTrans1D1" presStyleIdx="2" presStyleCnt="5"/>
      <dgm:spPr/>
      <dgm:t>
        <a:bodyPr/>
        <a:lstStyle/>
        <a:p>
          <a:endParaRPr lang="ru-RU"/>
        </a:p>
      </dgm:t>
    </dgm:pt>
    <dgm:pt modelId="{79DC624A-03E1-4BB0-B3FB-1C6F772B048D}" type="pres">
      <dgm:prSet presAssocID="{3B138AF4-DD7E-4F78-8D23-B64D51FBB7C8}" presName="node" presStyleLbl="node1" presStyleIdx="3" presStyleCnt="5" custRadScaleRad="99528" custRadScaleInc="-53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7C89BC-C713-4521-A7B1-4905621D799F}" type="pres">
      <dgm:prSet presAssocID="{3B138AF4-DD7E-4F78-8D23-B64D51FBB7C8}" presName="spNode" presStyleCnt="0"/>
      <dgm:spPr/>
    </dgm:pt>
    <dgm:pt modelId="{FFB58C49-E073-45FD-9481-2E496A2FC574}" type="pres">
      <dgm:prSet presAssocID="{E32D9051-2D9B-4F56-B7A8-1D1F94882368}" presName="sibTrans" presStyleLbl="sibTrans1D1" presStyleIdx="3" presStyleCnt="5"/>
      <dgm:spPr/>
      <dgm:t>
        <a:bodyPr/>
        <a:lstStyle/>
        <a:p>
          <a:endParaRPr lang="ru-RU"/>
        </a:p>
      </dgm:t>
    </dgm:pt>
    <dgm:pt modelId="{A82F5107-435F-46D5-A91C-AFE0E8B6113A}" type="pres">
      <dgm:prSet presAssocID="{22CE2212-46C0-4245-90D9-87EBC359ECB1}" presName="node" presStyleLbl="node1" presStyleIdx="4" presStyleCnt="5" custRadScaleRad="97403" custRadScaleInc="-535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C91BC4A-C448-48F0-A5AB-FD7E8B38AF4B}" type="pres">
      <dgm:prSet presAssocID="{22CE2212-46C0-4245-90D9-87EBC359ECB1}" presName="spNode" presStyleCnt="0"/>
      <dgm:spPr/>
    </dgm:pt>
    <dgm:pt modelId="{4931241E-CFA9-4EF0-A579-91402D14F533}" type="pres">
      <dgm:prSet presAssocID="{447BD18F-24F4-430A-97DF-DB806DA2BD9F}" presName="sibTrans" presStyleLbl="sibTrans1D1" presStyleIdx="4" presStyleCnt="5"/>
      <dgm:spPr/>
      <dgm:t>
        <a:bodyPr/>
        <a:lstStyle/>
        <a:p>
          <a:endParaRPr lang="ru-RU"/>
        </a:p>
      </dgm:t>
    </dgm:pt>
  </dgm:ptLst>
  <dgm:cxnLst>
    <dgm:cxn modelId="{C82F14BC-94FD-4247-9AD4-DA79F72F2027}" srcId="{8A4942F1-05A5-44EC-B7A8-7C6E3E7561D3}" destId="{22CE2212-46C0-4245-90D9-87EBC359ECB1}" srcOrd="4" destOrd="0" parTransId="{BA355614-90AC-4681-BA24-D23E4211B7A7}" sibTransId="{447BD18F-24F4-430A-97DF-DB806DA2BD9F}"/>
    <dgm:cxn modelId="{55DFDECE-E667-4583-80E7-E64DBA5519A4}" type="presOf" srcId="{447BD18F-24F4-430A-97DF-DB806DA2BD9F}" destId="{4931241E-CFA9-4EF0-A579-91402D14F533}" srcOrd="0" destOrd="0" presId="urn:microsoft.com/office/officeart/2005/8/layout/cycle6"/>
    <dgm:cxn modelId="{38CA890F-5FE0-40C2-8004-743E28A2AA4F}" type="presOf" srcId="{8A4942F1-05A5-44EC-B7A8-7C6E3E7561D3}" destId="{B26C701E-41C2-4B1A-A034-F82DABB82E2B}" srcOrd="0" destOrd="0" presId="urn:microsoft.com/office/officeart/2005/8/layout/cycle6"/>
    <dgm:cxn modelId="{40C36795-30BA-451F-AD79-88174DD86B65}" type="presOf" srcId="{7A9ECCF1-1CD3-49A3-8E75-713659BCDF17}" destId="{EBDF1E0F-7D6F-4682-B9E5-D0134510A908}" srcOrd="0" destOrd="0" presId="urn:microsoft.com/office/officeart/2005/8/layout/cycle6"/>
    <dgm:cxn modelId="{2233C47A-9E04-4C5E-8B88-3327E9AC7235}" srcId="{8A4942F1-05A5-44EC-B7A8-7C6E3E7561D3}" destId="{F94838A1-C37B-4A73-8619-E32C751621F8}" srcOrd="1" destOrd="0" parTransId="{50C8DC90-971B-413E-9F53-589E0830165D}" sibTransId="{C8CA69FE-41F9-4B8B-BB8B-A93D21AB87CD}"/>
    <dgm:cxn modelId="{CD1EB104-F396-41D6-AF2F-74D74AA08583}" type="presOf" srcId="{1CA3DA5D-29DA-4C9B-B5B2-08FB25FB9560}" destId="{7CCC00F2-458F-41EB-9674-5AC60784E8FF}" srcOrd="0" destOrd="0" presId="urn:microsoft.com/office/officeart/2005/8/layout/cycle6"/>
    <dgm:cxn modelId="{00E7CBE4-45E9-410D-A841-D08AD6BB5D02}" srcId="{8A4942F1-05A5-44EC-B7A8-7C6E3E7561D3}" destId="{111FEA93-F75A-4994-A63B-AA98100BC0F7}" srcOrd="0" destOrd="0" parTransId="{10759CC6-9733-4153-9A08-EDF43A8EBD16}" sibTransId="{217CF710-90ED-45D2-8ADD-818E42325041}"/>
    <dgm:cxn modelId="{59E76EE4-0671-4A13-AC2C-46C4EB9738DB}" srcId="{8A4942F1-05A5-44EC-B7A8-7C6E3E7561D3}" destId="{7A9ECCF1-1CD3-49A3-8E75-713659BCDF17}" srcOrd="2" destOrd="0" parTransId="{B039125E-A832-4945-A0FD-3E01E0447383}" sibTransId="{1CA3DA5D-29DA-4C9B-B5B2-08FB25FB9560}"/>
    <dgm:cxn modelId="{888E6872-2888-40FB-9BD8-9C6002527DAD}" srcId="{8A4942F1-05A5-44EC-B7A8-7C6E3E7561D3}" destId="{3B138AF4-DD7E-4F78-8D23-B64D51FBB7C8}" srcOrd="3" destOrd="0" parTransId="{EDCB5C68-DF76-4713-A6D7-55A75EA41120}" sibTransId="{E32D9051-2D9B-4F56-B7A8-1D1F94882368}"/>
    <dgm:cxn modelId="{F7CA7341-4C0B-45A5-9726-D1F6F4D377FC}" type="presOf" srcId="{F94838A1-C37B-4A73-8619-E32C751621F8}" destId="{FC942E0C-39BE-44FA-A962-DBD3C7DA9B14}" srcOrd="0" destOrd="0" presId="urn:microsoft.com/office/officeart/2005/8/layout/cycle6"/>
    <dgm:cxn modelId="{01D5F57E-4CBC-4684-A31E-E4184600BCB3}" type="presOf" srcId="{111FEA93-F75A-4994-A63B-AA98100BC0F7}" destId="{020B6C46-C501-4727-8606-CB703530BA68}" srcOrd="0" destOrd="0" presId="urn:microsoft.com/office/officeart/2005/8/layout/cycle6"/>
    <dgm:cxn modelId="{68BCD145-D42F-44BF-9639-CB5D1D95F23F}" type="presOf" srcId="{3B138AF4-DD7E-4F78-8D23-B64D51FBB7C8}" destId="{79DC624A-03E1-4BB0-B3FB-1C6F772B048D}" srcOrd="0" destOrd="0" presId="urn:microsoft.com/office/officeart/2005/8/layout/cycle6"/>
    <dgm:cxn modelId="{639F65ED-6D5E-4D25-B0FE-80FFC1EB31E5}" type="presOf" srcId="{E32D9051-2D9B-4F56-B7A8-1D1F94882368}" destId="{FFB58C49-E073-45FD-9481-2E496A2FC574}" srcOrd="0" destOrd="0" presId="urn:microsoft.com/office/officeart/2005/8/layout/cycle6"/>
    <dgm:cxn modelId="{204D9321-36C0-4C56-902B-2CA1E795BAA0}" type="presOf" srcId="{22CE2212-46C0-4245-90D9-87EBC359ECB1}" destId="{A82F5107-435F-46D5-A91C-AFE0E8B6113A}" srcOrd="0" destOrd="0" presId="urn:microsoft.com/office/officeart/2005/8/layout/cycle6"/>
    <dgm:cxn modelId="{EE74D651-23BD-4A8D-B146-C748F4CBF69F}" type="presOf" srcId="{217CF710-90ED-45D2-8ADD-818E42325041}" destId="{E6B74D74-3D4F-41DE-847F-5C8DDB8167FE}" srcOrd="0" destOrd="0" presId="urn:microsoft.com/office/officeart/2005/8/layout/cycle6"/>
    <dgm:cxn modelId="{C02376A0-6822-4DB2-BFE5-63000F90E9D8}" type="presOf" srcId="{C8CA69FE-41F9-4B8B-BB8B-A93D21AB87CD}" destId="{E5113732-8D21-40C4-92B0-ACEF69C36437}" srcOrd="0" destOrd="0" presId="urn:microsoft.com/office/officeart/2005/8/layout/cycle6"/>
    <dgm:cxn modelId="{0F43B545-0C3D-473C-AF7A-4A3E7D286ACA}" type="presParOf" srcId="{B26C701E-41C2-4B1A-A034-F82DABB82E2B}" destId="{020B6C46-C501-4727-8606-CB703530BA68}" srcOrd="0" destOrd="0" presId="urn:microsoft.com/office/officeart/2005/8/layout/cycle6"/>
    <dgm:cxn modelId="{BC2EC183-C557-4626-8237-D135B16B4320}" type="presParOf" srcId="{B26C701E-41C2-4B1A-A034-F82DABB82E2B}" destId="{00CE3EC5-CF8C-4B52-954F-EBE71611DDB5}" srcOrd="1" destOrd="0" presId="urn:microsoft.com/office/officeart/2005/8/layout/cycle6"/>
    <dgm:cxn modelId="{B4B06614-14C9-433A-AC29-94956177F765}" type="presParOf" srcId="{B26C701E-41C2-4B1A-A034-F82DABB82E2B}" destId="{E6B74D74-3D4F-41DE-847F-5C8DDB8167FE}" srcOrd="2" destOrd="0" presId="urn:microsoft.com/office/officeart/2005/8/layout/cycle6"/>
    <dgm:cxn modelId="{091E9B86-093C-45E3-962E-B2F4C155DAEA}" type="presParOf" srcId="{B26C701E-41C2-4B1A-A034-F82DABB82E2B}" destId="{FC942E0C-39BE-44FA-A962-DBD3C7DA9B14}" srcOrd="3" destOrd="0" presId="urn:microsoft.com/office/officeart/2005/8/layout/cycle6"/>
    <dgm:cxn modelId="{B795CA93-ABC1-47A1-A624-20C1BDA613FE}" type="presParOf" srcId="{B26C701E-41C2-4B1A-A034-F82DABB82E2B}" destId="{827BAE08-140F-4C02-9B3A-ADC35B2C4829}" srcOrd="4" destOrd="0" presId="urn:microsoft.com/office/officeart/2005/8/layout/cycle6"/>
    <dgm:cxn modelId="{27F4E62C-0EBD-487C-9785-747A7DE497FF}" type="presParOf" srcId="{B26C701E-41C2-4B1A-A034-F82DABB82E2B}" destId="{E5113732-8D21-40C4-92B0-ACEF69C36437}" srcOrd="5" destOrd="0" presId="urn:microsoft.com/office/officeart/2005/8/layout/cycle6"/>
    <dgm:cxn modelId="{EE89AC3C-9DA5-4D1D-9CEF-C2B98FA580BF}" type="presParOf" srcId="{B26C701E-41C2-4B1A-A034-F82DABB82E2B}" destId="{EBDF1E0F-7D6F-4682-B9E5-D0134510A908}" srcOrd="6" destOrd="0" presId="urn:microsoft.com/office/officeart/2005/8/layout/cycle6"/>
    <dgm:cxn modelId="{A1D5BD95-2045-46C2-8060-DFF6B565A79F}" type="presParOf" srcId="{B26C701E-41C2-4B1A-A034-F82DABB82E2B}" destId="{7D00747D-55FB-4EF9-8E2D-2452015A5FE5}" srcOrd="7" destOrd="0" presId="urn:microsoft.com/office/officeart/2005/8/layout/cycle6"/>
    <dgm:cxn modelId="{3413A67E-548F-43D8-AFFF-0B2B808A314B}" type="presParOf" srcId="{B26C701E-41C2-4B1A-A034-F82DABB82E2B}" destId="{7CCC00F2-458F-41EB-9674-5AC60784E8FF}" srcOrd="8" destOrd="0" presId="urn:microsoft.com/office/officeart/2005/8/layout/cycle6"/>
    <dgm:cxn modelId="{F03D8862-A2C2-4675-9B1B-1071FD3F1DFC}" type="presParOf" srcId="{B26C701E-41C2-4B1A-A034-F82DABB82E2B}" destId="{79DC624A-03E1-4BB0-B3FB-1C6F772B048D}" srcOrd="9" destOrd="0" presId="urn:microsoft.com/office/officeart/2005/8/layout/cycle6"/>
    <dgm:cxn modelId="{E9378BDC-C3F0-484E-9ECC-AE8C9D159F9F}" type="presParOf" srcId="{B26C701E-41C2-4B1A-A034-F82DABB82E2B}" destId="{6D7C89BC-C713-4521-A7B1-4905621D799F}" srcOrd="10" destOrd="0" presId="urn:microsoft.com/office/officeart/2005/8/layout/cycle6"/>
    <dgm:cxn modelId="{919DC452-5959-42AB-B965-0F57CB2A101B}" type="presParOf" srcId="{B26C701E-41C2-4B1A-A034-F82DABB82E2B}" destId="{FFB58C49-E073-45FD-9481-2E496A2FC574}" srcOrd="11" destOrd="0" presId="urn:microsoft.com/office/officeart/2005/8/layout/cycle6"/>
    <dgm:cxn modelId="{17203839-E7FC-421F-A719-0DC0F50A76AB}" type="presParOf" srcId="{B26C701E-41C2-4B1A-A034-F82DABB82E2B}" destId="{A82F5107-435F-46D5-A91C-AFE0E8B6113A}" srcOrd="12" destOrd="0" presId="urn:microsoft.com/office/officeart/2005/8/layout/cycle6"/>
    <dgm:cxn modelId="{F1E873C8-6DEA-4A71-998B-E665FA09F150}" type="presParOf" srcId="{B26C701E-41C2-4B1A-A034-F82DABB82E2B}" destId="{4C91BC4A-C448-48F0-A5AB-FD7E8B38AF4B}" srcOrd="13" destOrd="0" presId="urn:microsoft.com/office/officeart/2005/8/layout/cycle6"/>
    <dgm:cxn modelId="{7A7AFCC4-821D-49FB-9831-713A67345CC7}" type="presParOf" srcId="{B26C701E-41C2-4B1A-A034-F82DABB82E2B}" destId="{4931241E-CFA9-4EF0-A579-91402D14F533}" srcOrd="14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1E8F4DBC-8984-4FD6-A782-9B522709C960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4B89267-309B-4E0B-AE23-F6B0D6A2BF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7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12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13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9D7B0-8985-4EC8-A43D-DBE7997A3BDC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8F9C70-4645-4AAA-9C2E-30CF7119EE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EC8403-9642-4A03-8984-8CA550BBE5D1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1F17EF-508E-403B-A398-82A8B80FA5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B59E9-02A1-433E-842B-65780F3C2657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552CC-FAFB-4E46-ACC6-9439A95E25D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F009A-60AA-499E-B23A-EA5A36051236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952D57-3D50-46FC-AA4C-92B86F0011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6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DB972-6547-49C0-BB1F-F1EFFB9DF1AA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6507E-4551-41A5-A44C-273956B46E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751321-9366-49C6-96A6-9305A3BAE369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32B6F-3C75-423C-A9FF-66730ED59A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9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16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791C4-B084-4ED0-9E0A-EBEC3F7AC03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CD0979-F7E9-4818-BC28-09480DB7F846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DA643-C17F-4B83-BB47-6B58226D489C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8F85-10D0-439D-B909-8340624AEA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98DEA-01AA-4692-9037-78D4D1FFC971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81B9DA-7F10-484B-A4C5-38D1993C658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A1F80-3A6F-4DF6-A268-655DB4D0747B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AD391D-5A02-4087-A493-136A22E241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50BE1-4745-4570-B1DB-8A3EBA8B3DE3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EADE62-E487-42D6-8F1F-14A9A9A2CE1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5000" b="-2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Текст 8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E785E0DA-2996-4763-8BEF-862E595F7977}" type="datetimeFigureOut">
              <a:rPr lang="ru-RU"/>
              <a:pPr>
                <a:defRPr/>
              </a:pPr>
              <a:t>27.03.2012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953415E8-8AAA-478B-A3A4-3C447EF4FC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4" r:id="rId1"/>
    <p:sldLayoutId id="2147483683" r:id="rId2"/>
    <p:sldLayoutId id="2147483685" r:id="rId3"/>
    <p:sldLayoutId id="2147483682" r:id="rId4"/>
    <p:sldLayoutId id="2147483686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</p:sldLayoutIdLst>
  <p:transition>
    <p:wheel spokes="8"/>
  </p:transition>
  <p:txStyles>
    <p:titleStyle>
      <a:lvl1pPr algn="l" rtl="0" fontAlgn="base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fontAlgn="base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300"/>
        </a:spcBef>
        <a:spcAft>
          <a:spcPct val="0"/>
        </a:spcAft>
        <a:buClr>
          <a:srgbClr val="C01A22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fontAlgn="base">
        <a:spcBef>
          <a:spcPts val="300"/>
        </a:spcBef>
        <a:spcAft>
          <a:spcPct val="0"/>
        </a:spcAft>
        <a:buClr>
          <a:srgbClr val="A0141A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fontAlgn="base">
        <a:spcBef>
          <a:spcPts val="300"/>
        </a:spcBef>
        <a:spcAft>
          <a:spcPct val="0"/>
        </a:spcAft>
        <a:buClr>
          <a:srgbClr val="C01A22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fontAlgn="base">
        <a:spcBef>
          <a:spcPts val="338"/>
        </a:spcBef>
        <a:spcAft>
          <a:spcPct val="0"/>
        </a:spcAft>
        <a:buClr>
          <a:srgbClr val="C01A22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package" Target="../embeddings/_________Microsoft_Word3.docx"/><Relationship Id="rId3" Type="http://schemas.openxmlformats.org/officeDocument/2006/relationships/image" Target="../media/image13.jpeg"/><Relationship Id="rId7" Type="http://schemas.openxmlformats.org/officeDocument/2006/relationships/package" Target="../embeddings/_________Microsoft_Word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_________Microsoft_Word1.docx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Содержимое 4" descr="9785170497492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428750" y="857250"/>
            <a:ext cx="3048000" cy="4743450"/>
          </a:xfrm>
        </p:spPr>
      </p:pic>
      <p:sp>
        <p:nvSpPr>
          <p:cNvPr id="4" name="Текст 3"/>
          <p:cNvSpPr>
            <a:spLocks noGrp="1"/>
          </p:cNvSpPr>
          <p:nvPr>
            <p:ph type="body" idx="2"/>
          </p:nvPr>
        </p:nvSpPr>
        <p:spPr>
          <a:xfrm>
            <a:off x="5572125" y="1600200"/>
            <a:ext cx="3194050" cy="3733800"/>
          </a:xfrm>
        </p:spPr>
        <p:txBody>
          <a:bodyPr>
            <a:normAutofit lnSpcReduction="10000"/>
          </a:bodyPr>
          <a:lstStyle/>
          <a:p>
            <a:pPr fontAlgn="auto">
              <a:buFont typeface="Wingdings 2"/>
              <a:buNone/>
              <a:defRPr/>
            </a:pPr>
            <a:r>
              <a:rPr lang="ru-RU" sz="3200" dirty="0" smtClean="0">
                <a:solidFill>
                  <a:srgbClr val="7030A0"/>
                </a:solidFill>
              </a:rPr>
              <a:t>Знай</a:t>
            </a:r>
            <a:r>
              <a:rPr lang="uk-UA" sz="3200" dirty="0" err="1" smtClean="0">
                <a:solidFill>
                  <a:srgbClr val="7030A0"/>
                </a:solidFill>
              </a:rPr>
              <a:t>омство</a:t>
            </a:r>
            <a:r>
              <a:rPr lang="uk-UA" sz="3200" dirty="0" smtClean="0">
                <a:solidFill>
                  <a:srgbClr val="7030A0"/>
                </a:solidFill>
              </a:rPr>
              <a:t> з головними героями роману Жуля Верна  </a:t>
            </a:r>
            <a:r>
              <a:rPr lang="uk-UA" sz="3200" dirty="0" err="1" smtClean="0">
                <a:solidFill>
                  <a:srgbClr val="7030A0"/>
                </a:solidFill>
              </a:rPr>
              <a:t>“П‘ятнадцятирічний</a:t>
            </a:r>
            <a:r>
              <a:rPr lang="uk-UA" sz="3200" dirty="0" smtClean="0">
                <a:solidFill>
                  <a:srgbClr val="7030A0"/>
                </a:solidFill>
              </a:rPr>
              <a:t> </a:t>
            </a:r>
            <a:r>
              <a:rPr lang="uk-UA" sz="3200" dirty="0" err="1" smtClean="0">
                <a:solidFill>
                  <a:srgbClr val="7030A0"/>
                </a:solidFill>
              </a:rPr>
              <a:t>капітан</a:t>
            </a:r>
            <a:r>
              <a:rPr lang="uk-UA" dirty="0" err="1" smtClean="0">
                <a:solidFill>
                  <a:schemeClr val="accent5">
                    <a:lumMod val="75000"/>
                  </a:schemeClr>
                </a:solidFill>
              </a:rPr>
              <a:t>”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205558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4800" smtClean="0">
                <a:solidFill>
                  <a:srgbClr val="FF0000"/>
                </a:solidFill>
              </a:rPr>
              <a:t>Прес</a:t>
            </a:r>
            <a:r>
              <a:rPr lang="uk-UA" smtClean="0"/>
              <a:t/>
            </a:r>
            <a:br>
              <a:rPr lang="uk-UA" smtClean="0"/>
            </a:br>
            <a:r>
              <a:rPr lang="uk-UA" smtClean="0">
                <a:solidFill>
                  <a:srgbClr val="0070C0"/>
                </a:solidFill>
              </a:rPr>
              <a:t>Роман </a:t>
            </a:r>
            <a:r>
              <a:rPr lang="uk-UA" err="1" smtClean="0">
                <a:solidFill>
                  <a:srgbClr val="0070C0"/>
                </a:solidFill>
              </a:rPr>
              <a:t>“П’ятнадцятирічний</a:t>
            </a:r>
            <a:r>
              <a:rPr lang="uk-UA" smtClean="0">
                <a:solidFill>
                  <a:srgbClr val="0070C0"/>
                </a:solidFill>
              </a:rPr>
              <a:t> </a:t>
            </a:r>
            <a:r>
              <a:rPr lang="uk-UA" err="1" smtClean="0">
                <a:solidFill>
                  <a:srgbClr val="0070C0"/>
                </a:solidFill>
              </a:rPr>
              <a:t>капітан”-це</a:t>
            </a:r>
            <a:r>
              <a:rPr lang="uk-UA" smtClean="0">
                <a:solidFill>
                  <a:srgbClr val="0070C0"/>
                </a:solidFill>
              </a:rPr>
              <a:t> пригодницький географічний роман .</a:t>
            </a:r>
            <a:br>
              <a:rPr lang="uk-UA" smtClean="0">
                <a:solidFill>
                  <a:srgbClr val="0070C0"/>
                </a:solidFill>
              </a:rPr>
            </a:br>
            <a:r>
              <a:rPr lang="uk-UA" smtClean="0"/>
              <a:t/>
            </a:r>
            <a:br>
              <a:rPr lang="uk-UA" smtClean="0"/>
            </a:br>
            <a:r>
              <a:rPr lang="uk-UA" smtClean="0">
                <a:solidFill>
                  <a:srgbClr val="002060"/>
                </a:solidFill>
              </a:rPr>
              <a:t>Я вважаю , що …</a:t>
            </a:r>
            <a:br>
              <a:rPr lang="uk-UA" smtClean="0">
                <a:solidFill>
                  <a:srgbClr val="002060"/>
                </a:solidFill>
              </a:rPr>
            </a:br>
            <a:r>
              <a:rPr lang="uk-UA" smtClean="0">
                <a:solidFill>
                  <a:srgbClr val="002060"/>
                </a:solidFill>
              </a:rPr>
              <a:t>тому що …</a:t>
            </a:r>
            <a:br>
              <a:rPr lang="uk-UA" smtClean="0">
                <a:solidFill>
                  <a:srgbClr val="002060"/>
                </a:solidFill>
              </a:rPr>
            </a:br>
            <a:r>
              <a:rPr lang="uk-UA" smtClean="0">
                <a:solidFill>
                  <a:srgbClr val="002060"/>
                </a:solidFill>
              </a:rPr>
              <a:t>Наприклад ….</a:t>
            </a:r>
            <a:br>
              <a:rPr lang="uk-UA" smtClean="0">
                <a:solidFill>
                  <a:srgbClr val="002060"/>
                </a:solidFill>
              </a:rPr>
            </a:br>
            <a:r>
              <a:rPr lang="uk-UA" smtClean="0">
                <a:solidFill>
                  <a:srgbClr val="002060"/>
                </a:solidFill>
              </a:rPr>
              <a:t>Отже …</a:t>
            </a:r>
            <a:endParaRPr lang="ru-RU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52864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smtClean="0">
                <a:solidFill>
                  <a:srgbClr val="C00000"/>
                </a:solidFill>
              </a:rPr>
              <a:t>Порушена </a:t>
            </a:r>
            <a:r>
              <a:rPr lang="ru-RU" err="1" smtClean="0">
                <a:solidFill>
                  <a:srgbClr val="C00000"/>
                </a:solidFill>
              </a:rPr>
              <a:t>посл</a:t>
            </a:r>
            <a:r>
              <a:rPr lang="uk-UA" smtClean="0">
                <a:solidFill>
                  <a:srgbClr val="C00000"/>
                </a:solidFill>
              </a:rPr>
              <a:t>і</a:t>
            </a:r>
            <a:r>
              <a:rPr lang="ru-RU" err="1" smtClean="0">
                <a:solidFill>
                  <a:srgbClr val="C00000"/>
                </a:solidFill>
              </a:rPr>
              <a:t>довність</a:t>
            </a:r>
            <a:r>
              <a:rPr lang="ru-RU" smtClean="0">
                <a:solidFill>
                  <a:srgbClr val="C00000"/>
                </a:solidFill>
              </a:rPr>
              <a:t/>
            </a:r>
            <a:br>
              <a:rPr lang="ru-RU" smtClean="0">
                <a:solidFill>
                  <a:srgbClr val="C00000"/>
                </a:solidFill>
              </a:rPr>
            </a:br>
            <a:r>
              <a:rPr lang="ru-RU" sz="3600" smtClean="0">
                <a:solidFill>
                  <a:srgbClr val="002060"/>
                </a:solidFill>
              </a:rPr>
              <a:t>1.Врятовані </a:t>
            </a:r>
            <a:r>
              <a:rPr lang="ru-RU" sz="3600" err="1" smtClean="0">
                <a:solidFill>
                  <a:srgbClr val="002060"/>
                </a:solidFill>
              </a:rPr>
              <a:t>з</a:t>
            </a:r>
            <a:r>
              <a:rPr lang="ru-RU" sz="3600" smtClean="0">
                <a:solidFill>
                  <a:srgbClr val="002060"/>
                </a:solidFill>
              </a:rPr>
              <a:t> « </a:t>
            </a:r>
            <a:r>
              <a:rPr lang="ru-RU" sz="3600" err="1" smtClean="0">
                <a:solidFill>
                  <a:srgbClr val="002060"/>
                </a:solidFill>
              </a:rPr>
              <a:t>Вальдека</a:t>
            </a:r>
            <a:r>
              <a:rPr lang="ru-RU" sz="3600" smtClean="0">
                <a:solidFill>
                  <a:srgbClr val="002060"/>
                </a:solidFill>
              </a:rPr>
              <a:t>».</a:t>
            </a:r>
            <a:br>
              <a:rPr lang="ru-RU" sz="3600" smtClean="0">
                <a:solidFill>
                  <a:srgbClr val="002060"/>
                </a:solidFill>
              </a:rPr>
            </a:br>
            <a:r>
              <a:rPr lang="ru-RU" sz="3600" smtClean="0">
                <a:solidFill>
                  <a:srgbClr val="002060"/>
                </a:solidFill>
              </a:rPr>
              <a:t>2.Кит на </a:t>
            </a:r>
            <a:r>
              <a:rPr lang="ru-RU" sz="3600" err="1" smtClean="0">
                <a:solidFill>
                  <a:srgbClr val="002060"/>
                </a:solidFill>
              </a:rPr>
              <a:t>обрії</a:t>
            </a:r>
            <a:r>
              <a:rPr lang="ru-RU" sz="3600" smtClean="0">
                <a:solidFill>
                  <a:srgbClr val="002060"/>
                </a:solidFill>
              </a:rPr>
              <a:t> .</a:t>
            </a:r>
            <a:br>
              <a:rPr lang="ru-RU" sz="3600" smtClean="0">
                <a:solidFill>
                  <a:srgbClr val="002060"/>
                </a:solidFill>
              </a:rPr>
            </a:br>
            <a:r>
              <a:rPr lang="ru-RU" sz="3600" smtClean="0">
                <a:solidFill>
                  <a:srgbClr val="002060"/>
                </a:solidFill>
              </a:rPr>
              <a:t>3. Шхуна-бриг «</a:t>
            </a:r>
            <a:r>
              <a:rPr lang="ru-RU" sz="3600" err="1" smtClean="0">
                <a:solidFill>
                  <a:srgbClr val="002060"/>
                </a:solidFill>
              </a:rPr>
              <a:t>Пілігрим</a:t>
            </a:r>
            <a:r>
              <a:rPr lang="ru-RU" sz="3600" smtClean="0">
                <a:solidFill>
                  <a:srgbClr val="002060"/>
                </a:solidFill>
              </a:rPr>
              <a:t>».</a:t>
            </a:r>
            <a:br>
              <a:rPr lang="ru-RU" sz="3600" smtClean="0">
                <a:solidFill>
                  <a:srgbClr val="002060"/>
                </a:solidFill>
              </a:rPr>
            </a:br>
            <a:r>
              <a:rPr lang="ru-RU" sz="3600" smtClean="0">
                <a:solidFill>
                  <a:srgbClr val="002060"/>
                </a:solidFill>
              </a:rPr>
              <a:t>4. </a:t>
            </a:r>
            <a:r>
              <a:rPr lang="ru-RU" sz="3600" err="1" smtClean="0">
                <a:solidFill>
                  <a:srgbClr val="002060"/>
                </a:solidFill>
              </a:rPr>
              <a:t>Напівзатоплене</a:t>
            </a:r>
            <a:r>
              <a:rPr lang="ru-RU" sz="3600" smtClean="0">
                <a:solidFill>
                  <a:srgbClr val="002060"/>
                </a:solidFill>
              </a:rPr>
              <a:t> судно .</a:t>
            </a:r>
            <a:br>
              <a:rPr lang="ru-RU" sz="3600" smtClean="0">
                <a:solidFill>
                  <a:srgbClr val="002060"/>
                </a:solidFill>
              </a:rPr>
            </a:br>
            <a:r>
              <a:rPr lang="ru-RU" sz="3600" smtClean="0">
                <a:solidFill>
                  <a:srgbClr val="002060"/>
                </a:solidFill>
              </a:rPr>
              <a:t>5. </a:t>
            </a:r>
            <a:r>
              <a:rPr lang="ru-RU" sz="3600" err="1" smtClean="0">
                <a:solidFill>
                  <a:srgbClr val="002060"/>
                </a:solidFill>
              </a:rPr>
              <a:t>Капітан</a:t>
            </a:r>
            <a:r>
              <a:rPr lang="ru-RU" sz="3600" smtClean="0">
                <a:solidFill>
                  <a:srgbClr val="002060"/>
                </a:solidFill>
              </a:rPr>
              <a:t> </a:t>
            </a:r>
            <a:r>
              <a:rPr lang="ru-RU" sz="3600" err="1" smtClean="0">
                <a:solidFill>
                  <a:srgbClr val="002060"/>
                </a:solidFill>
              </a:rPr>
              <a:t>Сенд</a:t>
            </a:r>
            <a:r>
              <a:rPr lang="ru-RU" sz="3600" smtClean="0">
                <a:solidFill>
                  <a:srgbClr val="002060"/>
                </a:solidFill>
              </a:rPr>
              <a:t> .</a:t>
            </a:r>
            <a:br>
              <a:rPr lang="ru-RU" sz="3600" smtClean="0">
                <a:solidFill>
                  <a:srgbClr val="002060"/>
                </a:solidFill>
              </a:rPr>
            </a:br>
            <a:r>
              <a:rPr lang="ru-RU" sz="3600" smtClean="0">
                <a:solidFill>
                  <a:srgbClr val="002060"/>
                </a:solidFill>
              </a:rPr>
              <a:t>6. «С.В.» .</a:t>
            </a:r>
            <a:br>
              <a:rPr lang="ru-RU" sz="3600" smtClean="0">
                <a:solidFill>
                  <a:srgbClr val="002060"/>
                </a:solidFill>
              </a:rPr>
            </a:br>
            <a:r>
              <a:rPr lang="ru-RU" sz="3600" smtClean="0">
                <a:solidFill>
                  <a:srgbClr val="002060"/>
                </a:solidFill>
              </a:rPr>
              <a:t>7. </a:t>
            </a:r>
            <a:r>
              <a:rPr lang="ru-RU" sz="3600" err="1" smtClean="0">
                <a:solidFill>
                  <a:srgbClr val="002060"/>
                </a:solidFill>
              </a:rPr>
              <a:t>Дік</a:t>
            </a:r>
            <a:r>
              <a:rPr lang="ru-RU" sz="3600" smtClean="0">
                <a:solidFill>
                  <a:srgbClr val="002060"/>
                </a:solidFill>
              </a:rPr>
              <a:t> </a:t>
            </a:r>
            <a:r>
              <a:rPr lang="ru-RU" sz="3600" err="1" smtClean="0">
                <a:solidFill>
                  <a:srgbClr val="002060"/>
                </a:solidFill>
              </a:rPr>
              <a:t>Сенд</a:t>
            </a:r>
            <a:r>
              <a:rPr lang="ru-RU" sz="3600" smtClean="0">
                <a:solidFill>
                  <a:srgbClr val="002060"/>
                </a:solidFill>
              </a:rPr>
              <a:t> .</a:t>
            </a:r>
            <a:br>
              <a:rPr lang="ru-RU" sz="3600" smtClean="0">
                <a:solidFill>
                  <a:srgbClr val="002060"/>
                </a:solidFill>
              </a:rPr>
            </a:br>
            <a:endParaRPr lang="ru-RU" sz="360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8229600" cy="4919674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z="4800" smtClean="0">
                <a:solidFill>
                  <a:srgbClr val="00B050"/>
                </a:solidFill>
              </a:rPr>
              <a:t>Гра </a:t>
            </a:r>
            <a:r>
              <a:rPr lang="uk-UA" sz="4800" err="1" smtClean="0">
                <a:solidFill>
                  <a:srgbClr val="00B050"/>
                </a:solidFill>
              </a:rPr>
              <a:t>“Хто</a:t>
            </a:r>
            <a:r>
              <a:rPr lang="uk-UA" sz="4800" smtClean="0">
                <a:solidFill>
                  <a:srgbClr val="00B050"/>
                </a:solidFill>
              </a:rPr>
              <a:t> зайвий ?”</a:t>
            </a:r>
            <a:r>
              <a:rPr lang="uk-UA" smtClean="0"/>
              <a:t/>
            </a:r>
            <a:br>
              <a:rPr lang="uk-UA" smtClean="0"/>
            </a:br>
            <a:r>
              <a:rPr lang="uk-UA" sz="4000" err="1" smtClean="0">
                <a:solidFill>
                  <a:srgbClr val="002060"/>
                </a:solidFill>
              </a:rPr>
              <a:t>Дік</a:t>
            </a:r>
            <a:r>
              <a:rPr lang="uk-UA" sz="4000" smtClean="0">
                <a:solidFill>
                  <a:srgbClr val="002060"/>
                </a:solidFill>
              </a:rPr>
              <a:t> </a:t>
            </a:r>
            <a:r>
              <a:rPr lang="uk-UA" sz="4000" err="1" smtClean="0">
                <a:solidFill>
                  <a:srgbClr val="002060"/>
                </a:solidFill>
              </a:rPr>
              <a:t>Сенд</a:t>
            </a:r>
            <a:r>
              <a:rPr lang="uk-UA" sz="4000" smtClean="0">
                <a:solidFill>
                  <a:srgbClr val="002060"/>
                </a:solidFill>
              </a:rPr>
              <a:t> , </a:t>
            </a:r>
            <a:r>
              <a:rPr lang="uk-UA" sz="4000" err="1" smtClean="0">
                <a:solidFill>
                  <a:srgbClr val="002060"/>
                </a:solidFill>
              </a:rPr>
              <a:t>Скрудж</a:t>
            </a:r>
            <a:r>
              <a:rPr lang="uk-UA" sz="4000" smtClean="0">
                <a:solidFill>
                  <a:srgbClr val="002060"/>
                </a:solidFill>
              </a:rPr>
              <a:t> ,місіс </a:t>
            </a:r>
            <a:r>
              <a:rPr lang="uk-UA" sz="4000" err="1" smtClean="0">
                <a:solidFill>
                  <a:srgbClr val="002060"/>
                </a:solidFill>
              </a:rPr>
              <a:t>Уелдон</a:t>
            </a:r>
            <a:r>
              <a:rPr lang="uk-UA" sz="4000" smtClean="0">
                <a:solidFill>
                  <a:srgbClr val="002060"/>
                </a:solidFill>
              </a:rPr>
              <a:t> , кузен Бенедикт , </a:t>
            </a:r>
            <a:r>
              <a:rPr lang="uk-UA" sz="4000" err="1" smtClean="0">
                <a:solidFill>
                  <a:srgbClr val="002060"/>
                </a:solidFill>
              </a:rPr>
              <a:t>Марлей</a:t>
            </a:r>
            <a:r>
              <a:rPr lang="uk-UA" sz="4000" smtClean="0">
                <a:solidFill>
                  <a:srgbClr val="002060"/>
                </a:solidFill>
              </a:rPr>
              <a:t> ,Геркулес , </a:t>
            </a:r>
            <a:r>
              <a:rPr lang="uk-UA" sz="4000" err="1" smtClean="0">
                <a:solidFill>
                  <a:srgbClr val="002060"/>
                </a:solidFill>
              </a:rPr>
              <a:t>Негору</a:t>
            </a:r>
            <a:r>
              <a:rPr lang="uk-UA" sz="4000" smtClean="0">
                <a:solidFill>
                  <a:srgbClr val="002060"/>
                </a:solidFill>
              </a:rPr>
              <a:t> ,Прометей , капітан </a:t>
            </a:r>
            <a:r>
              <a:rPr lang="uk-UA" sz="4000" err="1" smtClean="0">
                <a:solidFill>
                  <a:srgbClr val="002060"/>
                </a:solidFill>
              </a:rPr>
              <a:t>Халл</a:t>
            </a:r>
            <a:r>
              <a:rPr lang="uk-UA" sz="4000" smtClean="0">
                <a:solidFill>
                  <a:srgbClr val="002060"/>
                </a:solidFill>
              </a:rPr>
              <a:t> , Джек , Робінзон Крузо , Остін , П’ятниця , </a:t>
            </a:r>
            <a:r>
              <a:rPr lang="uk-UA" sz="4000" err="1" smtClean="0">
                <a:solidFill>
                  <a:srgbClr val="002060"/>
                </a:solidFill>
              </a:rPr>
              <a:t>Дінго</a:t>
            </a:r>
            <a:r>
              <a:rPr lang="uk-UA" sz="4000" smtClean="0">
                <a:solidFill>
                  <a:srgbClr val="002060"/>
                </a:solidFill>
              </a:rPr>
              <a:t> .</a:t>
            </a:r>
            <a:br>
              <a:rPr lang="uk-UA" sz="4000" smtClean="0">
                <a:solidFill>
                  <a:srgbClr val="002060"/>
                </a:solidFill>
              </a:rPr>
            </a:br>
            <a:endParaRPr lang="ru-RU" sz="400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solidFill>
                  <a:srgbClr val="00B0F0"/>
                </a:solidFill>
              </a:rPr>
              <a:t>Пасажири корабля</a:t>
            </a:r>
            <a:endParaRPr lang="ru-RU" dirty="0">
              <a:solidFill>
                <a:srgbClr val="00B0F0"/>
              </a:solidFill>
            </a:endParaRPr>
          </a:p>
        </p:txBody>
      </p:sp>
      <p:sp>
        <p:nvSpPr>
          <p:cNvPr id="19458" name="Содержимое 2"/>
          <p:cNvSpPr>
            <a:spLocks noGrp="1"/>
          </p:cNvSpPr>
          <p:nvPr>
            <p:ph sz="half" idx="2"/>
          </p:nvPr>
        </p:nvSpPr>
        <p:spPr>
          <a:xfrm>
            <a:off x="457200" y="2201863"/>
            <a:ext cx="4038600" cy="3913187"/>
          </a:xfrm>
        </p:spPr>
        <p:txBody>
          <a:bodyPr/>
          <a:lstStyle/>
          <a:p>
            <a:r>
              <a:rPr lang="uk-UA" sz="2000" smtClean="0">
                <a:solidFill>
                  <a:srgbClr val="002060"/>
                </a:solidFill>
              </a:rPr>
              <a:t>Місіс Велдон , Джек , Нен  , кузен Бенедикт .</a:t>
            </a:r>
            <a:endParaRPr lang="ru-RU" sz="2000" smtClean="0">
              <a:solidFill>
                <a:srgbClr val="002060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dirty="0" err="1" smtClean="0">
                <a:solidFill>
                  <a:schemeClr val="accent6">
                    <a:lumMod val="75000"/>
                  </a:schemeClr>
                </a:solidFill>
              </a:rPr>
              <a:t>“Пілігрим”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idx="3"/>
          </p:nvPr>
        </p:nvSpPr>
        <p:spPr>
          <a:noFill/>
          <a:ln/>
        </p:spPr>
        <p:txBody>
          <a:bodyPr/>
          <a:lstStyle/>
          <a:p>
            <a:pPr fontAlgn="auto">
              <a:spcAft>
                <a:spcPts val="0"/>
              </a:spcAft>
              <a:buFont typeface="Wingdings 2"/>
              <a:buNone/>
              <a:defRPr/>
            </a:pPr>
            <a:r>
              <a:rPr lang="uk-UA" dirty="0" smtClean="0">
                <a:solidFill>
                  <a:srgbClr val="00B0F0"/>
                </a:solidFill>
              </a:rPr>
              <a:t>Команда корабля</a:t>
            </a:r>
            <a:endParaRPr lang="ru-RU" dirty="0">
              <a:solidFill>
                <a:srgbClr val="00B0F0"/>
              </a:solidFill>
            </a:endParaRPr>
          </a:p>
        </p:txBody>
      </p:sp>
      <p:pic>
        <p:nvPicPr>
          <p:cNvPr id="19463" name="Picture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2857500"/>
            <a:ext cx="3643312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4" name="Содержимое 12"/>
          <p:cNvSpPr>
            <a:spLocks noGrp="1"/>
          </p:cNvSpPr>
          <p:nvPr>
            <p:ph sz="quarter" idx="4"/>
          </p:nvPr>
        </p:nvSpPr>
        <p:spPr>
          <a:xfrm>
            <a:off x="4649788" y="2201863"/>
            <a:ext cx="4038600" cy="3913187"/>
          </a:xfrm>
        </p:spPr>
        <p:txBody>
          <a:bodyPr/>
          <a:lstStyle/>
          <a:p>
            <a:r>
              <a:rPr lang="uk-UA" sz="2000" smtClean="0">
                <a:solidFill>
                  <a:srgbClr val="002060"/>
                </a:solidFill>
              </a:rPr>
              <a:t>Капітан Халл , 5 матросів , Дік Сенд , Негору .</a:t>
            </a:r>
            <a:endParaRPr lang="ru-RU" sz="2000" smtClean="0">
              <a:solidFill>
                <a:srgbClr val="002060"/>
              </a:solidFill>
            </a:endParaRPr>
          </a:p>
        </p:txBody>
      </p:sp>
      <p:pic>
        <p:nvPicPr>
          <p:cNvPr id="19465" name="Picture 2" descr="C:\Users\123\Desktop\Лена\Рисунок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3500" y="2928938"/>
            <a:ext cx="3143250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Содержимое 6" descr="IMG_3658.JPG"/>
          <p:cNvPicPr>
            <a:picLocks noGrp="1" noChangeAspect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" y="2214563"/>
            <a:ext cx="3255963" cy="3913187"/>
          </a:xfrm>
        </p:spPr>
      </p:pic>
      <p:pic>
        <p:nvPicPr>
          <p:cNvPr id="20482" name="Содержимое 7" descr="4232771_52a018fc.jpg"/>
          <p:cNvPicPr>
            <a:picLocks noGrp="1" noChangeAspect="1"/>
          </p:cNvPicPr>
          <p:nvPr>
            <p:ph sz="quarter" idx="4"/>
          </p:nvPr>
        </p:nvPicPr>
        <p:blipFill>
          <a:blip r:embed="rId3"/>
          <a:srcRect/>
          <a:stretch>
            <a:fillRect/>
          </a:stretch>
        </p:blipFill>
        <p:spPr>
          <a:xfrm>
            <a:off x="5000625" y="2252663"/>
            <a:ext cx="3429000" cy="3810000"/>
          </a:xfrm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701916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dirty="0" smtClean="0">
                <a:solidFill>
                  <a:schemeClr val="accent2"/>
                </a:solidFill>
              </a:rPr>
              <a:t>Словникова робота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7030A0"/>
                </a:solidFill>
              </a:rPr>
              <a:t>Пілігрим-мандрівник , подорожній .</a:t>
            </a:r>
            <a:endParaRPr lang="ru-RU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524000"/>
          <a:ext cx="82296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uk-UA" smtClean="0">
                <a:solidFill>
                  <a:srgbClr val="FF0000"/>
                </a:solidFill>
              </a:rPr>
              <a:t>Особистісні якості </a:t>
            </a:r>
            <a:r>
              <a:rPr lang="uk-UA" err="1" smtClean="0">
                <a:solidFill>
                  <a:srgbClr val="FF0000"/>
                </a:solidFill>
              </a:rPr>
              <a:t>Діка</a:t>
            </a:r>
            <a:r>
              <a:rPr lang="uk-UA" smtClean="0">
                <a:solidFill>
                  <a:srgbClr val="FF0000"/>
                </a:solidFill>
              </a:rPr>
              <a:t> </a:t>
            </a:r>
            <a:r>
              <a:rPr lang="uk-UA" err="1" smtClean="0">
                <a:solidFill>
                  <a:srgbClr val="FF0000"/>
                </a:solidFill>
              </a:rPr>
              <a:t>Сенда</a:t>
            </a:r>
            <a:endParaRPr lang="ru-RU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Содержимое 4" descr="Рисунок1.jpg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571500" y="642938"/>
            <a:ext cx="5543550" cy="4656137"/>
          </a:xfrm>
        </p:spPr>
      </p:pic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500813" y="928688"/>
            <a:ext cx="2286000" cy="5357812"/>
          </a:xfrm>
        </p:spPr>
        <p:txBody>
          <a:bodyPr>
            <a:normAutofit/>
          </a:bodyPr>
          <a:lstStyle/>
          <a:p>
            <a:pPr fontAlgn="auto">
              <a:buFont typeface="Wingdings 2"/>
              <a:buNone/>
              <a:defRPr/>
            </a:pPr>
            <a:r>
              <a:rPr lang="uk-UA" dirty="0" smtClean="0">
                <a:solidFill>
                  <a:srgbClr val="FFFF00"/>
                </a:solidFill>
              </a:rPr>
              <a:t>Розкрийте історію життя </a:t>
            </a:r>
            <a:r>
              <a:rPr lang="uk-UA" dirty="0" err="1" smtClean="0">
                <a:solidFill>
                  <a:srgbClr val="FFFF00"/>
                </a:solidFill>
              </a:rPr>
              <a:t>Діка</a:t>
            </a:r>
            <a:r>
              <a:rPr lang="uk-UA" dirty="0" smtClean="0">
                <a:solidFill>
                  <a:srgbClr val="FFFF00"/>
                </a:solidFill>
              </a:rPr>
              <a:t> </a:t>
            </a:r>
            <a:r>
              <a:rPr lang="uk-UA" dirty="0" err="1" smtClean="0">
                <a:solidFill>
                  <a:srgbClr val="FFFF00"/>
                </a:solidFill>
              </a:rPr>
              <a:t>Сенда</a:t>
            </a:r>
            <a:r>
              <a:rPr lang="uk-UA" dirty="0" smtClean="0">
                <a:solidFill>
                  <a:srgbClr val="FFFF00"/>
                </a:solidFill>
              </a:rPr>
              <a:t> , відому  з перших сторінок роману , спираючись на слова-підказки.</a:t>
            </a:r>
          </a:p>
          <a:p>
            <a:pPr fontAlgn="auto">
              <a:buFont typeface="Wingdings 2"/>
              <a:buNone/>
              <a:defRPr/>
            </a:pPr>
            <a:r>
              <a:rPr lang="uk-UA" sz="1800" dirty="0" smtClean="0">
                <a:solidFill>
                  <a:schemeClr val="accent5">
                    <a:lumMod val="75000"/>
                  </a:schemeClr>
                </a:solidFill>
              </a:rPr>
              <a:t>Дитячий будинок , штат Нью-Йорк , </a:t>
            </a:r>
            <a:r>
              <a:rPr lang="uk-UA" sz="1800" dirty="0" err="1" smtClean="0">
                <a:solidFill>
                  <a:schemeClr val="accent5">
                    <a:lumMod val="75000"/>
                  </a:schemeClr>
                </a:solidFill>
              </a:rPr>
              <a:t>Річард</a:t>
            </a:r>
            <a:r>
              <a:rPr lang="uk-UA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1800" dirty="0" err="1" smtClean="0">
                <a:solidFill>
                  <a:schemeClr val="accent5">
                    <a:lumMod val="75000"/>
                  </a:schemeClr>
                </a:solidFill>
              </a:rPr>
              <a:t>Сенді-Гук</a:t>
            </a:r>
            <a:r>
              <a:rPr lang="uk-UA" sz="1800" dirty="0" smtClean="0">
                <a:solidFill>
                  <a:schemeClr val="accent5">
                    <a:lumMod val="75000"/>
                  </a:schemeClr>
                </a:solidFill>
              </a:rPr>
              <a:t> , річка Гудзон , з двома правими руками й двома лівими ногами , чотири роки , вісім років .</a:t>
            </a:r>
            <a:endParaRPr lang="ru-RU" sz="1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500813" y="285750"/>
            <a:ext cx="2071687" cy="471488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uk-UA" sz="2400" dirty="0" smtClean="0">
                <a:solidFill>
                  <a:schemeClr val="accent4">
                    <a:lumMod val="75000"/>
                  </a:schemeClr>
                </a:solidFill>
              </a:rPr>
              <a:t>Моя опора</a:t>
            </a:r>
            <a:endParaRPr lang="ru-RU" sz="2400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Содержимое 3" descr="3477066.jpg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714375" y="1643063"/>
            <a:ext cx="714375" cy="785812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err="1" smtClean="0">
                <a:solidFill>
                  <a:schemeClr val="tx2">
                    <a:lumMod val="75000"/>
                  </a:schemeClr>
                </a:solidFill>
              </a:rPr>
              <a:t>Кошик</a:t>
            </a:r>
            <a:endParaRPr lang="ru-RU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1034" name="Picture 2" descr="C:\Users\123\Desktop\Лена\c_big13127945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4375" y="2928938"/>
            <a:ext cx="714375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3" descr="C:\Users\123\Desktop\Лена\suitcas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2938" y="4643438"/>
            <a:ext cx="785812" cy="1071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029" name="Object 5"/>
          <p:cNvGraphicFramePr>
            <a:graphicFrameLocks noChangeAspect="1"/>
          </p:cNvGraphicFramePr>
          <p:nvPr/>
        </p:nvGraphicFramePr>
        <p:xfrm>
          <a:off x="1571625" y="1643063"/>
          <a:ext cx="6929438" cy="571500"/>
        </p:xfrm>
        <a:graphic>
          <a:graphicData uri="http://schemas.openxmlformats.org/presentationml/2006/ole">
            <p:oleObj spid="_x0000_s1029" name="Документ" r:id="rId6" imgW="5946213" imgH="204457" progId="Word.Document.12">
              <p:embed/>
            </p:oleObj>
          </a:graphicData>
        </a:graphic>
      </p:graphicFrame>
      <p:graphicFrame>
        <p:nvGraphicFramePr>
          <p:cNvPr id="1030" name="Object 6"/>
          <p:cNvGraphicFramePr>
            <a:graphicFrameLocks noChangeAspect="1"/>
          </p:cNvGraphicFramePr>
          <p:nvPr/>
        </p:nvGraphicFramePr>
        <p:xfrm>
          <a:off x="1500188" y="3000375"/>
          <a:ext cx="6643687" cy="642938"/>
        </p:xfrm>
        <a:graphic>
          <a:graphicData uri="http://schemas.openxmlformats.org/presentationml/2006/ole">
            <p:oleObj spid="_x0000_s1030" name="Документ" r:id="rId7" imgW="5946213" imgH="204457" progId="Word.Document.12">
              <p:embed/>
            </p:oleObj>
          </a:graphicData>
        </a:graphic>
      </p:graphicFrame>
      <p:graphicFrame>
        <p:nvGraphicFramePr>
          <p:cNvPr id="1031" name="Object 7"/>
          <p:cNvGraphicFramePr>
            <a:graphicFrameLocks noChangeAspect="1"/>
          </p:cNvGraphicFramePr>
          <p:nvPr/>
        </p:nvGraphicFramePr>
        <p:xfrm>
          <a:off x="1643063" y="4643438"/>
          <a:ext cx="7072312" cy="561975"/>
        </p:xfrm>
        <a:graphic>
          <a:graphicData uri="http://schemas.openxmlformats.org/presentationml/2006/ole">
            <p:oleObj spid="_x0000_s1031" name="Документ" r:id="rId8" imgW="5946213" imgH="204457" progId="Word.Document.12">
              <p:embed/>
            </p:oleObj>
          </a:graphicData>
        </a:graphic>
      </p:graphicFrame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135</TotalTime>
  <Words>60</Words>
  <PresentationFormat>Экран (4:3)</PresentationFormat>
  <Paragraphs>7</Paragraphs>
  <Slides>9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4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8" baseType="lpstr">
      <vt:lpstr>Constantia</vt:lpstr>
      <vt:lpstr>Arial</vt:lpstr>
      <vt:lpstr>Wingdings 2</vt:lpstr>
      <vt:lpstr>Calibri</vt:lpstr>
      <vt:lpstr>Бумажная</vt:lpstr>
      <vt:lpstr>Бумажная</vt:lpstr>
      <vt:lpstr>Бумажная</vt:lpstr>
      <vt:lpstr>Бумажная</vt:lpstr>
      <vt:lpstr>Документ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Моя опора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Ярослав</dc:creator>
  <cp:lastModifiedBy>Makas</cp:lastModifiedBy>
  <cp:revision>32</cp:revision>
  <dcterms:created xsi:type="dcterms:W3CDTF">2012-03-05T12:50:06Z</dcterms:created>
  <dcterms:modified xsi:type="dcterms:W3CDTF">2012-03-27T19:55:43Z</dcterms:modified>
</cp:coreProperties>
</file>