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0" r:id="rId13"/>
    <p:sldId id="268" r:id="rId14"/>
    <p:sldId id="269" r:id="rId15"/>
    <p:sldId id="271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9" r:id="rId29"/>
    <p:sldId id="291" r:id="rId30"/>
    <p:sldId id="292" r:id="rId31"/>
    <p:sldId id="294" r:id="rId32"/>
    <p:sldId id="295" r:id="rId33"/>
    <p:sldId id="296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DF4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C5D02C-CB04-4480-B2D2-5BB342148A0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0C815345-F9DF-4CFA-B01C-E752648EA134}">
      <dgm:prSet/>
      <dgm:spPr/>
      <dgm:t>
        <a:bodyPr/>
        <a:lstStyle/>
        <a:p>
          <a:pPr rtl="0"/>
          <a:r>
            <a:rPr lang="uk-UA" dirty="0" smtClean="0">
              <a:solidFill>
                <a:schemeClr val="accent3">
                  <a:lumMod val="50000"/>
                </a:schemeClr>
              </a:solidFill>
            </a:rPr>
            <a:t>«Арзамас» (1815-1818) - назва літературного гуртка, що поєднував прихильників нового «</a:t>
          </a:r>
          <a:r>
            <a:rPr lang="uk-UA" dirty="0" err="1" smtClean="0">
              <a:solidFill>
                <a:schemeClr val="accent3">
                  <a:lumMod val="50000"/>
                </a:schemeClr>
              </a:solidFill>
            </a:rPr>
            <a:t>карамзинского</a:t>
          </a:r>
          <a:r>
            <a:rPr lang="uk-UA" dirty="0" smtClean="0">
              <a:solidFill>
                <a:schemeClr val="accent3">
                  <a:lumMod val="50000"/>
                </a:schemeClr>
              </a:solidFill>
            </a:rPr>
            <a:t>» напряму в літературі.</a:t>
          </a:r>
          <a:br>
            <a:rPr lang="uk-UA" dirty="0" smtClean="0">
              <a:solidFill>
                <a:schemeClr val="accent3">
                  <a:lumMod val="50000"/>
                </a:schemeClr>
              </a:solidFill>
            </a:rPr>
          </a:br>
          <a:endParaRPr lang="uk-UA" dirty="0">
            <a:solidFill>
              <a:schemeClr val="accent3">
                <a:lumMod val="50000"/>
              </a:schemeClr>
            </a:solidFill>
          </a:endParaRPr>
        </a:p>
      </dgm:t>
    </dgm:pt>
    <dgm:pt modelId="{3814EEEE-4851-4109-88D9-9E16EE35D46E}" type="parTrans" cxnId="{53C47FEF-1965-4C9A-8923-D4B7166DDF16}">
      <dgm:prSet/>
      <dgm:spPr/>
      <dgm:t>
        <a:bodyPr/>
        <a:lstStyle/>
        <a:p>
          <a:endParaRPr lang="uk-UA"/>
        </a:p>
      </dgm:t>
    </dgm:pt>
    <dgm:pt modelId="{30C0981D-6A14-4C33-8B80-332A5E6E9FEB}" type="sibTrans" cxnId="{53C47FEF-1965-4C9A-8923-D4B7166DDF16}">
      <dgm:prSet/>
      <dgm:spPr/>
      <dgm:t>
        <a:bodyPr/>
        <a:lstStyle/>
        <a:p>
          <a:endParaRPr lang="uk-UA"/>
        </a:p>
      </dgm:t>
    </dgm:pt>
    <dgm:pt modelId="{A3D81508-310D-4BBB-BB6E-F45F1CD06E30}">
      <dgm:prSet/>
      <dgm:spPr/>
      <dgm:t>
        <a:bodyPr/>
        <a:lstStyle/>
        <a:p>
          <a:pPr rtl="0"/>
          <a:r>
            <a:rPr lang="uk-UA" dirty="0" smtClean="0">
              <a:solidFill>
                <a:schemeClr val="accent3">
                  <a:lumMod val="50000"/>
                </a:schemeClr>
              </a:solidFill>
            </a:rPr>
            <a:t>«Арзамас» поставив собі завданням боротьбу з архаїчними літературними смаками і традиціями, захисники яких об'єднувалися «Бесідою любителів російського слова» (так </a:t>
          </a:r>
          <a:r>
            <a:rPr lang="uk-UA" dirty="0" err="1" smtClean="0">
              <a:solidFill>
                <a:schemeClr val="accent3">
                  <a:lumMod val="50000"/>
                </a:schemeClr>
              </a:solidFill>
            </a:rPr>
            <a:t>зв</a:t>
          </a:r>
          <a:r>
            <a:rPr lang="uk-UA" dirty="0" smtClean="0">
              <a:solidFill>
                <a:schemeClr val="accent3">
                  <a:lumMod val="50000"/>
                </a:schemeClr>
              </a:solidFill>
            </a:rPr>
            <a:t>. «</a:t>
          </a:r>
          <a:r>
            <a:rPr lang="uk-UA" dirty="0" err="1" smtClean="0">
              <a:solidFill>
                <a:schemeClr val="accent3">
                  <a:lumMod val="50000"/>
                </a:schemeClr>
              </a:solidFill>
            </a:rPr>
            <a:t>Архаісти</a:t>
          </a:r>
          <a:r>
            <a:rPr lang="uk-UA" dirty="0" smtClean="0">
              <a:solidFill>
                <a:schemeClr val="accent3">
                  <a:lumMod val="50000"/>
                </a:schemeClr>
              </a:solidFill>
            </a:rPr>
            <a:t>»).</a:t>
          </a:r>
          <a:endParaRPr lang="uk-UA" dirty="0">
            <a:solidFill>
              <a:schemeClr val="accent3">
                <a:lumMod val="50000"/>
              </a:schemeClr>
            </a:solidFill>
          </a:endParaRPr>
        </a:p>
      </dgm:t>
    </dgm:pt>
    <dgm:pt modelId="{036CD45E-DC5E-4670-95B9-51C8CDEAC33B}" type="parTrans" cxnId="{678BA09A-544A-480A-9D99-A9F3D8E74821}">
      <dgm:prSet/>
      <dgm:spPr/>
      <dgm:t>
        <a:bodyPr/>
        <a:lstStyle/>
        <a:p>
          <a:endParaRPr lang="uk-UA"/>
        </a:p>
      </dgm:t>
    </dgm:pt>
    <dgm:pt modelId="{BAB51CE6-03C6-43EB-9B41-A1588687BFCC}" type="sibTrans" cxnId="{678BA09A-544A-480A-9D99-A9F3D8E74821}">
      <dgm:prSet/>
      <dgm:spPr/>
      <dgm:t>
        <a:bodyPr/>
        <a:lstStyle/>
        <a:p>
          <a:endParaRPr lang="uk-UA"/>
        </a:p>
      </dgm:t>
    </dgm:pt>
    <dgm:pt modelId="{1D927560-002B-4BB8-AB44-2A1301DB8C23}" type="pres">
      <dgm:prSet presAssocID="{B4C5D02C-CB04-4480-B2D2-5BB342148A0E}" presName="linear" presStyleCnt="0">
        <dgm:presLayoutVars>
          <dgm:animLvl val="lvl"/>
          <dgm:resizeHandles val="exact"/>
        </dgm:presLayoutVars>
      </dgm:prSet>
      <dgm:spPr/>
    </dgm:pt>
    <dgm:pt modelId="{7F25F2F7-0408-430D-93C1-5910741764E6}" type="pres">
      <dgm:prSet presAssocID="{0C815345-F9DF-4CFA-B01C-E752648EA13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F08AACC-4813-44D1-BCB6-E08B933D3704}" type="pres">
      <dgm:prSet presAssocID="{30C0981D-6A14-4C33-8B80-332A5E6E9FEB}" presName="spacer" presStyleCnt="0"/>
      <dgm:spPr/>
    </dgm:pt>
    <dgm:pt modelId="{A1C76234-D4EE-4C59-864C-62C4AFAE9A5A}" type="pres">
      <dgm:prSet presAssocID="{A3D81508-310D-4BBB-BB6E-F45F1CD06E3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53C47FEF-1965-4C9A-8923-D4B7166DDF16}" srcId="{B4C5D02C-CB04-4480-B2D2-5BB342148A0E}" destId="{0C815345-F9DF-4CFA-B01C-E752648EA134}" srcOrd="0" destOrd="0" parTransId="{3814EEEE-4851-4109-88D9-9E16EE35D46E}" sibTransId="{30C0981D-6A14-4C33-8B80-332A5E6E9FEB}"/>
    <dgm:cxn modelId="{863C810C-38CB-4496-A721-94D18E399D6D}" type="presOf" srcId="{B4C5D02C-CB04-4480-B2D2-5BB342148A0E}" destId="{1D927560-002B-4BB8-AB44-2A1301DB8C23}" srcOrd="0" destOrd="0" presId="urn:microsoft.com/office/officeart/2005/8/layout/vList2"/>
    <dgm:cxn modelId="{946A192F-E2A1-4831-A397-601377C48CB4}" type="presOf" srcId="{0C815345-F9DF-4CFA-B01C-E752648EA134}" destId="{7F25F2F7-0408-430D-93C1-5910741764E6}" srcOrd="0" destOrd="0" presId="urn:microsoft.com/office/officeart/2005/8/layout/vList2"/>
    <dgm:cxn modelId="{E81BF361-925E-42E9-89E4-F9B095D546B1}" type="presOf" srcId="{A3D81508-310D-4BBB-BB6E-F45F1CD06E30}" destId="{A1C76234-D4EE-4C59-864C-62C4AFAE9A5A}" srcOrd="0" destOrd="0" presId="urn:microsoft.com/office/officeart/2005/8/layout/vList2"/>
    <dgm:cxn modelId="{678BA09A-544A-480A-9D99-A9F3D8E74821}" srcId="{B4C5D02C-CB04-4480-B2D2-5BB342148A0E}" destId="{A3D81508-310D-4BBB-BB6E-F45F1CD06E30}" srcOrd="1" destOrd="0" parTransId="{036CD45E-DC5E-4670-95B9-51C8CDEAC33B}" sibTransId="{BAB51CE6-03C6-43EB-9B41-A1588687BFCC}"/>
    <dgm:cxn modelId="{CD3DDE85-5FD4-480D-91F5-1B0BC9FC2B58}" type="presParOf" srcId="{1D927560-002B-4BB8-AB44-2A1301DB8C23}" destId="{7F25F2F7-0408-430D-93C1-5910741764E6}" srcOrd="0" destOrd="0" presId="urn:microsoft.com/office/officeart/2005/8/layout/vList2"/>
    <dgm:cxn modelId="{E540D5BA-C5BB-4F78-83E7-2B4ED7003B4E}" type="presParOf" srcId="{1D927560-002B-4BB8-AB44-2A1301DB8C23}" destId="{7F08AACC-4813-44D1-BCB6-E08B933D3704}" srcOrd="1" destOrd="0" presId="urn:microsoft.com/office/officeart/2005/8/layout/vList2"/>
    <dgm:cxn modelId="{B6E2207E-C38A-43A7-8CE7-EA717E391EC8}" type="presParOf" srcId="{1D927560-002B-4BB8-AB44-2A1301DB8C23}" destId="{A1C76234-D4EE-4C59-864C-62C4AFAE9A5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CF59BF4-51D9-402B-B2C7-77E3BA671367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A6B65DC9-EDD5-4E20-8E9B-8811C27F9575}">
      <dgm:prSet/>
      <dgm:spPr>
        <a:solidFill>
          <a:srgbClr val="FFFF00"/>
        </a:solidFill>
      </dgm:spPr>
      <dgm:t>
        <a:bodyPr/>
        <a:lstStyle/>
        <a:p>
          <a:pPr rtl="0"/>
          <a:r>
            <a:rPr lang="uk-UA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Остаточне формування оригінального поетичного стилю Пушкіна;</a:t>
          </a:r>
          <a:endParaRPr lang="uk-UA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8C6EA5C6-BF53-4CF9-8D3C-BFC9D27EA15D}" type="parTrans" cxnId="{3841F142-8775-4CC4-BAA2-905CBA874973}">
      <dgm:prSet/>
      <dgm:spPr/>
      <dgm:t>
        <a:bodyPr/>
        <a:lstStyle/>
        <a:p>
          <a:endParaRPr lang="uk-UA"/>
        </a:p>
      </dgm:t>
    </dgm:pt>
    <dgm:pt modelId="{E4F075F6-069E-446F-B33E-74E7E484FD82}" type="sibTrans" cxnId="{3841F142-8775-4CC4-BAA2-905CBA874973}">
      <dgm:prSet/>
      <dgm:spPr/>
      <dgm:t>
        <a:bodyPr/>
        <a:lstStyle/>
        <a:p>
          <a:endParaRPr lang="uk-UA"/>
        </a:p>
      </dgm:t>
    </dgm:pt>
    <dgm:pt modelId="{F0C23333-3DA0-4C15-ABCA-889F49BA3B7E}">
      <dgm:prSet/>
      <dgm:spPr>
        <a:solidFill>
          <a:srgbClr val="FFFF00"/>
        </a:solidFill>
      </dgm:spPr>
      <dgm:t>
        <a:bodyPr/>
        <a:lstStyle/>
        <a:p>
          <a:pPr rtl="0"/>
          <a:r>
            <a:rPr lang="uk-UA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Взаємодія 3-х стильових стихій</a:t>
          </a:r>
          <a:r>
            <a:rPr lang="uk-UA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:</a:t>
          </a:r>
          <a:br>
            <a:rPr lang="uk-UA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uk-UA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архаїчна;</a:t>
          </a:r>
          <a:br>
            <a:rPr lang="uk-UA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uk-UA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романтична;</a:t>
          </a:r>
          <a:br>
            <a:rPr lang="uk-UA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uk-UA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Знижена, побутова.</a:t>
          </a:r>
          <a:endParaRPr lang="uk-UA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7887C9DC-D00D-45F1-A177-C28EF446AC05}" type="parTrans" cxnId="{3666AADB-A00C-477F-AC10-4BDC58E5EC8E}">
      <dgm:prSet/>
      <dgm:spPr/>
      <dgm:t>
        <a:bodyPr/>
        <a:lstStyle/>
        <a:p>
          <a:endParaRPr lang="uk-UA"/>
        </a:p>
      </dgm:t>
    </dgm:pt>
    <dgm:pt modelId="{67B4ABBF-CAC7-4208-910E-B67B9A9F5A10}" type="sibTrans" cxnId="{3666AADB-A00C-477F-AC10-4BDC58E5EC8E}">
      <dgm:prSet/>
      <dgm:spPr/>
      <dgm:t>
        <a:bodyPr/>
        <a:lstStyle/>
        <a:p>
          <a:endParaRPr lang="uk-UA"/>
        </a:p>
      </dgm:t>
    </dgm:pt>
    <dgm:pt modelId="{50CC3C2B-339A-4936-A536-E1B47BC66470}">
      <dgm:prSet/>
      <dgm:spPr>
        <a:solidFill>
          <a:srgbClr val="FFFF00"/>
        </a:solidFill>
      </dgm:spPr>
      <dgm:t>
        <a:bodyPr/>
        <a:lstStyle/>
        <a:p>
          <a:pPr rtl="0"/>
          <a:r>
            <a:rPr lang="uk-UA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Мета лірики:</a:t>
          </a:r>
          <a:br>
            <a:rPr lang="uk-UA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uk-UA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Висловити багатство життєвих вражень, пристрастей, думок, настроїв.</a:t>
          </a:r>
          <a:endParaRPr lang="ru-RU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103E217E-4C44-4C5E-904F-B68937FDDBDA}" type="parTrans" cxnId="{BDEFBEA4-D25D-47B8-ADA9-948932544B5F}">
      <dgm:prSet/>
      <dgm:spPr/>
      <dgm:t>
        <a:bodyPr/>
        <a:lstStyle/>
        <a:p>
          <a:endParaRPr lang="uk-UA"/>
        </a:p>
      </dgm:t>
    </dgm:pt>
    <dgm:pt modelId="{097E8C1D-3602-4D6D-A800-85665D275226}" type="sibTrans" cxnId="{BDEFBEA4-D25D-47B8-ADA9-948932544B5F}">
      <dgm:prSet/>
      <dgm:spPr/>
      <dgm:t>
        <a:bodyPr/>
        <a:lstStyle/>
        <a:p>
          <a:endParaRPr lang="uk-UA"/>
        </a:p>
      </dgm:t>
    </dgm:pt>
    <dgm:pt modelId="{A4F45FDF-35B6-470E-B60C-549969F04588}" type="pres">
      <dgm:prSet presAssocID="{5CF59BF4-51D9-402B-B2C7-77E3BA671367}" presName="compositeShape" presStyleCnt="0">
        <dgm:presLayoutVars>
          <dgm:chMax val="7"/>
          <dgm:dir/>
          <dgm:resizeHandles val="exact"/>
        </dgm:presLayoutVars>
      </dgm:prSet>
      <dgm:spPr/>
    </dgm:pt>
    <dgm:pt modelId="{E3A7465E-F952-437F-9051-AC5D9996A6A1}" type="pres">
      <dgm:prSet presAssocID="{A6B65DC9-EDD5-4E20-8E9B-8811C27F9575}" presName="circ1" presStyleLbl="vennNode1" presStyleIdx="0" presStyleCnt="3"/>
      <dgm:spPr/>
    </dgm:pt>
    <dgm:pt modelId="{35FA3C5C-4E42-4A78-B7A3-CC42E571D6BB}" type="pres">
      <dgm:prSet presAssocID="{A6B65DC9-EDD5-4E20-8E9B-8811C27F957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7CD0B4A-FF5C-4976-A187-078B5C06177E}" type="pres">
      <dgm:prSet presAssocID="{F0C23333-3DA0-4C15-ABCA-889F49BA3B7E}" presName="circ2" presStyleLbl="vennNode1" presStyleIdx="1" presStyleCnt="3"/>
      <dgm:spPr/>
    </dgm:pt>
    <dgm:pt modelId="{9758A764-6F23-425A-8CAE-D936BB9AF200}" type="pres">
      <dgm:prSet presAssocID="{F0C23333-3DA0-4C15-ABCA-889F49BA3B7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E96799E-564D-43E5-99C5-0FF2E53BC140}" type="pres">
      <dgm:prSet presAssocID="{50CC3C2B-339A-4936-A536-E1B47BC66470}" presName="circ3" presStyleLbl="vennNode1" presStyleIdx="2" presStyleCnt="3"/>
      <dgm:spPr/>
    </dgm:pt>
    <dgm:pt modelId="{546B6261-A15B-4ADF-86A9-5603A7979F1F}" type="pres">
      <dgm:prSet presAssocID="{50CC3C2B-339A-4936-A536-E1B47BC6647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3666AADB-A00C-477F-AC10-4BDC58E5EC8E}" srcId="{5CF59BF4-51D9-402B-B2C7-77E3BA671367}" destId="{F0C23333-3DA0-4C15-ABCA-889F49BA3B7E}" srcOrd="1" destOrd="0" parTransId="{7887C9DC-D00D-45F1-A177-C28EF446AC05}" sibTransId="{67B4ABBF-CAC7-4208-910E-B67B9A9F5A10}"/>
    <dgm:cxn modelId="{06D0B24E-4ED3-46D5-AC71-EC17B87CB3F4}" type="presOf" srcId="{F0C23333-3DA0-4C15-ABCA-889F49BA3B7E}" destId="{07CD0B4A-FF5C-4976-A187-078B5C06177E}" srcOrd="0" destOrd="0" presId="urn:microsoft.com/office/officeart/2005/8/layout/venn1"/>
    <dgm:cxn modelId="{D8792CD9-19BC-4888-89E5-50F99B59E761}" type="presOf" srcId="{A6B65DC9-EDD5-4E20-8E9B-8811C27F9575}" destId="{E3A7465E-F952-437F-9051-AC5D9996A6A1}" srcOrd="0" destOrd="0" presId="urn:microsoft.com/office/officeart/2005/8/layout/venn1"/>
    <dgm:cxn modelId="{BDEFBEA4-D25D-47B8-ADA9-948932544B5F}" srcId="{5CF59BF4-51D9-402B-B2C7-77E3BA671367}" destId="{50CC3C2B-339A-4936-A536-E1B47BC66470}" srcOrd="2" destOrd="0" parTransId="{103E217E-4C44-4C5E-904F-B68937FDDBDA}" sibTransId="{097E8C1D-3602-4D6D-A800-85665D275226}"/>
    <dgm:cxn modelId="{26099905-9F13-4C53-A1FC-C91D01152BF0}" type="presOf" srcId="{F0C23333-3DA0-4C15-ABCA-889F49BA3B7E}" destId="{9758A764-6F23-425A-8CAE-D936BB9AF200}" srcOrd="1" destOrd="0" presId="urn:microsoft.com/office/officeart/2005/8/layout/venn1"/>
    <dgm:cxn modelId="{3841F142-8775-4CC4-BAA2-905CBA874973}" srcId="{5CF59BF4-51D9-402B-B2C7-77E3BA671367}" destId="{A6B65DC9-EDD5-4E20-8E9B-8811C27F9575}" srcOrd="0" destOrd="0" parTransId="{8C6EA5C6-BF53-4CF9-8D3C-BFC9D27EA15D}" sibTransId="{E4F075F6-069E-446F-B33E-74E7E484FD82}"/>
    <dgm:cxn modelId="{5631003B-6451-4DEF-BCA6-D6763F94D85E}" type="presOf" srcId="{50CC3C2B-339A-4936-A536-E1B47BC66470}" destId="{546B6261-A15B-4ADF-86A9-5603A7979F1F}" srcOrd="1" destOrd="0" presId="urn:microsoft.com/office/officeart/2005/8/layout/venn1"/>
    <dgm:cxn modelId="{4414ED1B-00BD-4DFC-AF9C-62C0B1CB885F}" type="presOf" srcId="{5CF59BF4-51D9-402B-B2C7-77E3BA671367}" destId="{A4F45FDF-35B6-470E-B60C-549969F04588}" srcOrd="0" destOrd="0" presId="urn:microsoft.com/office/officeart/2005/8/layout/venn1"/>
    <dgm:cxn modelId="{F54747D3-D962-44BB-8763-3BF7F3CD3D29}" type="presOf" srcId="{A6B65DC9-EDD5-4E20-8E9B-8811C27F9575}" destId="{35FA3C5C-4E42-4A78-B7A3-CC42E571D6BB}" srcOrd="1" destOrd="0" presId="urn:microsoft.com/office/officeart/2005/8/layout/venn1"/>
    <dgm:cxn modelId="{5DF6DAFC-FC17-4C6F-971F-F59B3FDCE889}" type="presOf" srcId="{50CC3C2B-339A-4936-A536-E1B47BC66470}" destId="{9E96799E-564D-43E5-99C5-0FF2E53BC140}" srcOrd="0" destOrd="0" presId="urn:microsoft.com/office/officeart/2005/8/layout/venn1"/>
    <dgm:cxn modelId="{66DF4103-A465-42A9-AA7B-F2C5AA2DAE5F}" type="presParOf" srcId="{A4F45FDF-35B6-470E-B60C-549969F04588}" destId="{E3A7465E-F952-437F-9051-AC5D9996A6A1}" srcOrd="0" destOrd="0" presId="urn:microsoft.com/office/officeart/2005/8/layout/venn1"/>
    <dgm:cxn modelId="{4089D56A-C77D-4A64-9124-E4B96143A345}" type="presParOf" srcId="{A4F45FDF-35B6-470E-B60C-549969F04588}" destId="{35FA3C5C-4E42-4A78-B7A3-CC42E571D6BB}" srcOrd="1" destOrd="0" presId="urn:microsoft.com/office/officeart/2005/8/layout/venn1"/>
    <dgm:cxn modelId="{DBA37BBD-0DBE-40B7-BEAA-59762D75E63D}" type="presParOf" srcId="{A4F45FDF-35B6-470E-B60C-549969F04588}" destId="{07CD0B4A-FF5C-4976-A187-078B5C06177E}" srcOrd="2" destOrd="0" presId="urn:microsoft.com/office/officeart/2005/8/layout/venn1"/>
    <dgm:cxn modelId="{2D090183-321E-42DE-861A-E12B3D9FA4E8}" type="presParOf" srcId="{A4F45FDF-35B6-470E-B60C-549969F04588}" destId="{9758A764-6F23-425A-8CAE-D936BB9AF200}" srcOrd="3" destOrd="0" presId="urn:microsoft.com/office/officeart/2005/8/layout/venn1"/>
    <dgm:cxn modelId="{F99FF87F-D44F-41F0-9318-5EAA7E527F65}" type="presParOf" srcId="{A4F45FDF-35B6-470E-B60C-549969F04588}" destId="{9E96799E-564D-43E5-99C5-0FF2E53BC140}" srcOrd="4" destOrd="0" presId="urn:microsoft.com/office/officeart/2005/8/layout/venn1"/>
    <dgm:cxn modelId="{63B18C2E-274C-4938-A705-F3B320F0BB8C}" type="presParOf" srcId="{A4F45FDF-35B6-470E-B60C-549969F04588}" destId="{546B6261-A15B-4ADF-86A9-5603A7979F1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22BE8AF-C6B5-4220-8FFB-06B806F9979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3585D0A-D88D-4D31-A226-FEE5787BC9FC}">
      <dgm:prSet/>
      <dgm:spPr/>
      <dgm:t>
        <a:bodyPr/>
        <a:lstStyle/>
        <a:p>
          <a:pPr rtl="0"/>
          <a:r>
            <a:rPr lang="uk-UA" b="1" dirty="0" smtClean="0">
              <a:solidFill>
                <a:schemeClr val="accent3">
                  <a:lumMod val="50000"/>
                </a:schemeClr>
              </a:solidFill>
            </a:rPr>
            <a:t>Коло спілкування:</a:t>
          </a:r>
          <a:r>
            <a:rPr lang="uk-UA" dirty="0" smtClean="0">
              <a:solidFill>
                <a:schemeClr val="accent3">
                  <a:lumMod val="50000"/>
                </a:schemeClr>
              </a:solidFill>
            </a:rPr>
            <a:t/>
          </a:r>
          <a:br>
            <a:rPr lang="uk-UA" dirty="0" smtClean="0">
              <a:solidFill>
                <a:schemeClr val="accent3">
                  <a:lumMod val="50000"/>
                </a:schemeClr>
              </a:solidFill>
            </a:rPr>
          </a:br>
          <a:r>
            <a:rPr lang="uk-UA" dirty="0" smtClean="0">
              <a:solidFill>
                <a:schemeClr val="accent3">
                  <a:lumMod val="50000"/>
                </a:schemeClr>
              </a:solidFill>
            </a:rPr>
            <a:t>Члени «Союзу благоденства;</a:t>
          </a:r>
          <a:br>
            <a:rPr lang="uk-UA" dirty="0" smtClean="0">
              <a:solidFill>
                <a:schemeClr val="accent3">
                  <a:lumMod val="50000"/>
                </a:schemeClr>
              </a:solidFill>
            </a:rPr>
          </a:br>
          <a:r>
            <a:rPr lang="uk-UA" dirty="0" smtClean="0">
              <a:solidFill>
                <a:schemeClr val="accent3">
                  <a:lumMod val="50000"/>
                </a:schemeClr>
              </a:solidFill>
            </a:rPr>
            <a:t>Члени таємного Південного товариства;</a:t>
          </a:r>
          <a:br>
            <a:rPr lang="uk-UA" dirty="0" smtClean="0">
              <a:solidFill>
                <a:schemeClr val="accent3">
                  <a:lumMod val="50000"/>
                </a:schemeClr>
              </a:solidFill>
            </a:rPr>
          </a:br>
          <a:r>
            <a:rPr lang="uk-UA" dirty="0" smtClean="0">
              <a:solidFill>
                <a:schemeClr val="accent3">
                  <a:lumMod val="50000"/>
                </a:schemeClr>
              </a:solidFill>
            </a:rPr>
            <a:t>Любовні пригоди;</a:t>
          </a:r>
          <a:br>
            <a:rPr lang="uk-UA" dirty="0" smtClean="0">
              <a:solidFill>
                <a:schemeClr val="accent3">
                  <a:lumMod val="50000"/>
                </a:schemeClr>
              </a:solidFill>
            </a:rPr>
          </a:br>
          <a:r>
            <a:rPr lang="uk-UA" dirty="0" smtClean="0">
              <a:solidFill>
                <a:schemeClr val="accent3">
                  <a:lumMod val="50000"/>
                </a:schemeClr>
              </a:solidFill>
            </a:rPr>
            <a:t>Розчарування в Богові, втрата віри;</a:t>
          </a:r>
          <a:br>
            <a:rPr lang="uk-UA" dirty="0" smtClean="0">
              <a:solidFill>
                <a:schemeClr val="accent3">
                  <a:lumMod val="50000"/>
                </a:schemeClr>
              </a:solidFill>
            </a:rPr>
          </a:br>
          <a:endParaRPr lang="uk-UA" dirty="0">
            <a:solidFill>
              <a:schemeClr val="accent3">
                <a:lumMod val="50000"/>
              </a:schemeClr>
            </a:solidFill>
          </a:endParaRPr>
        </a:p>
      </dgm:t>
    </dgm:pt>
    <dgm:pt modelId="{1CFF322B-F6AC-4FF2-AA3E-D7438E48E6EC}" type="parTrans" cxnId="{B51B01F0-9AF3-477C-ABCD-D158D0444E95}">
      <dgm:prSet/>
      <dgm:spPr/>
      <dgm:t>
        <a:bodyPr/>
        <a:lstStyle/>
        <a:p>
          <a:endParaRPr lang="uk-UA"/>
        </a:p>
      </dgm:t>
    </dgm:pt>
    <dgm:pt modelId="{417129DA-8621-47B9-A8DF-32BA6C209DAD}" type="sibTrans" cxnId="{B51B01F0-9AF3-477C-ABCD-D158D0444E95}">
      <dgm:prSet/>
      <dgm:spPr/>
      <dgm:t>
        <a:bodyPr/>
        <a:lstStyle/>
        <a:p>
          <a:endParaRPr lang="uk-UA"/>
        </a:p>
      </dgm:t>
    </dgm:pt>
    <dgm:pt modelId="{087081E0-18E7-460D-9DBE-5EDA6A9FEC65}">
      <dgm:prSet/>
      <dgm:spPr/>
      <dgm:t>
        <a:bodyPr/>
        <a:lstStyle/>
        <a:p>
          <a:pPr rtl="0"/>
          <a:r>
            <a:rPr lang="uk-UA" dirty="0" smtClean="0">
              <a:solidFill>
                <a:schemeClr val="accent3">
                  <a:lumMod val="50000"/>
                </a:schemeClr>
              </a:solidFill>
            </a:rPr>
            <a:t>1823-1824 - внутрішня криза.</a:t>
          </a:r>
          <a:br>
            <a:rPr lang="uk-UA" dirty="0" smtClean="0">
              <a:solidFill>
                <a:schemeClr val="accent3">
                  <a:lumMod val="50000"/>
                </a:schemeClr>
              </a:solidFill>
            </a:rPr>
          </a:br>
          <a:r>
            <a:rPr lang="uk-UA" dirty="0" smtClean="0">
              <a:solidFill>
                <a:schemeClr val="accent3">
                  <a:lumMod val="50000"/>
                </a:schemeClr>
              </a:solidFill>
            </a:rPr>
            <a:t>Посилання не протверезив, навпаки, Пушкін готовий зануритися у вир політичної боротьби, уповає на «караючий кинджал».</a:t>
          </a:r>
          <a:br>
            <a:rPr lang="uk-UA" dirty="0" smtClean="0">
              <a:solidFill>
                <a:schemeClr val="accent3">
                  <a:lumMod val="50000"/>
                </a:schemeClr>
              </a:solidFill>
            </a:rPr>
          </a:br>
          <a:r>
            <a:rPr lang="uk-UA" dirty="0" smtClean="0">
              <a:solidFill>
                <a:schemeClr val="accent3">
                  <a:lumMod val="50000"/>
                </a:schemeClr>
              </a:solidFill>
            </a:rPr>
            <a:t>Але друзі переконують його, що таємного товариства не існує.</a:t>
          </a:r>
          <a:endParaRPr lang="ru-RU" dirty="0">
            <a:solidFill>
              <a:schemeClr val="accent3">
                <a:lumMod val="50000"/>
              </a:schemeClr>
            </a:solidFill>
          </a:endParaRPr>
        </a:p>
      </dgm:t>
    </dgm:pt>
    <dgm:pt modelId="{0850994F-21B6-4387-8A6B-17B5C2ECBD17}" type="parTrans" cxnId="{AE247236-9DDE-4EB1-AC5A-4D4579AF5673}">
      <dgm:prSet/>
      <dgm:spPr/>
      <dgm:t>
        <a:bodyPr/>
        <a:lstStyle/>
        <a:p>
          <a:endParaRPr lang="uk-UA"/>
        </a:p>
      </dgm:t>
    </dgm:pt>
    <dgm:pt modelId="{BC7E5CF1-6737-4C7B-B2EE-65314065F647}" type="sibTrans" cxnId="{AE247236-9DDE-4EB1-AC5A-4D4579AF5673}">
      <dgm:prSet/>
      <dgm:spPr/>
      <dgm:t>
        <a:bodyPr/>
        <a:lstStyle/>
        <a:p>
          <a:endParaRPr lang="uk-UA"/>
        </a:p>
      </dgm:t>
    </dgm:pt>
    <dgm:pt modelId="{81762E0B-FFDF-4836-B506-74C87C0BF042}" type="pres">
      <dgm:prSet presAssocID="{622BE8AF-C6B5-4220-8FFB-06B806F9979D}" presName="linear" presStyleCnt="0">
        <dgm:presLayoutVars>
          <dgm:animLvl val="lvl"/>
          <dgm:resizeHandles val="exact"/>
        </dgm:presLayoutVars>
      </dgm:prSet>
      <dgm:spPr/>
    </dgm:pt>
    <dgm:pt modelId="{63865DFA-3A5D-4518-97C3-5615545F8EA1}" type="pres">
      <dgm:prSet presAssocID="{73585D0A-D88D-4D31-A226-FEE5787BC9F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0B181B1-90F7-4DA7-8F93-B6FEF7859E4C}" type="pres">
      <dgm:prSet presAssocID="{417129DA-8621-47B9-A8DF-32BA6C209DAD}" presName="spacer" presStyleCnt="0"/>
      <dgm:spPr/>
    </dgm:pt>
    <dgm:pt modelId="{6693D22C-879A-4166-9AF2-03CAE1B0AAF5}" type="pres">
      <dgm:prSet presAssocID="{087081E0-18E7-460D-9DBE-5EDA6A9FEC65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AE247236-9DDE-4EB1-AC5A-4D4579AF5673}" srcId="{622BE8AF-C6B5-4220-8FFB-06B806F9979D}" destId="{087081E0-18E7-460D-9DBE-5EDA6A9FEC65}" srcOrd="1" destOrd="0" parTransId="{0850994F-21B6-4387-8A6B-17B5C2ECBD17}" sibTransId="{BC7E5CF1-6737-4C7B-B2EE-65314065F647}"/>
    <dgm:cxn modelId="{FE12659B-B479-418C-92F6-622122F1FACC}" type="presOf" srcId="{087081E0-18E7-460D-9DBE-5EDA6A9FEC65}" destId="{6693D22C-879A-4166-9AF2-03CAE1B0AAF5}" srcOrd="0" destOrd="0" presId="urn:microsoft.com/office/officeart/2005/8/layout/vList2"/>
    <dgm:cxn modelId="{B51B01F0-9AF3-477C-ABCD-D158D0444E95}" srcId="{622BE8AF-C6B5-4220-8FFB-06B806F9979D}" destId="{73585D0A-D88D-4D31-A226-FEE5787BC9FC}" srcOrd="0" destOrd="0" parTransId="{1CFF322B-F6AC-4FF2-AA3E-D7438E48E6EC}" sibTransId="{417129DA-8621-47B9-A8DF-32BA6C209DAD}"/>
    <dgm:cxn modelId="{3C87F143-2FD6-4C4A-A59C-251137749E0A}" type="presOf" srcId="{622BE8AF-C6B5-4220-8FFB-06B806F9979D}" destId="{81762E0B-FFDF-4836-B506-74C87C0BF042}" srcOrd="0" destOrd="0" presId="urn:microsoft.com/office/officeart/2005/8/layout/vList2"/>
    <dgm:cxn modelId="{36E3F299-7B6C-40BF-9126-9657F6E2A5BC}" type="presOf" srcId="{73585D0A-D88D-4D31-A226-FEE5787BC9FC}" destId="{63865DFA-3A5D-4518-97C3-5615545F8EA1}" srcOrd="0" destOrd="0" presId="urn:microsoft.com/office/officeart/2005/8/layout/vList2"/>
    <dgm:cxn modelId="{62A661AA-3AAC-4BD1-B679-3F4726292D74}" type="presParOf" srcId="{81762E0B-FFDF-4836-B506-74C87C0BF042}" destId="{63865DFA-3A5D-4518-97C3-5615545F8EA1}" srcOrd="0" destOrd="0" presId="urn:microsoft.com/office/officeart/2005/8/layout/vList2"/>
    <dgm:cxn modelId="{3B65F690-D99B-4F75-852A-D02B1A6EE260}" type="presParOf" srcId="{81762E0B-FFDF-4836-B506-74C87C0BF042}" destId="{C0B181B1-90F7-4DA7-8F93-B6FEF7859E4C}" srcOrd="1" destOrd="0" presId="urn:microsoft.com/office/officeart/2005/8/layout/vList2"/>
    <dgm:cxn modelId="{97C1B16A-8ABB-4E40-BFB9-96382AB3A9EA}" type="presParOf" srcId="{81762E0B-FFDF-4836-B506-74C87C0BF042}" destId="{6693D22C-879A-4166-9AF2-03CAE1B0AAF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9F02DF0-B1A0-43F6-836F-8BB4BE7556A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9E16BE20-DD51-41F2-9D48-DA6E7D3EEA16}">
      <dgm:prSet custT="1"/>
      <dgm:spPr>
        <a:solidFill>
          <a:srgbClr val="1BDF4E"/>
        </a:solidFill>
        <a:ln>
          <a:solidFill>
            <a:srgbClr val="002060"/>
          </a:solidFill>
        </a:ln>
      </dgm:spPr>
      <dgm:t>
        <a:bodyPr/>
        <a:lstStyle/>
        <a:p>
          <a:pPr rtl="0"/>
          <a:r>
            <a:rPr lang="uk-UA" sz="2000" i="1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... Перше пророцтво про листі з грошима збулося в той же вечір. Пушкін, повернувшись від ворожки додому, знайшов зовсім несподіване лист від </a:t>
          </a:r>
          <a:r>
            <a:rPr lang="uk-UA" sz="2000" i="1" dirty="0" err="1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ліцейного</a:t>
          </a:r>
          <a:r>
            <a:rPr lang="uk-UA" sz="2000" i="1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товариша, Корсакова, сповіщає його про висилку карткового боргу, давно забутого Пушкіним. Таке швидке виконання пророцтва вразило містично налаштованого поета.</a:t>
          </a:r>
          <a:br>
            <a:rPr lang="uk-UA" sz="2000" i="1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endParaRPr lang="uk-UA" sz="2000" i="1" dirty="0">
            <a:solidFill>
              <a:schemeClr val="tx1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449503DE-0D07-4BAE-92D3-1F8869C052AA}" type="parTrans" cxnId="{7CD728E6-DE0B-4DEB-9F1C-686D6D362183}">
      <dgm:prSet/>
      <dgm:spPr/>
      <dgm:t>
        <a:bodyPr/>
        <a:lstStyle/>
        <a:p>
          <a:endParaRPr lang="uk-UA"/>
        </a:p>
      </dgm:t>
    </dgm:pt>
    <dgm:pt modelId="{4E19DEC1-431F-4140-821D-2809CF8B7CFE}" type="sibTrans" cxnId="{7CD728E6-DE0B-4DEB-9F1C-686D6D362183}">
      <dgm:prSet/>
      <dgm:spPr/>
      <dgm:t>
        <a:bodyPr/>
        <a:lstStyle/>
        <a:p>
          <a:endParaRPr lang="uk-UA"/>
        </a:p>
      </dgm:t>
    </dgm:pt>
    <dgm:pt modelId="{2F625F71-47D9-41B2-B6B0-616BF42040A6}">
      <dgm:prSet custT="1"/>
      <dgm:spPr>
        <a:solidFill>
          <a:srgbClr val="1BDF4E"/>
        </a:solidFill>
        <a:ln>
          <a:solidFill>
            <a:srgbClr val="002060"/>
          </a:solidFill>
        </a:ln>
      </dgm:spPr>
      <dgm:t>
        <a:bodyPr/>
        <a:lstStyle/>
        <a:p>
          <a:pPr rtl="0"/>
          <a:r>
            <a:rPr lang="uk-UA" sz="2000" i="1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Декілька днів опісля, в театрі його покликав до себе Олексій Федорович Орлов і почав відмовляти його від надходження в гусари, а пропонував служити в кінній гвардії. Саме після цієї зустрічі в театрі Пушкін згадав про ворожки всерйоз. Він говорив: "Тепер треба збутися і третьому пророкуванню".</a:t>
          </a:r>
          <a:br>
            <a:rPr lang="uk-UA" sz="2000" i="1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endParaRPr lang="uk-UA" sz="2000" i="1" dirty="0">
            <a:solidFill>
              <a:schemeClr val="tx1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8342CD49-89F2-49D3-811B-7FCB03269484}" type="parTrans" cxnId="{349DC82F-F2FA-4B83-AFEC-6377C7DE3C6E}">
      <dgm:prSet/>
      <dgm:spPr/>
      <dgm:t>
        <a:bodyPr/>
        <a:lstStyle/>
        <a:p>
          <a:endParaRPr lang="uk-UA"/>
        </a:p>
      </dgm:t>
    </dgm:pt>
    <dgm:pt modelId="{C138C1B7-65F4-441A-8F4E-579D7BA803DC}" type="sibTrans" cxnId="{349DC82F-F2FA-4B83-AFEC-6377C7DE3C6E}">
      <dgm:prSet/>
      <dgm:spPr/>
      <dgm:t>
        <a:bodyPr/>
        <a:lstStyle/>
        <a:p>
          <a:endParaRPr lang="uk-UA"/>
        </a:p>
      </dgm:t>
    </dgm:pt>
    <dgm:pt modelId="{64EABECD-BABE-41F1-8818-E8BB4547E643}">
      <dgm:prSet custT="1"/>
      <dgm:spPr>
        <a:solidFill>
          <a:srgbClr val="1BDF4E"/>
        </a:solidFill>
        <a:ln>
          <a:solidFill>
            <a:srgbClr val="002060"/>
          </a:solidFill>
        </a:ln>
      </dgm:spPr>
      <dgm:t>
        <a:bodyPr/>
        <a:lstStyle/>
        <a:p>
          <a:pPr rtl="0"/>
          <a:r>
            <a:rPr lang="uk-UA" sz="2000" i="1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Йшлося про його смерть у 37 років. За багатьма свідченнями, Пушкін в наступні роки став забобонним. Тим більше що, як і говорила ворожка, його двічі засилали на Південь і на Північ.</a:t>
          </a:r>
          <a:endParaRPr lang="ru-RU" sz="2000" i="1" dirty="0">
            <a:solidFill>
              <a:schemeClr val="tx1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C14FC7F6-D732-4030-8538-CF0A2C59FCD6}" type="parTrans" cxnId="{E3B4CD78-344C-4BFC-ACE0-C93ECB8CA306}">
      <dgm:prSet/>
      <dgm:spPr/>
      <dgm:t>
        <a:bodyPr/>
        <a:lstStyle/>
        <a:p>
          <a:endParaRPr lang="uk-UA"/>
        </a:p>
      </dgm:t>
    </dgm:pt>
    <dgm:pt modelId="{98D9ABD8-6C7E-4B09-B1E9-2E037201F38B}" type="sibTrans" cxnId="{E3B4CD78-344C-4BFC-ACE0-C93ECB8CA306}">
      <dgm:prSet/>
      <dgm:spPr/>
      <dgm:t>
        <a:bodyPr/>
        <a:lstStyle/>
        <a:p>
          <a:endParaRPr lang="uk-UA"/>
        </a:p>
      </dgm:t>
    </dgm:pt>
    <dgm:pt modelId="{79E316F1-6E60-4CD7-BCC0-AD0ED6128AC5}" type="pres">
      <dgm:prSet presAssocID="{69F02DF0-B1A0-43F6-836F-8BB4BE7556A4}" presName="linear" presStyleCnt="0">
        <dgm:presLayoutVars>
          <dgm:animLvl val="lvl"/>
          <dgm:resizeHandles val="exact"/>
        </dgm:presLayoutVars>
      </dgm:prSet>
      <dgm:spPr/>
    </dgm:pt>
    <dgm:pt modelId="{21D95C7B-4E97-4DBD-A258-DF2BCC203CFF}" type="pres">
      <dgm:prSet presAssocID="{9E16BE20-DD51-41F2-9D48-DA6E7D3EEA1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FB17432-3360-4B4C-AC63-395B397BF305}" type="pres">
      <dgm:prSet presAssocID="{4E19DEC1-431F-4140-821D-2809CF8B7CFE}" presName="spacer" presStyleCnt="0"/>
      <dgm:spPr/>
    </dgm:pt>
    <dgm:pt modelId="{B005982C-3B35-44C9-8C04-F4B4476F915B}" type="pres">
      <dgm:prSet presAssocID="{2F625F71-47D9-41B2-B6B0-616BF42040A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56A05B8-CC3A-41FA-AF11-4C7B9FD65FDF}" type="pres">
      <dgm:prSet presAssocID="{C138C1B7-65F4-441A-8F4E-579D7BA803DC}" presName="spacer" presStyleCnt="0"/>
      <dgm:spPr/>
    </dgm:pt>
    <dgm:pt modelId="{D9228824-A542-456D-8F1F-36FC5F373B2A}" type="pres">
      <dgm:prSet presAssocID="{64EABECD-BABE-41F1-8818-E8BB4547E64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49DC82F-F2FA-4B83-AFEC-6377C7DE3C6E}" srcId="{69F02DF0-B1A0-43F6-836F-8BB4BE7556A4}" destId="{2F625F71-47D9-41B2-B6B0-616BF42040A6}" srcOrd="1" destOrd="0" parTransId="{8342CD49-89F2-49D3-811B-7FCB03269484}" sibTransId="{C138C1B7-65F4-441A-8F4E-579D7BA803DC}"/>
    <dgm:cxn modelId="{CC8BE920-329A-4218-B914-B4309E882E7F}" type="presOf" srcId="{9E16BE20-DD51-41F2-9D48-DA6E7D3EEA16}" destId="{21D95C7B-4E97-4DBD-A258-DF2BCC203CFF}" srcOrd="0" destOrd="0" presId="urn:microsoft.com/office/officeart/2005/8/layout/vList2"/>
    <dgm:cxn modelId="{0ADC303C-25B9-4702-A871-9CACF208E0B0}" type="presOf" srcId="{2F625F71-47D9-41B2-B6B0-616BF42040A6}" destId="{B005982C-3B35-44C9-8C04-F4B4476F915B}" srcOrd="0" destOrd="0" presId="urn:microsoft.com/office/officeart/2005/8/layout/vList2"/>
    <dgm:cxn modelId="{E3B4CD78-344C-4BFC-ACE0-C93ECB8CA306}" srcId="{69F02DF0-B1A0-43F6-836F-8BB4BE7556A4}" destId="{64EABECD-BABE-41F1-8818-E8BB4547E643}" srcOrd="2" destOrd="0" parTransId="{C14FC7F6-D732-4030-8538-CF0A2C59FCD6}" sibTransId="{98D9ABD8-6C7E-4B09-B1E9-2E037201F38B}"/>
    <dgm:cxn modelId="{7CD728E6-DE0B-4DEB-9F1C-686D6D362183}" srcId="{69F02DF0-B1A0-43F6-836F-8BB4BE7556A4}" destId="{9E16BE20-DD51-41F2-9D48-DA6E7D3EEA16}" srcOrd="0" destOrd="0" parTransId="{449503DE-0D07-4BAE-92D3-1F8869C052AA}" sibTransId="{4E19DEC1-431F-4140-821D-2809CF8B7CFE}"/>
    <dgm:cxn modelId="{48CDDA56-58AD-4916-849E-1DAE08AC8EF0}" type="presOf" srcId="{69F02DF0-B1A0-43F6-836F-8BB4BE7556A4}" destId="{79E316F1-6E60-4CD7-BCC0-AD0ED6128AC5}" srcOrd="0" destOrd="0" presId="urn:microsoft.com/office/officeart/2005/8/layout/vList2"/>
    <dgm:cxn modelId="{74649059-C116-427A-855B-39F96F8B77E3}" type="presOf" srcId="{64EABECD-BABE-41F1-8818-E8BB4547E643}" destId="{D9228824-A542-456D-8F1F-36FC5F373B2A}" srcOrd="0" destOrd="0" presId="urn:microsoft.com/office/officeart/2005/8/layout/vList2"/>
    <dgm:cxn modelId="{234506A0-3D3D-4BA8-BFE5-F244B36DDE59}" type="presParOf" srcId="{79E316F1-6E60-4CD7-BCC0-AD0ED6128AC5}" destId="{21D95C7B-4E97-4DBD-A258-DF2BCC203CFF}" srcOrd="0" destOrd="0" presId="urn:microsoft.com/office/officeart/2005/8/layout/vList2"/>
    <dgm:cxn modelId="{68F35141-1050-4468-9AF6-2CE1C8203D68}" type="presParOf" srcId="{79E316F1-6E60-4CD7-BCC0-AD0ED6128AC5}" destId="{FFB17432-3360-4B4C-AC63-395B397BF305}" srcOrd="1" destOrd="0" presId="urn:microsoft.com/office/officeart/2005/8/layout/vList2"/>
    <dgm:cxn modelId="{00042AB0-4924-4244-9BCB-5B670EFD8254}" type="presParOf" srcId="{79E316F1-6E60-4CD7-BCC0-AD0ED6128AC5}" destId="{B005982C-3B35-44C9-8C04-F4B4476F915B}" srcOrd="2" destOrd="0" presId="urn:microsoft.com/office/officeart/2005/8/layout/vList2"/>
    <dgm:cxn modelId="{AE486B21-A35B-4D70-BE3F-D95282506D5E}" type="presParOf" srcId="{79E316F1-6E60-4CD7-BCC0-AD0ED6128AC5}" destId="{A56A05B8-CC3A-41FA-AF11-4C7B9FD65FDF}" srcOrd="3" destOrd="0" presId="urn:microsoft.com/office/officeart/2005/8/layout/vList2"/>
    <dgm:cxn modelId="{F95D8243-A0B5-44E8-84C3-722E7E2DDFCB}" type="presParOf" srcId="{79E316F1-6E60-4CD7-BCC0-AD0ED6128AC5}" destId="{D9228824-A542-456D-8F1F-36FC5F373B2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7B21CB-2D9F-4301-91B7-1F7BF5FFDEA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1498BBA-5F87-4BE6-BB27-A94692C56891}">
      <dgm:prSet/>
      <dgm:spPr>
        <a:solidFill>
          <a:srgbClr val="FFFF00"/>
        </a:solidFill>
        <a:ln>
          <a:solidFill>
            <a:srgbClr val="00B0F0"/>
          </a:solidFill>
        </a:ln>
      </dgm:spPr>
      <dgm:t>
        <a:bodyPr/>
        <a:lstStyle/>
        <a:p>
          <a:pPr rtl="0"/>
          <a:r>
            <a:rPr lang="uk-UA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Членами «Арзамаса» були як письменники (В. А. Жуковський, К. Н. </a:t>
          </a:r>
          <a:r>
            <a:rPr lang="uk-UA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Батюшков</a:t>
          </a:r>
          <a:r>
            <a:rPr lang="uk-UA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, П. А. </a:t>
          </a:r>
          <a:r>
            <a:rPr lang="uk-UA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Вяземський</a:t>
          </a:r>
          <a:r>
            <a:rPr lang="uk-UA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, В. Л. Пушкін, А. С. Пушкін, Д. В. Давидов), так і особи, відомі більше по своїй громадській діяльності.</a:t>
          </a:r>
          <a:br>
            <a:rPr lang="uk-UA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endParaRPr lang="uk-UA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08D58926-60F4-48CF-8891-8A1DD3A0C5EF}" type="parTrans" cxnId="{4A0830D7-4DB7-47B0-9E04-748B3CCF3FBC}">
      <dgm:prSet/>
      <dgm:spPr/>
      <dgm:t>
        <a:bodyPr/>
        <a:lstStyle/>
        <a:p>
          <a:endParaRPr lang="uk-UA"/>
        </a:p>
      </dgm:t>
    </dgm:pt>
    <dgm:pt modelId="{CD6E2B2B-FF45-4A7C-B087-E8B3C65BF62B}" type="sibTrans" cxnId="{4A0830D7-4DB7-47B0-9E04-748B3CCF3FBC}">
      <dgm:prSet/>
      <dgm:spPr/>
      <dgm:t>
        <a:bodyPr/>
        <a:lstStyle/>
        <a:p>
          <a:endParaRPr lang="uk-UA"/>
        </a:p>
      </dgm:t>
    </dgm:pt>
    <dgm:pt modelId="{A9387368-AF49-4B5E-904D-B3DD503AD3A3}">
      <dgm:prSet/>
      <dgm:spPr>
        <a:solidFill>
          <a:srgbClr val="FFFF00"/>
        </a:solidFill>
        <a:ln>
          <a:solidFill>
            <a:srgbClr val="00B0F0"/>
          </a:solidFill>
        </a:ln>
      </dgm:spPr>
      <dgm:t>
        <a:bodyPr/>
        <a:lstStyle/>
        <a:p>
          <a:pPr rtl="0"/>
          <a:r>
            <a:rPr lang="uk-UA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Всі члени «Арзамаса» наділялися жартівливими прізвиськами, запозиченими з балад Жуковського (Жуковський - Світлана, </a:t>
          </a:r>
          <a:r>
            <a:rPr lang="uk-UA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Вяземський</a:t>
          </a:r>
          <a:r>
            <a:rPr lang="uk-UA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- Асмодей, Пушкін - Цвіркун і т. д.).</a:t>
          </a:r>
          <a:br>
            <a:rPr lang="uk-UA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endParaRPr lang="uk-UA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3E1C42D-6E3F-4255-A7F0-EDB050D188A8}" type="parTrans" cxnId="{DA254844-A282-44D2-82E3-C58E7545BFF9}">
      <dgm:prSet/>
      <dgm:spPr/>
      <dgm:t>
        <a:bodyPr/>
        <a:lstStyle/>
        <a:p>
          <a:endParaRPr lang="uk-UA"/>
        </a:p>
      </dgm:t>
    </dgm:pt>
    <dgm:pt modelId="{B51BC8B3-0B01-43B7-9F51-E311C2B45BE2}" type="sibTrans" cxnId="{DA254844-A282-44D2-82E3-C58E7545BFF9}">
      <dgm:prSet/>
      <dgm:spPr/>
      <dgm:t>
        <a:bodyPr/>
        <a:lstStyle/>
        <a:p>
          <a:endParaRPr lang="uk-UA"/>
        </a:p>
      </dgm:t>
    </dgm:pt>
    <dgm:pt modelId="{A5C5F700-60BA-4F62-B4FA-FE8A4264C3FB}">
      <dgm:prSet/>
      <dgm:spPr>
        <a:solidFill>
          <a:srgbClr val="FFFF00"/>
        </a:solidFill>
        <a:ln>
          <a:solidFill>
            <a:srgbClr val="00B0F0"/>
          </a:solidFill>
        </a:ln>
      </dgm:spPr>
      <dgm:t>
        <a:bodyPr/>
        <a:lstStyle/>
        <a:p>
          <a:pPr rtl="0"/>
          <a:r>
            <a:rPr lang="uk-UA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На гербі суспільства зображувався гусак, так як «Арзамас славився своїми жирними гусьми».</a:t>
          </a:r>
          <a:endParaRPr lang="ru-RU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5DEE1B1-9812-4B55-8C02-6B9922926966}" type="parTrans" cxnId="{8714612E-DAF1-4D0C-A083-1B70691DE749}">
      <dgm:prSet/>
      <dgm:spPr/>
      <dgm:t>
        <a:bodyPr/>
        <a:lstStyle/>
        <a:p>
          <a:endParaRPr lang="uk-UA"/>
        </a:p>
      </dgm:t>
    </dgm:pt>
    <dgm:pt modelId="{336C1364-180B-4D50-AF07-84CC9004C7D9}" type="sibTrans" cxnId="{8714612E-DAF1-4D0C-A083-1B70691DE749}">
      <dgm:prSet/>
      <dgm:spPr/>
      <dgm:t>
        <a:bodyPr/>
        <a:lstStyle/>
        <a:p>
          <a:endParaRPr lang="uk-UA"/>
        </a:p>
      </dgm:t>
    </dgm:pt>
    <dgm:pt modelId="{B4C29A83-1DB8-42F1-823F-FCFE9E71B457}" type="pres">
      <dgm:prSet presAssocID="{B47B21CB-2D9F-4301-91B7-1F7BF5FFDEAC}" presName="linear" presStyleCnt="0">
        <dgm:presLayoutVars>
          <dgm:animLvl val="lvl"/>
          <dgm:resizeHandles val="exact"/>
        </dgm:presLayoutVars>
      </dgm:prSet>
      <dgm:spPr/>
    </dgm:pt>
    <dgm:pt modelId="{1C728231-4A99-44D4-85C4-5366BA4D6897}" type="pres">
      <dgm:prSet presAssocID="{81498BBA-5F87-4BE6-BB27-A94692C5689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2E739A2-7775-4EEE-9812-76378EFB707C}" type="pres">
      <dgm:prSet presAssocID="{CD6E2B2B-FF45-4A7C-B087-E8B3C65BF62B}" presName="spacer" presStyleCnt="0"/>
      <dgm:spPr/>
    </dgm:pt>
    <dgm:pt modelId="{78C04634-4B2F-42AB-958D-694391145AE2}" type="pres">
      <dgm:prSet presAssocID="{A9387368-AF49-4B5E-904D-B3DD503AD3A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0F3596B-D22C-4CD7-839D-01FA4A17FA32}" type="pres">
      <dgm:prSet presAssocID="{B51BC8B3-0B01-43B7-9F51-E311C2B45BE2}" presName="spacer" presStyleCnt="0"/>
      <dgm:spPr/>
    </dgm:pt>
    <dgm:pt modelId="{31F39A79-159E-4B43-911F-6B90E525DEA7}" type="pres">
      <dgm:prSet presAssocID="{A5C5F700-60BA-4F62-B4FA-FE8A4264C3F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63801C0-7C98-465D-9008-14A94AE37D29}" type="presOf" srcId="{B47B21CB-2D9F-4301-91B7-1F7BF5FFDEAC}" destId="{B4C29A83-1DB8-42F1-823F-FCFE9E71B457}" srcOrd="0" destOrd="0" presId="urn:microsoft.com/office/officeart/2005/8/layout/vList2"/>
    <dgm:cxn modelId="{1A3B7274-7F22-4801-BF68-7EDC11776703}" type="presOf" srcId="{81498BBA-5F87-4BE6-BB27-A94692C56891}" destId="{1C728231-4A99-44D4-85C4-5366BA4D6897}" srcOrd="0" destOrd="0" presId="urn:microsoft.com/office/officeart/2005/8/layout/vList2"/>
    <dgm:cxn modelId="{FF3077B6-916A-4153-B77F-E204285B106D}" type="presOf" srcId="{A9387368-AF49-4B5E-904D-B3DD503AD3A3}" destId="{78C04634-4B2F-42AB-958D-694391145AE2}" srcOrd="0" destOrd="0" presId="urn:microsoft.com/office/officeart/2005/8/layout/vList2"/>
    <dgm:cxn modelId="{4A0830D7-4DB7-47B0-9E04-748B3CCF3FBC}" srcId="{B47B21CB-2D9F-4301-91B7-1F7BF5FFDEAC}" destId="{81498BBA-5F87-4BE6-BB27-A94692C56891}" srcOrd="0" destOrd="0" parTransId="{08D58926-60F4-48CF-8891-8A1DD3A0C5EF}" sibTransId="{CD6E2B2B-FF45-4A7C-B087-E8B3C65BF62B}"/>
    <dgm:cxn modelId="{DA254844-A282-44D2-82E3-C58E7545BFF9}" srcId="{B47B21CB-2D9F-4301-91B7-1F7BF5FFDEAC}" destId="{A9387368-AF49-4B5E-904D-B3DD503AD3A3}" srcOrd="1" destOrd="0" parTransId="{E3E1C42D-6E3F-4255-A7F0-EDB050D188A8}" sibTransId="{B51BC8B3-0B01-43B7-9F51-E311C2B45BE2}"/>
    <dgm:cxn modelId="{5B65C5B3-E392-4F20-97AD-BB2C22C4391D}" type="presOf" srcId="{A5C5F700-60BA-4F62-B4FA-FE8A4264C3FB}" destId="{31F39A79-159E-4B43-911F-6B90E525DEA7}" srcOrd="0" destOrd="0" presId="urn:microsoft.com/office/officeart/2005/8/layout/vList2"/>
    <dgm:cxn modelId="{8714612E-DAF1-4D0C-A083-1B70691DE749}" srcId="{B47B21CB-2D9F-4301-91B7-1F7BF5FFDEAC}" destId="{A5C5F700-60BA-4F62-B4FA-FE8A4264C3FB}" srcOrd="2" destOrd="0" parTransId="{E5DEE1B1-9812-4B55-8C02-6B9922926966}" sibTransId="{336C1364-180B-4D50-AF07-84CC9004C7D9}"/>
    <dgm:cxn modelId="{95557AD0-5735-4B25-808E-CF90FA8156B3}" type="presParOf" srcId="{B4C29A83-1DB8-42F1-823F-FCFE9E71B457}" destId="{1C728231-4A99-44D4-85C4-5366BA4D6897}" srcOrd="0" destOrd="0" presId="urn:microsoft.com/office/officeart/2005/8/layout/vList2"/>
    <dgm:cxn modelId="{3FB73565-01BD-48C1-A6C3-489311C4F762}" type="presParOf" srcId="{B4C29A83-1DB8-42F1-823F-FCFE9E71B457}" destId="{C2E739A2-7775-4EEE-9812-76378EFB707C}" srcOrd="1" destOrd="0" presId="urn:microsoft.com/office/officeart/2005/8/layout/vList2"/>
    <dgm:cxn modelId="{2621B959-4E27-4B0B-8149-84E115E3C9DD}" type="presParOf" srcId="{B4C29A83-1DB8-42F1-823F-FCFE9E71B457}" destId="{78C04634-4B2F-42AB-958D-694391145AE2}" srcOrd="2" destOrd="0" presId="urn:microsoft.com/office/officeart/2005/8/layout/vList2"/>
    <dgm:cxn modelId="{6A7C4B5B-8B02-4939-BFBF-3424879DDCB0}" type="presParOf" srcId="{B4C29A83-1DB8-42F1-823F-FCFE9E71B457}" destId="{90F3596B-D22C-4CD7-839D-01FA4A17FA32}" srcOrd="3" destOrd="0" presId="urn:microsoft.com/office/officeart/2005/8/layout/vList2"/>
    <dgm:cxn modelId="{906CC9C1-5040-41F0-950D-B0E22A151292}" type="presParOf" srcId="{B4C29A83-1DB8-42F1-823F-FCFE9E71B457}" destId="{31F39A79-159E-4B43-911F-6B90E525DEA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2F870A-2CFD-47D2-A68F-6A3C9603FE04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F5044C9-1AA4-4FA4-BACB-3CFC2C0351A5}">
      <dgm:prSet/>
      <dgm:spPr>
        <a:solidFill>
          <a:srgbClr val="00B0F0"/>
        </a:solidFill>
        <a:ln>
          <a:solidFill>
            <a:srgbClr val="002060"/>
          </a:solidFill>
        </a:ln>
      </dgm:spPr>
      <dgm:t>
        <a:bodyPr/>
        <a:lstStyle/>
        <a:p>
          <a:pPr rtl="0"/>
          <a:r>
            <a:rPr lang="uk-UA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Пушкіна відразу стали звати "Француз", адже ще до приходу в Ліцей він вже чудово знав цю мову.</a:t>
          </a:r>
          <a:br>
            <a:rPr lang="uk-UA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endParaRPr lang="uk-UA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8B85CD5E-684F-44AF-B189-06301C0BF42A}" type="parTrans" cxnId="{DD368D5B-CAE0-44B6-B807-C032C520708C}">
      <dgm:prSet/>
      <dgm:spPr/>
      <dgm:t>
        <a:bodyPr/>
        <a:lstStyle/>
        <a:p>
          <a:endParaRPr lang="uk-UA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7098DA6-AB5D-49D2-846E-34A2DA976BF4}" type="sibTrans" cxnId="{DD368D5B-CAE0-44B6-B807-C032C520708C}">
      <dgm:prSet/>
      <dgm:spPr/>
      <dgm:t>
        <a:bodyPr/>
        <a:lstStyle/>
        <a:p>
          <a:endParaRPr lang="uk-UA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4FA97A2A-B101-48DB-A5C7-E5751BEBCCB0}">
      <dgm:prSet/>
      <dgm:spPr>
        <a:solidFill>
          <a:srgbClr val="00B0F0"/>
        </a:solidFill>
        <a:ln>
          <a:solidFill>
            <a:srgbClr val="002060"/>
          </a:solidFill>
        </a:ln>
      </dgm:spPr>
      <dgm:t>
        <a:bodyPr/>
        <a:lstStyle/>
        <a:p>
          <a:pPr rtl="0"/>
          <a:r>
            <a:rPr lang="uk-UA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Пізніше через його жвавості і непосидючість з'явилося ще одне прізвисько - "</a:t>
          </a:r>
          <a:r>
            <a:rPr lang="uk-UA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Єгоза</a:t>
          </a:r>
          <a:r>
            <a:rPr lang="uk-UA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".</a:t>
          </a:r>
          <a:br>
            <a:rPr lang="uk-UA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endParaRPr lang="uk-UA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3FD0514B-F97A-4395-B158-E1EF822B7279}" type="parTrans" cxnId="{D03915B3-661D-49FA-A871-F0F2F9641262}">
      <dgm:prSet/>
      <dgm:spPr/>
      <dgm:t>
        <a:bodyPr/>
        <a:lstStyle/>
        <a:p>
          <a:endParaRPr lang="uk-UA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B8AF593D-7D12-40C9-80C4-0C80D555BECC}" type="sibTrans" cxnId="{D03915B3-661D-49FA-A871-F0F2F9641262}">
      <dgm:prSet/>
      <dgm:spPr/>
      <dgm:t>
        <a:bodyPr/>
        <a:lstStyle/>
        <a:p>
          <a:endParaRPr lang="uk-UA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FCBA0F47-5395-48D3-8BD0-2785B351C702}">
      <dgm:prSet/>
      <dgm:spPr>
        <a:solidFill>
          <a:srgbClr val="00B0F0"/>
        </a:solidFill>
        <a:ln>
          <a:solidFill>
            <a:srgbClr val="002060"/>
          </a:solidFill>
        </a:ln>
      </dgm:spPr>
      <dgm:t>
        <a:bodyPr/>
        <a:lstStyle/>
        <a:p>
          <a:pPr rtl="0"/>
          <a:r>
            <a:rPr lang="uk-UA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А коли він проявляв свій запальний неприборканий характер, йому говорили: "Суміш тигра з мавпою", і йому це навіть подобалося.</a:t>
          </a:r>
          <a:endParaRPr lang="ru-RU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1F1DCC86-4A9F-4B54-A337-A42C4BA32CCC}" type="parTrans" cxnId="{CF36E256-C2BE-4C33-A76E-E73E0F309D80}">
      <dgm:prSet/>
      <dgm:spPr/>
      <dgm:t>
        <a:bodyPr/>
        <a:lstStyle/>
        <a:p>
          <a:endParaRPr lang="uk-UA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593C2FDE-03C4-4A77-9B4E-792B406EEB37}" type="sibTrans" cxnId="{CF36E256-C2BE-4C33-A76E-E73E0F309D80}">
      <dgm:prSet/>
      <dgm:spPr/>
      <dgm:t>
        <a:bodyPr/>
        <a:lstStyle/>
        <a:p>
          <a:endParaRPr lang="uk-UA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815741A8-09F5-4910-A318-4C9614278D7A}" type="pres">
      <dgm:prSet presAssocID="{022F870A-2CFD-47D2-A68F-6A3C9603FE04}" presName="Name0" presStyleCnt="0">
        <dgm:presLayoutVars>
          <dgm:dir/>
          <dgm:animLvl val="lvl"/>
          <dgm:resizeHandles val="exact"/>
        </dgm:presLayoutVars>
      </dgm:prSet>
      <dgm:spPr/>
    </dgm:pt>
    <dgm:pt modelId="{C7BA36C7-93E4-4E43-BD99-EC8C167AB4B0}" type="pres">
      <dgm:prSet presAssocID="{FCBA0F47-5395-48D3-8BD0-2785B351C702}" presName="boxAndChildren" presStyleCnt="0"/>
      <dgm:spPr/>
    </dgm:pt>
    <dgm:pt modelId="{1D31BA46-03ED-4D10-A1E8-35DEE36A5FC1}" type="pres">
      <dgm:prSet presAssocID="{FCBA0F47-5395-48D3-8BD0-2785B351C702}" presName="parentTextBox" presStyleLbl="node1" presStyleIdx="0" presStyleCnt="3"/>
      <dgm:spPr/>
    </dgm:pt>
    <dgm:pt modelId="{FF5E4AAF-3E88-4213-8E47-97F2184A3067}" type="pres">
      <dgm:prSet presAssocID="{B8AF593D-7D12-40C9-80C4-0C80D555BECC}" presName="sp" presStyleCnt="0"/>
      <dgm:spPr/>
    </dgm:pt>
    <dgm:pt modelId="{8D901002-79C8-46A9-B1A0-DD3D6B6C8AAD}" type="pres">
      <dgm:prSet presAssocID="{4FA97A2A-B101-48DB-A5C7-E5751BEBCCB0}" presName="arrowAndChildren" presStyleCnt="0"/>
      <dgm:spPr/>
    </dgm:pt>
    <dgm:pt modelId="{13B8D516-4661-4A2B-8DED-6207FA20A672}" type="pres">
      <dgm:prSet presAssocID="{4FA97A2A-B101-48DB-A5C7-E5751BEBCCB0}" presName="parentTextArrow" presStyleLbl="node1" presStyleIdx="1" presStyleCnt="3"/>
      <dgm:spPr/>
    </dgm:pt>
    <dgm:pt modelId="{5526D24E-38DB-492E-B2A6-1FD378E47657}" type="pres">
      <dgm:prSet presAssocID="{E7098DA6-AB5D-49D2-846E-34A2DA976BF4}" presName="sp" presStyleCnt="0"/>
      <dgm:spPr/>
    </dgm:pt>
    <dgm:pt modelId="{159A06F9-AA88-4BF0-A84F-3EFD1509C6C0}" type="pres">
      <dgm:prSet presAssocID="{2F5044C9-1AA4-4FA4-BACB-3CFC2C0351A5}" presName="arrowAndChildren" presStyleCnt="0"/>
      <dgm:spPr/>
    </dgm:pt>
    <dgm:pt modelId="{934543DF-69F1-4D83-98EE-BC810D2947DF}" type="pres">
      <dgm:prSet presAssocID="{2F5044C9-1AA4-4FA4-BACB-3CFC2C0351A5}" presName="parentTextArrow" presStyleLbl="node1" presStyleIdx="2" presStyleCnt="3"/>
      <dgm:spPr/>
    </dgm:pt>
  </dgm:ptLst>
  <dgm:cxnLst>
    <dgm:cxn modelId="{D03915B3-661D-49FA-A871-F0F2F9641262}" srcId="{022F870A-2CFD-47D2-A68F-6A3C9603FE04}" destId="{4FA97A2A-B101-48DB-A5C7-E5751BEBCCB0}" srcOrd="1" destOrd="0" parTransId="{3FD0514B-F97A-4395-B158-E1EF822B7279}" sibTransId="{B8AF593D-7D12-40C9-80C4-0C80D555BECC}"/>
    <dgm:cxn modelId="{437FF2FF-D4A3-4199-85C0-046833F13506}" type="presOf" srcId="{2F5044C9-1AA4-4FA4-BACB-3CFC2C0351A5}" destId="{934543DF-69F1-4D83-98EE-BC810D2947DF}" srcOrd="0" destOrd="0" presId="urn:microsoft.com/office/officeart/2005/8/layout/process4"/>
    <dgm:cxn modelId="{31F364D9-C7AC-42D7-9431-27F914757169}" type="presOf" srcId="{4FA97A2A-B101-48DB-A5C7-E5751BEBCCB0}" destId="{13B8D516-4661-4A2B-8DED-6207FA20A672}" srcOrd="0" destOrd="0" presId="urn:microsoft.com/office/officeart/2005/8/layout/process4"/>
    <dgm:cxn modelId="{CF36E256-C2BE-4C33-A76E-E73E0F309D80}" srcId="{022F870A-2CFD-47D2-A68F-6A3C9603FE04}" destId="{FCBA0F47-5395-48D3-8BD0-2785B351C702}" srcOrd="2" destOrd="0" parTransId="{1F1DCC86-4A9F-4B54-A337-A42C4BA32CCC}" sibTransId="{593C2FDE-03C4-4A77-9B4E-792B406EEB37}"/>
    <dgm:cxn modelId="{600829A5-95F3-4E98-A2EF-FC5F348F99A9}" type="presOf" srcId="{022F870A-2CFD-47D2-A68F-6A3C9603FE04}" destId="{815741A8-09F5-4910-A318-4C9614278D7A}" srcOrd="0" destOrd="0" presId="urn:microsoft.com/office/officeart/2005/8/layout/process4"/>
    <dgm:cxn modelId="{6F0BE490-E8C1-4600-AAE7-F79B043FE0EC}" type="presOf" srcId="{FCBA0F47-5395-48D3-8BD0-2785B351C702}" destId="{1D31BA46-03ED-4D10-A1E8-35DEE36A5FC1}" srcOrd="0" destOrd="0" presId="urn:microsoft.com/office/officeart/2005/8/layout/process4"/>
    <dgm:cxn modelId="{DD368D5B-CAE0-44B6-B807-C032C520708C}" srcId="{022F870A-2CFD-47D2-A68F-6A3C9603FE04}" destId="{2F5044C9-1AA4-4FA4-BACB-3CFC2C0351A5}" srcOrd="0" destOrd="0" parTransId="{8B85CD5E-684F-44AF-B189-06301C0BF42A}" sibTransId="{E7098DA6-AB5D-49D2-846E-34A2DA976BF4}"/>
    <dgm:cxn modelId="{0ECC0340-EE24-4E3D-9C2A-787227499892}" type="presParOf" srcId="{815741A8-09F5-4910-A318-4C9614278D7A}" destId="{C7BA36C7-93E4-4E43-BD99-EC8C167AB4B0}" srcOrd="0" destOrd="0" presId="urn:microsoft.com/office/officeart/2005/8/layout/process4"/>
    <dgm:cxn modelId="{776CE5CB-80A8-4F55-B0D7-BFFD8AFCBD82}" type="presParOf" srcId="{C7BA36C7-93E4-4E43-BD99-EC8C167AB4B0}" destId="{1D31BA46-03ED-4D10-A1E8-35DEE36A5FC1}" srcOrd="0" destOrd="0" presId="urn:microsoft.com/office/officeart/2005/8/layout/process4"/>
    <dgm:cxn modelId="{8E5A9935-BD5C-4340-8CF2-10A76F835190}" type="presParOf" srcId="{815741A8-09F5-4910-A318-4C9614278D7A}" destId="{FF5E4AAF-3E88-4213-8E47-97F2184A3067}" srcOrd="1" destOrd="0" presId="urn:microsoft.com/office/officeart/2005/8/layout/process4"/>
    <dgm:cxn modelId="{B481A631-0E6F-4D02-8915-B422BBBF6BDB}" type="presParOf" srcId="{815741A8-09F5-4910-A318-4C9614278D7A}" destId="{8D901002-79C8-46A9-B1A0-DD3D6B6C8AAD}" srcOrd="2" destOrd="0" presId="urn:microsoft.com/office/officeart/2005/8/layout/process4"/>
    <dgm:cxn modelId="{70D1C88D-6C9D-476E-961F-47DFE807B286}" type="presParOf" srcId="{8D901002-79C8-46A9-B1A0-DD3D6B6C8AAD}" destId="{13B8D516-4661-4A2B-8DED-6207FA20A672}" srcOrd="0" destOrd="0" presId="urn:microsoft.com/office/officeart/2005/8/layout/process4"/>
    <dgm:cxn modelId="{706E922D-D38A-4C3F-AFBA-8ED272CA0355}" type="presParOf" srcId="{815741A8-09F5-4910-A318-4C9614278D7A}" destId="{5526D24E-38DB-492E-B2A6-1FD378E47657}" srcOrd="3" destOrd="0" presId="urn:microsoft.com/office/officeart/2005/8/layout/process4"/>
    <dgm:cxn modelId="{F0BACCAD-DABC-466E-AD25-F9E3FAA88E43}" type="presParOf" srcId="{815741A8-09F5-4910-A318-4C9614278D7A}" destId="{159A06F9-AA88-4BF0-A84F-3EFD1509C6C0}" srcOrd="4" destOrd="0" presId="urn:microsoft.com/office/officeart/2005/8/layout/process4"/>
    <dgm:cxn modelId="{66F6AA23-D766-44C3-BD7C-2A381BD504ED}" type="presParOf" srcId="{159A06F9-AA88-4BF0-A84F-3EFD1509C6C0}" destId="{934543DF-69F1-4D83-98EE-BC810D2947D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B63FBC8-4988-4C5A-8C89-01773D518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441DA42-61E5-486C-A6E9-6519E1E42C29}">
      <dgm:prSet/>
      <dgm:spPr>
        <a:ln>
          <a:solidFill>
            <a:srgbClr val="002060"/>
          </a:solidFill>
        </a:ln>
      </dgm:spPr>
      <dgm:t>
        <a:bodyPr/>
        <a:lstStyle/>
        <a:p>
          <a:pPr algn="ctr" rtl="0"/>
          <a:r>
            <a:rPr lang="uk-UA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Міша</a:t>
          </a:r>
          <a:r>
            <a:rPr lang="uk-UA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Яковлєв дуже схоже і смішно зображував буквально всіх, і його прозвали "</a:t>
          </a:r>
          <a:r>
            <a:rPr lang="uk-UA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Паяс</a:t>
          </a:r>
          <a:r>
            <a:rPr lang="uk-UA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(паяц) 200 номерів".</a:t>
          </a:r>
          <a:br>
            <a:rPr lang="uk-UA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endParaRPr lang="uk-UA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CE15FCD8-9FAC-461D-AE2E-C7E24A4547EE}" type="parTrans" cxnId="{D774164E-5DCA-4FC6-9E52-EDC0301C4385}">
      <dgm:prSet/>
      <dgm:spPr/>
      <dgm:t>
        <a:bodyPr/>
        <a:lstStyle/>
        <a:p>
          <a:endParaRPr lang="uk-UA"/>
        </a:p>
      </dgm:t>
    </dgm:pt>
    <dgm:pt modelId="{23F2EB0F-DC7C-488C-8DD8-94C227D91FFB}" type="sibTrans" cxnId="{D774164E-5DCA-4FC6-9E52-EDC0301C4385}">
      <dgm:prSet/>
      <dgm:spPr/>
      <dgm:t>
        <a:bodyPr/>
        <a:lstStyle/>
        <a:p>
          <a:endParaRPr lang="uk-UA"/>
        </a:p>
      </dgm:t>
    </dgm:pt>
    <dgm:pt modelId="{6E38138F-E742-4538-86C4-380B954EF6EE}">
      <dgm:prSet/>
      <dgm:spPr>
        <a:ln>
          <a:solidFill>
            <a:srgbClr val="002060"/>
          </a:solidFill>
        </a:ln>
      </dgm:spPr>
      <dgm:t>
        <a:bodyPr/>
        <a:lstStyle/>
        <a:p>
          <a:pPr algn="ctr" rtl="0"/>
          <a:r>
            <a:rPr lang="uk-UA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Кращий учень Серьожа </a:t>
          </a:r>
          <a:r>
            <a:rPr lang="uk-UA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Вольховський</a:t>
          </a:r>
          <a:r>
            <a:rPr lang="uk-UA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спочатку отримав прізвисько "Розумниця", а пізніше - "</a:t>
          </a:r>
          <a:r>
            <a:rPr lang="uk-UA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Суворочка</a:t>
          </a:r>
          <a:r>
            <a:rPr lang="uk-UA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" тому, що при зовнішній крихкості і невеликому зростанні володів сильним характером і непохитною волею, нагадуючи цим Суворова.</a:t>
          </a:r>
          <a:endParaRPr lang="ru-RU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F99897D3-B940-41CD-8F34-CAC7E87DF267}" type="parTrans" cxnId="{69EA7B79-EC7F-458B-B1B9-BA82B5DEF777}">
      <dgm:prSet/>
      <dgm:spPr/>
      <dgm:t>
        <a:bodyPr/>
        <a:lstStyle/>
        <a:p>
          <a:endParaRPr lang="uk-UA"/>
        </a:p>
      </dgm:t>
    </dgm:pt>
    <dgm:pt modelId="{2B630F90-61B9-41F8-9D9E-1B11B4755C3E}" type="sibTrans" cxnId="{69EA7B79-EC7F-458B-B1B9-BA82B5DEF777}">
      <dgm:prSet/>
      <dgm:spPr/>
      <dgm:t>
        <a:bodyPr/>
        <a:lstStyle/>
        <a:p>
          <a:endParaRPr lang="uk-UA"/>
        </a:p>
      </dgm:t>
    </dgm:pt>
    <dgm:pt modelId="{95C28D2C-BD5B-4636-82C6-9637B89B05B3}" type="pres">
      <dgm:prSet presAssocID="{7B63FBC8-4988-4C5A-8C89-01773D51871B}" presName="linear" presStyleCnt="0">
        <dgm:presLayoutVars>
          <dgm:animLvl val="lvl"/>
          <dgm:resizeHandles val="exact"/>
        </dgm:presLayoutVars>
      </dgm:prSet>
      <dgm:spPr/>
    </dgm:pt>
    <dgm:pt modelId="{2BA9CED6-C6AC-46F2-A98C-2A03D996602F}" type="pres">
      <dgm:prSet presAssocID="{2441DA42-61E5-486C-A6E9-6519E1E42C2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5A780F7-9B7F-4EB0-8541-04DAE59E3AF0}" type="pres">
      <dgm:prSet presAssocID="{23F2EB0F-DC7C-488C-8DD8-94C227D91FFB}" presName="spacer" presStyleCnt="0"/>
      <dgm:spPr/>
    </dgm:pt>
    <dgm:pt modelId="{56315AFD-54A6-4E3B-B77F-B4DE20E1F3B4}" type="pres">
      <dgm:prSet presAssocID="{6E38138F-E742-4538-86C4-380B954EF6EE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774164E-5DCA-4FC6-9E52-EDC0301C4385}" srcId="{7B63FBC8-4988-4C5A-8C89-01773D51871B}" destId="{2441DA42-61E5-486C-A6E9-6519E1E42C29}" srcOrd="0" destOrd="0" parTransId="{CE15FCD8-9FAC-461D-AE2E-C7E24A4547EE}" sibTransId="{23F2EB0F-DC7C-488C-8DD8-94C227D91FFB}"/>
    <dgm:cxn modelId="{69EA7B79-EC7F-458B-B1B9-BA82B5DEF777}" srcId="{7B63FBC8-4988-4C5A-8C89-01773D51871B}" destId="{6E38138F-E742-4538-86C4-380B954EF6EE}" srcOrd="1" destOrd="0" parTransId="{F99897D3-B940-41CD-8F34-CAC7E87DF267}" sibTransId="{2B630F90-61B9-41F8-9D9E-1B11B4755C3E}"/>
    <dgm:cxn modelId="{FFC35690-D190-4529-A647-82392E0173AC}" type="presOf" srcId="{7B63FBC8-4988-4C5A-8C89-01773D51871B}" destId="{95C28D2C-BD5B-4636-82C6-9637B89B05B3}" srcOrd="0" destOrd="0" presId="urn:microsoft.com/office/officeart/2005/8/layout/vList2"/>
    <dgm:cxn modelId="{93291699-20AF-4E54-8E56-86DE72081E9D}" type="presOf" srcId="{2441DA42-61E5-486C-A6E9-6519E1E42C29}" destId="{2BA9CED6-C6AC-46F2-A98C-2A03D996602F}" srcOrd="0" destOrd="0" presId="urn:microsoft.com/office/officeart/2005/8/layout/vList2"/>
    <dgm:cxn modelId="{3505AEB6-3569-449C-8CD1-23812FE66C06}" type="presOf" srcId="{6E38138F-E742-4538-86C4-380B954EF6EE}" destId="{56315AFD-54A6-4E3B-B77F-B4DE20E1F3B4}" srcOrd="0" destOrd="0" presId="urn:microsoft.com/office/officeart/2005/8/layout/vList2"/>
    <dgm:cxn modelId="{D9A0FC55-42C7-48AA-8653-4110738B66BA}" type="presParOf" srcId="{95C28D2C-BD5B-4636-82C6-9637B89B05B3}" destId="{2BA9CED6-C6AC-46F2-A98C-2A03D996602F}" srcOrd="0" destOrd="0" presId="urn:microsoft.com/office/officeart/2005/8/layout/vList2"/>
    <dgm:cxn modelId="{20C2D753-5BD9-4D11-8E7F-EF9265A74648}" type="presParOf" srcId="{95C28D2C-BD5B-4636-82C6-9637B89B05B3}" destId="{05A780F7-9B7F-4EB0-8541-04DAE59E3AF0}" srcOrd="1" destOrd="0" presId="urn:microsoft.com/office/officeart/2005/8/layout/vList2"/>
    <dgm:cxn modelId="{2ACD4221-6EAC-4B2E-BCD1-5D891DB88B6C}" type="presParOf" srcId="{95C28D2C-BD5B-4636-82C6-9637B89B05B3}" destId="{56315AFD-54A6-4E3B-B77F-B4DE20E1F3B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8D7C32F-15BF-46D2-8F17-5ADD4238FF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8682BD5-ECE0-4475-8F37-872119F62025}">
      <dgm:prSet custT="1"/>
      <dgm:spPr>
        <a:solidFill>
          <a:srgbClr val="92D050"/>
        </a:solidFill>
      </dgm:spPr>
      <dgm:t>
        <a:bodyPr/>
        <a:lstStyle/>
        <a:p>
          <a:pPr rtl="0"/>
          <a:r>
            <a:rPr lang="uk-UA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Князь </a:t>
          </a:r>
          <a:r>
            <a:rPr lang="uk-UA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Горчаков</a:t>
          </a:r>
          <a:r>
            <a:rPr lang="uk-UA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багато уваги приділяв тому, як він виглядає, за що був наречений франт.</a:t>
          </a:r>
          <a:br>
            <a:rPr lang="uk-UA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endParaRPr lang="uk-UA" sz="20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DD192705-5529-44A5-BF42-62BE5A3D7DED}" type="parTrans" cxnId="{8624D463-1BD8-43D7-958C-761AFCA9DD92}">
      <dgm:prSet/>
      <dgm:spPr/>
      <dgm:t>
        <a:bodyPr/>
        <a:lstStyle/>
        <a:p>
          <a:endParaRPr lang="uk-UA"/>
        </a:p>
      </dgm:t>
    </dgm:pt>
    <dgm:pt modelId="{24ED92EF-90A4-48AA-AE8D-ACCED2092E2C}" type="sibTrans" cxnId="{8624D463-1BD8-43D7-958C-761AFCA9DD92}">
      <dgm:prSet/>
      <dgm:spPr/>
      <dgm:t>
        <a:bodyPr/>
        <a:lstStyle/>
        <a:p>
          <a:endParaRPr lang="uk-UA"/>
        </a:p>
      </dgm:t>
    </dgm:pt>
    <dgm:pt modelId="{02C9AF12-3920-444F-8FFC-EA60FD2676A4}">
      <dgm:prSet custT="1"/>
      <dgm:spPr>
        <a:solidFill>
          <a:srgbClr val="92D050"/>
        </a:solidFill>
      </dgm:spPr>
      <dgm:t>
        <a:bodyPr/>
        <a:lstStyle/>
        <a:p>
          <a:pPr rtl="0"/>
          <a:r>
            <a:rPr lang="uk-UA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Сергійка </a:t>
          </a:r>
          <a:r>
            <a:rPr lang="uk-UA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Комовского</a:t>
          </a:r>
          <a:r>
            <a:rPr lang="uk-UA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за </a:t>
          </a:r>
          <a:r>
            <a:rPr lang="uk-UA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ябеднічество</a:t>
          </a:r>
          <a:r>
            <a:rPr lang="uk-UA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і докучання звали Лисицею і Смолою.</a:t>
          </a:r>
          <a:br>
            <a:rPr lang="uk-UA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uk-UA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/>
          </a:r>
          <a:br>
            <a:rPr lang="uk-UA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uk-UA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Сміливий, відчайдушний і забіякуватий Іван Малиновський отримав кличку Козак.</a:t>
          </a:r>
          <a:br>
            <a:rPr lang="uk-UA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endParaRPr lang="uk-UA" sz="20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44F20611-DC77-4F9E-A797-87CEC7F810FA}" type="parTrans" cxnId="{F2D773CD-D5B0-4EF2-95A8-B1EF2A8BFBE3}">
      <dgm:prSet/>
      <dgm:spPr/>
      <dgm:t>
        <a:bodyPr/>
        <a:lstStyle/>
        <a:p>
          <a:endParaRPr lang="uk-UA"/>
        </a:p>
      </dgm:t>
    </dgm:pt>
    <dgm:pt modelId="{2066E4BD-A378-44C1-AB8A-C96483F334AC}" type="sibTrans" cxnId="{F2D773CD-D5B0-4EF2-95A8-B1EF2A8BFBE3}">
      <dgm:prSet/>
      <dgm:spPr/>
      <dgm:t>
        <a:bodyPr/>
        <a:lstStyle/>
        <a:p>
          <a:endParaRPr lang="uk-UA"/>
        </a:p>
      </dgm:t>
    </dgm:pt>
    <dgm:pt modelId="{54446C63-D80D-47F9-B476-6F20D83E1E94}">
      <dgm:prSet custT="1"/>
      <dgm:spPr>
        <a:solidFill>
          <a:srgbClr val="92D050"/>
        </a:solidFill>
      </dgm:spPr>
      <dgm:t>
        <a:bodyPr/>
        <a:lstStyle/>
        <a:p>
          <a:pPr rtl="0"/>
          <a:r>
            <a:rPr lang="uk-UA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Крупний і ледачий </a:t>
          </a:r>
          <a:r>
            <a:rPr lang="uk-UA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Данзас</a:t>
          </a:r>
          <a:r>
            <a:rPr lang="uk-UA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- Ведмідь.</a:t>
          </a:r>
          <a:br>
            <a:rPr lang="uk-UA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uk-UA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  </a:t>
          </a:r>
          <a:endParaRPr lang="uk-UA" sz="20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6D185B85-41FB-46B0-96D1-7EFD33D83051}" type="parTrans" cxnId="{811B943A-959A-43B5-B6BA-27FDFDF428E2}">
      <dgm:prSet/>
      <dgm:spPr/>
      <dgm:t>
        <a:bodyPr/>
        <a:lstStyle/>
        <a:p>
          <a:endParaRPr lang="uk-UA"/>
        </a:p>
      </dgm:t>
    </dgm:pt>
    <dgm:pt modelId="{013AF052-99E9-464E-B50A-3C2ABC173783}" type="sibTrans" cxnId="{811B943A-959A-43B5-B6BA-27FDFDF428E2}">
      <dgm:prSet/>
      <dgm:spPr/>
      <dgm:t>
        <a:bodyPr/>
        <a:lstStyle/>
        <a:p>
          <a:endParaRPr lang="uk-UA"/>
        </a:p>
      </dgm:t>
    </dgm:pt>
    <dgm:pt modelId="{CF85DFAB-E135-4E06-8888-D30E18B5AB3C}">
      <dgm:prSet custT="1"/>
      <dgm:spPr>
        <a:solidFill>
          <a:srgbClr val="92D050"/>
        </a:solidFill>
      </dgm:spPr>
      <dgm:t>
        <a:bodyPr/>
        <a:lstStyle/>
        <a:p>
          <a:pPr rtl="0"/>
          <a:r>
            <a:rPr lang="uk-UA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За мрії про море майбутнього адмірала Федора </a:t>
          </a:r>
          <a:r>
            <a:rPr lang="uk-UA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Матюшкіна</a:t>
          </a:r>
          <a:r>
            <a:rPr lang="uk-UA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звали "Плисти хочеться".</a:t>
          </a:r>
          <a:endParaRPr lang="ru-RU" sz="20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8DC2F65A-2A3B-47A5-AA47-4E54DFE2B8AE}" type="parTrans" cxnId="{E87254B2-6C3C-464D-BD3A-0BDD9A6EA3B4}">
      <dgm:prSet/>
      <dgm:spPr/>
      <dgm:t>
        <a:bodyPr/>
        <a:lstStyle/>
        <a:p>
          <a:endParaRPr lang="uk-UA"/>
        </a:p>
      </dgm:t>
    </dgm:pt>
    <dgm:pt modelId="{CE4D7D22-B449-4B2B-AD07-A91709BA37AE}" type="sibTrans" cxnId="{E87254B2-6C3C-464D-BD3A-0BDD9A6EA3B4}">
      <dgm:prSet/>
      <dgm:spPr/>
      <dgm:t>
        <a:bodyPr/>
        <a:lstStyle/>
        <a:p>
          <a:endParaRPr lang="uk-UA"/>
        </a:p>
      </dgm:t>
    </dgm:pt>
    <dgm:pt modelId="{EE294CB7-1EE2-4F59-A705-6EC32662A57A}" type="pres">
      <dgm:prSet presAssocID="{A8D7C32F-15BF-46D2-8F17-5ADD4238FF3D}" presName="linear" presStyleCnt="0">
        <dgm:presLayoutVars>
          <dgm:animLvl val="lvl"/>
          <dgm:resizeHandles val="exact"/>
        </dgm:presLayoutVars>
      </dgm:prSet>
      <dgm:spPr/>
    </dgm:pt>
    <dgm:pt modelId="{4511C9D4-5A95-4BE6-AF8C-7B486AFF6A7C}" type="pres">
      <dgm:prSet presAssocID="{78682BD5-ECE0-4475-8F37-872119F6202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4937E68-3936-4777-990A-C08B6C229642}" type="pres">
      <dgm:prSet presAssocID="{24ED92EF-90A4-48AA-AE8D-ACCED2092E2C}" presName="spacer" presStyleCnt="0"/>
      <dgm:spPr/>
    </dgm:pt>
    <dgm:pt modelId="{852476FC-8021-4F85-B2EF-7F65FC891D1B}" type="pres">
      <dgm:prSet presAssocID="{02C9AF12-3920-444F-8FFC-EA60FD2676A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6FEC437-9562-4FAE-934D-4CB571499517}" type="pres">
      <dgm:prSet presAssocID="{2066E4BD-A378-44C1-AB8A-C96483F334AC}" presName="spacer" presStyleCnt="0"/>
      <dgm:spPr/>
    </dgm:pt>
    <dgm:pt modelId="{0706C50D-D432-4B0E-9FEA-744D2105651A}" type="pres">
      <dgm:prSet presAssocID="{54446C63-D80D-47F9-B476-6F20D83E1E94}" presName="parentText" presStyleLbl="node1" presStyleIdx="2" presStyleCnt="4" custScaleY="61490">
        <dgm:presLayoutVars>
          <dgm:chMax val="0"/>
          <dgm:bulletEnabled val="1"/>
        </dgm:presLayoutVars>
      </dgm:prSet>
      <dgm:spPr/>
    </dgm:pt>
    <dgm:pt modelId="{F37AE7D3-F0A0-498E-8C46-6E133D0ADD07}" type="pres">
      <dgm:prSet presAssocID="{013AF052-99E9-464E-B50A-3C2ABC173783}" presName="spacer" presStyleCnt="0"/>
      <dgm:spPr/>
    </dgm:pt>
    <dgm:pt modelId="{8E680963-1A74-4ACE-9F4D-40D96A99A2A8}" type="pres">
      <dgm:prSet presAssocID="{CF85DFAB-E135-4E06-8888-D30E18B5AB3C}" presName="parentText" presStyleLbl="node1" presStyleIdx="3" presStyleCnt="4" custScaleY="55064">
        <dgm:presLayoutVars>
          <dgm:chMax val="0"/>
          <dgm:bulletEnabled val="1"/>
        </dgm:presLayoutVars>
      </dgm:prSet>
      <dgm:spPr/>
    </dgm:pt>
  </dgm:ptLst>
  <dgm:cxnLst>
    <dgm:cxn modelId="{EA860BC2-2E1B-4715-BDF0-207669ED1756}" type="presOf" srcId="{02C9AF12-3920-444F-8FFC-EA60FD2676A4}" destId="{852476FC-8021-4F85-B2EF-7F65FC891D1B}" srcOrd="0" destOrd="0" presId="urn:microsoft.com/office/officeart/2005/8/layout/vList2"/>
    <dgm:cxn modelId="{6DAB9301-1916-48F3-B6CD-1220000422DB}" type="presOf" srcId="{78682BD5-ECE0-4475-8F37-872119F62025}" destId="{4511C9D4-5A95-4BE6-AF8C-7B486AFF6A7C}" srcOrd="0" destOrd="0" presId="urn:microsoft.com/office/officeart/2005/8/layout/vList2"/>
    <dgm:cxn modelId="{F2D773CD-D5B0-4EF2-95A8-B1EF2A8BFBE3}" srcId="{A8D7C32F-15BF-46D2-8F17-5ADD4238FF3D}" destId="{02C9AF12-3920-444F-8FFC-EA60FD2676A4}" srcOrd="1" destOrd="0" parTransId="{44F20611-DC77-4F9E-A797-87CEC7F810FA}" sibTransId="{2066E4BD-A378-44C1-AB8A-C96483F334AC}"/>
    <dgm:cxn modelId="{8624D463-1BD8-43D7-958C-761AFCA9DD92}" srcId="{A8D7C32F-15BF-46D2-8F17-5ADD4238FF3D}" destId="{78682BD5-ECE0-4475-8F37-872119F62025}" srcOrd="0" destOrd="0" parTransId="{DD192705-5529-44A5-BF42-62BE5A3D7DED}" sibTransId="{24ED92EF-90A4-48AA-AE8D-ACCED2092E2C}"/>
    <dgm:cxn modelId="{DEF2D8E9-88B8-4285-9D3D-210433D0D5C9}" type="presOf" srcId="{CF85DFAB-E135-4E06-8888-D30E18B5AB3C}" destId="{8E680963-1A74-4ACE-9F4D-40D96A99A2A8}" srcOrd="0" destOrd="0" presId="urn:microsoft.com/office/officeart/2005/8/layout/vList2"/>
    <dgm:cxn modelId="{E87254B2-6C3C-464D-BD3A-0BDD9A6EA3B4}" srcId="{A8D7C32F-15BF-46D2-8F17-5ADD4238FF3D}" destId="{CF85DFAB-E135-4E06-8888-D30E18B5AB3C}" srcOrd="3" destOrd="0" parTransId="{8DC2F65A-2A3B-47A5-AA47-4E54DFE2B8AE}" sibTransId="{CE4D7D22-B449-4B2B-AD07-A91709BA37AE}"/>
    <dgm:cxn modelId="{811B943A-959A-43B5-B6BA-27FDFDF428E2}" srcId="{A8D7C32F-15BF-46D2-8F17-5ADD4238FF3D}" destId="{54446C63-D80D-47F9-B476-6F20D83E1E94}" srcOrd="2" destOrd="0" parTransId="{6D185B85-41FB-46B0-96D1-7EFD33D83051}" sibTransId="{013AF052-99E9-464E-B50A-3C2ABC173783}"/>
    <dgm:cxn modelId="{793251B0-0B83-437D-9873-EE55742F6FD0}" type="presOf" srcId="{54446C63-D80D-47F9-B476-6F20D83E1E94}" destId="{0706C50D-D432-4B0E-9FEA-744D2105651A}" srcOrd="0" destOrd="0" presId="urn:microsoft.com/office/officeart/2005/8/layout/vList2"/>
    <dgm:cxn modelId="{D98EA7F9-8B2B-423A-8748-8AE3970FF4F8}" type="presOf" srcId="{A8D7C32F-15BF-46D2-8F17-5ADD4238FF3D}" destId="{EE294CB7-1EE2-4F59-A705-6EC32662A57A}" srcOrd="0" destOrd="0" presId="urn:microsoft.com/office/officeart/2005/8/layout/vList2"/>
    <dgm:cxn modelId="{DEDEC11F-01C2-4673-9FDE-D141362944D3}" type="presParOf" srcId="{EE294CB7-1EE2-4F59-A705-6EC32662A57A}" destId="{4511C9D4-5A95-4BE6-AF8C-7B486AFF6A7C}" srcOrd="0" destOrd="0" presId="urn:microsoft.com/office/officeart/2005/8/layout/vList2"/>
    <dgm:cxn modelId="{540F1CFF-72A3-415A-9BF9-A545C84306BD}" type="presParOf" srcId="{EE294CB7-1EE2-4F59-A705-6EC32662A57A}" destId="{A4937E68-3936-4777-990A-C08B6C229642}" srcOrd="1" destOrd="0" presId="urn:microsoft.com/office/officeart/2005/8/layout/vList2"/>
    <dgm:cxn modelId="{03DCD279-19A6-4307-A41D-F27AE64A608D}" type="presParOf" srcId="{EE294CB7-1EE2-4F59-A705-6EC32662A57A}" destId="{852476FC-8021-4F85-B2EF-7F65FC891D1B}" srcOrd="2" destOrd="0" presId="urn:microsoft.com/office/officeart/2005/8/layout/vList2"/>
    <dgm:cxn modelId="{8F5C4969-214F-4422-8DBD-7B432C64C6FD}" type="presParOf" srcId="{EE294CB7-1EE2-4F59-A705-6EC32662A57A}" destId="{86FEC437-9562-4FAE-934D-4CB571499517}" srcOrd="3" destOrd="0" presId="urn:microsoft.com/office/officeart/2005/8/layout/vList2"/>
    <dgm:cxn modelId="{A888C561-2FEC-4943-B1D6-C08CC9CA29A1}" type="presParOf" srcId="{EE294CB7-1EE2-4F59-A705-6EC32662A57A}" destId="{0706C50D-D432-4B0E-9FEA-744D2105651A}" srcOrd="4" destOrd="0" presId="urn:microsoft.com/office/officeart/2005/8/layout/vList2"/>
    <dgm:cxn modelId="{E5FD9907-42D8-4306-B51F-BFFEB9D6AD46}" type="presParOf" srcId="{EE294CB7-1EE2-4F59-A705-6EC32662A57A}" destId="{F37AE7D3-F0A0-498E-8C46-6E133D0ADD07}" srcOrd="5" destOrd="0" presId="urn:microsoft.com/office/officeart/2005/8/layout/vList2"/>
    <dgm:cxn modelId="{2D0FC874-6DC8-485E-8937-3E4E3371FF40}" type="presParOf" srcId="{EE294CB7-1EE2-4F59-A705-6EC32662A57A}" destId="{8E680963-1A74-4ACE-9F4D-40D96A99A2A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B0C359C-5B36-4953-BAE0-EC7A646F744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1D0FBA8-48EF-40A8-8E39-242E2E30904A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rtl="0"/>
          <a:r>
            <a:rPr lang="uk-UA" dirty="0" smtClean="0">
              <a:solidFill>
                <a:schemeClr val="accent3">
                  <a:lumMod val="50000"/>
                </a:schemeClr>
              </a:solidFill>
            </a:rPr>
            <a:t>У Ліцеї захоплювалися творчістю. Писали вірші, прозу, так звані "національні", тобто ліцейські пісні, байки, епіграми. І на уроках іноді давали такі завдання. Одного разу темою твору був схід сонця. Мясоєдов встав і прочитав єдину строчку: "Блиснув на заході рум'яний цар природи". Почувши, що сонце у Мясоєдова сходить на заході, всі дружно розреготалися, а Пушкін приробив закінчення:</a:t>
          </a:r>
          <a:br>
            <a:rPr lang="uk-UA" dirty="0" smtClean="0">
              <a:solidFill>
                <a:schemeClr val="accent3">
                  <a:lumMod val="50000"/>
                </a:schemeClr>
              </a:solidFill>
            </a:rPr>
          </a:br>
          <a:r>
            <a:rPr lang="uk-UA" dirty="0" smtClean="0">
              <a:solidFill>
                <a:schemeClr val="accent3">
                  <a:lumMod val="50000"/>
                </a:schemeClr>
              </a:solidFill>
            </a:rPr>
            <a:t>І здивовані народи</a:t>
          </a:r>
          <a:br>
            <a:rPr lang="uk-UA" dirty="0" smtClean="0">
              <a:solidFill>
                <a:schemeClr val="accent3">
                  <a:lumMod val="50000"/>
                </a:schemeClr>
              </a:solidFill>
            </a:rPr>
          </a:br>
          <a:r>
            <a:rPr lang="uk-UA" dirty="0" smtClean="0">
              <a:solidFill>
                <a:schemeClr val="accent3">
                  <a:lumMod val="50000"/>
                </a:schemeClr>
              </a:solidFill>
            </a:rPr>
            <a:t>Не знають, що їм робити:</a:t>
          </a:r>
          <a:br>
            <a:rPr lang="uk-UA" dirty="0" smtClean="0">
              <a:solidFill>
                <a:schemeClr val="accent3">
                  <a:lumMod val="50000"/>
                </a:schemeClr>
              </a:solidFill>
            </a:rPr>
          </a:br>
          <a:r>
            <a:rPr lang="uk-UA" dirty="0" smtClean="0">
              <a:solidFill>
                <a:schemeClr val="accent3">
                  <a:lumMod val="50000"/>
                </a:schemeClr>
              </a:solidFill>
            </a:rPr>
            <a:t>Лягати спати або вставати.</a:t>
          </a:r>
          <a:endParaRPr lang="uk-UA" dirty="0">
            <a:solidFill>
              <a:schemeClr val="accent3">
                <a:lumMod val="50000"/>
              </a:schemeClr>
            </a:solidFill>
          </a:endParaRPr>
        </a:p>
      </dgm:t>
    </dgm:pt>
    <dgm:pt modelId="{EDC8153F-F4C0-4EC8-826C-632D564A0DDF}" type="parTrans" cxnId="{7997C831-675C-43A9-B843-A88DA68934AC}">
      <dgm:prSet/>
      <dgm:spPr/>
      <dgm:t>
        <a:bodyPr/>
        <a:lstStyle/>
        <a:p>
          <a:endParaRPr lang="uk-UA"/>
        </a:p>
      </dgm:t>
    </dgm:pt>
    <dgm:pt modelId="{E098EFE8-C4AB-4CB6-85EB-8953921E29D5}" type="sibTrans" cxnId="{7997C831-675C-43A9-B843-A88DA68934AC}">
      <dgm:prSet/>
      <dgm:spPr/>
      <dgm:t>
        <a:bodyPr/>
        <a:lstStyle/>
        <a:p>
          <a:endParaRPr lang="uk-UA"/>
        </a:p>
      </dgm:t>
    </dgm:pt>
    <dgm:pt modelId="{6352F412-BD2D-4AB0-9546-B7E4CE42BF74}" type="pres">
      <dgm:prSet presAssocID="{FB0C359C-5B36-4953-BAE0-EC7A646F744F}" presName="CompostProcess" presStyleCnt="0">
        <dgm:presLayoutVars>
          <dgm:dir/>
          <dgm:resizeHandles val="exact"/>
        </dgm:presLayoutVars>
      </dgm:prSet>
      <dgm:spPr/>
    </dgm:pt>
    <dgm:pt modelId="{F91DE69F-C4D7-4E1E-B434-D5C8778A719B}" type="pres">
      <dgm:prSet presAssocID="{FB0C359C-5B36-4953-BAE0-EC7A646F744F}" presName="arrow" presStyleLbl="bgShp" presStyleIdx="0" presStyleCnt="1"/>
      <dgm:spPr/>
    </dgm:pt>
    <dgm:pt modelId="{025B9E1C-7D16-4DE1-A4C4-D98CCF385495}" type="pres">
      <dgm:prSet presAssocID="{FB0C359C-5B36-4953-BAE0-EC7A646F744F}" presName="linearProcess" presStyleCnt="0"/>
      <dgm:spPr/>
    </dgm:pt>
    <dgm:pt modelId="{726B551A-7850-4133-AFD4-A190B1A039F9}" type="pres">
      <dgm:prSet presAssocID="{71D0FBA8-48EF-40A8-8E39-242E2E30904A}" presName="textNode" presStyleLbl="node1" presStyleIdx="0" presStyleCnt="1" custScaleX="123426" custScaleY="158954">
        <dgm:presLayoutVars>
          <dgm:bulletEnabled val="1"/>
        </dgm:presLayoutVars>
      </dgm:prSet>
      <dgm:spPr/>
    </dgm:pt>
  </dgm:ptLst>
  <dgm:cxnLst>
    <dgm:cxn modelId="{CF32F8A4-26D2-48E1-9A81-1E06070DB4CE}" type="presOf" srcId="{FB0C359C-5B36-4953-BAE0-EC7A646F744F}" destId="{6352F412-BD2D-4AB0-9546-B7E4CE42BF74}" srcOrd="0" destOrd="0" presId="urn:microsoft.com/office/officeart/2005/8/layout/hProcess9"/>
    <dgm:cxn modelId="{7997C831-675C-43A9-B843-A88DA68934AC}" srcId="{FB0C359C-5B36-4953-BAE0-EC7A646F744F}" destId="{71D0FBA8-48EF-40A8-8E39-242E2E30904A}" srcOrd="0" destOrd="0" parTransId="{EDC8153F-F4C0-4EC8-826C-632D564A0DDF}" sibTransId="{E098EFE8-C4AB-4CB6-85EB-8953921E29D5}"/>
    <dgm:cxn modelId="{68AEE78D-6F53-4AC0-8AB1-D712C4907155}" type="presOf" srcId="{71D0FBA8-48EF-40A8-8E39-242E2E30904A}" destId="{726B551A-7850-4133-AFD4-A190B1A039F9}" srcOrd="0" destOrd="0" presId="urn:microsoft.com/office/officeart/2005/8/layout/hProcess9"/>
    <dgm:cxn modelId="{BC98B5BA-6F3A-4D8D-9CC5-186127E2E185}" type="presParOf" srcId="{6352F412-BD2D-4AB0-9546-B7E4CE42BF74}" destId="{F91DE69F-C4D7-4E1E-B434-D5C8778A719B}" srcOrd="0" destOrd="0" presId="urn:microsoft.com/office/officeart/2005/8/layout/hProcess9"/>
    <dgm:cxn modelId="{9A4FA3FC-C340-4CE0-B3F1-21788D7214DD}" type="presParOf" srcId="{6352F412-BD2D-4AB0-9546-B7E4CE42BF74}" destId="{025B9E1C-7D16-4DE1-A4C4-D98CCF385495}" srcOrd="1" destOrd="0" presId="urn:microsoft.com/office/officeart/2005/8/layout/hProcess9"/>
    <dgm:cxn modelId="{E15E550C-2DB6-4C7A-838F-DE52899F1293}" type="presParOf" srcId="{025B9E1C-7D16-4DE1-A4C4-D98CCF385495}" destId="{726B551A-7850-4133-AFD4-A190B1A039F9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01E202E-091C-434A-A5D7-6B2C8D43C4C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4D0DC13-2293-451F-B63E-3DCA5849C394}">
      <dgm:prSet/>
      <dgm:spPr>
        <a:solidFill>
          <a:srgbClr val="92D050"/>
        </a:solidFill>
        <a:effectLst>
          <a:glow rad="2286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pPr rtl="0"/>
          <a:r>
            <a:rPr lang="uk-UA" dirty="0" smtClean="0">
              <a:solidFill>
                <a:schemeClr val="accent3">
                  <a:lumMod val="50000"/>
                </a:schemeClr>
              </a:solidFill>
            </a:rPr>
            <a:t>Якось восени з Пушкіним сталася історія, про яку дізнався сам імператор Олександр I.</a:t>
          </a:r>
          <a:endParaRPr lang="uk-UA" dirty="0">
            <a:solidFill>
              <a:schemeClr val="accent3">
                <a:lumMod val="50000"/>
              </a:schemeClr>
            </a:solidFill>
          </a:endParaRPr>
        </a:p>
      </dgm:t>
    </dgm:pt>
    <dgm:pt modelId="{A526EACE-C848-4744-AB34-B049470770E1}" type="parTrans" cxnId="{52108CC9-63D7-4DB4-9F11-35E43B613EA2}">
      <dgm:prSet/>
      <dgm:spPr/>
      <dgm:t>
        <a:bodyPr/>
        <a:lstStyle/>
        <a:p>
          <a:endParaRPr lang="uk-UA"/>
        </a:p>
      </dgm:t>
    </dgm:pt>
    <dgm:pt modelId="{34770F1E-C064-48A7-A550-E1D6863D97ED}" type="sibTrans" cxnId="{52108CC9-63D7-4DB4-9F11-35E43B613EA2}">
      <dgm:prSet/>
      <dgm:spPr>
        <a:solidFill>
          <a:srgbClr val="92D050"/>
        </a:solidFill>
        <a:effectLst>
          <a:glow rad="2286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endParaRPr lang="uk-UA"/>
        </a:p>
      </dgm:t>
    </dgm:pt>
    <dgm:pt modelId="{61DA5478-EB6B-4ACB-BF53-1DEA5057A853}">
      <dgm:prSet/>
      <dgm:spPr>
        <a:solidFill>
          <a:srgbClr val="92D050"/>
        </a:solidFill>
        <a:effectLst>
          <a:glow rad="2286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pPr rtl="0"/>
          <a:r>
            <a:rPr lang="uk-UA" dirty="0" smtClean="0">
              <a:solidFill>
                <a:schemeClr val="accent3">
                  <a:lumMod val="50000"/>
                </a:schemeClr>
              </a:solidFill>
            </a:rPr>
            <a:t>В однієї з фрейлін - княжни Волконської - була дуже мила покоївка Наташа. У той вечір Пушкін, почувши в темряві переходу шерех сукні, уявив, що це Наташа, кинувся до неї і безневинним чином поцілував.</a:t>
          </a:r>
          <a:endParaRPr lang="uk-UA" dirty="0">
            <a:solidFill>
              <a:schemeClr val="accent3">
                <a:lumMod val="50000"/>
              </a:schemeClr>
            </a:solidFill>
          </a:endParaRPr>
        </a:p>
      </dgm:t>
    </dgm:pt>
    <dgm:pt modelId="{20DBE22B-EB94-4E38-BF50-B1E4BC024422}" type="parTrans" cxnId="{6A438382-16F5-4F4D-88EC-E54ABDD6C63D}">
      <dgm:prSet/>
      <dgm:spPr/>
      <dgm:t>
        <a:bodyPr/>
        <a:lstStyle/>
        <a:p>
          <a:endParaRPr lang="uk-UA"/>
        </a:p>
      </dgm:t>
    </dgm:pt>
    <dgm:pt modelId="{1C74FB45-D3FC-44F6-B738-3302701E7A6B}" type="sibTrans" cxnId="{6A438382-16F5-4F4D-88EC-E54ABDD6C63D}">
      <dgm:prSet/>
      <dgm:spPr>
        <a:solidFill>
          <a:srgbClr val="92D050"/>
        </a:solidFill>
        <a:effectLst>
          <a:glow rad="2286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endParaRPr lang="uk-UA"/>
        </a:p>
      </dgm:t>
    </dgm:pt>
    <dgm:pt modelId="{ECBABEFB-6ACF-4736-9822-163DAA932E51}">
      <dgm:prSet/>
      <dgm:spPr>
        <a:solidFill>
          <a:srgbClr val="92D050"/>
        </a:solidFill>
        <a:effectLst>
          <a:glow rad="2286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pPr rtl="0"/>
          <a:r>
            <a:rPr lang="uk-UA" dirty="0" smtClean="0">
              <a:solidFill>
                <a:schemeClr val="accent3">
                  <a:lumMod val="50000"/>
                </a:schemeClr>
              </a:solidFill>
            </a:rPr>
            <a:t>Раптом поряд розчинилися двері, і бешкетник з жахом побачив, сто це не Наташа, а сама стара фрейліна. Він настільки сторопів, що кинувся бігти, навіть не вибачившись. Цар був у гніві.</a:t>
          </a:r>
          <a:endParaRPr lang="ru-RU" dirty="0">
            <a:solidFill>
              <a:schemeClr val="accent3">
                <a:lumMod val="50000"/>
              </a:schemeClr>
            </a:solidFill>
          </a:endParaRPr>
        </a:p>
      </dgm:t>
    </dgm:pt>
    <dgm:pt modelId="{0C562E20-7C1B-4F0D-A74A-6FAA9552832A}" type="parTrans" cxnId="{6CA6D7FB-F477-4B10-9B59-0406A3875067}">
      <dgm:prSet/>
      <dgm:spPr/>
      <dgm:t>
        <a:bodyPr/>
        <a:lstStyle/>
        <a:p>
          <a:endParaRPr lang="uk-UA"/>
        </a:p>
      </dgm:t>
    </dgm:pt>
    <dgm:pt modelId="{A001D1CB-A219-4CC6-A698-CD302AF5CF54}" type="sibTrans" cxnId="{6CA6D7FB-F477-4B10-9B59-0406A3875067}">
      <dgm:prSet/>
      <dgm:spPr/>
      <dgm:t>
        <a:bodyPr/>
        <a:lstStyle/>
        <a:p>
          <a:endParaRPr lang="uk-UA"/>
        </a:p>
      </dgm:t>
    </dgm:pt>
    <dgm:pt modelId="{D1CD87F4-673D-45D2-86F7-04BD29581919}" type="pres">
      <dgm:prSet presAssocID="{301E202E-091C-434A-A5D7-6B2C8D43C4CA}" presName="outerComposite" presStyleCnt="0">
        <dgm:presLayoutVars>
          <dgm:chMax val="5"/>
          <dgm:dir/>
          <dgm:resizeHandles val="exact"/>
        </dgm:presLayoutVars>
      </dgm:prSet>
      <dgm:spPr/>
    </dgm:pt>
    <dgm:pt modelId="{D3232347-C920-421D-9D49-31A355A06657}" type="pres">
      <dgm:prSet presAssocID="{301E202E-091C-434A-A5D7-6B2C8D43C4CA}" presName="dummyMaxCanvas" presStyleCnt="0">
        <dgm:presLayoutVars/>
      </dgm:prSet>
      <dgm:spPr/>
    </dgm:pt>
    <dgm:pt modelId="{4E440054-1BA5-42D6-BA15-59D58378CF6E}" type="pres">
      <dgm:prSet presAssocID="{301E202E-091C-434A-A5D7-6B2C8D43C4CA}" presName="ThreeNodes_1" presStyleLbl="node1" presStyleIdx="0" presStyleCnt="3" custScaleY="61370">
        <dgm:presLayoutVars>
          <dgm:bulletEnabled val="1"/>
        </dgm:presLayoutVars>
      </dgm:prSet>
      <dgm:spPr/>
    </dgm:pt>
    <dgm:pt modelId="{90E19599-B63F-4CB7-ABBF-E0D1F55B081B}" type="pres">
      <dgm:prSet presAssocID="{301E202E-091C-434A-A5D7-6B2C8D43C4CA}" presName="ThreeNodes_2" presStyleLbl="node1" presStyleIdx="1" presStyleCnt="3">
        <dgm:presLayoutVars>
          <dgm:bulletEnabled val="1"/>
        </dgm:presLayoutVars>
      </dgm:prSet>
      <dgm:spPr/>
    </dgm:pt>
    <dgm:pt modelId="{E6782CBF-4A3C-41B9-9918-F5D792E178AB}" type="pres">
      <dgm:prSet presAssocID="{301E202E-091C-434A-A5D7-6B2C8D43C4CA}" presName="ThreeNodes_3" presStyleLbl="node1" presStyleIdx="2" presStyleCnt="3">
        <dgm:presLayoutVars>
          <dgm:bulletEnabled val="1"/>
        </dgm:presLayoutVars>
      </dgm:prSet>
      <dgm:spPr/>
    </dgm:pt>
    <dgm:pt modelId="{59902BCE-FB32-458C-AB7A-BCA1E5209992}" type="pres">
      <dgm:prSet presAssocID="{301E202E-091C-434A-A5D7-6B2C8D43C4CA}" presName="ThreeConn_1-2" presStyleLbl="fgAccFollowNode1" presStyleIdx="0" presStyleCnt="2">
        <dgm:presLayoutVars>
          <dgm:bulletEnabled val="1"/>
        </dgm:presLayoutVars>
      </dgm:prSet>
      <dgm:spPr/>
    </dgm:pt>
    <dgm:pt modelId="{2B16D3F9-CBD4-4E48-BFD7-E1A318780A2D}" type="pres">
      <dgm:prSet presAssocID="{301E202E-091C-434A-A5D7-6B2C8D43C4CA}" presName="ThreeConn_2-3" presStyleLbl="fgAccFollowNode1" presStyleIdx="1" presStyleCnt="2">
        <dgm:presLayoutVars>
          <dgm:bulletEnabled val="1"/>
        </dgm:presLayoutVars>
      </dgm:prSet>
      <dgm:spPr/>
    </dgm:pt>
    <dgm:pt modelId="{605BF153-F377-4C62-8847-D777BCA801B7}" type="pres">
      <dgm:prSet presAssocID="{301E202E-091C-434A-A5D7-6B2C8D43C4CA}" presName="ThreeNodes_1_text" presStyleLbl="node1" presStyleIdx="2" presStyleCnt="3">
        <dgm:presLayoutVars>
          <dgm:bulletEnabled val="1"/>
        </dgm:presLayoutVars>
      </dgm:prSet>
      <dgm:spPr/>
    </dgm:pt>
    <dgm:pt modelId="{E00201F2-8330-4B74-9F57-8235E6D9E80F}" type="pres">
      <dgm:prSet presAssocID="{301E202E-091C-434A-A5D7-6B2C8D43C4CA}" presName="ThreeNodes_2_text" presStyleLbl="node1" presStyleIdx="2" presStyleCnt="3">
        <dgm:presLayoutVars>
          <dgm:bulletEnabled val="1"/>
        </dgm:presLayoutVars>
      </dgm:prSet>
      <dgm:spPr/>
    </dgm:pt>
    <dgm:pt modelId="{937358A6-1EC7-4699-A348-CDD28106EF7A}" type="pres">
      <dgm:prSet presAssocID="{301E202E-091C-434A-A5D7-6B2C8D43C4CA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C41C4E9D-DC54-4B1B-AD45-A79250F2C78F}" type="presOf" srcId="{ECBABEFB-6ACF-4736-9822-163DAA932E51}" destId="{937358A6-1EC7-4699-A348-CDD28106EF7A}" srcOrd="1" destOrd="0" presId="urn:microsoft.com/office/officeart/2005/8/layout/vProcess5"/>
    <dgm:cxn modelId="{1B1BF997-B5E9-43E1-8440-C7FAA4521D4D}" type="presOf" srcId="{84D0DC13-2293-451F-B63E-3DCA5849C394}" destId="{605BF153-F377-4C62-8847-D777BCA801B7}" srcOrd="1" destOrd="0" presId="urn:microsoft.com/office/officeart/2005/8/layout/vProcess5"/>
    <dgm:cxn modelId="{ACF8B471-B7AD-42A4-B607-34B4D84DEF3A}" type="presOf" srcId="{61DA5478-EB6B-4ACB-BF53-1DEA5057A853}" destId="{90E19599-B63F-4CB7-ABBF-E0D1F55B081B}" srcOrd="0" destOrd="0" presId="urn:microsoft.com/office/officeart/2005/8/layout/vProcess5"/>
    <dgm:cxn modelId="{6A438382-16F5-4F4D-88EC-E54ABDD6C63D}" srcId="{301E202E-091C-434A-A5D7-6B2C8D43C4CA}" destId="{61DA5478-EB6B-4ACB-BF53-1DEA5057A853}" srcOrd="1" destOrd="0" parTransId="{20DBE22B-EB94-4E38-BF50-B1E4BC024422}" sibTransId="{1C74FB45-D3FC-44F6-B738-3302701E7A6B}"/>
    <dgm:cxn modelId="{52108CC9-63D7-4DB4-9F11-35E43B613EA2}" srcId="{301E202E-091C-434A-A5D7-6B2C8D43C4CA}" destId="{84D0DC13-2293-451F-B63E-3DCA5849C394}" srcOrd="0" destOrd="0" parTransId="{A526EACE-C848-4744-AB34-B049470770E1}" sibTransId="{34770F1E-C064-48A7-A550-E1D6863D97ED}"/>
    <dgm:cxn modelId="{287F417D-A09C-424C-8EF2-DB3A5FCB099D}" type="presOf" srcId="{84D0DC13-2293-451F-B63E-3DCA5849C394}" destId="{4E440054-1BA5-42D6-BA15-59D58378CF6E}" srcOrd="0" destOrd="0" presId="urn:microsoft.com/office/officeart/2005/8/layout/vProcess5"/>
    <dgm:cxn modelId="{E05DE78D-C79A-46B1-9806-4263946C293A}" type="presOf" srcId="{301E202E-091C-434A-A5D7-6B2C8D43C4CA}" destId="{D1CD87F4-673D-45D2-86F7-04BD29581919}" srcOrd="0" destOrd="0" presId="urn:microsoft.com/office/officeart/2005/8/layout/vProcess5"/>
    <dgm:cxn modelId="{6CA6D7FB-F477-4B10-9B59-0406A3875067}" srcId="{301E202E-091C-434A-A5D7-6B2C8D43C4CA}" destId="{ECBABEFB-6ACF-4736-9822-163DAA932E51}" srcOrd="2" destOrd="0" parTransId="{0C562E20-7C1B-4F0D-A74A-6FAA9552832A}" sibTransId="{A001D1CB-A219-4CC6-A698-CD302AF5CF54}"/>
    <dgm:cxn modelId="{AB517B4C-C61D-4FB9-804B-A486F0EEF3AA}" type="presOf" srcId="{34770F1E-C064-48A7-A550-E1D6863D97ED}" destId="{59902BCE-FB32-458C-AB7A-BCA1E5209992}" srcOrd="0" destOrd="0" presId="urn:microsoft.com/office/officeart/2005/8/layout/vProcess5"/>
    <dgm:cxn modelId="{0DF348BA-2B91-4241-8AFD-B127A165F1AB}" type="presOf" srcId="{ECBABEFB-6ACF-4736-9822-163DAA932E51}" destId="{E6782CBF-4A3C-41B9-9918-F5D792E178AB}" srcOrd="0" destOrd="0" presId="urn:microsoft.com/office/officeart/2005/8/layout/vProcess5"/>
    <dgm:cxn modelId="{9618D427-06B6-4C78-9D49-4E1867DD64DF}" type="presOf" srcId="{1C74FB45-D3FC-44F6-B738-3302701E7A6B}" destId="{2B16D3F9-CBD4-4E48-BFD7-E1A318780A2D}" srcOrd="0" destOrd="0" presId="urn:microsoft.com/office/officeart/2005/8/layout/vProcess5"/>
    <dgm:cxn modelId="{2863FAC7-AB1F-447D-A42E-2845AF578495}" type="presOf" srcId="{61DA5478-EB6B-4ACB-BF53-1DEA5057A853}" destId="{E00201F2-8330-4B74-9F57-8235E6D9E80F}" srcOrd="1" destOrd="0" presId="urn:microsoft.com/office/officeart/2005/8/layout/vProcess5"/>
    <dgm:cxn modelId="{89457675-C3B2-4F79-85CE-8169B6BACA8F}" type="presParOf" srcId="{D1CD87F4-673D-45D2-86F7-04BD29581919}" destId="{D3232347-C920-421D-9D49-31A355A06657}" srcOrd="0" destOrd="0" presId="urn:microsoft.com/office/officeart/2005/8/layout/vProcess5"/>
    <dgm:cxn modelId="{63046651-B707-4460-A5DE-F1C2F0C0D697}" type="presParOf" srcId="{D1CD87F4-673D-45D2-86F7-04BD29581919}" destId="{4E440054-1BA5-42D6-BA15-59D58378CF6E}" srcOrd="1" destOrd="0" presId="urn:microsoft.com/office/officeart/2005/8/layout/vProcess5"/>
    <dgm:cxn modelId="{EDF200C6-9357-4FE7-8EF1-5AC6866CF0A3}" type="presParOf" srcId="{D1CD87F4-673D-45D2-86F7-04BD29581919}" destId="{90E19599-B63F-4CB7-ABBF-E0D1F55B081B}" srcOrd="2" destOrd="0" presId="urn:microsoft.com/office/officeart/2005/8/layout/vProcess5"/>
    <dgm:cxn modelId="{9827FD9A-C1F5-471E-B978-EA1CE64C461F}" type="presParOf" srcId="{D1CD87F4-673D-45D2-86F7-04BD29581919}" destId="{E6782CBF-4A3C-41B9-9918-F5D792E178AB}" srcOrd="3" destOrd="0" presId="urn:microsoft.com/office/officeart/2005/8/layout/vProcess5"/>
    <dgm:cxn modelId="{992E1FC1-4C9F-4EC6-B200-EF5E41839E88}" type="presParOf" srcId="{D1CD87F4-673D-45D2-86F7-04BD29581919}" destId="{59902BCE-FB32-458C-AB7A-BCA1E5209992}" srcOrd="4" destOrd="0" presId="urn:microsoft.com/office/officeart/2005/8/layout/vProcess5"/>
    <dgm:cxn modelId="{E755737E-D4D9-4E5E-BEF8-7CF4232CA4B0}" type="presParOf" srcId="{D1CD87F4-673D-45D2-86F7-04BD29581919}" destId="{2B16D3F9-CBD4-4E48-BFD7-E1A318780A2D}" srcOrd="5" destOrd="0" presId="urn:microsoft.com/office/officeart/2005/8/layout/vProcess5"/>
    <dgm:cxn modelId="{35142B31-3615-4CA2-A6A5-6AA699F6CBED}" type="presParOf" srcId="{D1CD87F4-673D-45D2-86F7-04BD29581919}" destId="{605BF153-F377-4C62-8847-D777BCA801B7}" srcOrd="6" destOrd="0" presId="urn:microsoft.com/office/officeart/2005/8/layout/vProcess5"/>
    <dgm:cxn modelId="{C320DFC7-FCC5-459D-9FF8-941E90C23A5B}" type="presParOf" srcId="{D1CD87F4-673D-45D2-86F7-04BD29581919}" destId="{E00201F2-8330-4B74-9F57-8235E6D9E80F}" srcOrd="7" destOrd="0" presId="urn:microsoft.com/office/officeart/2005/8/layout/vProcess5"/>
    <dgm:cxn modelId="{F13C35CA-68DE-406F-8746-08B703E84129}" type="presParOf" srcId="{D1CD87F4-673D-45D2-86F7-04BD29581919}" destId="{937358A6-1EC7-4699-A348-CDD28106EF7A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BF4636C-B85C-4A08-9226-54E96F9F5D0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AFF9574-E7A7-4839-BDC8-1A04303033FB}">
      <dgm:prSet custT="1"/>
      <dgm:spPr>
        <a:solidFill>
          <a:srgbClr val="00B0F0"/>
        </a:solidFill>
      </dgm:spPr>
      <dgm:t>
        <a:bodyPr/>
        <a:lstStyle/>
        <a:p>
          <a:pPr algn="ctr" rtl="0"/>
          <a:r>
            <a:rPr lang="uk-UA" sz="2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Багато перегуків із творами французьких і російських поетів;</a:t>
          </a:r>
          <a:endParaRPr lang="uk-UA" sz="24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BA366B15-4D36-4796-B848-ECA7C1347E6D}" type="parTrans" cxnId="{9D9C245A-62A7-40F8-A4F1-EF2B1ADFBEBC}">
      <dgm:prSet/>
      <dgm:spPr/>
      <dgm:t>
        <a:bodyPr/>
        <a:lstStyle/>
        <a:p>
          <a:endParaRPr lang="uk-UA"/>
        </a:p>
      </dgm:t>
    </dgm:pt>
    <dgm:pt modelId="{5C83A623-AEED-44BE-8063-47C9F6BB8B64}" type="sibTrans" cxnId="{9D9C245A-62A7-40F8-A4F1-EF2B1ADFBEBC}">
      <dgm:prSet custT="1"/>
      <dgm:spPr>
        <a:solidFill>
          <a:srgbClr val="00B0F0"/>
        </a:solidFill>
      </dgm:spPr>
      <dgm:t>
        <a:bodyPr/>
        <a:lstStyle/>
        <a:p>
          <a:pPr algn="ctr"/>
          <a:endParaRPr lang="uk-UA" sz="240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CFC8711D-6C69-496C-8BFF-D2B38E966F6C}">
      <dgm:prSet custT="1"/>
      <dgm:spPr>
        <a:solidFill>
          <a:srgbClr val="00B0F0"/>
        </a:solidFill>
      </dgm:spPr>
      <dgm:t>
        <a:bodyPr/>
        <a:lstStyle/>
        <a:p>
          <a:pPr algn="ctr" rtl="0"/>
          <a:r>
            <a:rPr lang="uk-UA" sz="2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Запозичені теми, мотиви, образи;</a:t>
          </a:r>
          <a:endParaRPr lang="uk-UA" sz="24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10BCBCC6-0531-49C5-9BE4-66ABA133000D}" type="parTrans" cxnId="{702866A7-6EFF-4215-B438-E89324B31D02}">
      <dgm:prSet/>
      <dgm:spPr/>
      <dgm:t>
        <a:bodyPr/>
        <a:lstStyle/>
        <a:p>
          <a:endParaRPr lang="uk-UA"/>
        </a:p>
      </dgm:t>
    </dgm:pt>
    <dgm:pt modelId="{0F4BBF32-835C-4640-BECF-2DEE52CAC1E7}" type="sibTrans" cxnId="{702866A7-6EFF-4215-B438-E89324B31D02}">
      <dgm:prSet custT="1"/>
      <dgm:spPr>
        <a:solidFill>
          <a:srgbClr val="00B0F0"/>
        </a:solidFill>
      </dgm:spPr>
      <dgm:t>
        <a:bodyPr/>
        <a:lstStyle/>
        <a:p>
          <a:pPr algn="ctr"/>
          <a:endParaRPr lang="uk-UA" sz="240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CA563608-1BA8-45BA-ADFD-B62BBBDCABA0}">
      <dgm:prSet custT="1"/>
      <dgm:spPr>
        <a:solidFill>
          <a:srgbClr val="00B0F0"/>
        </a:solidFill>
      </dgm:spPr>
      <dgm:t>
        <a:bodyPr/>
        <a:lstStyle/>
        <a:p>
          <a:pPr algn="ctr" rtl="0"/>
          <a:r>
            <a:rPr lang="uk-UA" sz="2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Улюблені жанри: ода, елегія, послання, мадригал;</a:t>
          </a:r>
          <a:br>
            <a:rPr lang="uk-UA" sz="2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uk-UA" sz="2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Головна риса творчості цього періоду: різноманіття, </a:t>
          </a:r>
          <a:r>
            <a:rPr lang="uk-UA" sz="24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різнобічність.Пушкін</a:t>
          </a:r>
          <a:r>
            <a:rPr lang="uk-UA" sz="2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бачить у світі приховану гармонію, яка є у всьому: у високому і низькому, в думках і почуттях, в житті і в мистецтві.</a:t>
          </a:r>
          <a:endParaRPr lang="uk-UA" sz="24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0CD6F0CE-9AFF-4397-B426-F2CEA88D3EC2}" type="parTrans" cxnId="{1E32D1EE-D3BF-4B0F-852C-5599F3551159}">
      <dgm:prSet/>
      <dgm:spPr/>
      <dgm:t>
        <a:bodyPr/>
        <a:lstStyle/>
        <a:p>
          <a:endParaRPr lang="uk-UA"/>
        </a:p>
      </dgm:t>
    </dgm:pt>
    <dgm:pt modelId="{1FDFC13F-A9B1-4536-BCC5-7D4ED9024B8B}" type="sibTrans" cxnId="{1E32D1EE-D3BF-4B0F-852C-5599F3551159}">
      <dgm:prSet/>
      <dgm:spPr/>
      <dgm:t>
        <a:bodyPr/>
        <a:lstStyle/>
        <a:p>
          <a:endParaRPr lang="uk-UA"/>
        </a:p>
      </dgm:t>
    </dgm:pt>
    <dgm:pt modelId="{A8BEF65F-9F40-4144-87AA-3DAE69D7FE26}" type="pres">
      <dgm:prSet presAssocID="{0BF4636C-B85C-4A08-9226-54E96F9F5D0D}" presName="outerComposite" presStyleCnt="0">
        <dgm:presLayoutVars>
          <dgm:chMax val="5"/>
          <dgm:dir/>
          <dgm:resizeHandles val="exact"/>
        </dgm:presLayoutVars>
      </dgm:prSet>
      <dgm:spPr/>
    </dgm:pt>
    <dgm:pt modelId="{F9919BE5-FC90-474D-BFF8-83F987C70A9A}" type="pres">
      <dgm:prSet presAssocID="{0BF4636C-B85C-4A08-9226-54E96F9F5D0D}" presName="dummyMaxCanvas" presStyleCnt="0">
        <dgm:presLayoutVars/>
      </dgm:prSet>
      <dgm:spPr/>
    </dgm:pt>
    <dgm:pt modelId="{6A90CA30-7196-4FFF-B30A-68E0EEA277E3}" type="pres">
      <dgm:prSet presAssocID="{0BF4636C-B85C-4A08-9226-54E96F9F5D0D}" presName="ThreeNodes_1" presStyleLbl="node1" presStyleIdx="0" presStyleCnt="3" custScaleY="70678">
        <dgm:presLayoutVars>
          <dgm:bulletEnabled val="1"/>
        </dgm:presLayoutVars>
      </dgm:prSet>
      <dgm:spPr/>
    </dgm:pt>
    <dgm:pt modelId="{EB88A51D-3830-4ACF-BB17-B0D7F9F83D70}" type="pres">
      <dgm:prSet presAssocID="{0BF4636C-B85C-4A08-9226-54E96F9F5D0D}" presName="ThreeNodes_2" presStyleLbl="node1" presStyleIdx="1" presStyleCnt="3" custScaleY="62253" custLinFactNeighborX="-3895" custLinFactNeighborY="2170">
        <dgm:presLayoutVars>
          <dgm:bulletEnabled val="1"/>
        </dgm:presLayoutVars>
      </dgm:prSet>
      <dgm:spPr/>
    </dgm:pt>
    <dgm:pt modelId="{F9EFDC04-96A9-4300-8C2B-79C370F23AC8}" type="pres">
      <dgm:prSet presAssocID="{0BF4636C-B85C-4A08-9226-54E96F9F5D0D}" presName="ThreeNodes_3" presStyleLbl="node1" presStyleIdx="2" presStyleCnt="3" custScaleX="117647" custScaleY="136479">
        <dgm:presLayoutVars>
          <dgm:bulletEnabled val="1"/>
        </dgm:presLayoutVars>
      </dgm:prSet>
      <dgm:spPr/>
    </dgm:pt>
    <dgm:pt modelId="{2E545FBD-EBC9-4DF7-A248-D3A54E614C39}" type="pres">
      <dgm:prSet presAssocID="{0BF4636C-B85C-4A08-9226-54E96F9F5D0D}" presName="ThreeConn_1-2" presStyleLbl="fgAccFollowNode1" presStyleIdx="0" presStyleCnt="2">
        <dgm:presLayoutVars>
          <dgm:bulletEnabled val="1"/>
        </dgm:presLayoutVars>
      </dgm:prSet>
      <dgm:spPr/>
    </dgm:pt>
    <dgm:pt modelId="{C94D10D5-4CB6-4C8F-ADAD-1BC8CFE4A4B4}" type="pres">
      <dgm:prSet presAssocID="{0BF4636C-B85C-4A08-9226-54E96F9F5D0D}" presName="ThreeConn_2-3" presStyleLbl="fgAccFollowNode1" presStyleIdx="1" presStyleCnt="2">
        <dgm:presLayoutVars>
          <dgm:bulletEnabled val="1"/>
        </dgm:presLayoutVars>
      </dgm:prSet>
      <dgm:spPr/>
    </dgm:pt>
    <dgm:pt modelId="{841E5E9B-6BD2-4C6E-98AC-8AD175F08F72}" type="pres">
      <dgm:prSet presAssocID="{0BF4636C-B85C-4A08-9226-54E96F9F5D0D}" presName="ThreeNodes_1_text" presStyleLbl="node1" presStyleIdx="2" presStyleCnt="3">
        <dgm:presLayoutVars>
          <dgm:bulletEnabled val="1"/>
        </dgm:presLayoutVars>
      </dgm:prSet>
      <dgm:spPr/>
    </dgm:pt>
    <dgm:pt modelId="{77F71C62-961C-48B0-BBC6-FBB3EEB903A7}" type="pres">
      <dgm:prSet presAssocID="{0BF4636C-B85C-4A08-9226-54E96F9F5D0D}" presName="ThreeNodes_2_text" presStyleLbl="node1" presStyleIdx="2" presStyleCnt="3">
        <dgm:presLayoutVars>
          <dgm:bulletEnabled val="1"/>
        </dgm:presLayoutVars>
      </dgm:prSet>
      <dgm:spPr/>
    </dgm:pt>
    <dgm:pt modelId="{3AF22F15-3AA6-4E6F-B0FB-D78F5BBA4252}" type="pres">
      <dgm:prSet presAssocID="{0BF4636C-B85C-4A08-9226-54E96F9F5D0D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338301CC-236E-4A05-AC5A-6F93ED35FF44}" type="presOf" srcId="{0F4BBF32-835C-4640-BECF-2DEE52CAC1E7}" destId="{C94D10D5-4CB6-4C8F-ADAD-1BC8CFE4A4B4}" srcOrd="0" destOrd="0" presId="urn:microsoft.com/office/officeart/2005/8/layout/vProcess5"/>
    <dgm:cxn modelId="{702866A7-6EFF-4215-B438-E89324B31D02}" srcId="{0BF4636C-B85C-4A08-9226-54E96F9F5D0D}" destId="{CFC8711D-6C69-496C-8BFF-D2B38E966F6C}" srcOrd="1" destOrd="0" parTransId="{10BCBCC6-0531-49C5-9BE4-66ABA133000D}" sibTransId="{0F4BBF32-835C-4640-BECF-2DEE52CAC1E7}"/>
    <dgm:cxn modelId="{A824BF87-97F3-4243-9E0F-AE7C3C8A8934}" type="presOf" srcId="{CFC8711D-6C69-496C-8BFF-D2B38E966F6C}" destId="{77F71C62-961C-48B0-BBC6-FBB3EEB903A7}" srcOrd="1" destOrd="0" presId="urn:microsoft.com/office/officeart/2005/8/layout/vProcess5"/>
    <dgm:cxn modelId="{8893B5CC-ACD0-4E06-8874-90EF79725C17}" type="presOf" srcId="{2AFF9574-E7A7-4839-BDC8-1A04303033FB}" destId="{841E5E9B-6BD2-4C6E-98AC-8AD175F08F72}" srcOrd="1" destOrd="0" presId="urn:microsoft.com/office/officeart/2005/8/layout/vProcess5"/>
    <dgm:cxn modelId="{A6EC6D93-BE5B-4C95-9410-C97896E1059C}" type="presOf" srcId="{0BF4636C-B85C-4A08-9226-54E96F9F5D0D}" destId="{A8BEF65F-9F40-4144-87AA-3DAE69D7FE26}" srcOrd="0" destOrd="0" presId="urn:microsoft.com/office/officeart/2005/8/layout/vProcess5"/>
    <dgm:cxn modelId="{DAF2596B-F49F-4BD2-A21C-59C53A605E7B}" type="presOf" srcId="{2AFF9574-E7A7-4839-BDC8-1A04303033FB}" destId="{6A90CA30-7196-4FFF-B30A-68E0EEA277E3}" srcOrd="0" destOrd="0" presId="urn:microsoft.com/office/officeart/2005/8/layout/vProcess5"/>
    <dgm:cxn modelId="{4AB7D32A-E532-4FFB-82F3-B70AE1709751}" type="presOf" srcId="{CFC8711D-6C69-496C-8BFF-D2B38E966F6C}" destId="{EB88A51D-3830-4ACF-BB17-B0D7F9F83D70}" srcOrd="0" destOrd="0" presId="urn:microsoft.com/office/officeart/2005/8/layout/vProcess5"/>
    <dgm:cxn modelId="{AE23F5B4-DF6F-43C3-8C78-B00A5C45CE98}" type="presOf" srcId="{CA563608-1BA8-45BA-ADFD-B62BBBDCABA0}" destId="{F9EFDC04-96A9-4300-8C2B-79C370F23AC8}" srcOrd="0" destOrd="0" presId="urn:microsoft.com/office/officeart/2005/8/layout/vProcess5"/>
    <dgm:cxn modelId="{FB62D67C-8B2A-4113-B27F-2002D9A1AF7A}" type="presOf" srcId="{5C83A623-AEED-44BE-8063-47C9F6BB8B64}" destId="{2E545FBD-EBC9-4DF7-A248-D3A54E614C39}" srcOrd="0" destOrd="0" presId="urn:microsoft.com/office/officeart/2005/8/layout/vProcess5"/>
    <dgm:cxn modelId="{1E32D1EE-D3BF-4B0F-852C-5599F3551159}" srcId="{0BF4636C-B85C-4A08-9226-54E96F9F5D0D}" destId="{CA563608-1BA8-45BA-ADFD-B62BBBDCABA0}" srcOrd="2" destOrd="0" parTransId="{0CD6F0CE-9AFF-4397-B426-F2CEA88D3EC2}" sibTransId="{1FDFC13F-A9B1-4536-BCC5-7D4ED9024B8B}"/>
    <dgm:cxn modelId="{C3EFBEC7-7187-4719-B530-5C53541126A5}" type="presOf" srcId="{CA563608-1BA8-45BA-ADFD-B62BBBDCABA0}" destId="{3AF22F15-3AA6-4E6F-B0FB-D78F5BBA4252}" srcOrd="1" destOrd="0" presId="urn:microsoft.com/office/officeart/2005/8/layout/vProcess5"/>
    <dgm:cxn modelId="{9D9C245A-62A7-40F8-A4F1-EF2B1ADFBEBC}" srcId="{0BF4636C-B85C-4A08-9226-54E96F9F5D0D}" destId="{2AFF9574-E7A7-4839-BDC8-1A04303033FB}" srcOrd="0" destOrd="0" parTransId="{BA366B15-4D36-4796-B848-ECA7C1347E6D}" sibTransId="{5C83A623-AEED-44BE-8063-47C9F6BB8B64}"/>
    <dgm:cxn modelId="{8D245F8A-C999-4FA7-9BDB-7579430C6707}" type="presParOf" srcId="{A8BEF65F-9F40-4144-87AA-3DAE69D7FE26}" destId="{F9919BE5-FC90-474D-BFF8-83F987C70A9A}" srcOrd="0" destOrd="0" presId="urn:microsoft.com/office/officeart/2005/8/layout/vProcess5"/>
    <dgm:cxn modelId="{35A72285-1EEE-4F78-92BF-A61824DE3585}" type="presParOf" srcId="{A8BEF65F-9F40-4144-87AA-3DAE69D7FE26}" destId="{6A90CA30-7196-4FFF-B30A-68E0EEA277E3}" srcOrd="1" destOrd="0" presId="urn:microsoft.com/office/officeart/2005/8/layout/vProcess5"/>
    <dgm:cxn modelId="{DAA41BAC-BEBB-4D57-AE4F-D577F7A00947}" type="presParOf" srcId="{A8BEF65F-9F40-4144-87AA-3DAE69D7FE26}" destId="{EB88A51D-3830-4ACF-BB17-B0D7F9F83D70}" srcOrd="2" destOrd="0" presId="urn:microsoft.com/office/officeart/2005/8/layout/vProcess5"/>
    <dgm:cxn modelId="{925A0A4E-F497-4342-9A98-28E1C8133C2F}" type="presParOf" srcId="{A8BEF65F-9F40-4144-87AA-3DAE69D7FE26}" destId="{F9EFDC04-96A9-4300-8C2B-79C370F23AC8}" srcOrd="3" destOrd="0" presId="urn:microsoft.com/office/officeart/2005/8/layout/vProcess5"/>
    <dgm:cxn modelId="{B56035BC-276D-44FE-BB2C-6F05026181A4}" type="presParOf" srcId="{A8BEF65F-9F40-4144-87AA-3DAE69D7FE26}" destId="{2E545FBD-EBC9-4DF7-A248-D3A54E614C39}" srcOrd="4" destOrd="0" presId="urn:microsoft.com/office/officeart/2005/8/layout/vProcess5"/>
    <dgm:cxn modelId="{870AF65C-9971-407B-84FB-7D807C361AB9}" type="presParOf" srcId="{A8BEF65F-9F40-4144-87AA-3DAE69D7FE26}" destId="{C94D10D5-4CB6-4C8F-ADAD-1BC8CFE4A4B4}" srcOrd="5" destOrd="0" presId="urn:microsoft.com/office/officeart/2005/8/layout/vProcess5"/>
    <dgm:cxn modelId="{79A10744-AAB5-48FC-A42E-5290E5193002}" type="presParOf" srcId="{A8BEF65F-9F40-4144-87AA-3DAE69D7FE26}" destId="{841E5E9B-6BD2-4C6E-98AC-8AD175F08F72}" srcOrd="6" destOrd="0" presId="urn:microsoft.com/office/officeart/2005/8/layout/vProcess5"/>
    <dgm:cxn modelId="{60AAF5CD-DCDE-42DD-AA0C-05602CCAB0BF}" type="presParOf" srcId="{A8BEF65F-9F40-4144-87AA-3DAE69D7FE26}" destId="{77F71C62-961C-48B0-BBC6-FBB3EEB903A7}" srcOrd="7" destOrd="0" presId="urn:microsoft.com/office/officeart/2005/8/layout/vProcess5"/>
    <dgm:cxn modelId="{748AD5C3-C0B7-422A-A684-E5D554A71ECD}" type="presParOf" srcId="{A8BEF65F-9F40-4144-87AA-3DAE69D7FE26}" destId="{3AF22F15-3AA6-4E6F-B0FB-D78F5BBA4252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8539B6B-99D0-4918-8B37-9DC0D2A6E7E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9715D17-F191-489B-ACB2-53E390AD6059}">
      <dgm:prSet custT="1"/>
      <dgm:spPr/>
      <dgm:t>
        <a:bodyPr/>
        <a:lstStyle/>
        <a:p>
          <a:pPr rtl="0"/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робота в </a:t>
          </a:r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Колегії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іноземних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справ</a:t>
          </a:r>
          <a:b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Коло </a:t>
          </a:r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спілкування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:</a:t>
          </a:r>
          <a:b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дружба </a:t>
          </a:r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з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Чаадаєв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;</a:t>
          </a:r>
          <a:endParaRPr lang="uk-UA" sz="20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C7CF5EE5-3054-4F66-8A57-8A90AB9D438B}" type="parTrans" cxnId="{211771E5-991C-4199-8777-0C6A4AB6687D}">
      <dgm:prSet/>
      <dgm:spPr/>
      <dgm:t>
        <a:bodyPr/>
        <a:lstStyle/>
        <a:p>
          <a:endParaRPr lang="uk-UA"/>
        </a:p>
      </dgm:t>
    </dgm:pt>
    <dgm:pt modelId="{2B0B9382-4788-47A0-B563-3585BC592A34}" type="sibTrans" cxnId="{211771E5-991C-4199-8777-0C6A4AB6687D}">
      <dgm:prSet/>
      <dgm:spPr/>
      <dgm:t>
        <a:bodyPr/>
        <a:lstStyle/>
        <a:p>
          <a:endParaRPr lang="uk-UA"/>
        </a:p>
      </dgm:t>
    </dgm:pt>
    <dgm:pt modelId="{BAE14299-6C7C-4471-9D57-B43F7DB2F5A1}">
      <dgm:prSet custT="1"/>
      <dgm:spPr/>
      <dgm:t>
        <a:bodyPr/>
        <a:lstStyle/>
        <a:p>
          <a:pPr rtl="0"/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зближення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з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членами </a:t>
          </a:r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таємного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товариства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/>
          </a:r>
          <a:b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  «Союз </a:t>
          </a:r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благоденства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» </a:t>
          </a:r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Н.Тургеневим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,</a:t>
          </a:r>
          <a:b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Ф. </a:t>
          </a:r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Глінка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;</a:t>
          </a:r>
          <a:endParaRPr lang="uk-UA" sz="20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A7C06661-90BE-4B55-B985-A739C8AD064E}" type="parTrans" cxnId="{80BDF741-00FB-45A6-B590-24DCD9E9525B}">
      <dgm:prSet/>
      <dgm:spPr/>
      <dgm:t>
        <a:bodyPr/>
        <a:lstStyle/>
        <a:p>
          <a:endParaRPr lang="uk-UA"/>
        </a:p>
      </dgm:t>
    </dgm:pt>
    <dgm:pt modelId="{5E661765-AE23-4CC6-9688-335BD93CE58F}" type="sibTrans" cxnId="{80BDF741-00FB-45A6-B590-24DCD9E9525B}">
      <dgm:prSet/>
      <dgm:spPr/>
      <dgm:t>
        <a:bodyPr/>
        <a:lstStyle/>
        <a:p>
          <a:endParaRPr lang="uk-UA"/>
        </a:p>
      </dgm:t>
    </dgm:pt>
    <dgm:pt modelId="{282BB26D-FFAA-4CDC-BF33-AE1FB85E5862}">
      <dgm:prSet custT="1"/>
      <dgm:spPr/>
      <dgm:t>
        <a:bodyPr/>
        <a:lstStyle/>
        <a:p>
          <a:pPr rtl="0"/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товариство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«Арзамас»;</a:t>
          </a:r>
          <a:endParaRPr lang="uk-UA" sz="20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C1703822-AB75-43BF-9982-511425E0D9D5}" type="parTrans" cxnId="{AC5B67E0-B23A-4332-AB67-4C61B7A63BC0}">
      <dgm:prSet/>
      <dgm:spPr/>
      <dgm:t>
        <a:bodyPr/>
        <a:lstStyle/>
        <a:p>
          <a:endParaRPr lang="uk-UA"/>
        </a:p>
      </dgm:t>
    </dgm:pt>
    <dgm:pt modelId="{30A72257-AA50-43D5-836B-405C7585FDE0}" type="sibTrans" cxnId="{AC5B67E0-B23A-4332-AB67-4C61B7A63BC0}">
      <dgm:prSet/>
      <dgm:spPr/>
      <dgm:t>
        <a:bodyPr/>
        <a:lstStyle/>
        <a:p>
          <a:endParaRPr lang="uk-UA"/>
        </a:p>
      </dgm:t>
    </dgm:pt>
    <dgm:pt modelId="{CE7C5457-EEE3-4C32-A563-0D47181C50D7}">
      <dgm:prSet custT="1"/>
      <dgm:spPr/>
      <dgm:t>
        <a:bodyPr/>
        <a:lstStyle/>
        <a:p>
          <a:pPr rtl="0"/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участь у </a:t>
          </a:r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роботі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літературно-театрального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товариства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«Зелена лампа» </a:t>
          </a:r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і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Вільного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товариства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любителів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російської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словесності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;</a:t>
          </a:r>
          <a:b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М.B. </a:t>
          </a:r>
          <a:r>
            <a:rPr lang="ru-RU" sz="2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Пушкін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ніколи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був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членом </a:t>
          </a:r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таємного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/>
          </a:r>
          <a:b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товариства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декабристів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!</a:t>
          </a:r>
          <a:b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навіть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ніколи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запрошували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нього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/>
          </a:r>
          <a:b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20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вступити</a:t>
          </a:r>
          <a:r>
            <a:rPr lang="ru-RU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uk-UA" sz="20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1F2148C5-E5AA-4408-BEE4-8D83D5E719C5}" type="parTrans" cxnId="{99317173-8DDF-483A-AA6B-37DFF9D72530}">
      <dgm:prSet/>
      <dgm:spPr/>
      <dgm:t>
        <a:bodyPr/>
        <a:lstStyle/>
        <a:p>
          <a:endParaRPr lang="uk-UA"/>
        </a:p>
      </dgm:t>
    </dgm:pt>
    <dgm:pt modelId="{B6EAABB7-CC3A-481E-A589-792383591F59}" type="sibTrans" cxnId="{99317173-8DDF-483A-AA6B-37DFF9D72530}">
      <dgm:prSet/>
      <dgm:spPr/>
      <dgm:t>
        <a:bodyPr/>
        <a:lstStyle/>
        <a:p>
          <a:endParaRPr lang="uk-UA"/>
        </a:p>
      </dgm:t>
    </dgm:pt>
    <dgm:pt modelId="{6FD62863-9FFD-4A33-8F05-244805E0548D}" type="pres">
      <dgm:prSet presAssocID="{48539B6B-99D0-4918-8B37-9DC0D2A6E7E8}" presName="linear" presStyleCnt="0">
        <dgm:presLayoutVars>
          <dgm:animLvl val="lvl"/>
          <dgm:resizeHandles val="exact"/>
        </dgm:presLayoutVars>
      </dgm:prSet>
      <dgm:spPr/>
    </dgm:pt>
    <dgm:pt modelId="{42920150-7B21-4556-A30A-6122EFDD2B54}" type="pres">
      <dgm:prSet presAssocID="{09715D17-F191-489B-ACB2-53E390AD6059}" presName="parentText" presStyleLbl="node1" presStyleIdx="0" presStyleCnt="4" custLinFactY="-8698" custLinFactNeighborX="529" custLinFactNeighborY="-100000">
        <dgm:presLayoutVars>
          <dgm:chMax val="0"/>
          <dgm:bulletEnabled val="1"/>
        </dgm:presLayoutVars>
      </dgm:prSet>
      <dgm:spPr/>
    </dgm:pt>
    <dgm:pt modelId="{B43D35C4-2322-4588-A842-1AB74FED383C}" type="pres">
      <dgm:prSet presAssocID="{2B0B9382-4788-47A0-B563-3585BC592A34}" presName="spacer" presStyleCnt="0"/>
      <dgm:spPr/>
    </dgm:pt>
    <dgm:pt modelId="{F00EE007-BD34-4FF0-84E7-5B528A0D919E}" type="pres">
      <dgm:prSet presAssocID="{BAE14299-6C7C-4471-9D57-B43F7DB2F5A1}" presName="parentText" presStyleLbl="node1" presStyleIdx="1" presStyleCnt="4" custScaleY="116739" custLinFactY="2524" custLinFactNeighborX="529" custLinFactNeighborY="100000">
        <dgm:presLayoutVars>
          <dgm:chMax val="0"/>
          <dgm:bulletEnabled val="1"/>
        </dgm:presLayoutVars>
      </dgm:prSet>
      <dgm:spPr/>
    </dgm:pt>
    <dgm:pt modelId="{D4EF0AF6-C59D-4DE8-9531-F4121E1903AD}" type="pres">
      <dgm:prSet presAssocID="{5E661765-AE23-4CC6-9688-335BD93CE58F}" presName="spacer" presStyleCnt="0"/>
      <dgm:spPr/>
    </dgm:pt>
    <dgm:pt modelId="{36A82966-B0DE-401A-89C5-480FBA0D69F0}" type="pres">
      <dgm:prSet presAssocID="{282BB26D-FFAA-4CDC-BF33-AE1FB85E5862}" presName="parentText" presStyleLbl="node1" presStyleIdx="2" presStyleCnt="4" custScaleY="70413" custLinFactY="13284" custLinFactNeighborX="-479" custLinFactNeighborY="100000">
        <dgm:presLayoutVars>
          <dgm:chMax val="0"/>
          <dgm:bulletEnabled val="1"/>
        </dgm:presLayoutVars>
      </dgm:prSet>
      <dgm:spPr/>
    </dgm:pt>
    <dgm:pt modelId="{006FF769-8610-4683-AC06-83BF0ED3BA71}" type="pres">
      <dgm:prSet presAssocID="{30A72257-AA50-43D5-836B-405C7585FDE0}" presName="spacer" presStyleCnt="0"/>
      <dgm:spPr/>
    </dgm:pt>
    <dgm:pt modelId="{4D7A2E16-0A4D-4A31-8B77-8FABEFED8E41}" type="pres">
      <dgm:prSet presAssocID="{CE7C5457-EEE3-4C32-A563-0D47181C50D7}" presName="parentText" presStyleLbl="node1" presStyleIdx="3" presStyleCnt="4" custScaleY="181383" custLinFactY="36461" custLinFactNeighborX="-479" custLinFactNeighborY="100000">
        <dgm:presLayoutVars>
          <dgm:chMax val="0"/>
          <dgm:bulletEnabled val="1"/>
        </dgm:presLayoutVars>
      </dgm:prSet>
      <dgm:spPr/>
    </dgm:pt>
  </dgm:ptLst>
  <dgm:cxnLst>
    <dgm:cxn modelId="{22628355-ED98-4ACA-9732-4BB2668AF8FE}" type="presOf" srcId="{282BB26D-FFAA-4CDC-BF33-AE1FB85E5862}" destId="{36A82966-B0DE-401A-89C5-480FBA0D69F0}" srcOrd="0" destOrd="0" presId="urn:microsoft.com/office/officeart/2005/8/layout/vList2"/>
    <dgm:cxn modelId="{E162D067-1AF2-4691-95D7-F2FD22F39BAF}" type="presOf" srcId="{09715D17-F191-489B-ACB2-53E390AD6059}" destId="{42920150-7B21-4556-A30A-6122EFDD2B54}" srcOrd="0" destOrd="0" presId="urn:microsoft.com/office/officeart/2005/8/layout/vList2"/>
    <dgm:cxn modelId="{D6BB4038-B5A4-4E38-A1AD-7CA1F6A7AF10}" type="presOf" srcId="{BAE14299-6C7C-4471-9D57-B43F7DB2F5A1}" destId="{F00EE007-BD34-4FF0-84E7-5B528A0D919E}" srcOrd="0" destOrd="0" presId="urn:microsoft.com/office/officeart/2005/8/layout/vList2"/>
    <dgm:cxn modelId="{80BDF741-00FB-45A6-B590-24DCD9E9525B}" srcId="{48539B6B-99D0-4918-8B37-9DC0D2A6E7E8}" destId="{BAE14299-6C7C-4471-9D57-B43F7DB2F5A1}" srcOrd="1" destOrd="0" parTransId="{A7C06661-90BE-4B55-B985-A739C8AD064E}" sibTransId="{5E661765-AE23-4CC6-9688-335BD93CE58F}"/>
    <dgm:cxn modelId="{211771E5-991C-4199-8777-0C6A4AB6687D}" srcId="{48539B6B-99D0-4918-8B37-9DC0D2A6E7E8}" destId="{09715D17-F191-489B-ACB2-53E390AD6059}" srcOrd="0" destOrd="0" parTransId="{C7CF5EE5-3054-4F66-8A57-8A90AB9D438B}" sibTransId="{2B0B9382-4788-47A0-B563-3585BC592A34}"/>
    <dgm:cxn modelId="{99317173-8DDF-483A-AA6B-37DFF9D72530}" srcId="{48539B6B-99D0-4918-8B37-9DC0D2A6E7E8}" destId="{CE7C5457-EEE3-4C32-A563-0D47181C50D7}" srcOrd="3" destOrd="0" parTransId="{1F2148C5-E5AA-4408-BEE4-8D83D5E719C5}" sibTransId="{B6EAABB7-CC3A-481E-A589-792383591F59}"/>
    <dgm:cxn modelId="{05703996-C8C7-4323-99B3-2B27BE084C6A}" type="presOf" srcId="{48539B6B-99D0-4918-8B37-9DC0D2A6E7E8}" destId="{6FD62863-9FFD-4A33-8F05-244805E0548D}" srcOrd="0" destOrd="0" presId="urn:microsoft.com/office/officeart/2005/8/layout/vList2"/>
    <dgm:cxn modelId="{AC5B67E0-B23A-4332-AB67-4C61B7A63BC0}" srcId="{48539B6B-99D0-4918-8B37-9DC0D2A6E7E8}" destId="{282BB26D-FFAA-4CDC-BF33-AE1FB85E5862}" srcOrd="2" destOrd="0" parTransId="{C1703822-AB75-43BF-9982-511425E0D9D5}" sibTransId="{30A72257-AA50-43D5-836B-405C7585FDE0}"/>
    <dgm:cxn modelId="{809C917F-B497-4338-83B3-A7F174CB3A12}" type="presOf" srcId="{CE7C5457-EEE3-4C32-A563-0D47181C50D7}" destId="{4D7A2E16-0A4D-4A31-8B77-8FABEFED8E41}" srcOrd="0" destOrd="0" presId="urn:microsoft.com/office/officeart/2005/8/layout/vList2"/>
    <dgm:cxn modelId="{B0D1D6BB-9E98-4586-A636-67F2550BBA47}" type="presParOf" srcId="{6FD62863-9FFD-4A33-8F05-244805E0548D}" destId="{42920150-7B21-4556-A30A-6122EFDD2B54}" srcOrd="0" destOrd="0" presId="urn:microsoft.com/office/officeart/2005/8/layout/vList2"/>
    <dgm:cxn modelId="{94D517B6-5D7F-46A1-8E8F-92E0A06FF0A0}" type="presParOf" srcId="{6FD62863-9FFD-4A33-8F05-244805E0548D}" destId="{B43D35C4-2322-4588-A842-1AB74FED383C}" srcOrd="1" destOrd="0" presId="urn:microsoft.com/office/officeart/2005/8/layout/vList2"/>
    <dgm:cxn modelId="{152C5786-E512-4137-BB3B-7507CAFCE4FF}" type="presParOf" srcId="{6FD62863-9FFD-4A33-8F05-244805E0548D}" destId="{F00EE007-BD34-4FF0-84E7-5B528A0D919E}" srcOrd="2" destOrd="0" presId="urn:microsoft.com/office/officeart/2005/8/layout/vList2"/>
    <dgm:cxn modelId="{FDB22345-21D0-4F0A-89A7-1469EF3590AF}" type="presParOf" srcId="{6FD62863-9FFD-4A33-8F05-244805E0548D}" destId="{D4EF0AF6-C59D-4DE8-9531-F4121E1903AD}" srcOrd="3" destOrd="0" presId="urn:microsoft.com/office/officeart/2005/8/layout/vList2"/>
    <dgm:cxn modelId="{215BB74B-E59B-4F59-9B2D-B34FFC5974CC}" type="presParOf" srcId="{6FD62863-9FFD-4A33-8F05-244805E0548D}" destId="{36A82966-B0DE-401A-89C5-480FBA0D69F0}" srcOrd="4" destOrd="0" presId="urn:microsoft.com/office/officeart/2005/8/layout/vList2"/>
    <dgm:cxn modelId="{76F1DFDD-D4E2-4B74-A3BA-097D90D9D5DD}" type="presParOf" srcId="{6FD62863-9FFD-4A33-8F05-244805E0548D}" destId="{006FF769-8610-4683-AC06-83BF0ED3BA71}" srcOrd="5" destOrd="0" presId="urn:microsoft.com/office/officeart/2005/8/layout/vList2"/>
    <dgm:cxn modelId="{6C968D29-4BD8-4185-957D-FF0D88E1AF76}" type="presParOf" srcId="{6FD62863-9FFD-4A33-8F05-244805E0548D}" destId="{4D7A2E16-0A4D-4A31-8B77-8FABEFED8E4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F25F2F7-0408-430D-93C1-5910741764E6}">
      <dsp:nvSpPr>
        <dsp:cNvPr id="0" name=""/>
        <dsp:cNvSpPr/>
      </dsp:nvSpPr>
      <dsp:spPr>
        <a:xfrm>
          <a:off x="0" y="12595"/>
          <a:ext cx="8186766" cy="2435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accent3">
                  <a:lumMod val="50000"/>
                </a:schemeClr>
              </a:solidFill>
            </a:rPr>
            <a:t>«Арзамас» (1815-1818) - назва літературного гуртка, що поєднував прихильників нового «</a:t>
          </a:r>
          <a:r>
            <a:rPr lang="uk-UA" sz="2800" kern="1200" dirty="0" err="1" smtClean="0">
              <a:solidFill>
                <a:schemeClr val="accent3">
                  <a:lumMod val="50000"/>
                </a:schemeClr>
              </a:solidFill>
            </a:rPr>
            <a:t>карамзинского</a:t>
          </a:r>
          <a:r>
            <a:rPr lang="uk-UA" sz="2800" kern="1200" dirty="0" smtClean="0">
              <a:solidFill>
                <a:schemeClr val="accent3">
                  <a:lumMod val="50000"/>
                </a:schemeClr>
              </a:solidFill>
            </a:rPr>
            <a:t>» напряму в літературі.</a:t>
          </a:r>
          <a:br>
            <a:rPr lang="uk-UA" sz="2800" kern="1200" dirty="0" smtClean="0">
              <a:solidFill>
                <a:schemeClr val="accent3">
                  <a:lumMod val="50000"/>
                </a:schemeClr>
              </a:solidFill>
            </a:rPr>
          </a:br>
          <a:endParaRPr lang="uk-UA" sz="28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0" y="12595"/>
        <a:ext cx="8186766" cy="2435501"/>
      </dsp:txXfrm>
    </dsp:sp>
    <dsp:sp modelId="{A1C76234-D4EE-4C59-864C-62C4AFAE9A5A}">
      <dsp:nvSpPr>
        <dsp:cNvPr id="0" name=""/>
        <dsp:cNvSpPr/>
      </dsp:nvSpPr>
      <dsp:spPr>
        <a:xfrm>
          <a:off x="0" y="2528737"/>
          <a:ext cx="8186766" cy="2435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solidFill>
                <a:schemeClr val="accent3">
                  <a:lumMod val="50000"/>
                </a:schemeClr>
              </a:solidFill>
            </a:rPr>
            <a:t>«Арзамас» поставив собі завданням боротьбу з архаїчними літературними смаками і традиціями, захисники яких об'єднувалися «Бесідою любителів російського слова» (так </a:t>
          </a:r>
          <a:r>
            <a:rPr lang="uk-UA" sz="2800" kern="1200" dirty="0" err="1" smtClean="0">
              <a:solidFill>
                <a:schemeClr val="accent3">
                  <a:lumMod val="50000"/>
                </a:schemeClr>
              </a:solidFill>
            </a:rPr>
            <a:t>зв</a:t>
          </a:r>
          <a:r>
            <a:rPr lang="uk-UA" sz="2800" kern="1200" dirty="0" smtClean="0">
              <a:solidFill>
                <a:schemeClr val="accent3">
                  <a:lumMod val="50000"/>
                </a:schemeClr>
              </a:solidFill>
            </a:rPr>
            <a:t>. «</a:t>
          </a:r>
          <a:r>
            <a:rPr lang="uk-UA" sz="2800" kern="1200" dirty="0" err="1" smtClean="0">
              <a:solidFill>
                <a:schemeClr val="accent3">
                  <a:lumMod val="50000"/>
                </a:schemeClr>
              </a:solidFill>
            </a:rPr>
            <a:t>Архаісти</a:t>
          </a:r>
          <a:r>
            <a:rPr lang="uk-UA" sz="2800" kern="1200" dirty="0" smtClean="0">
              <a:solidFill>
                <a:schemeClr val="accent3">
                  <a:lumMod val="50000"/>
                </a:schemeClr>
              </a:solidFill>
            </a:rPr>
            <a:t>»).</a:t>
          </a:r>
          <a:endParaRPr lang="uk-UA" sz="28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0" y="2528737"/>
        <a:ext cx="8186766" cy="2435501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3A7465E-F952-437F-9051-AC5D9996A6A1}">
      <dsp:nvSpPr>
        <dsp:cNvPr id="0" name=""/>
        <dsp:cNvSpPr/>
      </dsp:nvSpPr>
      <dsp:spPr>
        <a:xfrm>
          <a:off x="2640318" y="70794"/>
          <a:ext cx="3398131" cy="3398131"/>
        </a:xfrm>
        <a:prstGeom prst="ellipse">
          <a:avLst/>
        </a:prstGeom>
        <a:solidFill>
          <a:srgbClr val="FFFF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Остаточне формування оригінального поетичного стилю Пушкіна;</a:t>
          </a:r>
          <a:endParaRPr lang="uk-UA" sz="2000" kern="12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093402" y="665467"/>
        <a:ext cx="2491962" cy="1529159"/>
      </dsp:txXfrm>
    </dsp:sp>
    <dsp:sp modelId="{07CD0B4A-FF5C-4976-A187-078B5C06177E}">
      <dsp:nvSpPr>
        <dsp:cNvPr id="0" name=""/>
        <dsp:cNvSpPr/>
      </dsp:nvSpPr>
      <dsp:spPr>
        <a:xfrm>
          <a:off x="3866477" y="2194626"/>
          <a:ext cx="3398131" cy="3398131"/>
        </a:xfrm>
        <a:prstGeom prst="ellipse">
          <a:avLst/>
        </a:prstGeom>
        <a:solidFill>
          <a:srgbClr val="FFFF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Взаємодія 3-х стильових стихій</a:t>
          </a:r>
          <a: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:</a:t>
          </a:r>
          <a:b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архаїчна;</a:t>
          </a:r>
          <a:b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романтична;</a:t>
          </a:r>
          <a:b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Знижена, побутова.</a:t>
          </a:r>
          <a:endParaRPr lang="uk-UA" sz="2000" kern="12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905739" y="3072476"/>
        <a:ext cx="2038878" cy="1868972"/>
      </dsp:txXfrm>
    </dsp:sp>
    <dsp:sp modelId="{9E96799E-564D-43E5-99C5-0FF2E53BC140}">
      <dsp:nvSpPr>
        <dsp:cNvPr id="0" name=""/>
        <dsp:cNvSpPr/>
      </dsp:nvSpPr>
      <dsp:spPr>
        <a:xfrm>
          <a:off x="1414159" y="2194626"/>
          <a:ext cx="3398131" cy="3398131"/>
        </a:xfrm>
        <a:prstGeom prst="ellipse">
          <a:avLst/>
        </a:prstGeom>
        <a:solidFill>
          <a:srgbClr val="FFFF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Мета лірики:</a:t>
          </a:r>
          <a:br>
            <a:rPr lang="uk-UA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Висловити багатство життєвих вражень, пристрастей, думок, настроїв.</a:t>
          </a:r>
          <a:endParaRPr lang="ru-RU" sz="2000" kern="12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734150" y="3072476"/>
        <a:ext cx="2038878" cy="1868972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3865DFA-3A5D-4518-97C3-5615545F8EA1}">
      <dsp:nvSpPr>
        <dsp:cNvPr id="0" name=""/>
        <dsp:cNvSpPr/>
      </dsp:nvSpPr>
      <dsp:spPr>
        <a:xfrm>
          <a:off x="0" y="39588"/>
          <a:ext cx="8229600" cy="2368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b="1" kern="1200" dirty="0" smtClean="0">
              <a:solidFill>
                <a:schemeClr val="accent3">
                  <a:lumMod val="50000"/>
                </a:schemeClr>
              </a:solidFill>
            </a:rPr>
            <a:t>Коло спілкування:</a:t>
          </a:r>
          <a:r>
            <a:rPr lang="uk-UA" sz="2300" kern="1200" dirty="0" smtClean="0">
              <a:solidFill>
                <a:schemeClr val="accent3">
                  <a:lumMod val="50000"/>
                </a:schemeClr>
              </a:solidFill>
            </a:rPr>
            <a:t/>
          </a:r>
          <a:br>
            <a:rPr lang="uk-UA" sz="2300" kern="1200" dirty="0" smtClean="0">
              <a:solidFill>
                <a:schemeClr val="accent3">
                  <a:lumMod val="50000"/>
                </a:schemeClr>
              </a:solidFill>
            </a:rPr>
          </a:br>
          <a:r>
            <a:rPr lang="uk-UA" sz="2300" kern="1200" dirty="0" smtClean="0">
              <a:solidFill>
                <a:schemeClr val="accent3">
                  <a:lumMod val="50000"/>
                </a:schemeClr>
              </a:solidFill>
            </a:rPr>
            <a:t>Члени «Союзу благоденства;</a:t>
          </a:r>
          <a:br>
            <a:rPr lang="uk-UA" sz="2300" kern="1200" dirty="0" smtClean="0">
              <a:solidFill>
                <a:schemeClr val="accent3">
                  <a:lumMod val="50000"/>
                </a:schemeClr>
              </a:solidFill>
            </a:rPr>
          </a:br>
          <a:r>
            <a:rPr lang="uk-UA" sz="2300" kern="1200" dirty="0" smtClean="0">
              <a:solidFill>
                <a:schemeClr val="accent3">
                  <a:lumMod val="50000"/>
                </a:schemeClr>
              </a:solidFill>
            </a:rPr>
            <a:t>Члени таємного Південного товариства;</a:t>
          </a:r>
          <a:br>
            <a:rPr lang="uk-UA" sz="2300" kern="1200" dirty="0" smtClean="0">
              <a:solidFill>
                <a:schemeClr val="accent3">
                  <a:lumMod val="50000"/>
                </a:schemeClr>
              </a:solidFill>
            </a:rPr>
          </a:br>
          <a:r>
            <a:rPr lang="uk-UA" sz="2300" kern="1200" dirty="0" smtClean="0">
              <a:solidFill>
                <a:schemeClr val="accent3">
                  <a:lumMod val="50000"/>
                </a:schemeClr>
              </a:solidFill>
            </a:rPr>
            <a:t>Любовні пригоди;</a:t>
          </a:r>
          <a:br>
            <a:rPr lang="uk-UA" sz="2300" kern="1200" dirty="0" smtClean="0">
              <a:solidFill>
                <a:schemeClr val="accent3">
                  <a:lumMod val="50000"/>
                </a:schemeClr>
              </a:solidFill>
            </a:rPr>
          </a:br>
          <a:r>
            <a:rPr lang="uk-UA" sz="2300" kern="1200" dirty="0" smtClean="0">
              <a:solidFill>
                <a:schemeClr val="accent3">
                  <a:lumMod val="50000"/>
                </a:schemeClr>
              </a:solidFill>
            </a:rPr>
            <a:t>Розчарування в Богові, втрата віри;</a:t>
          </a:r>
          <a:br>
            <a:rPr lang="uk-UA" sz="2300" kern="1200" dirty="0" smtClean="0">
              <a:solidFill>
                <a:schemeClr val="accent3">
                  <a:lumMod val="50000"/>
                </a:schemeClr>
              </a:solidFill>
            </a:rPr>
          </a:br>
          <a:endParaRPr lang="uk-UA" sz="23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0" y="39588"/>
        <a:ext cx="8229600" cy="2368080"/>
      </dsp:txXfrm>
    </dsp:sp>
    <dsp:sp modelId="{6693D22C-879A-4166-9AF2-03CAE1B0AAF5}">
      <dsp:nvSpPr>
        <dsp:cNvPr id="0" name=""/>
        <dsp:cNvSpPr/>
      </dsp:nvSpPr>
      <dsp:spPr>
        <a:xfrm>
          <a:off x="0" y="2473909"/>
          <a:ext cx="8229600" cy="2368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>
              <a:solidFill>
                <a:schemeClr val="accent3">
                  <a:lumMod val="50000"/>
                </a:schemeClr>
              </a:solidFill>
            </a:rPr>
            <a:t>1823-1824 - внутрішня криза.</a:t>
          </a:r>
          <a:br>
            <a:rPr lang="uk-UA" sz="2300" kern="1200" dirty="0" smtClean="0">
              <a:solidFill>
                <a:schemeClr val="accent3">
                  <a:lumMod val="50000"/>
                </a:schemeClr>
              </a:solidFill>
            </a:rPr>
          </a:br>
          <a:r>
            <a:rPr lang="uk-UA" sz="2300" kern="1200" dirty="0" smtClean="0">
              <a:solidFill>
                <a:schemeClr val="accent3">
                  <a:lumMod val="50000"/>
                </a:schemeClr>
              </a:solidFill>
            </a:rPr>
            <a:t>Посилання не протверезив, навпаки, Пушкін готовий зануритися у вир політичної боротьби, уповає на «караючий кинджал».</a:t>
          </a:r>
          <a:br>
            <a:rPr lang="uk-UA" sz="2300" kern="1200" dirty="0" smtClean="0">
              <a:solidFill>
                <a:schemeClr val="accent3">
                  <a:lumMod val="50000"/>
                </a:schemeClr>
              </a:solidFill>
            </a:rPr>
          </a:br>
          <a:r>
            <a:rPr lang="uk-UA" sz="2300" kern="1200" dirty="0" smtClean="0">
              <a:solidFill>
                <a:schemeClr val="accent3">
                  <a:lumMod val="50000"/>
                </a:schemeClr>
              </a:solidFill>
            </a:rPr>
            <a:t>Але друзі переконують його, що таємного товариства не існує.</a:t>
          </a:r>
          <a:endParaRPr lang="ru-RU" sz="23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0" y="2473909"/>
        <a:ext cx="8229600" cy="236808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D95C7B-4E97-4DBD-A258-DF2BCC203CFF}">
      <dsp:nvSpPr>
        <dsp:cNvPr id="0" name=""/>
        <dsp:cNvSpPr/>
      </dsp:nvSpPr>
      <dsp:spPr>
        <a:xfrm>
          <a:off x="0" y="1828"/>
          <a:ext cx="8572560" cy="1823234"/>
        </a:xfrm>
        <a:prstGeom prst="roundRect">
          <a:avLst/>
        </a:prstGeom>
        <a:solidFill>
          <a:srgbClr val="1BDF4E"/>
        </a:solidFill>
        <a:ln w="381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i="1" kern="120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... Перше пророцтво про листі з грошима збулося в той же вечір. Пушкін, повернувшись від ворожки додому, знайшов зовсім несподіване лист від </a:t>
          </a:r>
          <a:r>
            <a:rPr lang="uk-UA" sz="2000" i="1" kern="1200" dirty="0" err="1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ліцейного</a:t>
          </a:r>
          <a:r>
            <a:rPr lang="uk-UA" sz="2000" i="1" kern="120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товариша, Корсакова, сповіщає його про висилку карткового боргу, давно забутого Пушкіним. Таке швидке виконання пророцтва вразило містично налаштованого поета.</a:t>
          </a:r>
          <a:br>
            <a:rPr lang="uk-UA" sz="2000" i="1" kern="120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endParaRPr lang="uk-UA" sz="2000" i="1" kern="1200" dirty="0">
            <a:solidFill>
              <a:schemeClr val="tx1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828"/>
        <a:ext cx="8572560" cy="1823234"/>
      </dsp:txXfrm>
    </dsp:sp>
    <dsp:sp modelId="{B005982C-3B35-44C9-8C04-F4B4476F915B}">
      <dsp:nvSpPr>
        <dsp:cNvPr id="0" name=""/>
        <dsp:cNvSpPr/>
      </dsp:nvSpPr>
      <dsp:spPr>
        <a:xfrm>
          <a:off x="0" y="1838745"/>
          <a:ext cx="8572560" cy="1823234"/>
        </a:xfrm>
        <a:prstGeom prst="roundRect">
          <a:avLst/>
        </a:prstGeom>
        <a:solidFill>
          <a:srgbClr val="1BDF4E"/>
        </a:solidFill>
        <a:ln w="381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i="1" kern="120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Декілька днів опісля, в театрі його покликав до себе Олексій Федорович Орлов і почав відмовляти його від надходження в гусари, а пропонував служити в кінній гвардії. Саме після цієї зустрічі в театрі Пушкін згадав про ворожки всерйоз. Він говорив: "Тепер треба збутися і третьому пророкуванню".</a:t>
          </a:r>
          <a:br>
            <a:rPr lang="uk-UA" sz="2000" i="1" kern="120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endParaRPr lang="uk-UA" sz="2000" i="1" kern="1200" dirty="0">
            <a:solidFill>
              <a:schemeClr val="tx1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838745"/>
        <a:ext cx="8572560" cy="1823234"/>
      </dsp:txXfrm>
    </dsp:sp>
    <dsp:sp modelId="{D9228824-A542-456D-8F1F-36FC5F373B2A}">
      <dsp:nvSpPr>
        <dsp:cNvPr id="0" name=""/>
        <dsp:cNvSpPr/>
      </dsp:nvSpPr>
      <dsp:spPr>
        <a:xfrm>
          <a:off x="0" y="3675663"/>
          <a:ext cx="8572560" cy="1823234"/>
        </a:xfrm>
        <a:prstGeom prst="roundRect">
          <a:avLst/>
        </a:prstGeom>
        <a:solidFill>
          <a:srgbClr val="1BDF4E"/>
        </a:solidFill>
        <a:ln w="381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i="1" kern="120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Йшлося про його смерть у 37 років. За багатьма свідченнями, Пушкін в наступні роки став забобонним. Тим більше що, як і говорила ворожка, його двічі засилали на Південь і на Північ.</a:t>
          </a:r>
          <a:endParaRPr lang="ru-RU" sz="2000" i="1" kern="1200" dirty="0">
            <a:solidFill>
              <a:schemeClr val="tx1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3675663"/>
        <a:ext cx="8572560" cy="182323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C728231-4A99-44D4-85C4-5366BA4D6897}">
      <dsp:nvSpPr>
        <dsp:cNvPr id="0" name=""/>
        <dsp:cNvSpPr/>
      </dsp:nvSpPr>
      <dsp:spPr>
        <a:xfrm>
          <a:off x="0" y="307201"/>
          <a:ext cx="6302504" cy="1638000"/>
        </a:xfrm>
        <a:prstGeom prst="roundRect">
          <a:avLst/>
        </a:prstGeom>
        <a:solidFill>
          <a:srgbClr val="FFFF00"/>
        </a:solidFill>
        <a:ln w="381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Членами «Арзамаса» були як письменники (В. А. Жуковський, К. Н. </a:t>
          </a:r>
          <a:r>
            <a:rPr lang="uk-UA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Батюшков</a:t>
          </a:r>
          <a: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, П. А. </a:t>
          </a:r>
          <a:r>
            <a:rPr lang="uk-UA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Вяземський</a:t>
          </a:r>
          <a: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, В. Л. Пушкін, А. С. Пушкін, Д. В. Давидов), так і особи, відомі більше по своїй громадській діяльності.</a:t>
          </a:r>
          <a:b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endParaRPr lang="uk-UA" sz="2000" kern="12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307201"/>
        <a:ext cx="6302504" cy="1638000"/>
      </dsp:txXfrm>
    </dsp:sp>
    <dsp:sp modelId="{78C04634-4B2F-42AB-958D-694391145AE2}">
      <dsp:nvSpPr>
        <dsp:cNvPr id="0" name=""/>
        <dsp:cNvSpPr/>
      </dsp:nvSpPr>
      <dsp:spPr>
        <a:xfrm>
          <a:off x="0" y="2002801"/>
          <a:ext cx="6302504" cy="1638000"/>
        </a:xfrm>
        <a:prstGeom prst="roundRect">
          <a:avLst/>
        </a:prstGeom>
        <a:solidFill>
          <a:srgbClr val="FFFF00"/>
        </a:solidFill>
        <a:ln w="381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Всі члени «Арзамаса» наділялися жартівливими прізвиськами, запозиченими з балад Жуковського (Жуковський - Світлана, </a:t>
          </a:r>
          <a:r>
            <a:rPr lang="uk-UA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Вяземський</a:t>
          </a:r>
          <a: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- Асмодей, Пушкін - Цвіркун і т. д.).</a:t>
          </a:r>
          <a:b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endParaRPr lang="uk-UA" sz="2000" kern="12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2002801"/>
        <a:ext cx="6302504" cy="1638000"/>
      </dsp:txXfrm>
    </dsp:sp>
    <dsp:sp modelId="{31F39A79-159E-4B43-911F-6B90E525DEA7}">
      <dsp:nvSpPr>
        <dsp:cNvPr id="0" name=""/>
        <dsp:cNvSpPr/>
      </dsp:nvSpPr>
      <dsp:spPr>
        <a:xfrm>
          <a:off x="0" y="3698401"/>
          <a:ext cx="6302504" cy="1638000"/>
        </a:xfrm>
        <a:prstGeom prst="roundRect">
          <a:avLst/>
        </a:prstGeom>
        <a:solidFill>
          <a:srgbClr val="FFFF00"/>
        </a:solidFill>
        <a:ln w="381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На гербі суспільства зображувався гусак, так як «Арзамас славився своїми жирними гусьми».</a:t>
          </a:r>
          <a:endParaRPr lang="ru-RU" sz="2000" kern="12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3698401"/>
        <a:ext cx="6302504" cy="16380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D31BA46-03ED-4D10-A1E8-35DEE36A5FC1}">
      <dsp:nvSpPr>
        <dsp:cNvPr id="0" name=""/>
        <dsp:cNvSpPr/>
      </dsp:nvSpPr>
      <dsp:spPr>
        <a:xfrm>
          <a:off x="0" y="4194462"/>
          <a:ext cx="5511556" cy="1376716"/>
        </a:xfrm>
        <a:prstGeom prst="rect">
          <a:avLst/>
        </a:prstGeom>
        <a:solidFill>
          <a:srgbClr val="00B0F0"/>
        </a:solidFill>
        <a:ln w="381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А коли він проявляв свій запальний неприборканий характер, йому говорили: "Суміш тигра з мавпою", і йому це навіть подобалося.</a:t>
          </a:r>
          <a:endParaRPr lang="ru-RU" sz="2000" kern="12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4194462"/>
        <a:ext cx="5511556" cy="1376716"/>
      </dsp:txXfrm>
    </dsp:sp>
    <dsp:sp modelId="{13B8D516-4661-4A2B-8DED-6207FA20A672}">
      <dsp:nvSpPr>
        <dsp:cNvPr id="0" name=""/>
        <dsp:cNvSpPr/>
      </dsp:nvSpPr>
      <dsp:spPr>
        <a:xfrm rot="10800000">
          <a:off x="0" y="2097723"/>
          <a:ext cx="5511556" cy="2117389"/>
        </a:xfrm>
        <a:prstGeom prst="upArrowCallout">
          <a:avLst/>
        </a:prstGeom>
        <a:solidFill>
          <a:srgbClr val="00B0F0"/>
        </a:solidFill>
        <a:ln w="381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Пізніше через його жвавості і непосидючість з'явилося ще одне прізвисько - "</a:t>
          </a:r>
          <a:r>
            <a:rPr lang="uk-UA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Єгоза</a:t>
          </a:r>
          <a: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".</a:t>
          </a:r>
          <a:b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endParaRPr lang="uk-UA" sz="2000" kern="12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0" y="2097723"/>
        <a:ext cx="5511556" cy="2117389"/>
      </dsp:txXfrm>
    </dsp:sp>
    <dsp:sp modelId="{934543DF-69F1-4D83-98EE-BC810D2947DF}">
      <dsp:nvSpPr>
        <dsp:cNvPr id="0" name=""/>
        <dsp:cNvSpPr/>
      </dsp:nvSpPr>
      <dsp:spPr>
        <a:xfrm rot="10800000">
          <a:off x="0" y="984"/>
          <a:ext cx="5511556" cy="2117389"/>
        </a:xfrm>
        <a:prstGeom prst="upArrowCallout">
          <a:avLst/>
        </a:prstGeom>
        <a:solidFill>
          <a:srgbClr val="00B0F0"/>
        </a:solidFill>
        <a:ln w="381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Пушкіна відразу стали звати "Француз", адже ще до приходу в Ліцей він вже чудово знав цю мову.</a:t>
          </a:r>
          <a:b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endParaRPr lang="uk-UA" sz="2000" kern="12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0" y="984"/>
        <a:ext cx="5511556" cy="211738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BA9CED6-C6AC-46F2-A98C-2A03D996602F}">
      <dsp:nvSpPr>
        <dsp:cNvPr id="0" name=""/>
        <dsp:cNvSpPr/>
      </dsp:nvSpPr>
      <dsp:spPr>
        <a:xfrm>
          <a:off x="0" y="18368"/>
          <a:ext cx="6115063" cy="26974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Міша</a:t>
          </a:r>
          <a:r>
            <a:rPr lang="uk-UA" sz="24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Яковлєв дуже схоже і смішно зображував буквально всіх, і його прозвали "</a:t>
          </a:r>
          <a:r>
            <a:rPr lang="uk-UA" sz="24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Паяс</a:t>
          </a:r>
          <a:r>
            <a:rPr lang="uk-UA" sz="24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(паяц) 200 номерів".</a:t>
          </a:r>
          <a:br>
            <a:rPr lang="uk-UA" sz="24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endParaRPr lang="uk-UA" sz="2400" kern="12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8368"/>
        <a:ext cx="6115063" cy="2697434"/>
      </dsp:txXfrm>
    </dsp:sp>
    <dsp:sp modelId="{56315AFD-54A6-4E3B-B77F-B4DE20E1F3B4}">
      <dsp:nvSpPr>
        <dsp:cNvPr id="0" name=""/>
        <dsp:cNvSpPr/>
      </dsp:nvSpPr>
      <dsp:spPr>
        <a:xfrm>
          <a:off x="0" y="2784923"/>
          <a:ext cx="6115063" cy="26974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Кращий учень Серьожа </a:t>
          </a:r>
          <a:r>
            <a:rPr lang="uk-UA" sz="24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Вольховський</a:t>
          </a:r>
          <a:r>
            <a:rPr lang="uk-UA" sz="24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спочатку отримав прізвисько "Розумниця", а пізніше - "</a:t>
          </a:r>
          <a:r>
            <a:rPr lang="uk-UA" sz="24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Суворочка</a:t>
          </a:r>
          <a:r>
            <a:rPr lang="uk-UA" sz="24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" тому, що при зовнішній крихкості і невеликому зростанні володів сильним характером і непохитною волею, нагадуючи цим Суворова.</a:t>
          </a:r>
          <a:endParaRPr lang="ru-RU" sz="2400" kern="12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2784923"/>
        <a:ext cx="6115063" cy="269743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11C9D4-5A95-4BE6-AF8C-7B486AFF6A7C}">
      <dsp:nvSpPr>
        <dsp:cNvPr id="0" name=""/>
        <dsp:cNvSpPr/>
      </dsp:nvSpPr>
      <dsp:spPr>
        <a:xfrm>
          <a:off x="0" y="1430"/>
          <a:ext cx="5429288" cy="1755175"/>
        </a:xfrm>
        <a:prstGeom prst="roundRect">
          <a:avLst/>
        </a:prstGeom>
        <a:solidFill>
          <a:srgbClr val="92D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Князь </a:t>
          </a:r>
          <a:r>
            <a:rPr lang="uk-UA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Горчаков</a:t>
          </a:r>
          <a: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багато уваги приділяв тому, як він виглядає, за що був наречений франт.</a:t>
          </a:r>
          <a:b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endParaRPr lang="uk-UA" sz="2000" kern="12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430"/>
        <a:ext cx="5429288" cy="1755175"/>
      </dsp:txXfrm>
    </dsp:sp>
    <dsp:sp modelId="{852476FC-8021-4F85-B2EF-7F65FC891D1B}">
      <dsp:nvSpPr>
        <dsp:cNvPr id="0" name=""/>
        <dsp:cNvSpPr/>
      </dsp:nvSpPr>
      <dsp:spPr>
        <a:xfrm>
          <a:off x="0" y="1761014"/>
          <a:ext cx="5429288" cy="1755175"/>
        </a:xfrm>
        <a:prstGeom prst="roundRect">
          <a:avLst/>
        </a:prstGeom>
        <a:solidFill>
          <a:srgbClr val="92D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Сергійка </a:t>
          </a:r>
          <a:r>
            <a:rPr lang="uk-UA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Комовского</a:t>
          </a:r>
          <a: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за </a:t>
          </a:r>
          <a:r>
            <a:rPr lang="uk-UA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ябеднічество</a:t>
          </a:r>
          <a: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і докучання звали Лисицею і Смолою.</a:t>
          </a:r>
          <a:b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/>
          </a:r>
          <a:b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Сміливий, відчайдушний і забіякуватий Іван Малиновський отримав кличку Козак.</a:t>
          </a:r>
          <a:b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endParaRPr lang="uk-UA" sz="2000" kern="12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761014"/>
        <a:ext cx="5429288" cy="1755175"/>
      </dsp:txXfrm>
    </dsp:sp>
    <dsp:sp modelId="{0706C50D-D432-4B0E-9FEA-744D2105651A}">
      <dsp:nvSpPr>
        <dsp:cNvPr id="0" name=""/>
        <dsp:cNvSpPr/>
      </dsp:nvSpPr>
      <dsp:spPr>
        <a:xfrm>
          <a:off x="0" y="3520597"/>
          <a:ext cx="5429288" cy="1079257"/>
        </a:xfrm>
        <a:prstGeom prst="roundRect">
          <a:avLst/>
        </a:prstGeom>
        <a:solidFill>
          <a:srgbClr val="92D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Крупний і ледачий </a:t>
          </a:r>
          <a:r>
            <a:rPr lang="uk-UA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Данзас</a:t>
          </a:r>
          <a: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- Ведмідь.</a:t>
          </a:r>
          <a:b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  </a:t>
          </a:r>
          <a:endParaRPr lang="uk-UA" sz="2000" kern="12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3520597"/>
        <a:ext cx="5429288" cy="1079257"/>
      </dsp:txXfrm>
    </dsp:sp>
    <dsp:sp modelId="{8E680963-1A74-4ACE-9F4D-40D96A99A2A8}">
      <dsp:nvSpPr>
        <dsp:cNvPr id="0" name=""/>
        <dsp:cNvSpPr/>
      </dsp:nvSpPr>
      <dsp:spPr>
        <a:xfrm>
          <a:off x="0" y="4604263"/>
          <a:ext cx="5429288" cy="966470"/>
        </a:xfrm>
        <a:prstGeom prst="roundRect">
          <a:avLst/>
        </a:prstGeom>
        <a:solidFill>
          <a:srgbClr val="92D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За мрії про море майбутнього адмірала Федора </a:t>
          </a:r>
          <a:r>
            <a:rPr lang="uk-UA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Матюшкіна</a:t>
          </a:r>
          <a:r>
            <a:rPr lang="uk-UA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звали "Плисти хочеться".</a:t>
          </a:r>
          <a:endParaRPr lang="ru-RU" sz="2000" kern="12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4604263"/>
        <a:ext cx="5429288" cy="96647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1DE69F-C4D7-4E1E-B434-D5C8778A719B}">
      <dsp:nvSpPr>
        <dsp:cNvPr id="0" name=""/>
        <dsp:cNvSpPr/>
      </dsp:nvSpPr>
      <dsp:spPr>
        <a:xfrm>
          <a:off x="659013" y="0"/>
          <a:ext cx="7468815" cy="657227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6B551A-7850-4133-AFD4-A190B1A039F9}">
      <dsp:nvSpPr>
        <dsp:cNvPr id="0" name=""/>
        <dsp:cNvSpPr/>
      </dsp:nvSpPr>
      <dsp:spPr>
        <a:xfrm>
          <a:off x="3425" y="1196758"/>
          <a:ext cx="8779990" cy="4178755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chemeClr val="accent3">
                  <a:lumMod val="50000"/>
                </a:schemeClr>
              </a:solidFill>
            </a:rPr>
            <a:t>У Ліцеї захоплювалися творчістю. Писали вірші, прозу, так звані "національні", тобто ліцейські пісні, байки, епіграми. І на уроках іноді давали такі завдання. Одного разу темою твору був схід сонця. Мясоєдов встав і прочитав єдину строчку: "Блиснув на заході рум'яний цар природи". Почувши, що сонце у Мясоєдова сходить на заході, всі дружно розреготалися, а Пушкін приробив закінчення:</a:t>
          </a:r>
          <a:br>
            <a:rPr lang="uk-UA" sz="2400" kern="1200" dirty="0" smtClean="0">
              <a:solidFill>
                <a:schemeClr val="accent3">
                  <a:lumMod val="50000"/>
                </a:schemeClr>
              </a:solidFill>
            </a:rPr>
          </a:br>
          <a:r>
            <a:rPr lang="uk-UA" sz="2400" kern="1200" dirty="0" smtClean="0">
              <a:solidFill>
                <a:schemeClr val="accent3">
                  <a:lumMod val="50000"/>
                </a:schemeClr>
              </a:solidFill>
            </a:rPr>
            <a:t>І здивовані народи</a:t>
          </a:r>
          <a:br>
            <a:rPr lang="uk-UA" sz="2400" kern="1200" dirty="0" smtClean="0">
              <a:solidFill>
                <a:schemeClr val="accent3">
                  <a:lumMod val="50000"/>
                </a:schemeClr>
              </a:solidFill>
            </a:rPr>
          </a:br>
          <a:r>
            <a:rPr lang="uk-UA" sz="2400" kern="1200" dirty="0" smtClean="0">
              <a:solidFill>
                <a:schemeClr val="accent3">
                  <a:lumMod val="50000"/>
                </a:schemeClr>
              </a:solidFill>
            </a:rPr>
            <a:t>Не знають, що їм робити:</a:t>
          </a:r>
          <a:br>
            <a:rPr lang="uk-UA" sz="2400" kern="1200" dirty="0" smtClean="0">
              <a:solidFill>
                <a:schemeClr val="accent3">
                  <a:lumMod val="50000"/>
                </a:schemeClr>
              </a:solidFill>
            </a:rPr>
          </a:br>
          <a:r>
            <a:rPr lang="uk-UA" sz="2400" kern="1200" dirty="0" smtClean="0">
              <a:solidFill>
                <a:schemeClr val="accent3">
                  <a:lumMod val="50000"/>
                </a:schemeClr>
              </a:solidFill>
            </a:rPr>
            <a:t>Лягати спати або вставати.</a:t>
          </a:r>
          <a:endParaRPr lang="uk-UA" sz="24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3425" y="1196758"/>
        <a:ext cx="8779990" cy="4178755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E440054-1BA5-42D6-BA15-59D58378CF6E}">
      <dsp:nvSpPr>
        <dsp:cNvPr id="0" name=""/>
        <dsp:cNvSpPr/>
      </dsp:nvSpPr>
      <dsp:spPr>
        <a:xfrm>
          <a:off x="0" y="322879"/>
          <a:ext cx="7165231" cy="1025891"/>
        </a:xfrm>
        <a:prstGeom prst="roundRect">
          <a:avLst>
            <a:gd name="adj" fmla="val 10000"/>
          </a:avLst>
        </a:prstGeom>
        <a:solidFill>
          <a:srgbClr val="92D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3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chemeClr val="accent3">
                  <a:lumMod val="50000"/>
                </a:schemeClr>
              </a:solidFill>
            </a:rPr>
            <a:t>Якось восени з Пушкіним сталася історія, про яку дізнався сам імператор Олександр I.</a:t>
          </a:r>
          <a:endParaRPr lang="uk-UA" sz="20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0" y="322879"/>
        <a:ext cx="5459313" cy="1025891"/>
      </dsp:txXfrm>
    </dsp:sp>
    <dsp:sp modelId="{90E19599-B63F-4CB7-ABBF-E0D1F55B081B}">
      <dsp:nvSpPr>
        <dsp:cNvPr id="0" name=""/>
        <dsp:cNvSpPr/>
      </dsp:nvSpPr>
      <dsp:spPr>
        <a:xfrm>
          <a:off x="632226" y="1950257"/>
          <a:ext cx="7165231" cy="1671649"/>
        </a:xfrm>
        <a:prstGeom prst="roundRect">
          <a:avLst>
            <a:gd name="adj" fmla="val 10000"/>
          </a:avLst>
        </a:prstGeom>
        <a:solidFill>
          <a:srgbClr val="92D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3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chemeClr val="accent3">
                  <a:lumMod val="50000"/>
                </a:schemeClr>
              </a:solidFill>
            </a:rPr>
            <a:t>В однієї з фрейлін - княжни Волконської - була дуже мила покоївка Наташа. У той вечір Пушкін, почувши в темряві переходу шерех сукні, уявив, що це Наташа, кинувся до неї і безневинним чином поцілував.</a:t>
          </a:r>
          <a:endParaRPr lang="uk-UA" sz="20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632226" y="1950257"/>
        <a:ext cx="5446433" cy="1671649"/>
      </dsp:txXfrm>
    </dsp:sp>
    <dsp:sp modelId="{E6782CBF-4A3C-41B9-9918-F5D792E178AB}">
      <dsp:nvSpPr>
        <dsp:cNvPr id="0" name=""/>
        <dsp:cNvSpPr/>
      </dsp:nvSpPr>
      <dsp:spPr>
        <a:xfrm>
          <a:off x="1264452" y="3900514"/>
          <a:ext cx="7165231" cy="1671649"/>
        </a:xfrm>
        <a:prstGeom prst="roundRect">
          <a:avLst>
            <a:gd name="adj" fmla="val 10000"/>
          </a:avLst>
        </a:prstGeom>
        <a:solidFill>
          <a:srgbClr val="92D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3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chemeClr val="accent3">
                  <a:lumMod val="50000"/>
                </a:schemeClr>
              </a:solidFill>
            </a:rPr>
            <a:t>Раптом поряд розчинилися двері, і бешкетник з жахом побачив, сто це не Наташа, а сама стара фрейліна. Він настільки сторопів, що кинувся бігти, навіть не вибачившись. Цар був у гніві.</a:t>
          </a:r>
          <a:endParaRPr lang="ru-RU" sz="20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1264452" y="3900514"/>
        <a:ext cx="5446433" cy="1671649"/>
      </dsp:txXfrm>
    </dsp:sp>
    <dsp:sp modelId="{59902BCE-FB32-458C-AB7A-BCA1E5209992}">
      <dsp:nvSpPr>
        <dsp:cNvPr id="0" name=""/>
        <dsp:cNvSpPr/>
      </dsp:nvSpPr>
      <dsp:spPr>
        <a:xfrm>
          <a:off x="6078659" y="1267667"/>
          <a:ext cx="1086571" cy="1086571"/>
        </a:xfrm>
        <a:prstGeom prst="downArrow">
          <a:avLst>
            <a:gd name="adj1" fmla="val 55000"/>
            <a:gd name="adj2" fmla="val 45000"/>
          </a:avLst>
        </a:prstGeom>
        <a:solidFill>
          <a:srgbClr val="92D050"/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3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3600" kern="1200"/>
        </a:p>
      </dsp:txBody>
      <dsp:txXfrm>
        <a:off x="6078659" y="1267667"/>
        <a:ext cx="1086571" cy="1086571"/>
      </dsp:txXfrm>
    </dsp:sp>
    <dsp:sp modelId="{2B16D3F9-CBD4-4E48-BFD7-E1A318780A2D}">
      <dsp:nvSpPr>
        <dsp:cNvPr id="0" name=""/>
        <dsp:cNvSpPr/>
      </dsp:nvSpPr>
      <dsp:spPr>
        <a:xfrm>
          <a:off x="6710885" y="3206780"/>
          <a:ext cx="1086571" cy="1086571"/>
        </a:xfrm>
        <a:prstGeom prst="downArrow">
          <a:avLst>
            <a:gd name="adj1" fmla="val 55000"/>
            <a:gd name="adj2" fmla="val 45000"/>
          </a:avLst>
        </a:prstGeom>
        <a:solidFill>
          <a:srgbClr val="92D050"/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3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3600" kern="1200"/>
        </a:p>
      </dsp:txBody>
      <dsp:txXfrm>
        <a:off x="6710885" y="3206780"/>
        <a:ext cx="1086571" cy="1086571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A90CA30-7196-4FFF-B30A-68E0EEA277E3}">
      <dsp:nvSpPr>
        <dsp:cNvPr id="0" name=""/>
        <dsp:cNvSpPr/>
      </dsp:nvSpPr>
      <dsp:spPr>
        <a:xfrm>
          <a:off x="-322615" y="92254"/>
          <a:ext cx="7312634" cy="1176692"/>
        </a:xfrm>
        <a:prstGeom prst="roundRect">
          <a:avLst>
            <a:gd name="adj" fmla="val 10000"/>
          </a:avLst>
        </a:prstGeom>
        <a:solidFill>
          <a:srgbClr val="00B0F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Багато перегуків із творами французьких і російських поетів;</a:t>
          </a:r>
          <a:endParaRPr lang="uk-UA" sz="2400" kern="12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-322615" y="92254"/>
        <a:ext cx="5613640" cy="1176692"/>
      </dsp:txXfrm>
    </dsp:sp>
    <dsp:sp modelId="{EB88A51D-3830-4ACF-BB17-B0D7F9F83D70}">
      <dsp:nvSpPr>
        <dsp:cNvPr id="0" name=""/>
        <dsp:cNvSpPr/>
      </dsp:nvSpPr>
      <dsp:spPr>
        <a:xfrm>
          <a:off x="37790" y="2140856"/>
          <a:ext cx="7312634" cy="1036428"/>
        </a:xfrm>
        <a:prstGeom prst="roundRect">
          <a:avLst>
            <a:gd name="adj" fmla="val 10000"/>
          </a:avLst>
        </a:prstGeom>
        <a:solidFill>
          <a:srgbClr val="00B0F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Запозичені теми, мотиви, образи;</a:t>
          </a:r>
          <a:endParaRPr lang="uk-UA" sz="2400" kern="12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7790" y="2140856"/>
        <a:ext cx="5585239" cy="1036428"/>
      </dsp:txXfrm>
    </dsp:sp>
    <dsp:sp modelId="{F9EFDC04-96A9-4300-8C2B-79C370F23AC8}">
      <dsp:nvSpPr>
        <dsp:cNvPr id="0" name=""/>
        <dsp:cNvSpPr/>
      </dsp:nvSpPr>
      <dsp:spPr>
        <a:xfrm>
          <a:off x="322619" y="3429189"/>
          <a:ext cx="8603094" cy="2272190"/>
        </a:xfrm>
        <a:prstGeom prst="roundRect">
          <a:avLst>
            <a:gd name="adj" fmla="val 10000"/>
          </a:avLst>
        </a:prstGeom>
        <a:solidFill>
          <a:srgbClr val="00B0F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Улюблені жанри: ода, елегія, послання, мадригал;</a:t>
          </a:r>
          <a:br>
            <a:rPr lang="uk-UA" sz="24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uk-UA" sz="24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Головна риса творчості цього періоду: різноманіття, </a:t>
          </a:r>
          <a:r>
            <a:rPr lang="uk-UA" sz="24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різнобічність.Пушкін</a:t>
          </a:r>
          <a:r>
            <a:rPr lang="uk-UA" sz="24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бачить у світі приховану гармонію, яка є у всьому: у високому і низькому, в думках і почуттях, в житті і в мистецтві.</a:t>
          </a:r>
          <a:endParaRPr lang="uk-UA" sz="2400" kern="12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22619" y="3429189"/>
        <a:ext cx="6570867" cy="2272190"/>
      </dsp:txXfrm>
    </dsp:sp>
    <dsp:sp modelId="{2E545FBD-EBC9-4DF7-A248-D3A54E614C39}">
      <dsp:nvSpPr>
        <dsp:cNvPr id="0" name=""/>
        <dsp:cNvSpPr/>
      </dsp:nvSpPr>
      <dsp:spPr>
        <a:xfrm>
          <a:off x="5907857" y="1110690"/>
          <a:ext cx="1082161" cy="1082161"/>
        </a:xfrm>
        <a:prstGeom prst="downArrow">
          <a:avLst>
            <a:gd name="adj1" fmla="val 55000"/>
            <a:gd name="adj2" fmla="val 45000"/>
          </a:avLst>
        </a:prstGeom>
        <a:solidFill>
          <a:srgbClr val="00B0F0"/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400" kern="120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907857" y="1110690"/>
        <a:ext cx="1082161" cy="1082161"/>
      </dsp:txXfrm>
    </dsp:sp>
    <dsp:sp modelId="{C94D10D5-4CB6-4C8F-ADAD-1BC8CFE4A4B4}">
      <dsp:nvSpPr>
        <dsp:cNvPr id="0" name=""/>
        <dsp:cNvSpPr/>
      </dsp:nvSpPr>
      <dsp:spPr>
        <a:xfrm>
          <a:off x="6553089" y="3041933"/>
          <a:ext cx="1082161" cy="1082161"/>
        </a:xfrm>
        <a:prstGeom prst="downArrow">
          <a:avLst>
            <a:gd name="adj1" fmla="val 55000"/>
            <a:gd name="adj2" fmla="val 45000"/>
          </a:avLst>
        </a:prstGeom>
        <a:solidFill>
          <a:srgbClr val="00B0F0"/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400" kern="120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553089" y="3041933"/>
        <a:ext cx="1082161" cy="1082161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2920150-7B21-4556-A30A-6122EFDD2B54}">
      <dsp:nvSpPr>
        <dsp:cNvPr id="0" name=""/>
        <dsp:cNvSpPr/>
      </dsp:nvSpPr>
      <dsp:spPr>
        <a:xfrm>
          <a:off x="0" y="216029"/>
          <a:ext cx="7143800" cy="10617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робота в </a:t>
          </a: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Колегії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іноземних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справ</a:t>
          </a:r>
          <a:b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Коло </a:t>
          </a: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спілкування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:</a:t>
          </a:r>
          <a:b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дружба </a:t>
          </a: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з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Чаадаєв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;</a:t>
          </a:r>
          <a:endParaRPr lang="uk-UA" sz="2000" kern="12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216029"/>
        <a:ext cx="7143800" cy="1061775"/>
      </dsp:txXfrm>
    </dsp:sp>
    <dsp:sp modelId="{F00EE007-BD34-4FF0-84E7-5B528A0D919E}">
      <dsp:nvSpPr>
        <dsp:cNvPr id="0" name=""/>
        <dsp:cNvSpPr/>
      </dsp:nvSpPr>
      <dsp:spPr>
        <a:xfrm>
          <a:off x="0" y="1440156"/>
          <a:ext cx="7143800" cy="1239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зближення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з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членами </a:t>
          </a: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таємного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товариства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/>
          </a:r>
          <a:b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  «Союз </a:t>
          </a: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благоденства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» </a:t>
          </a: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Н.Тургеневим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,</a:t>
          </a:r>
          <a:b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Ф. </a:t>
          </a: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Глінка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;</a:t>
          </a:r>
          <a:endParaRPr lang="uk-UA" sz="2000" kern="12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440156"/>
        <a:ext cx="7143800" cy="1239505"/>
      </dsp:txXfrm>
    </dsp:sp>
    <dsp:sp modelId="{36A82966-B0DE-401A-89C5-480FBA0D69F0}">
      <dsp:nvSpPr>
        <dsp:cNvPr id="0" name=""/>
        <dsp:cNvSpPr/>
      </dsp:nvSpPr>
      <dsp:spPr>
        <a:xfrm>
          <a:off x="0" y="2808308"/>
          <a:ext cx="7143800" cy="7476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товариство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«Арзамас»;</a:t>
          </a:r>
          <a:endParaRPr lang="uk-UA" sz="2000" kern="12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2808308"/>
        <a:ext cx="7143800" cy="747627"/>
      </dsp:txXfrm>
    </dsp:sp>
    <dsp:sp modelId="{4D7A2E16-0A4D-4A31-8B77-8FABEFED8E41}">
      <dsp:nvSpPr>
        <dsp:cNvPr id="0" name=""/>
        <dsp:cNvSpPr/>
      </dsp:nvSpPr>
      <dsp:spPr>
        <a:xfrm>
          <a:off x="0" y="3737672"/>
          <a:ext cx="7143800" cy="19258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участь у </a:t>
          </a: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роботі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літературно-театрального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товариства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«Зелена лампа» </a:t>
          </a: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і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Вільного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товариства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любителів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російської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словесності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;</a:t>
          </a:r>
          <a:b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М.B. </a:t>
          </a:r>
          <a:r>
            <a:rPr lang="ru-RU" sz="2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Пушкін</a:t>
          </a: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ніколи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був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членом </a:t>
          </a: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таємного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/>
          </a:r>
          <a:b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товариства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декабристів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!</a:t>
          </a:r>
          <a:b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навіть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ніколи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запрошували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нього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/>
          </a:r>
          <a:b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2000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вступити</a:t>
          </a:r>
          <a:r>
            <a:rPr lang="ru-RU" sz="2000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uk-UA" sz="2000" kern="12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3737672"/>
        <a:ext cx="7143800" cy="19258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diagramLayout" Target="../diagrams/layout5.xml"/><Relationship Id="rId7" Type="http://schemas.openxmlformats.org/officeDocument/2006/relationships/image" Target="../media/image21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26.jpe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7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9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0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2571744"/>
            <a:ext cx="5000660" cy="1219200"/>
          </a:xfrm>
        </p:spPr>
        <p:txBody>
          <a:bodyPr>
            <a:normAutofit/>
          </a:bodyPr>
          <a:lstStyle/>
          <a:p>
            <a:r>
              <a:rPr lang="ru-RU" sz="6000" b="1" dirty="0" err="1" smtClean="0">
                <a:effectLst/>
              </a:rPr>
              <a:t>О.С.Пушкін</a:t>
            </a:r>
            <a:endParaRPr lang="ru-RU" sz="6000" b="1" dirty="0">
              <a:effectLst/>
            </a:endParaRPr>
          </a:p>
        </p:txBody>
      </p:sp>
      <p:pic>
        <p:nvPicPr>
          <p:cNvPr id="1026" name="Picture 2" descr="C:\Documents and Settings\АЛЕНОЧКА\Мои документы\Алена\Литература\Пушкин\Портреты Пушкина\03_А.С.Пушкин._Автопортрет в круге._18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285728"/>
            <a:ext cx="2455681" cy="2357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Documents and Settings\АЛЕНОЧКА\Мои документы\Алена\Литература\Пушкин\Портреты Пушкина\04_А.С.Пушкин._Портрет работы О.А.Кипренского._182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054225" cy="2438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C:\Documents and Settings\АЛЕНОЧКА\Мои документы\Алена\Литература\Пушкин\Портреты Пушкина\06_А.С.Пушкин. Портрет работы И.Л. Линева. 183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93873" y="4357670"/>
            <a:ext cx="1950127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9" name="Picture 5" descr="C:\Documents and Settings\АЛЕНОЧКА\Мои документы\Алена\Литература\Пушкин\Портреты Пушкина\ж.вивьен пушкин 1826-2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5984" y="285728"/>
            <a:ext cx="1778000" cy="25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0" name="Picture 6" descr="C:\Documents and Settings\АЛЕНОЧКА\Мои документы\Алена\Литература\Пушкин\Портреты Пушкина\Г. Гиппиус. Портрет Пушкина. 1828 г. 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71934" y="428604"/>
            <a:ext cx="2286016" cy="2286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1" name="Picture 7" descr="C:\Documents and Settings\АЛЕНОЧКА\Мои документы\Алена\Литература\Пушкин\Портреты Пушкина\репин портрет пушкина 1913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72330" y="2285992"/>
            <a:ext cx="1714512" cy="21702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2" name="Picture 8" descr="C:\Documents and Settings\АЛЕНОЧКА\Мои документы\Алена\Литература\Пушкин\Портреты Пушкина\П.Ф.Соколов. Портрет Пушкина 1836 г.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7158" y="2428868"/>
            <a:ext cx="2071702" cy="2071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3" name="Picture 9" descr="C:\Documents and Settings\АЛЕНОЧКА\Мои документы\Алена\Литература\Пушкин\Портреты Пушкина\автопортрет 1829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14546" y="4143380"/>
            <a:ext cx="2449587" cy="24082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5" name="Picture 11" descr="C:\Documents and Settings\АЛЕНОЧКА\Мои документы\Алена\Литература\Пушкин\Портреты Пушкина\Тропинин 1827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14876" y="3938587"/>
            <a:ext cx="2353558" cy="29194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6" name="Picture 12" descr="C:\Documents and Settings\АЛЕНОЧКА\Мои документы\Алена\Литература\Пушкин\Портреты Пушкина\автопортрет 1829 1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57158" y="4286256"/>
            <a:ext cx="1714512" cy="22216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4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6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8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1000108"/>
          <a:ext cx="5429288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прізвиська ліцеїстів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1" name="Picture 3" descr="C:\Documents and Settings\АЛЕНОЧКА\Мои документы\Алена\Литература\Пушкин\Детство, лицей\горчаков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29388" y="714356"/>
            <a:ext cx="2357454" cy="29232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532" name="Picture 4" descr="C:\Documents and Settings\АЛЕНОЧКА\Мои документы\Алена\Литература\Пушкин\Детство, лицей\данзас.jpeg"/>
          <p:cNvPicPr>
            <a:picLocks noChangeAspect="1" noChangeArrowheads="1"/>
          </p:cNvPicPr>
          <p:nvPr/>
        </p:nvPicPr>
        <p:blipFill>
          <a:blip r:embed="rId8" cstate="print"/>
          <a:srcRect r="50000"/>
          <a:stretch>
            <a:fillRect/>
          </a:stretch>
        </p:blipFill>
        <p:spPr bwMode="auto">
          <a:xfrm>
            <a:off x="6500826" y="3643313"/>
            <a:ext cx="2286016" cy="29689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3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8786842" cy="6572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ліцейська словесність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071546"/>
            <a:ext cx="5286412" cy="5500726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Антон </a:t>
            </a:r>
            <a:r>
              <a:rPr lang="uk-UA" sz="3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Дельвіг</a:t>
            </a:r>
            <a:r>
              <a:rPr lang="uk-UA" sz="3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(Тося, </a:t>
            </a:r>
            <a:r>
              <a:rPr lang="uk-UA" sz="3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Тосенька</a:t>
            </a:r>
            <a:r>
              <a:rPr lang="uk-UA" sz="3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uk-UA" sz="3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3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Вільгельм</a:t>
            </a:r>
            <a:r>
              <a:rPr lang="uk-UA" sz="3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Кюхельбекер</a:t>
            </a:r>
            <a:br>
              <a:rPr lang="uk-UA" sz="3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3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Кюхля</a:t>
            </a:r>
            <a:r>
              <a:rPr lang="uk-UA" sz="3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uk-UA" sz="3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3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Іван </a:t>
            </a:r>
            <a:r>
              <a:rPr lang="uk-UA" sz="3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Пущин</a:t>
            </a:r>
            <a:br>
              <a:rPr lang="uk-UA" sz="3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(Великий Жанно або Іван Великий)</a:t>
            </a:r>
            <a:endParaRPr lang="ru-RU" sz="3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Кращі друзі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C:\Documents and Settings\АЛЕНОЧКА\Мои документы\Алена\Литература\Пушкин\Детство, лицей\дельвиг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285728"/>
            <a:ext cx="2336087" cy="30929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5" name="Picture 3" descr="C:\Documents and Settings\АЛЕНОЧКА\Мои документы\Алена\Литература\Пушкин\Детство, лицей\кюхельбекер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2143116"/>
            <a:ext cx="2286000" cy="28717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6" name="Picture 4" descr="C:\Documents and Settings\АЛЕНОЧКА\Мои документы\Алена\Литература\Пушкин\Детство, лицей\пущин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6000760" y="3952849"/>
            <a:ext cx="2357455" cy="29051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3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3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3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000108"/>
          <a:ext cx="8429684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Курйоз з фрейліною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19" y="1000108"/>
          <a:ext cx="8603099" cy="5549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Особливості ліцейської лірики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85720" y="908720"/>
          <a:ext cx="7143800" cy="5663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uk-UA" sz="4000" dirty="0" smtClean="0">
                <a:solidFill>
                  <a:schemeClr val="accent3">
                    <a:lumMod val="50000"/>
                  </a:schemeClr>
                </a:solidFill>
              </a:rPr>
              <a:t>Петербурзький </a:t>
            </a:r>
            <a:r>
              <a:rPr lang="uk-UA" sz="4000" dirty="0" smtClean="0">
                <a:solidFill>
                  <a:schemeClr val="accent3">
                    <a:lumMod val="50000"/>
                  </a:schemeClr>
                </a:solidFill>
              </a:rPr>
              <a:t>період </a:t>
            </a:r>
            <a:r>
              <a:rPr lang="uk-UA" sz="4000" dirty="0" smtClean="0">
                <a:solidFill>
                  <a:schemeClr val="accent3">
                    <a:lumMod val="50000"/>
                  </a:schemeClr>
                </a:solidFill>
              </a:rPr>
              <a:t>Червні 1817 - травень 1820</a:t>
            </a:r>
            <a:endParaRPr lang="ru-RU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26" name="Picture 2" descr="C:\Documents and Settings\АЛЕНОЧКА\Мои документы\Алена\Литература\Пушкин\чаадаев 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flipH="1">
            <a:off x="6357950" y="1285860"/>
            <a:ext cx="2500330" cy="2738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908720"/>
          <a:ext cx="8678768" cy="5663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Особливості лірики петербурзького періоду</a:t>
            </a:r>
            <a:endParaRPr lang="ru-RU" b="1" spc="0" dirty="0">
              <a:ln w="900" cmpd="sng">
                <a:solidFill>
                  <a:schemeClr val="bg2">
                    <a:alpha val="55000"/>
                  </a:schemeClr>
                </a:solidFill>
                <a:prstDash val="solid"/>
              </a:ln>
              <a:solidFill>
                <a:schemeClr val="tx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2862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3600" dirty="0" smtClean="0">
                <a:solidFill>
                  <a:schemeClr val="accent3">
                    <a:lumMod val="50000"/>
                  </a:schemeClr>
                </a:solidFill>
              </a:rPr>
              <a:t>Ода </a:t>
            </a:r>
            <a:r>
              <a:rPr lang="uk-UA" sz="3600" dirty="0" smtClean="0">
                <a:solidFill>
                  <a:schemeClr val="accent3">
                    <a:lumMod val="50000"/>
                  </a:schemeClr>
                </a:solidFill>
              </a:rPr>
              <a:t>«Вільність» 1817</a:t>
            </a:r>
            <a:br>
              <a:rPr lang="uk-UA" sz="36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sz="3600" dirty="0" smtClean="0">
                <a:solidFill>
                  <a:schemeClr val="accent3">
                    <a:lumMod val="50000"/>
                  </a:schemeClr>
                </a:solidFill>
              </a:rPr>
              <a:t>«Казки. </a:t>
            </a:r>
            <a:r>
              <a:rPr lang="uk-UA" sz="3600" dirty="0" err="1" smtClean="0">
                <a:solidFill>
                  <a:schemeClr val="accent3">
                    <a:lumMod val="50000"/>
                  </a:schemeClr>
                </a:solidFill>
              </a:rPr>
              <a:t>Noеl</a:t>
            </a:r>
            <a:r>
              <a:rPr lang="uk-UA" sz="3600" dirty="0" smtClean="0">
                <a:solidFill>
                  <a:schemeClr val="accent3">
                    <a:lumMod val="50000"/>
                  </a:schemeClr>
                </a:solidFill>
              </a:rPr>
              <a:t> »1818</a:t>
            </a:r>
            <a:br>
              <a:rPr lang="uk-UA" sz="36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sz="3600" dirty="0" smtClean="0">
                <a:solidFill>
                  <a:schemeClr val="accent3">
                    <a:lumMod val="50000"/>
                  </a:schemeClr>
                </a:solidFill>
              </a:rPr>
              <a:t>«До Чаадаєву» 1818</a:t>
            </a:r>
            <a:br>
              <a:rPr lang="uk-UA" sz="36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sz="3600" dirty="0" smtClean="0">
                <a:solidFill>
                  <a:schemeClr val="accent3">
                    <a:lumMod val="50000"/>
                  </a:schemeClr>
                </a:solidFill>
              </a:rPr>
              <a:t>«Село» 1819</a:t>
            </a:r>
            <a:endParaRPr lang="ru-RU" sz="36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85728"/>
            <a:ext cx="9858412" cy="790596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>
                <a:solidFill>
                  <a:schemeClr val="accent3">
                    <a:lumMod val="50000"/>
                  </a:schemeClr>
                </a:solidFill>
              </a:rPr>
              <a:t>Лірика петербурзького періоду</a:t>
            </a:r>
            <a:endParaRPr lang="ru-RU" sz="4400" b="1" i="1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2071678"/>
            <a:ext cx="8401080" cy="402432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/>
              <a:t>	Романов и Зернов лихой,</a:t>
            </a:r>
            <a:br>
              <a:rPr lang="ru-RU" sz="2800" dirty="0" smtClean="0"/>
            </a:br>
            <a:r>
              <a:rPr lang="ru-RU" sz="2800" dirty="0" smtClean="0"/>
              <a:t>         Вы сходны меж собою:</a:t>
            </a:r>
            <a:br>
              <a:rPr lang="ru-RU" sz="2800" dirty="0" smtClean="0"/>
            </a:br>
            <a:r>
              <a:rPr lang="ru-RU" sz="2800" dirty="0" smtClean="0"/>
              <a:t>Зернов! хромаешь ты ногой,</a:t>
            </a:r>
            <a:br>
              <a:rPr lang="ru-RU" sz="2800" dirty="0" smtClean="0"/>
            </a:br>
            <a:r>
              <a:rPr lang="ru-RU" sz="2800" dirty="0" smtClean="0"/>
              <a:t>         Романов головою.</a:t>
            </a:r>
            <a:br>
              <a:rPr lang="ru-RU" sz="2800" dirty="0" smtClean="0"/>
            </a:br>
            <a:r>
              <a:rPr lang="ru-RU" sz="2800" dirty="0" smtClean="0"/>
              <a:t>Но что, найду ль довольно сил</a:t>
            </a:r>
            <a:br>
              <a:rPr lang="ru-RU" sz="2800" dirty="0" smtClean="0"/>
            </a:br>
            <a:r>
              <a:rPr lang="ru-RU" sz="2800" dirty="0" smtClean="0"/>
              <a:t>         Сравненье кончить </a:t>
            </a:r>
            <a:r>
              <a:rPr lang="ru-RU" sz="2800" dirty="0" err="1" smtClean="0"/>
              <a:t>шпицом</a:t>
            </a:r>
            <a:r>
              <a:rPr lang="ru-RU" sz="2800" dirty="0" smtClean="0"/>
              <a:t>?</a:t>
            </a:r>
            <a:br>
              <a:rPr lang="ru-RU" sz="2800" dirty="0" smtClean="0"/>
            </a:br>
            <a:r>
              <a:rPr lang="ru-RU" sz="2800" dirty="0" smtClean="0"/>
              <a:t>Тот в кухне нос переломил,</a:t>
            </a:r>
            <a:br>
              <a:rPr lang="ru-RU" sz="2800" dirty="0" smtClean="0"/>
            </a:br>
            <a:r>
              <a:rPr lang="ru-RU" sz="2800" dirty="0" smtClean="0"/>
              <a:t>         А тот под </a:t>
            </a:r>
            <a:r>
              <a:rPr lang="ru-RU" sz="2800" dirty="0" err="1" smtClean="0"/>
              <a:t>Австерлицем</a:t>
            </a:r>
            <a:r>
              <a:rPr lang="ru-RU" sz="2800" dirty="0" smtClean="0"/>
              <a:t>. 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776402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>
                <a:solidFill>
                  <a:schemeClr val="accent3">
                    <a:lumMod val="50000"/>
                  </a:schemeClr>
                </a:solidFill>
              </a:rPr>
              <a:t>Двом Олександра Павловича.? Епіграма на Олександра I, порівняння автором з його тезкою по імені та по батькові, помічником гувернера ліцею А. П. Зерновим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/>
              <a:t>Здесь Пушкин погребен; он с музой молодою,</a:t>
            </a:r>
            <a:br>
              <a:rPr lang="ru-RU" sz="3200" dirty="0" smtClean="0"/>
            </a:br>
            <a:r>
              <a:rPr lang="ru-RU" sz="3200" dirty="0" smtClean="0"/>
              <a:t>С любовью, леностью провел веселый век,</a:t>
            </a:r>
            <a:br>
              <a:rPr lang="ru-RU" sz="3200" dirty="0" smtClean="0"/>
            </a:br>
            <a:r>
              <a:rPr lang="ru-RU" sz="3200" dirty="0" smtClean="0"/>
              <a:t>Не делал доброго, однако ж был душою,</a:t>
            </a:r>
            <a:br>
              <a:rPr lang="ru-RU" sz="3200" dirty="0" smtClean="0"/>
            </a:br>
            <a:r>
              <a:rPr lang="ru-RU" sz="3200" dirty="0" smtClean="0"/>
              <a:t>      Ей-богу, добрый человек.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Моя епітафія 1815</a:t>
            </a:r>
            <a:endParaRPr lang="ru-RU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200" dirty="0" smtClean="0"/>
              <a:t> </a:t>
            </a:r>
            <a:r>
              <a:rPr lang="uk-UA" sz="3200" dirty="0" smtClean="0"/>
              <a:t>  Дитинство </a:t>
            </a:r>
            <a:r>
              <a:rPr lang="uk-UA" sz="3200" dirty="0" smtClean="0"/>
              <a:t>1799-1811</a:t>
            </a:r>
            <a:br>
              <a:rPr lang="uk-UA" sz="3200" dirty="0" smtClean="0"/>
            </a:br>
            <a:r>
              <a:rPr lang="uk-UA" sz="3200" dirty="0" smtClean="0"/>
              <a:t>Ліцейські роки 1811-1817</a:t>
            </a:r>
            <a:br>
              <a:rPr lang="uk-UA" sz="3200" dirty="0" smtClean="0"/>
            </a:br>
            <a:r>
              <a:rPr lang="uk-UA" sz="3200" dirty="0" smtClean="0"/>
              <a:t>Життя в Петербурзі 1817-1820</a:t>
            </a:r>
            <a:br>
              <a:rPr lang="uk-UA" sz="3200" dirty="0" smtClean="0"/>
            </a:br>
            <a:r>
              <a:rPr lang="uk-UA" sz="3200" dirty="0" smtClean="0"/>
              <a:t>Південна посилання 1820-1824</a:t>
            </a:r>
            <a:br>
              <a:rPr lang="uk-UA" sz="3200" dirty="0" smtClean="0"/>
            </a:br>
            <a:r>
              <a:rPr lang="uk-UA" sz="3200" dirty="0" smtClean="0"/>
              <a:t>Посилання в </a:t>
            </a:r>
            <a:r>
              <a:rPr lang="uk-UA" sz="3200" dirty="0" err="1" smtClean="0"/>
              <a:t>Михайлівське</a:t>
            </a:r>
            <a:r>
              <a:rPr lang="uk-UA" sz="3200" dirty="0" smtClean="0"/>
              <a:t> 1824-1826</a:t>
            </a:r>
            <a:br>
              <a:rPr lang="uk-UA" sz="3200" dirty="0" smtClean="0"/>
            </a:br>
            <a:r>
              <a:rPr lang="uk-UA" sz="3200" dirty="0" smtClean="0"/>
              <a:t>Повернення із заслання 1826-1830</a:t>
            </a:r>
            <a:br>
              <a:rPr lang="uk-UA" sz="3200" dirty="0" smtClean="0"/>
            </a:br>
            <a:r>
              <a:rPr lang="uk-UA" sz="3200" dirty="0" err="1" smtClean="0"/>
              <a:t>Болдинская</a:t>
            </a:r>
            <a:r>
              <a:rPr lang="uk-UA" sz="3200" dirty="0" smtClean="0"/>
              <a:t> осінь 1830</a:t>
            </a:r>
            <a:br>
              <a:rPr lang="uk-UA" sz="3200" dirty="0" smtClean="0"/>
            </a:br>
            <a:r>
              <a:rPr lang="uk-UA" sz="3200" dirty="0" smtClean="0"/>
              <a:t>Петербурзький період 1831-1833</a:t>
            </a:r>
            <a:br>
              <a:rPr lang="uk-UA" sz="3200" dirty="0" smtClean="0"/>
            </a:br>
            <a:r>
              <a:rPr lang="uk-UA" sz="3200" dirty="0" smtClean="0"/>
              <a:t>Останні роки життя 1833-1837</a:t>
            </a:r>
            <a:endParaRPr lang="ru-RU" sz="30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919146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Періоди життя і творчості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Не хочешь ли узнать, моя </a:t>
            </a:r>
            <a:r>
              <a:rPr lang="ru-RU" sz="3600" dirty="0" err="1" smtClean="0"/>
              <a:t>драгая</a:t>
            </a:r>
            <a:r>
              <a:rPr lang="ru-RU" sz="3600" dirty="0" smtClean="0"/>
              <a:t>,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Какая разница меж </a:t>
            </a:r>
            <a:r>
              <a:rPr lang="ru-RU" sz="3600" dirty="0" err="1" smtClean="0"/>
              <a:t>Буало</a:t>
            </a:r>
            <a:r>
              <a:rPr lang="ru-RU" sz="3600" dirty="0" smtClean="0"/>
              <a:t> и мной?</a:t>
            </a:r>
          </a:p>
          <a:p>
            <a:pPr algn="ctr">
              <a:buNone/>
            </a:pP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У </a:t>
            </a:r>
            <a:r>
              <a:rPr lang="ru-RU" sz="3600" dirty="0" err="1" smtClean="0"/>
              <a:t>Депрео</a:t>
            </a:r>
            <a:r>
              <a:rPr lang="ru-RU" sz="3600" dirty="0" smtClean="0"/>
              <a:t> была лишь ,</a:t>
            </a:r>
          </a:p>
          <a:p>
            <a:pPr algn="ctr">
              <a:buNone/>
            </a:pP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А у меня : точки с ,.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Порівняння (на фізичний недолік Буало)</a:t>
            </a:r>
            <a:endParaRPr lang="ru-RU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2432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/>
              <a:t>Покойник </a:t>
            </a:r>
            <a:r>
              <a:rPr lang="ru-RU" sz="3200" dirty="0" err="1" smtClean="0"/>
              <a:t>Клит</a:t>
            </a:r>
            <a:r>
              <a:rPr lang="ru-RU" sz="3200" dirty="0" smtClean="0"/>
              <a:t> в раю не будет:</a:t>
            </a:r>
            <a:br>
              <a:rPr lang="ru-RU" sz="3200" dirty="0" smtClean="0"/>
            </a:br>
            <a:r>
              <a:rPr lang="ru-RU" sz="3200" dirty="0" smtClean="0"/>
              <a:t>Творил он тяжкие грехи.</a:t>
            </a:r>
            <a:br>
              <a:rPr lang="ru-RU" sz="3200" dirty="0" smtClean="0"/>
            </a:br>
            <a:r>
              <a:rPr lang="ru-RU" sz="3200" dirty="0" smtClean="0"/>
              <a:t>Пусть бог дела его забудет,</a:t>
            </a:r>
            <a:br>
              <a:rPr lang="ru-RU" sz="3200" dirty="0" smtClean="0"/>
            </a:br>
            <a:r>
              <a:rPr lang="ru-RU" sz="3200" dirty="0" smtClean="0"/>
              <a:t>Как свет забыл его стихи!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Епіграма на смерть віршотворця (Кюхельбекеру)</a:t>
            </a:r>
            <a:endParaRPr lang="ru-RU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/>
              <a:t>Вы </a:t>
            </a:r>
            <a:r>
              <a:rPr lang="ru-RU" sz="3200" dirty="0" err="1" smtClean="0"/>
              <a:t>съединить</a:t>
            </a:r>
            <a:r>
              <a:rPr lang="ru-RU" sz="3200" dirty="0" smtClean="0"/>
              <a:t> могли с холодностью сердечной</a:t>
            </a:r>
            <a:br>
              <a:rPr lang="ru-RU" sz="3200" dirty="0" smtClean="0"/>
            </a:br>
            <a:r>
              <a:rPr lang="ru-RU" sz="3200" dirty="0" smtClean="0"/>
              <a:t>   Чудесный жар пленительных очей.</a:t>
            </a:r>
            <a:br>
              <a:rPr lang="ru-RU" sz="3200" dirty="0" smtClean="0"/>
            </a:br>
            <a:r>
              <a:rPr lang="ru-RU" sz="3200" dirty="0" smtClean="0"/>
              <a:t>   Кто любит вас, тот очень глуп, конечно;</a:t>
            </a:r>
            <a:br>
              <a:rPr lang="ru-RU" sz="3200" dirty="0" smtClean="0"/>
            </a:br>
            <a:r>
              <a:rPr lang="ru-RU" sz="3200" dirty="0" smtClean="0"/>
              <a:t>Но кто не любит вас, тот во сто раз глупей.</a:t>
            </a:r>
          </a:p>
          <a:p>
            <a:pPr algn="ctr">
              <a:buNone/>
            </a:pPr>
            <a:r>
              <a:rPr lang="ru-RU" sz="3200" dirty="0" smtClean="0"/>
              <a:t>(актриса)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В альбом </a:t>
            </a:r>
            <a:r>
              <a:rPr lang="uk-UA" dirty="0" err="1" smtClean="0">
                <a:solidFill>
                  <a:schemeClr val="accent3">
                    <a:lumMod val="50000"/>
                  </a:schemeClr>
                </a:solidFill>
              </a:rPr>
              <a:t>Сосницької</a:t>
            </a:r>
            <a:endParaRPr lang="ru-RU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32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200" dirty="0" smtClean="0"/>
              <a:t>Все пленяет нас в </a:t>
            </a:r>
            <a:r>
              <a:rPr lang="ru-RU" sz="3200" dirty="0" err="1" smtClean="0"/>
              <a:t>Эсфири</a:t>
            </a:r>
            <a:r>
              <a:rPr lang="ru-RU" sz="3200" dirty="0" smtClean="0"/>
              <a:t>:</a:t>
            </a:r>
            <a:br>
              <a:rPr lang="ru-RU" sz="3200" dirty="0" smtClean="0"/>
            </a:br>
            <a:r>
              <a:rPr lang="ru-RU" sz="3200" dirty="0" smtClean="0"/>
              <a:t>Упоительная речь,</a:t>
            </a:r>
            <a:br>
              <a:rPr lang="ru-RU" sz="3200" dirty="0" smtClean="0"/>
            </a:br>
            <a:r>
              <a:rPr lang="ru-RU" sz="3200" dirty="0" smtClean="0"/>
              <a:t>Поступь важная в порфире,</a:t>
            </a:r>
            <a:br>
              <a:rPr lang="ru-RU" sz="3200" dirty="0" smtClean="0"/>
            </a:br>
            <a:r>
              <a:rPr lang="ru-RU" sz="3200" dirty="0" smtClean="0"/>
              <a:t>Кудри черные до плеч,</a:t>
            </a:r>
            <a:br>
              <a:rPr lang="ru-RU" sz="3200" dirty="0" smtClean="0"/>
            </a:br>
            <a:r>
              <a:rPr lang="ru-RU" sz="3200" dirty="0" smtClean="0"/>
              <a:t>Голос нежный, взор </a:t>
            </a:r>
            <a:r>
              <a:rPr lang="ru-RU" sz="3200" dirty="0" err="1" smtClean="0"/>
              <a:t>любови</a:t>
            </a:r>
            <a:r>
              <a:rPr lang="ru-RU" sz="3200" dirty="0" smtClean="0"/>
              <a:t>,</a:t>
            </a:r>
            <a:br>
              <a:rPr lang="ru-RU" sz="3200" dirty="0" smtClean="0"/>
            </a:br>
            <a:r>
              <a:rPr lang="ru-RU" sz="3200" dirty="0" smtClean="0"/>
              <a:t>Набеленная рука,</a:t>
            </a:r>
          </a:p>
          <a:p>
            <a:pPr algn="ctr">
              <a:buNone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Размалеванные брови</a:t>
            </a:r>
            <a:br>
              <a:rPr lang="ru-RU" sz="3200" dirty="0" smtClean="0"/>
            </a:br>
            <a:r>
              <a:rPr lang="ru-RU" sz="3200" dirty="0" smtClean="0"/>
              <a:t>И огромная нога!</a:t>
            </a:r>
          </a:p>
          <a:p>
            <a:pPr algn="ctr">
              <a:buNone/>
            </a:pPr>
            <a:r>
              <a:rPr lang="ru-RU" sz="3200" dirty="0" smtClean="0"/>
              <a:t>(стала блестящей комической актрисой)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на Колосову</a:t>
            </a:r>
            <a:endParaRPr lang="ru-RU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095892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Привід - епіграма на Кюхельбекера;</a:t>
            </a:r>
            <a:b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Жарт з приводу шлункового 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розладу Жуковського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, за його словами, посиленого приходом Кюхельбекера;</a:t>
            </a:r>
            <a:b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Пушкін стріляв у повітря і друзі помирилися;</a:t>
            </a:r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За </a:t>
            </a:r>
            <a:r>
              <a:rPr lang="ru-RU" dirty="0" smtClean="0"/>
              <a:t>ужином объелся я,</a:t>
            </a:r>
            <a:br>
              <a:rPr lang="ru-RU" dirty="0" smtClean="0"/>
            </a:br>
            <a:r>
              <a:rPr lang="ru-RU" dirty="0" smtClean="0"/>
              <a:t>А Яков запер дверь оплошно —</a:t>
            </a:r>
            <a:br>
              <a:rPr lang="ru-RU" dirty="0" smtClean="0"/>
            </a:br>
            <a:r>
              <a:rPr lang="ru-RU" dirty="0" smtClean="0"/>
              <a:t>Так было мне, мои друзья,</a:t>
            </a:r>
            <a:br>
              <a:rPr lang="ru-RU" dirty="0" smtClean="0"/>
            </a:br>
            <a:r>
              <a:rPr lang="ru-RU" dirty="0" smtClean="0"/>
              <a:t>И </a:t>
            </a:r>
            <a:r>
              <a:rPr lang="ru-RU" dirty="0" err="1" smtClean="0"/>
              <a:t>кюхельбекерно</a:t>
            </a:r>
            <a:r>
              <a:rPr lang="ru-RU" dirty="0" smtClean="0"/>
              <a:t> </a:t>
            </a:r>
            <a:r>
              <a:rPr lang="ru-RU" dirty="0" err="1" smtClean="0"/>
              <a:t>и</a:t>
            </a:r>
            <a:r>
              <a:rPr lang="ru-RU" dirty="0" smtClean="0"/>
              <a:t> тошно.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Перша дуель Пушкіна</a:t>
            </a:r>
            <a:endParaRPr lang="ru-RU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Посилання було безстроковою, тому не було строків її </a:t>
            </a:r>
            <a:r>
              <a:rPr lang="uk-UA" dirty="0" smtClean="0"/>
              <a:t>закінчення;</a:t>
            </a:r>
          </a:p>
          <a:p>
            <a:r>
              <a:rPr lang="uk-UA" dirty="0" smtClean="0"/>
              <a:t>Офіційно </a:t>
            </a:r>
            <a:r>
              <a:rPr lang="uk-UA" dirty="0" smtClean="0"/>
              <a:t>- відрядження без права </a:t>
            </a:r>
            <a:r>
              <a:rPr lang="uk-UA" dirty="0" smtClean="0"/>
              <a:t>переїздів;</a:t>
            </a:r>
          </a:p>
          <a:p>
            <a:r>
              <a:rPr lang="uk-UA" dirty="0" smtClean="0"/>
              <a:t>1000 </a:t>
            </a:r>
            <a:r>
              <a:rPr lang="uk-UA" dirty="0" smtClean="0"/>
              <a:t>руб. від </a:t>
            </a:r>
            <a:r>
              <a:rPr lang="uk-UA" dirty="0" smtClean="0"/>
              <a:t>уряду;</a:t>
            </a:r>
          </a:p>
          <a:p>
            <a:r>
              <a:rPr lang="uk-UA" dirty="0" err="1" smtClean="0"/>
              <a:t>Кишенев</a:t>
            </a:r>
            <a:r>
              <a:rPr lang="uk-UA" dirty="0" smtClean="0"/>
              <a:t>, Одеса.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Південна 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посилання 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Травня 1820-липень 1824</a:t>
            </a:r>
            <a:endParaRPr lang="ru-RU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4881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/>
          <a:lstStyle/>
          <a:p>
            <a:pPr algn="ctr"/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Кишенів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4422"/>
            <a:ext cx="8401080" cy="4881578"/>
          </a:xfrm>
        </p:spPr>
        <p:txBody>
          <a:bodyPr/>
          <a:lstStyle/>
          <a:p>
            <a:pPr algn="ctr"/>
            <a:endParaRPr lang="ru-RU" dirty="0" smtClean="0"/>
          </a:p>
          <a:p>
            <a:r>
              <a:rPr lang="ru-RU" dirty="0" err="1" smtClean="0"/>
              <a:t>Alpha</a:t>
            </a:r>
            <a:endParaRPr lang="ru-RU" dirty="0" smtClean="0"/>
          </a:p>
          <a:p>
            <a:r>
              <a:rPr lang="ru-RU" dirty="0" smtClean="0"/>
              <a:t>поема «</a:t>
            </a:r>
            <a:r>
              <a:rPr lang="ru-RU" dirty="0" err="1" smtClean="0"/>
              <a:t>Кавказький</a:t>
            </a:r>
            <a:r>
              <a:rPr lang="ru-RU" dirty="0" smtClean="0"/>
              <a:t> полонений» 1821</a:t>
            </a:r>
            <a:br>
              <a:rPr lang="ru-RU" dirty="0" smtClean="0"/>
            </a:br>
            <a:r>
              <a:rPr lang="ru-RU" dirty="0" smtClean="0"/>
              <a:t>поема «</a:t>
            </a:r>
            <a:r>
              <a:rPr lang="ru-RU" dirty="0" err="1" smtClean="0"/>
              <a:t>Брати-розбійники</a:t>
            </a:r>
            <a:r>
              <a:rPr lang="ru-RU" dirty="0" smtClean="0"/>
              <a:t>» 1821-22</a:t>
            </a:r>
            <a:br>
              <a:rPr lang="ru-RU" dirty="0" smtClean="0"/>
            </a:br>
            <a:r>
              <a:rPr lang="ru-RU" dirty="0" smtClean="0"/>
              <a:t>поема «</a:t>
            </a:r>
            <a:r>
              <a:rPr lang="ru-RU" dirty="0" err="1" smtClean="0"/>
              <a:t>Бахчисарайський</a:t>
            </a:r>
            <a:r>
              <a:rPr lang="ru-RU" dirty="0" smtClean="0"/>
              <a:t> фонтан» 1821-23</a:t>
            </a:r>
            <a:br>
              <a:rPr lang="ru-RU" dirty="0" smtClean="0"/>
            </a:br>
            <a:r>
              <a:rPr lang="ru-RU" dirty="0" smtClean="0"/>
              <a:t>поема «</a:t>
            </a:r>
            <a:r>
              <a:rPr lang="ru-RU" dirty="0" err="1" smtClean="0"/>
              <a:t>Цигани</a:t>
            </a:r>
            <a:r>
              <a:rPr lang="ru-RU" dirty="0" smtClean="0"/>
              <a:t>» </a:t>
            </a:r>
            <a:r>
              <a:rPr lang="ru-RU" dirty="0" err="1" smtClean="0"/>
              <a:t>закінчив</a:t>
            </a:r>
            <a:r>
              <a:rPr lang="ru-RU" dirty="0" smtClean="0"/>
              <a:t> в 1824 в </a:t>
            </a:r>
            <a:r>
              <a:rPr lang="ru-RU" dirty="0" err="1" smtClean="0"/>
              <a:t>Михайлівському</a:t>
            </a:r>
            <a:endParaRPr lang="ru-RU" dirty="0" smtClean="0"/>
          </a:p>
          <a:p>
            <a:r>
              <a:rPr lang="uk-UA" dirty="0" smtClean="0"/>
              <a:t>задум «Євгенія Онєгіна» 1823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uk-UA" dirty="0" smtClean="0"/>
              <a:t>                                  </a:t>
            </a:r>
            <a:br>
              <a:rPr lang="uk-UA" dirty="0" smtClean="0"/>
            </a:br>
            <a:r>
              <a:rPr lang="uk-UA" dirty="0" smtClean="0"/>
              <a:t>південні поеми</a:t>
            </a: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Твори цього періоду</a:t>
            </a:r>
            <a:endParaRPr lang="ru-RU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авая фигурная скобка 3"/>
          <p:cNvSpPr/>
          <p:nvPr/>
        </p:nvSpPr>
        <p:spPr>
          <a:xfrm rot="5400000">
            <a:off x="4257178" y="935510"/>
            <a:ext cx="857256" cy="7572428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115328" cy="5572164"/>
          </a:xfrm>
        </p:spPr>
        <p:txBody>
          <a:bodyPr>
            <a:normAutofit lnSpcReduction="10000"/>
          </a:bodyPr>
          <a:lstStyle/>
          <a:p>
            <a:r>
              <a:rPr lang="uk-UA" b="1" dirty="0" smtClean="0">
                <a:solidFill>
                  <a:schemeClr val="tx1">
                    <a:lumMod val="50000"/>
                  </a:schemeClr>
                </a:solidFill>
              </a:rPr>
              <a:t>Взимку 1818 року в Петербург приїхала знаменита ворожка Олександра </a:t>
            </a:r>
            <a:r>
              <a:rPr lang="uk-UA" b="1" dirty="0" err="1" smtClean="0">
                <a:solidFill>
                  <a:schemeClr val="tx1">
                    <a:lumMod val="50000"/>
                  </a:schemeClr>
                </a:solidFill>
              </a:rPr>
              <a:t>Кірхгоф</a:t>
            </a:r>
            <a:r>
              <a:rPr lang="uk-UA" b="1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  <a:br>
              <a:rPr lang="uk-UA" b="1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uk-UA" b="1" dirty="0" smtClean="0">
                <a:solidFill>
                  <a:schemeClr val="tx1">
                    <a:lumMod val="50000"/>
                  </a:schemeClr>
                </a:solidFill>
              </a:rPr>
              <a:t>передбачення</a:t>
            </a:r>
            <a:r>
              <a:rPr lang="uk-UA" b="1" dirty="0" smtClean="0">
                <a:solidFill>
                  <a:schemeClr val="tx1">
                    <a:lumMod val="50000"/>
                  </a:schemeClr>
                </a:solidFill>
              </a:rPr>
              <a:t>:</a:t>
            </a:r>
          </a:p>
          <a:p>
            <a:pPr>
              <a:buNone/>
            </a:pPr>
            <a:r>
              <a:rPr lang="uk-UA" dirty="0" smtClean="0"/>
              <a:t>-  скоро отримає </a:t>
            </a:r>
            <a:r>
              <a:rPr lang="uk-UA" dirty="0" smtClean="0"/>
              <a:t>гроші;</a:t>
            </a:r>
          </a:p>
          <a:p>
            <a:pPr>
              <a:buFontTx/>
              <a:buChar char="-"/>
            </a:pPr>
            <a:r>
              <a:rPr lang="uk-UA" dirty="0" smtClean="0"/>
              <a:t>йому </a:t>
            </a:r>
            <a:r>
              <a:rPr lang="uk-UA" dirty="0" smtClean="0"/>
              <a:t>буде зроблено несподівану пропозицію про вигідною </a:t>
            </a:r>
            <a:r>
              <a:rPr lang="uk-UA" dirty="0" smtClean="0"/>
              <a:t>службі;</a:t>
            </a:r>
          </a:p>
          <a:p>
            <a:pPr>
              <a:buFontTx/>
              <a:buChar char="-"/>
            </a:pPr>
            <a:r>
              <a:rPr lang="uk-UA" dirty="0" smtClean="0"/>
              <a:t>він </a:t>
            </a:r>
            <a:r>
              <a:rPr lang="uk-UA" dirty="0" smtClean="0"/>
              <a:t>прославиться і буде кумиром </a:t>
            </a:r>
            <a:r>
              <a:rPr lang="uk-UA" dirty="0" smtClean="0"/>
              <a:t>співвітчизників;</a:t>
            </a:r>
            <a:endParaRPr lang="uk-UA" dirty="0" smtClean="0"/>
          </a:p>
          <a:p>
            <a:pPr>
              <a:buFontTx/>
              <a:buChar char="-"/>
            </a:pPr>
            <a:r>
              <a:rPr lang="uk-UA" dirty="0" smtClean="0"/>
              <a:t>він </a:t>
            </a:r>
            <a:r>
              <a:rPr lang="uk-UA" dirty="0" smtClean="0"/>
              <a:t>двічі піддасться </a:t>
            </a:r>
            <a:r>
              <a:rPr lang="uk-UA" dirty="0" smtClean="0"/>
              <a:t>засланні;</a:t>
            </a:r>
          </a:p>
          <a:p>
            <a:pPr>
              <a:buFontTx/>
              <a:buChar char="-"/>
            </a:pPr>
            <a:r>
              <a:rPr lang="uk-UA" dirty="0" smtClean="0"/>
              <a:t>він </a:t>
            </a:r>
            <a:r>
              <a:rPr lang="uk-UA" dirty="0" smtClean="0"/>
              <a:t>проживе довго </a:t>
            </a:r>
            <a:r>
              <a:rPr lang="uk-UA" dirty="0" smtClean="0"/>
              <a:t>...</a:t>
            </a:r>
          </a:p>
          <a:p>
            <a:pPr>
              <a:buFontTx/>
              <a:buChar char="-"/>
            </a:pPr>
            <a:r>
              <a:rPr lang="uk-UA" dirty="0" smtClean="0"/>
              <a:t>якщо </a:t>
            </a:r>
            <a:r>
              <a:rPr lang="uk-UA" dirty="0" smtClean="0"/>
              <a:t>на 37-му році життя не трапиться з ним ніякої біди від білого коня, або від білої голови, або білої людини ... яких і повинен він побоюватися.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Пророцтва в житті Пушкіна</a:t>
            </a:r>
            <a:endParaRPr lang="ru-RU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1988840"/>
            <a:ext cx="4329114" cy="3714776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У Москві Пушкін бачить на балу Наталію </a:t>
            </a:r>
            <a:r>
              <a:rPr lang="uk-UA" dirty="0" err="1" smtClean="0">
                <a:solidFill>
                  <a:schemeClr val="tx1">
                    <a:lumMod val="50000"/>
                  </a:schemeClr>
                </a:solidFill>
              </a:rPr>
              <a:t>Гончарову</a:t>
            </a: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. У білому бальному платті вона так нагадує повітряне біле хмарина ...</a:t>
            </a:r>
            <a:br>
              <a:rPr lang="uk-UA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«Голова поета пішла обертом».</a:t>
            </a:r>
            <a:endParaRPr lang="ru-RU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algn="ctr"/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Незадовго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цього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ru-RU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Documents and Settings\АЛЕНОЧКА\Мои документы\Алена\Литература\Пушкин\Женщины Пушкина\н.н.гончаро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1071546"/>
            <a:ext cx="3868875" cy="47544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928670"/>
            <a:ext cx="8286808" cy="5572164"/>
          </a:xfrm>
        </p:spPr>
        <p:txBody>
          <a:bodyPr>
            <a:normAutofit/>
          </a:bodyPr>
          <a:lstStyle/>
          <a:p>
            <a:r>
              <a:rPr lang="uk-UA" b="1" dirty="0" smtClean="0"/>
              <a:t>мама</a:t>
            </a:r>
            <a:r>
              <a:rPr lang="uk-UA" dirty="0" smtClean="0"/>
              <a:t>:</a:t>
            </a:r>
            <a:br>
              <a:rPr lang="uk-UA" dirty="0" smtClean="0"/>
            </a:br>
            <a:r>
              <a:rPr lang="uk-UA" dirty="0" smtClean="0"/>
              <a:t>аристократична родовід</a:t>
            </a:r>
            <a:br>
              <a:rPr lang="uk-UA" dirty="0" smtClean="0"/>
            </a:br>
            <a:r>
              <a:rPr lang="uk-UA" dirty="0" smtClean="0"/>
              <a:t>Внучка </a:t>
            </a:r>
            <a:r>
              <a:rPr lang="uk-UA" dirty="0" err="1" smtClean="0"/>
              <a:t>Ганібала</a:t>
            </a:r>
            <a:r>
              <a:rPr lang="uk-UA" dirty="0" smtClean="0"/>
              <a:t> </a:t>
            </a:r>
            <a:r>
              <a:rPr lang="uk-UA" dirty="0" smtClean="0"/>
              <a:t>*</a:t>
            </a:r>
          </a:p>
          <a:p>
            <a:r>
              <a:rPr lang="uk-UA" b="1" dirty="0" smtClean="0"/>
              <a:t>дядько</a:t>
            </a:r>
            <a:r>
              <a:rPr lang="uk-UA" dirty="0" smtClean="0"/>
              <a:t>:</a:t>
            </a:r>
            <a:br>
              <a:rPr lang="uk-UA" dirty="0" smtClean="0"/>
            </a:br>
            <a:r>
              <a:rPr lang="uk-UA" dirty="0" smtClean="0"/>
              <a:t>Василь Львович - поет</a:t>
            </a:r>
            <a:br>
              <a:rPr lang="uk-UA" dirty="0" smtClean="0"/>
            </a:br>
            <a:endParaRPr lang="uk-UA" dirty="0" smtClean="0"/>
          </a:p>
          <a:p>
            <a:r>
              <a:rPr lang="uk-UA" b="1" dirty="0" smtClean="0"/>
              <a:t>У </a:t>
            </a:r>
            <a:r>
              <a:rPr lang="uk-UA" b="1" dirty="0" smtClean="0"/>
              <a:t>будинку бували: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err="1" smtClean="0"/>
              <a:t>Карамзін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Жуковський</a:t>
            </a:r>
            <a:br>
              <a:rPr lang="uk-UA" dirty="0" smtClean="0"/>
            </a:br>
            <a:r>
              <a:rPr lang="uk-UA" dirty="0" err="1" smtClean="0"/>
              <a:t>Батюшков</a:t>
            </a:r>
            <a:endParaRPr lang="uk-UA" dirty="0" smtClean="0"/>
          </a:p>
          <a:p>
            <a:r>
              <a:rPr lang="uk-UA" b="1" dirty="0" smtClean="0"/>
              <a:t>Няня</a:t>
            </a:r>
            <a:r>
              <a:rPr lang="uk-UA" dirty="0" smtClean="0"/>
              <a:t> </a:t>
            </a:r>
            <a:r>
              <a:rPr lang="uk-UA" dirty="0" smtClean="0"/>
              <a:t>- </a:t>
            </a:r>
            <a:r>
              <a:rPr lang="uk-UA" dirty="0" err="1" smtClean="0"/>
              <a:t>Аріна</a:t>
            </a:r>
            <a:r>
              <a:rPr lang="uk-UA" dirty="0" smtClean="0"/>
              <a:t> Родіонівна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622992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сім'я</a:t>
            </a:r>
            <a:endParaRPr lang="ru-RU" sz="4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3" name="Picture 1" descr="C:\Documents and Settings\АЛЕНОЧКА\Мои документы\Алена\Литература\Пушкин\Детство, лицей\ганнибал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1285860"/>
            <a:ext cx="2238372" cy="27979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 descr="C:\Documents and Settings\АЛЕНОЧКА\Мои документы\Алена\Литература\Пушкин\Детство, лицей\няня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2857496"/>
            <a:ext cx="1857388" cy="2488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6" name="Picture 4" descr="C:\Documents and Settings\АЛЕНОЧКА\Мои документы\Алена\Литература\Пушкин\Детство, лицей\маленький пушкин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72198" y="3881412"/>
            <a:ext cx="2283761" cy="29765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3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3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3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928670"/>
          <a:ext cx="8572560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Пророцтва збуваються ...</a:t>
            </a:r>
            <a:endParaRPr lang="ru-RU" b="1" dirty="0">
              <a:solidFill>
                <a:schemeClr val="tx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4000" dirty="0" err="1" smtClean="0">
                <a:solidFill>
                  <a:schemeClr val="tx1">
                    <a:lumMod val="50000"/>
                  </a:schemeClr>
                </a:solidFill>
              </a:rPr>
              <a:t>Нумерологічний</a:t>
            </a:r>
            <a:r>
              <a:rPr lang="uk-UA" sz="4000" dirty="0" smtClean="0">
                <a:solidFill>
                  <a:schemeClr val="tx1">
                    <a:lumMod val="50000"/>
                  </a:schemeClr>
                </a:solidFill>
              </a:rPr>
              <a:t> версія трагічної долі Пушкіна</a:t>
            </a:r>
            <a:endParaRPr lang="ru-RU" sz="4000" b="1" dirty="0">
              <a:solidFill>
                <a:schemeClr val="tx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24000"/>
            <a:ext cx="8401080" cy="476252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3200" b="1" dirty="0" smtClean="0">
              <a:solidFill>
                <a:schemeClr val="tx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sz="3200" b="1" dirty="0" smtClean="0">
              <a:solidFill>
                <a:schemeClr val="tx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uk-UA" sz="3200" dirty="0" smtClean="0">
                <a:solidFill>
                  <a:schemeClr val="tx1">
                    <a:lumMod val="50000"/>
                  </a:schemeClr>
                </a:solidFill>
              </a:rPr>
              <a:t>               </a:t>
            </a:r>
          </a:p>
          <a:p>
            <a:pPr>
              <a:buNone/>
            </a:pPr>
            <a:endParaRPr lang="uk-UA" sz="3200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buNone/>
            </a:pPr>
            <a:r>
              <a:rPr lang="uk-UA" sz="3200" dirty="0" smtClean="0">
                <a:solidFill>
                  <a:schemeClr val="tx1">
                    <a:lumMod val="50000"/>
                  </a:schemeClr>
                </a:solidFill>
              </a:rPr>
              <a:t>число </a:t>
            </a:r>
            <a:r>
              <a:rPr lang="uk-UA" sz="3200" dirty="0" smtClean="0">
                <a:solidFill>
                  <a:schemeClr val="tx1">
                    <a:lumMod val="50000"/>
                  </a:schemeClr>
                </a:solidFill>
              </a:rPr>
              <a:t>звіра</a:t>
            </a:r>
            <a:br>
              <a:rPr lang="uk-UA" sz="3200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uk-UA" sz="3200" dirty="0" smtClean="0">
                <a:solidFill>
                  <a:schemeClr val="tx1">
                    <a:lumMod val="50000"/>
                  </a:schemeClr>
                </a:solidFill>
              </a:rPr>
              <a:t>                 число </a:t>
            </a:r>
            <a:r>
              <a:rPr lang="uk-UA" sz="3200" dirty="0" smtClean="0">
                <a:solidFill>
                  <a:schemeClr val="tx1">
                    <a:lumMod val="50000"/>
                  </a:schemeClr>
                </a:solidFill>
              </a:rPr>
              <a:t>антихриста</a:t>
            </a:r>
            <a:br>
              <a:rPr lang="uk-UA" sz="3200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uk-UA" sz="3200" dirty="0" smtClean="0">
                <a:solidFill>
                  <a:schemeClr val="tx1">
                    <a:lumMod val="50000"/>
                  </a:schemeClr>
                </a:solidFill>
              </a:rPr>
              <a:t>                                                   число </a:t>
            </a:r>
            <a:r>
              <a:rPr lang="uk-UA" sz="3200" dirty="0" smtClean="0">
                <a:solidFill>
                  <a:schemeClr val="tx1">
                    <a:lumMod val="50000"/>
                  </a:schemeClr>
                </a:solidFill>
              </a:rPr>
              <a:t>кінця</a:t>
            </a:r>
            <a:endParaRPr lang="ru-RU" sz="3200" b="1" dirty="0" smtClean="0">
              <a:solidFill>
                <a:schemeClr val="tx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43240" y="1714488"/>
            <a:ext cx="8700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0" b="1" dirty="0" smtClean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ru-RU" sz="80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29124" y="1714488"/>
            <a:ext cx="74732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="1" dirty="0" smtClean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ru-RU" sz="80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86182" y="1714488"/>
            <a:ext cx="74732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="1" dirty="0" smtClean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ru-RU" sz="80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428736"/>
            <a:ext cx="8286808" cy="5000660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    </a:t>
            </a:r>
            <a:r>
              <a:rPr lang="uk-UA" b="1" dirty="0" smtClean="0">
                <a:solidFill>
                  <a:schemeClr val="tx1">
                    <a:lumMod val="50000"/>
                  </a:schemeClr>
                </a:solidFill>
              </a:rPr>
              <a:t>передбачення</a:t>
            </a: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1818</a:t>
            </a:r>
            <a:br>
              <a:rPr lang="uk-UA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uk-UA" b="1" dirty="0" smtClean="0">
                <a:solidFill>
                  <a:schemeClr val="tx1">
                    <a:lumMod val="50000"/>
                  </a:schemeClr>
                </a:solidFill>
              </a:rPr>
              <a:t>Південне </a:t>
            </a:r>
            <a:r>
              <a:rPr lang="uk-UA" b="1" dirty="0" smtClean="0">
                <a:solidFill>
                  <a:schemeClr val="tx1">
                    <a:lumMod val="50000"/>
                  </a:schemeClr>
                </a:solidFill>
              </a:rPr>
              <a:t>посилання </a:t>
            </a: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6 травня 1820</a:t>
            </a:r>
            <a:br>
              <a:rPr lang="uk-UA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uk-UA" b="1" dirty="0" smtClean="0">
                <a:solidFill>
                  <a:schemeClr val="tx1">
                    <a:lumMod val="50000"/>
                  </a:schemeClr>
                </a:solidFill>
              </a:rPr>
              <a:t>Заручини</a:t>
            </a: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 з </a:t>
            </a:r>
            <a:r>
              <a:rPr lang="uk-UA" dirty="0" err="1" smtClean="0">
                <a:solidFill>
                  <a:schemeClr val="tx1">
                    <a:lumMod val="50000"/>
                  </a:schemeClr>
                </a:solidFill>
              </a:rPr>
              <a:t>Гончарової</a:t>
            </a: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 6 травня 1830</a:t>
            </a:r>
            <a:br>
              <a:rPr lang="uk-UA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uk-UA" b="1" dirty="0" smtClean="0">
                <a:solidFill>
                  <a:schemeClr val="tx1">
                    <a:lumMod val="50000"/>
                  </a:schemeClr>
                </a:solidFill>
              </a:rPr>
              <a:t>Весілля</a:t>
            </a: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 18.02.1831</a:t>
            </a:r>
            <a:br>
              <a:rPr lang="uk-UA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(додавання по законам </a:t>
            </a:r>
            <a:r>
              <a:rPr lang="uk-UA" dirty="0" err="1" smtClean="0">
                <a:solidFill>
                  <a:schemeClr val="tx1">
                    <a:lumMod val="50000"/>
                  </a:schemeClr>
                </a:solidFill>
              </a:rPr>
              <a:t>нумерології</a:t>
            </a: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 дає:</a:t>
            </a:r>
            <a:br>
              <a:rPr lang="uk-UA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1 +8 +2 +1 +8 +3 +1 = 24 = 6)</a:t>
            </a:r>
            <a:br>
              <a:rPr lang="uk-UA" dirty="0" smtClean="0">
                <a:solidFill>
                  <a:schemeClr val="tx1">
                    <a:lumMod val="50000"/>
                  </a:schemeClr>
                </a:solidFill>
              </a:rPr>
            </a:br>
            <a:endParaRPr lang="uk-UA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       На </a:t>
            </a: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момент </a:t>
            </a:r>
            <a:r>
              <a:rPr lang="uk-UA" b="1" dirty="0" smtClean="0">
                <a:solidFill>
                  <a:schemeClr val="tx1">
                    <a:lumMod val="50000"/>
                  </a:schemeClr>
                </a:solidFill>
              </a:rPr>
              <a:t>весілля</a:t>
            </a: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 Н.</a:t>
            </a:r>
            <a:r>
              <a:rPr lang="uk-UA" dirty="0" err="1" smtClean="0">
                <a:solidFill>
                  <a:schemeClr val="tx1">
                    <a:lumMod val="50000"/>
                  </a:schemeClr>
                </a:solidFill>
              </a:rPr>
              <a:t>Гончаровой</a:t>
            </a: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 18 років</a:t>
            </a:r>
            <a:br>
              <a:rPr lang="uk-UA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uk-UA" b="1" dirty="0" smtClean="0">
                <a:solidFill>
                  <a:schemeClr val="tx1">
                    <a:lumMod val="50000"/>
                  </a:schemeClr>
                </a:solidFill>
              </a:rPr>
              <a:t>Пушкін</a:t>
            </a: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 проводить у вигнанні 6 років</a:t>
            </a:r>
            <a:br>
              <a:rPr lang="uk-UA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uk-UA" b="1" dirty="0" smtClean="0">
                <a:solidFill>
                  <a:schemeClr val="tx1">
                    <a:lumMod val="50000"/>
                  </a:schemeClr>
                </a:solidFill>
              </a:rPr>
              <a:t>Шлюб</a:t>
            </a: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 з Н.</a:t>
            </a:r>
            <a:r>
              <a:rPr lang="uk-UA" dirty="0" err="1" smtClean="0">
                <a:solidFill>
                  <a:schemeClr val="tx1">
                    <a:lumMod val="50000"/>
                  </a:schemeClr>
                </a:solidFill>
              </a:rPr>
              <a:t>Гончаровой</a:t>
            </a:r>
            <a:r>
              <a:rPr lang="uk-UA" dirty="0" smtClean="0">
                <a:solidFill>
                  <a:schemeClr val="tx1">
                    <a:lumMod val="50000"/>
                  </a:schemeClr>
                </a:solidFill>
              </a:rPr>
              <a:t> триває 6 років</a:t>
            </a:r>
            <a:endParaRPr lang="ru-RU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0489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666 (6+6+6=18) </a:t>
            </a:r>
            <a:b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житті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Пушкина</a:t>
            </a:r>
            <a:endParaRPr lang="ru-RU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Пушкін передбачив свою смерть?</a:t>
            </a:r>
            <a:endParaRPr lang="ru-RU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C:\Documents and Settings\АЛЕНОЧКА\Мои документы\Алена\Литература\Пушкин\8654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45545"/>
          <a:stretch>
            <a:fillRect/>
          </a:stretch>
        </p:blipFill>
        <p:spPr bwMode="auto">
          <a:xfrm>
            <a:off x="3000364" y="1285860"/>
            <a:ext cx="3492502" cy="4810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 descr="C:\Documents and Settings\АЛЕНОЧКА\Мои документы\Алена\Литература\Пушкин\Женщины Пушкина\жена пушкина.jpg"/>
          <p:cNvPicPr>
            <a:picLocks noChangeAspect="1" noChangeArrowheads="1"/>
          </p:cNvPicPr>
          <p:nvPr/>
        </p:nvPicPr>
        <p:blipFill>
          <a:blip r:embed="rId3" cstate="print"/>
          <a:srcRect l="20899" r="20507"/>
          <a:stretch>
            <a:fillRect/>
          </a:stretch>
        </p:blipFill>
        <p:spPr bwMode="auto">
          <a:xfrm>
            <a:off x="5000628" y="1357298"/>
            <a:ext cx="1428760" cy="2357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3" descr="C:\Documents and Settings\АЛЕНОЧКА\Мои документы\Алена\Литература\Пушкин\Женщины Пушкина\жена пушкина.jpg"/>
          <p:cNvPicPr>
            <a:picLocks noChangeAspect="1" noChangeArrowheads="1"/>
          </p:cNvPicPr>
          <p:nvPr/>
        </p:nvPicPr>
        <p:blipFill>
          <a:blip r:embed="rId3" cstate="print"/>
          <a:srcRect l="20899" r="20507"/>
          <a:stretch>
            <a:fillRect/>
          </a:stretch>
        </p:blipFill>
        <p:spPr bwMode="auto">
          <a:xfrm flipV="1">
            <a:off x="5000628" y="3643314"/>
            <a:ext cx="1428760" cy="2357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428596" y="1500174"/>
            <a:ext cx="60625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sz="7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00100" y="1500174"/>
            <a:ext cx="6429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ru-RU" sz="7200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1643042" y="1643050"/>
            <a:ext cx="52129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sz="7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357290" y="1714488"/>
            <a:ext cx="44916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72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57158" y="3214686"/>
            <a:ext cx="25740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1837 </a:t>
            </a:r>
            <a:r>
              <a:rPr lang="ru-RU" sz="3600" b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січень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3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Documents and Settings\АЛЕНОЧКА\Мои документы\Алена\Литература\Пушкин\Детство, лицей\пушкин в царском селе репин 191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2000240"/>
            <a:ext cx="3786214" cy="37862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57158" y="857232"/>
            <a:ext cx="39530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3200" dirty="0" smtClean="0">
                <a:solidFill>
                  <a:schemeClr val="accent3">
                    <a:lumMod val="50000"/>
                  </a:schemeClr>
                </a:solidFill>
              </a:rPr>
              <a:t>присутній Державін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857488" y="1571612"/>
            <a:ext cx="598452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«Воспоминания в Царском селе»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633565" y="5500702"/>
            <a:ext cx="750224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3200" dirty="0" smtClean="0">
                <a:solidFill>
                  <a:schemeClr val="accent3">
                    <a:lumMod val="50000"/>
                  </a:schemeClr>
                </a:solidFill>
              </a:rPr>
              <a:t>У квітня 1815 року воно вперше</a:t>
            </a:r>
            <a:br>
              <a:rPr lang="uk-UA" sz="32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sz="3200" dirty="0" smtClean="0">
                <a:solidFill>
                  <a:schemeClr val="accent3">
                    <a:lumMod val="50000"/>
                  </a:schemeClr>
                </a:solidFill>
              </a:rPr>
              <a:t>опубліковано та підписано «О.Пушкін»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332656"/>
            <a:ext cx="48701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Січень 1815 іспити в Ліцеї</a:t>
            </a:r>
            <a:endParaRPr lang="uk-UA" sz="3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186766" cy="4976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877206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«Арзамас» - 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літературне 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товариство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85720" y="928670"/>
          <a:ext cx="6302504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algn="ctr"/>
            <a:r>
              <a:rPr lang="ru-RU" b="1" dirty="0" smtClean="0"/>
              <a:t>Арзамас</a:t>
            </a:r>
            <a:endParaRPr lang="ru-RU" b="1" dirty="0"/>
          </a:p>
        </p:txBody>
      </p:sp>
      <p:pic>
        <p:nvPicPr>
          <p:cNvPr id="18434" name="Picture 2" descr="C:\Documents and Settings\АЛЕНОЧКА\Мои документы\Алена\Литература\Пушкин\арзамас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29356" y="188640"/>
            <a:ext cx="2714644" cy="42348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071546"/>
            <a:ext cx="8501122" cy="5500726"/>
          </a:xfrm>
        </p:spPr>
        <p:txBody>
          <a:bodyPr/>
          <a:lstStyle/>
          <a:p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Ліцейські друзі та відомі поети називають Пушкіна «Молодий чудотворець»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ліцейські братство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9459" name="Picture 3" descr="C:\Documents and Settings\АЛЕНОЧКА\Мои документы\Алена\Литература\Пушкин\Детство, лицей\корнилов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2357430"/>
            <a:ext cx="3032982" cy="39290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1214414" y="3857628"/>
            <a:ext cx="3382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>
                <a:solidFill>
                  <a:schemeClr val="accent3">
                    <a:lumMod val="50000"/>
                  </a:schemeClr>
                </a:solidFill>
              </a:rPr>
              <a:t>було всього 10 років</a:t>
            </a: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14546" y="2714620"/>
            <a:ext cx="29975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dirty="0" smtClean="0">
                <a:solidFill>
                  <a:schemeClr val="accent3">
                    <a:lumMod val="50000"/>
                  </a:schemeClr>
                </a:solidFill>
              </a:rPr>
              <a:t>Саша Корнілов</a:t>
            </a:r>
            <a:endParaRPr lang="ru-RU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86050" y="5357826"/>
            <a:ext cx="23870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</a:rPr>
              <a:t>"Да, мосье"</a:t>
            </a:r>
            <a:endParaRPr lang="ru-RU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1000108"/>
          <a:ext cx="5511556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прізвиська ліцеїстів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C:\Documents and Settings\АЛЕНОЧКА\Мои документы\Алена\Литература\Пушкин\Детство, лицей\02_А.С.Пушкин._Гравюра И.Е.Гейтмана. 182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2160" y="1772816"/>
            <a:ext cx="2959100" cy="381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6115064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прізвиська ліцеїстів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C:\Documents and Settings\АЛЕНОЧКА\Мои документы\Алена\Литература\Пушкин\Детство, лицей\вольховский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44208" y="3429000"/>
            <a:ext cx="2914649" cy="3429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Другая 3">
      <a:dk1>
        <a:srgbClr val="B45F06"/>
      </a:dk1>
      <a:lt1>
        <a:srgbClr val="864704"/>
      </a:lt1>
      <a:dk2>
        <a:srgbClr val="F9B268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531</TotalTime>
  <Words>1010</Words>
  <Application>Microsoft Office PowerPoint</Application>
  <PresentationFormat>Экран (4:3)</PresentationFormat>
  <Paragraphs>128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Бумажная</vt:lpstr>
      <vt:lpstr>О.С.Пушкін</vt:lpstr>
      <vt:lpstr>Періоди життя і творчості</vt:lpstr>
      <vt:lpstr>сім'я</vt:lpstr>
      <vt:lpstr>Слайд 4</vt:lpstr>
      <vt:lpstr>«Арзамас» - літературне товариство</vt:lpstr>
      <vt:lpstr>Арзамас</vt:lpstr>
      <vt:lpstr>ліцейські братство</vt:lpstr>
      <vt:lpstr>прізвиська ліцеїстів</vt:lpstr>
      <vt:lpstr>прізвиська ліцеїстів</vt:lpstr>
      <vt:lpstr>прізвиська ліцеїстів</vt:lpstr>
      <vt:lpstr>ліцейська словесність</vt:lpstr>
      <vt:lpstr>Кращі друзі</vt:lpstr>
      <vt:lpstr>Курйоз з фрейліною</vt:lpstr>
      <vt:lpstr>Особливості ліцейської лірики</vt:lpstr>
      <vt:lpstr>Петербурзький період Червні 1817 - травень 1820</vt:lpstr>
      <vt:lpstr>Особливості лірики петербурзького періоду</vt:lpstr>
      <vt:lpstr>Лірика петербурзького періоду</vt:lpstr>
      <vt:lpstr>Двом Олександра Павловича.? Епіграма на Олександра I, порівняння автором з його тезкою по імені та по батькові, помічником гувернера ліцею А. П. Зерновим</vt:lpstr>
      <vt:lpstr>Моя епітафія 1815</vt:lpstr>
      <vt:lpstr>Порівняння (на фізичний недолік Буало)</vt:lpstr>
      <vt:lpstr>Епіграма на смерть віршотворця (Кюхельбекеру)</vt:lpstr>
      <vt:lpstr>В альбом Сосницької</vt:lpstr>
      <vt:lpstr>на Колосову</vt:lpstr>
      <vt:lpstr>Перша дуель Пушкіна</vt:lpstr>
      <vt:lpstr>Південна посилання Травня 1820-липень 1824</vt:lpstr>
      <vt:lpstr>Кишенів </vt:lpstr>
      <vt:lpstr>Твори цього періоду</vt:lpstr>
      <vt:lpstr>Пророцтва в житті Пушкіна</vt:lpstr>
      <vt:lpstr>Незадовго до цього…</vt:lpstr>
      <vt:lpstr>Пророцтва збуваються ...</vt:lpstr>
      <vt:lpstr>Нумерологічний версія трагічної долі Пушкіна</vt:lpstr>
      <vt:lpstr>6 і 666 (6+6+6=18)  в житті Пушкина</vt:lpstr>
      <vt:lpstr>Пушкін передбачив свою смерть?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А.С.Пушкин</dc:title>
  <cp:lastModifiedBy>Наталія</cp:lastModifiedBy>
  <cp:revision>72</cp:revision>
  <dcterms:modified xsi:type="dcterms:W3CDTF">2012-08-23T19:57:51Z</dcterms:modified>
</cp:coreProperties>
</file>