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3" r:id="rId4"/>
    <p:sldId id="258" r:id="rId5"/>
    <p:sldId id="259" r:id="rId6"/>
    <p:sldId id="262" r:id="rId7"/>
    <p:sldId id="260" r:id="rId8"/>
    <p:sldId id="264" r:id="rId9"/>
    <p:sldId id="265" r:id="rId10"/>
    <p:sldId id="266" r:id="rId11"/>
    <p:sldId id="267" r:id="rId12"/>
    <p:sldId id="261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9" r:id="rId22"/>
    <p:sldId id="276" r:id="rId23"/>
    <p:sldId id="277" r:id="rId24"/>
    <p:sldId id="280" r:id="rId25"/>
    <p:sldId id="278" r:id="rId26"/>
    <p:sldId id="281" r:id="rId2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29" autoAdjust="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8C46826-54AF-4ADE-A12D-C9E79404B396}" type="datetimeFigureOut">
              <a:rPr lang="uk-UA" smtClean="0"/>
              <a:t>05.02.2021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C2C22D8-C013-4077-A116-289FCD1F6C0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Користувач\Pictures\HUWLhsKrg0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2656"/>
            <a:ext cx="2297875" cy="2687469"/>
          </a:xfrm>
          <a:prstGeom prst="roundRect">
            <a:avLst>
              <a:gd name="adj" fmla="val 111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3327797"/>
            <a:ext cx="4242091" cy="335699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В </a:t>
            </a:r>
            <a:r>
              <a:rPr lang="uk-UA" sz="22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Ключборку</a:t>
            </a:r>
            <a:r>
              <a:rPr lang="uk-UA" sz="2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  </a:t>
            </a:r>
            <a:r>
              <a:rPr lang="uk-UA" sz="2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здійснювався проект </a:t>
            </a:r>
            <a:r>
              <a:rPr lang="uk-UA" sz="2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«Магія двох культур»... Основною складовою програми був фестиваль «Танечна фієста». Представниками української сторони були наші гімназисти.</a:t>
            </a:r>
            <a:endParaRPr lang="uk-UA" sz="2200" b="0" dirty="0">
              <a:cs typeface="Angsana New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0"/>
            <a:ext cx="4680520" cy="1628800"/>
          </a:xfrm>
        </p:spPr>
        <p:txBody>
          <a:bodyPr>
            <a:prstTxWarp prst="textCanUp">
              <a:avLst>
                <a:gd name="adj" fmla="val 79654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Польсько-український проект </a:t>
            </a:r>
            <a:br>
              <a:rPr lang="uk-UA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uk-UA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«Магія двох культур»</a:t>
            </a:r>
            <a:endParaRPr lang="uk-UA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Users\Користувач\Pictures\ikhzWVkmye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t="14747" r="4233" b="9899"/>
          <a:stretch/>
        </p:blipFill>
        <p:spPr bwMode="auto">
          <a:xfrm>
            <a:off x="611560" y="2016549"/>
            <a:ext cx="3579520" cy="4653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01 Запис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741810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216950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384" y="3076669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907704" y="2736503"/>
            <a:ext cx="4950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cap="small" spc="3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Показали як умієм танцювати</a:t>
            </a:r>
            <a:endParaRPr lang="uk-UA" sz="320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93" y="76901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070" y="586435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4" y="2293746"/>
            <a:ext cx="5897116" cy="390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364" y="2898655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6000" y="289039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3200" b="1" cap="small" spc="3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відпочили на вечірці</a:t>
            </a:r>
            <a:endParaRPr lang="uk-UA" sz="320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6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ористувач\Pictures\GIQN6tZiS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472"/>
            <a:ext cx="7467600" cy="940966"/>
          </a:xfrm>
        </p:spPr>
        <p:txBody>
          <a:bodyPr/>
          <a:lstStyle/>
          <a:p>
            <a:r>
              <a:rPr lang="uk-UA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музеї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3846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53022"/>
            <a:ext cx="9074279" cy="6112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0"/>
            <a:ext cx="3153414" cy="476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316" y="1204162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28" y="2604242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62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626"/>
            <a:ext cx="9036496" cy="677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0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8801"/>
          <a:stretch/>
        </p:blipFill>
        <p:spPr>
          <a:xfrm>
            <a:off x="1638909" y="764704"/>
            <a:ext cx="3520852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900" y="1715062"/>
            <a:ext cx="3183527" cy="4244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985" y="2541290"/>
            <a:ext cx="3237533" cy="431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03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4970"/>
            <a:ext cx="8845852" cy="663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99" y="34970"/>
            <a:ext cx="4883696" cy="366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051" y="217104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679" y="2170204"/>
            <a:ext cx="3542588" cy="472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30" y="2757481"/>
            <a:ext cx="5069380" cy="380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807995" y="430335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4000" dirty="0" smtClean="0">
                <a:solidFill>
                  <a:schemeClr val="bg1"/>
                </a:solidFill>
              </a:rPr>
              <a:t>Відчули себе середньовічними  героями</a:t>
            </a:r>
            <a:endParaRPr lang="uk-U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9049007" cy="6786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6" y="26098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679" y="125597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810101"/>
            <a:ext cx="3717967" cy="4957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900" y="2597528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1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856984" cy="6642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5040053" cy="378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" r="8696" b="-66"/>
          <a:stretch/>
        </p:blipFill>
        <p:spPr>
          <a:xfrm>
            <a:off x="3975350" y="1124745"/>
            <a:ext cx="5168649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177" y="3012567"/>
            <a:ext cx="4645024" cy="348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2762" y="2670267"/>
            <a:ext cx="4608512" cy="92777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</a:rPr>
              <a:t>Наші лицарі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0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9" r="1107" b="10565"/>
          <a:stretch/>
        </p:blipFill>
        <p:spPr>
          <a:xfrm>
            <a:off x="-72008" y="44624"/>
            <a:ext cx="9367078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685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970" y="1221890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276872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154585"/>
            <a:ext cx="5112567" cy="1224718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Відвідали костел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8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7476"/>
            <a:ext cx="8712968" cy="677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86" y="-19218"/>
            <a:ext cx="4880612" cy="323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9213" t="17805"/>
          <a:stretch/>
        </p:blipFill>
        <p:spPr>
          <a:xfrm>
            <a:off x="2267744" y="764703"/>
            <a:ext cx="3178128" cy="434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108" y="1758608"/>
            <a:ext cx="2889528" cy="436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6594" y="2500436"/>
            <a:ext cx="2856252" cy="431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9162" y="175001"/>
            <a:ext cx="5544616" cy="124320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В нас прокинулися поварі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1052736"/>
          </a:xfrm>
        </p:spPr>
        <p:txBody>
          <a:bodyPr>
            <a:norm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Поїздка принесла</a:t>
            </a:r>
            <a:r>
              <a:rPr lang="uk-UA" dirty="0"/>
              <a:t>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нам багато нового і цікавого</a:t>
            </a:r>
            <a:endParaRPr lang="uk-UA" dirty="0"/>
          </a:p>
        </p:txBody>
      </p:sp>
      <p:pic>
        <p:nvPicPr>
          <p:cNvPr id="2050" name="Picture 2" descr="C:\Users\Користувач\Pictures\fsbhdaegV4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744248" cy="5128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6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6" y="116632"/>
            <a:ext cx="9119207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1659" y="332656"/>
            <a:ext cx="5915000" cy="652934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Майстер-клас з гончарства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226" t="18293" r="22464" b="1602"/>
          <a:stretch/>
        </p:blipFill>
        <p:spPr>
          <a:xfrm>
            <a:off x="89627" y="327874"/>
            <a:ext cx="3112032" cy="4037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556792"/>
            <a:ext cx="4536504" cy="3402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2852936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94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" y="9433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572201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72816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632" y="2448230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812" y="188640"/>
            <a:ext cx="8482188" cy="1087969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Познайомились з представниками інших народів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11" y="109939"/>
            <a:ext cx="8988489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05703"/>
            <a:ext cx="5097490" cy="382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68572"/>
            <a:ext cx="4102913" cy="5470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536482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2256" y="260648"/>
            <a:ext cx="74676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А найголовніше- гідно представили свою країну!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8" y="16263"/>
            <a:ext cx="9122316" cy="684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87" y="16263"/>
            <a:ext cx="4314825" cy="575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640" y="820004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8" y="1998856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199" y="2924944"/>
            <a:ext cx="5025292" cy="3768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69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0" y="0"/>
            <a:ext cx="9131399" cy="679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6" y="46576"/>
            <a:ext cx="5071010" cy="335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395" y="825528"/>
            <a:ext cx="3684119" cy="491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49" y="1863821"/>
            <a:ext cx="3562388" cy="474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978" y="3110320"/>
            <a:ext cx="4671135" cy="3503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Здобули дорогоцінний досвід і знайшли нових друзів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s315528.vk.me/v315528838/75b3/pR6MV5Kay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753100" cy="4314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959" y="392641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078531"/>
            <a:ext cx="4314825" cy="575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83069"/>
            <a:ext cx="8261573" cy="71480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І як же без смішних моментів)))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2440482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01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4" y="0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909" y="188640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48916"/>
            <a:ext cx="4206813" cy="5609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2380738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28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38" t="15980" r="12451" b="8421"/>
          <a:stretch/>
        </p:blipFill>
        <p:spPr>
          <a:xfrm>
            <a:off x="0" y="0"/>
            <a:ext cx="5370877" cy="315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52" t="15120" r="10012" b="-2059"/>
          <a:stretch/>
        </p:blipFill>
        <p:spPr>
          <a:xfrm>
            <a:off x="3707904" y="1952711"/>
            <a:ext cx="5249044" cy="3405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3501008"/>
            <a:ext cx="4896544" cy="3242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11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5" t="19718" r="47171" b="40607"/>
          <a:stretch/>
        </p:blipFill>
        <p:spPr bwMode="auto">
          <a:xfrm>
            <a:off x="179512" y="917984"/>
            <a:ext cx="2779455" cy="4225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Користувач\Pictures\YLJxhz7Br7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8" t="11006" r="47957" b="36799"/>
          <a:stretch/>
        </p:blipFill>
        <p:spPr bwMode="auto">
          <a:xfrm>
            <a:off x="4644008" y="3585351"/>
            <a:ext cx="2941137" cy="3248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1"/>
            <a:ext cx="7467600" cy="842211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2400" dirty="0"/>
              <a:t>м</a:t>
            </a:r>
            <a:r>
              <a:rPr lang="uk-UA" sz="2400" dirty="0" smtClean="0"/>
              <a:t>и познайомились з представниками проекту з польської  сторони</a:t>
            </a:r>
            <a:endParaRPr lang="uk-UA" sz="2400" dirty="0"/>
          </a:p>
        </p:txBody>
      </p:sp>
      <p:pic>
        <p:nvPicPr>
          <p:cNvPr id="2053" name="Picture 5" descr="http://cs416528.vk.me/v416528799/71c4/F4_72cza9n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-76" r="36583" b="1"/>
          <a:stretch/>
        </p:blipFill>
        <p:spPr bwMode="auto">
          <a:xfrm>
            <a:off x="1351471" y="3030510"/>
            <a:ext cx="3157610" cy="3826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ористувач\Pictures\cfLmW0MlPt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t="32071" r="63842" b="19347"/>
          <a:stretch/>
        </p:blipFill>
        <p:spPr bwMode="auto">
          <a:xfrm>
            <a:off x="3680451" y="917984"/>
            <a:ext cx="2308334" cy="3015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6219" t="42440" r="65020" b="36770"/>
          <a:stretch/>
        </p:blipFill>
        <p:spPr>
          <a:xfrm>
            <a:off x="6582043" y="958842"/>
            <a:ext cx="2006203" cy="3152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67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ористувач\Pictures\bO9v2TKl_T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" y="0"/>
            <a:ext cx="9120336" cy="68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93" y="11088"/>
            <a:ext cx="4537101" cy="753616"/>
          </a:xfrm>
        </p:spPr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обачили</a:t>
            </a:r>
            <a:r>
              <a:rPr lang="uk-UA" dirty="0" smtClean="0"/>
              <a:t>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Користувач\Pictures\_0yKo-hPd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10" y="188640"/>
            <a:ext cx="5395381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ористувач\Pictures\1U9EQvamzo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093" y="3872524"/>
            <a:ext cx="3955837" cy="2966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ристувач\Pictures\NdO8d6byyU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3202688"/>
            <a:ext cx="2742309" cy="3656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8097" r="27475" b="11492"/>
          <a:stretch/>
        </p:blipFill>
        <p:spPr>
          <a:xfrm>
            <a:off x="44593" y="3717032"/>
            <a:ext cx="2861895" cy="308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83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5069058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476672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234846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860" y="3210166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46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ристувач\Pictures\cNBYPvgf_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943"/>
            <a:ext cx="6491064" cy="796950"/>
          </a:xfrm>
        </p:spPr>
        <p:txBody>
          <a:bodyPr/>
          <a:lstStyle/>
          <a:p>
            <a:r>
              <a:rPr lang="uk-UA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Побували в будинку культури</a:t>
            </a:r>
            <a:endParaRPr lang="uk-UA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4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7" y="32452"/>
            <a:ext cx="5753100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999" y="1512967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81" y="2985162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83569" y="3140968"/>
            <a:ext cx="8125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b="1" cap="small" spc="300" dirty="0">
                <a:solidFill>
                  <a:srgbClr val="775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cap="small" spc="3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Досхочу поплавали в басейні</a:t>
            </a:r>
            <a:endParaRPr lang="uk-UA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919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700808"/>
            <a:ext cx="5753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024919"/>
            <a:ext cx="3129136" cy="472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-66" r="43742" b="1"/>
          <a:stretch/>
        </p:blipFill>
        <p:spPr>
          <a:xfrm>
            <a:off x="5034397" y="2636912"/>
            <a:ext cx="3236590" cy="431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933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TC104033927[[fn=Главное мероприятие]]</Template>
  <TotalTime>608</TotalTime>
  <Words>104</Words>
  <Application>Microsoft Office PowerPoint</Application>
  <PresentationFormat>Экран (4:3)</PresentationFormat>
  <Paragraphs>19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Angsana New</vt:lpstr>
      <vt:lpstr>Century Schoolbook</vt:lpstr>
      <vt:lpstr>Comic Sans MS</vt:lpstr>
      <vt:lpstr>Times New Roman</vt:lpstr>
      <vt:lpstr>Wingdings</vt:lpstr>
      <vt:lpstr>Wingdings 2</vt:lpstr>
      <vt:lpstr>Эркер</vt:lpstr>
      <vt:lpstr>В Ключборку  здійснювався проект «Магія двох культур»... Основною складовою програми був фестиваль «Танечна фієста». Представниками української сторони були наші гімназисти.</vt:lpstr>
      <vt:lpstr>Поїздка принесла нам багато нового і цікавого</vt:lpstr>
      <vt:lpstr>Презентация PowerPoint</vt:lpstr>
      <vt:lpstr>ми познайомились з представниками проекту з польської  сторони</vt:lpstr>
      <vt:lpstr>побачили місто</vt:lpstr>
      <vt:lpstr>Презентация PowerPoint</vt:lpstr>
      <vt:lpstr>Побували в будинку культури</vt:lpstr>
      <vt:lpstr>Презентация PowerPoint</vt:lpstr>
      <vt:lpstr>Презентация PowerPoint</vt:lpstr>
      <vt:lpstr>Презентация PowerPoint</vt:lpstr>
      <vt:lpstr>Презентация PowerPoint</vt:lpstr>
      <vt:lpstr>В музеї</vt:lpstr>
      <vt:lpstr>Презентация PowerPoint</vt:lpstr>
      <vt:lpstr>Презентация PowerPoint</vt:lpstr>
      <vt:lpstr>Презентация PowerPoint</vt:lpstr>
      <vt:lpstr>Презентация PowerPoint</vt:lpstr>
      <vt:lpstr>Наші лицарі</vt:lpstr>
      <vt:lpstr>Відвідали костел</vt:lpstr>
      <vt:lpstr>В нас прокинулися поварі</vt:lpstr>
      <vt:lpstr>Майстер-клас з гончарства</vt:lpstr>
      <vt:lpstr>Познайомились з представниками інших народів</vt:lpstr>
      <vt:lpstr>А найголовніше- гідно представили свою країну!</vt:lpstr>
      <vt:lpstr>Презентация PowerPoint</vt:lpstr>
      <vt:lpstr>Здобули дорогоцінний досвід і знайшли нових друзів</vt:lpstr>
      <vt:lpstr>І як же без смішних моментів)))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</dc:creator>
  <cp:lastModifiedBy>Проць</cp:lastModifiedBy>
  <cp:revision>42</cp:revision>
  <dcterms:created xsi:type="dcterms:W3CDTF">2013-11-09T20:13:12Z</dcterms:created>
  <dcterms:modified xsi:type="dcterms:W3CDTF">2021-02-05T06:08:48Z</dcterms:modified>
</cp:coreProperties>
</file>