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2"/>
  </p:notesMasterIdLst>
  <p:sldIdLst>
    <p:sldId id="256" r:id="rId2"/>
    <p:sldId id="269" r:id="rId3"/>
    <p:sldId id="270" r:id="rId4"/>
    <p:sldId id="266" r:id="rId5"/>
    <p:sldId id="260" r:id="rId6"/>
    <p:sldId id="261" r:id="rId7"/>
    <p:sldId id="262" r:id="rId8"/>
    <p:sldId id="263" r:id="rId9"/>
    <p:sldId id="271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Я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574" autoAdjust="0"/>
  </p:normalViewPr>
  <p:slideViewPr>
    <p:cSldViewPr>
      <p:cViewPr varScale="1">
        <p:scale>
          <a:sx n="104" d="100"/>
          <a:sy n="104" d="100"/>
        </p:scale>
        <p:origin x="-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47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310938-6928-4833-AA5C-5B4A8D0EB65B}" type="datetimeFigureOut">
              <a:rPr lang="uk-UA"/>
              <a:pPr>
                <a:defRPr/>
              </a:pPr>
              <a:t>10.11.2014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36A364-82D2-4932-9037-7D394C11837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0CF1BF-6388-466B-BA00-65B9D3FF25AE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3F8158-46D4-4AEE-82B4-39A86F820243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04E53-ABE6-4577-942E-01FBF118F196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DB08-06B9-4726-8CF4-CD6E1FFEC7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20003-EFD9-44E6-A65D-7A5B21DB5E47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309BA-0362-47E1-B8CC-F3D2C676D6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19EFD-C38E-46D6-B1DB-AA04F64D8617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F2817-ACBB-4B59-ADA9-9B68F60A7C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F4AB-1F3B-47A6-9ADF-19BE1ACD3332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FA65-D677-42F8-AE61-C24F76CF78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20103-5E4A-4252-922A-7F0823A56C3B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E152-70AD-4299-844C-1DCA3E12AD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D26A-AA6C-43CE-A58A-0125B07730F0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8B47-DDE5-4D3E-8327-3D6E59519C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69625-0E01-4ADB-9552-01A253BFD43E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5953A-CDA8-4922-A743-6D23CBDFAA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2D521-65E5-452F-9426-EE6E70A3B4D6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DAA1-B4BF-4605-9EB2-BDEB3FCECB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662C-C6B6-4326-8825-303D9B1B04CE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F807A-4110-4C0A-AB2D-FF81346D8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B602B-3EC4-4E7B-855A-6AEB7699137F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6503A-AEF4-4066-836C-1B356670D9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F3BE-DCFB-46FF-9338-F0151EA4D342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A5F64-2A56-41B6-9CE4-24A29A0BFD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367D8B-5119-4D01-AF11-B3CBB81AFF3C}" type="datetimeFigureOut">
              <a:rPr lang="ru-RU"/>
              <a:pPr>
                <a:defRPr/>
              </a:pPr>
              <a:t>10.11.2014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CA491D-86D1-49A0-BB58-6C14E1B842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0" r:id="rId1"/>
    <p:sldLayoutId id="2147484019" r:id="rId2"/>
    <p:sldLayoutId id="2147484021" r:id="rId3"/>
    <p:sldLayoutId id="2147484018" r:id="rId4"/>
    <p:sldLayoutId id="2147484022" r:id="rId5"/>
    <p:sldLayoutId id="2147484017" r:id="rId6"/>
    <p:sldLayoutId id="2147484016" r:id="rId7"/>
    <p:sldLayoutId id="2147484023" r:id="rId8"/>
    <p:sldLayoutId id="2147484024" r:id="rId9"/>
    <p:sldLayoutId id="2147484015" r:id="rId10"/>
    <p:sldLayoutId id="214748401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9BBB5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00238"/>
          </a:xfrm>
        </p:spPr>
        <p:txBody>
          <a:bodyPr/>
          <a:lstStyle/>
          <a:p>
            <a:endParaRPr lang="uk-UA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143116"/>
            <a:ext cx="7786710" cy="39443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smtClean="0"/>
              <a:t>Застосування жирів.</a:t>
            </a:r>
            <a:endParaRPr lang="uk-UA" sz="6000"/>
          </a:p>
        </p:txBody>
      </p:sp>
    </p:spTree>
  </p:cSld>
  <p:clrMapOvr>
    <a:masterClrMapping/>
  </p:clrMapOvr>
  <p:transition spd="med" advClick="0" advTm="11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0" y="5715000"/>
            <a:ext cx="37147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Impact" pitchFamily="34" charset="0"/>
              </a:rPr>
              <a:t>Дякую за увагу</a:t>
            </a: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uk-UA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578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358187" cy="5357813"/>
          </a:xfrm>
        </p:spPr>
        <p:txBody>
          <a:bodyPr/>
          <a:lstStyle/>
          <a:p>
            <a:r>
              <a:rPr lang="ru-RU" b="1" smtClean="0">
                <a:solidFill>
                  <a:schemeClr val="bg1"/>
                </a:solidFill>
                <a:latin typeface="Franklin Gothic Medium" pitchFamily="34" charset="0"/>
              </a:rPr>
              <a:t>Жири мають велике значення в народному господарстві. Вони використовуються в парфумерії, шкіряній і лакофарбовій промисловості, у виробництві мила, маргарину …</a:t>
            </a:r>
          </a:p>
        </p:txBody>
      </p:sp>
    </p:spTree>
  </p:cSld>
  <p:clrMapOvr>
    <a:masterClrMapping/>
  </p:clrMapOvr>
  <p:transition advTm="9609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17410" name="Picture 2" descr="G: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388"/>
            <a:ext cx="9144000" cy="680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5929313"/>
            <a:ext cx="7467600" cy="9286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           </a:t>
            </a: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Миловаріння.</a:t>
            </a:r>
            <a:endParaRPr lang="uk-UA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8434" name="Содержимое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14362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</a:t>
            </a:r>
            <a:r>
              <a:rPr lang="uk-UA" sz="31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Жири в косметичних засобах відіграють значну роль.</a:t>
            </a:r>
            <a:endParaRPr lang="uk-UA" sz="31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pic>
        <p:nvPicPr>
          <p:cNvPr id="19458" name="Picture 2" descr="E:\imgr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572000" cy="5929313"/>
          </a:xfrm>
        </p:spPr>
      </p:pic>
      <p:pic>
        <p:nvPicPr>
          <p:cNvPr id="19459" name="Рисунок 4" descr="imagesCAURXTTH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0"/>
            <a:ext cx="4643437" cy="59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5" descr="imagesмпнгол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Рисунок 6" descr="imgres (7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4143375" y="1428750"/>
            <a:ext cx="4271963" cy="1143000"/>
          </a:xfrm>
        </p:spPr>
        <p:txBody>
          <a:bodyPr/>
          <a:lstStyle/>
          <a:p>
            <a:endParaRPr lang="uk-UA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15063"/>
            <a:ext cx="9144000" cy="642937"/>
          </a:xfrm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5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Жири  є незамінними у виготовлення харчових продуктів.</a:t>
            </a:r>
            <a:endParaRPr lang="uk-UA" sz="25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86438"/>
            <a:ext cx="9144000" cy="1071562"/>
          </a:xfrm>
        </p:spPr>
        <p:txBody>
          <a:bodyPr>
            <a:normAutofit/>
          </a:bodyPr>
          <a:lstStyle/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500" dirty="0" smtClean="0">
                <a:solidFill>
                  <a:schemeClr val="bg1"/>
                </a:solidFill>
              </a:rPr>
              <a:t>Жири є необхідним компонентом для виготовлення олійних фарб,оліфи.</a:t>
            </a:r>
            <a:endParaRPr lang="uk-UA" sz="25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1507" name="Рисунок 4" descr="imagesCAVXQDI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143625"/>
            <a:ext cx="9144000" cy="714375"/>
          </a:xfrm>
        </p:spPr>
        <p:txBody>
          <a:bodyPr>
            <a:normAutofit fontScale="62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chemeClr val="bg1"/>
                </a:solidFill>
              </a:rPr>
              <a:t>  Рослинні жири отримують із зерен масляних рослин    наприклад із соняшника, хлопка, льону.</a:t>
            </a:r>
            <a:endParaRPr lang="uk-UA" sz="4000" dirty="0">
              <a:solidFill>
                <a:schemeClr val="bg1"/>
              </a:solidFill>
            </a:endParaRPr>
          </a:p>
        </p:txBody>
      </p:sp>
      <p:pic>
        <p:nvPicPr>
          <p:cNvPr id="22531" name="Picture 2" descr="E:\imgr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42950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3" descr="G:\imagesCAVDQWUQитоь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0"/>
            <a:ext cx="1643062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AutoShape 5" descr="http://t3.gstatic.com/images?q=tbn:ANd9GcSotNfEmAbupBdRnlFHrFSySYcp9MQ2elvY2cpKCiOSYtCdgirhhg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534" name="AutoShape 7" descr="http://t3.gstatic.com/images?q=tbn:ANd9GcSotNfEmAbupBdRnlFHrFSySYcp9MQ2elvY2cpKCiOSYtCdgirhhg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929313"/>
            <a:ext cx="9144000" cy="9286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     </a:t>
            </a:r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Застосування жирів в медицині.</a:t>
            </a:r>
            <a:endParaRPr lang="uk-UA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pic>
        <p:nvPicPr>
          <p:cNvPr id="23554" name="Picture 3" descr="E:\zwexdcrgvybhuinjm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929188" cy="6072188"/>
          </a:xfrm>
        </p:spPr>
      </p:pic>
      <p:pic>
        <p:nvPicPr>
          <p:cNvPr id="23555" name="Рисунок 3" descr="imagesCAD7ZP6Dаааааааа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0"/>
            <a:ext cx="428625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167</TotalTime>
  <Words>63</Words>
  <PresentationFormat>Экран (4:3)</PresentationFormat>
  <Paragraphs>10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Arial</vt:lpstr>
      <vt:lpstr>Franklin Gothic Book</vt:lpstr>
      <vt:lpstr>Wingdings 2</vt:lpstr>
      <vt:lpstr>Calibri</vt:lpstr>
      <vt:lpstr>Franklin Gothic Medium</vt:lpstr>
      <vt:lpstr>Impact</vt:lpstr>
      <vt:lpstr>Техническая</vt:lpstr>
      <vt:lpstr>Техническая</vt:lpstr>
      <vt:lpstr>Техническая</vt:lpstr>
      <vt:lpstr>Техническая</vt:lpstr>
      <vt:lpstr>Техническая</vt:lpstr>
      <vt:lpstr>Техническая</vt:lpstr>
      <vt:lpstr>Слайд 1</vt:lpstr>
      <vt:lpstr>Жири мають велике значення в народному господарстві. Вони використовуються в парфумерії, шкіряній і лакофарбовій промисловості, у виробництві мила, маргарину …</vt:lpstr>
      <vt:lpstr>Слайд 3</vt:lpstr>
      <vt:lpstr>            Миловаріння.</vt:lpstr>
      <vt:lpstr> Жири в косметичних засобах відіграють значну роль.</vt:lpstr>
      <vt:lpstr>Слайд 6</vt:lpstr>
      <vt:lpstr>Слайд 7</vt:lpstr>
      <vt:lpstr>Слайд 8</vt:lpstr>
      <vt:lpstr>      Застосування жирів в медицині.</vt:lpstr>
      <vt:lpstr>Дякую за увагу.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Біологічна роль жирів.</dc:title>
  <dc:creator>Я</dc:creator>
  <cp:lastModifiedBy>Admin</cp:lastModifiedBy>
  <cp:revision>23</cp:revision>
  <dcterms:created xsi:type="dcterms:W3CDTF">2013-03-02T16:36:12Z</dcterms:created>
  <dcterms:modified xsi:type="dcterms:W3CDTF">2014-11-10T09:46:06Z</dcterms:modified>
</cp:coreProperties>
</file>