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AA9E-6A4A-434A-8479-68C3BD2D5328}" type="datetimeFigureOut">
              <a:rPr lang="uk-UA" smtClean="0"/>
              <a:t>12.09.2008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F1400-A4BA-4740-885D-95289247A83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HUBSCH</a:t>
            </a:r>
            <a:endParaRPr lang="uk-UA" dirty="0"/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68760"/>
            <a:ext cx="4766443" cy="3960440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76056" y="2564904"/>
            <a:ext cx="3672408" cy="33123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HASSLICH</a:t>
            </a:r>
            <a:endParaRPr lang="uk-UA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7" y="2060848"/>
            <a:ext cx="3600400" cy="360040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60032" y="2420888"/>
            <a:ext cx="3960440" cy="38164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TRAURIG</a:t>
            </a:r>
            <a:endParaRPr lang="uk-UA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24744"/>
            <a:ext cx="4264258" cy="3705275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83968" y="1628800"/>
            <a:ext cx="4392488" cy="46805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BOSE</a:t>
            </a:r>
            <a:endParaRPr lang="uk-UA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00808"/>
            <a:ext cx="4392687" cy="4176464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9992" y="2060848"/>
            <a:ext cx="4392488" cy="45480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HUBSCH</vt:lpstr>
      <vt:lpstr>HASSLICH</vt:lpstr>
      <vt:lpstr>TRAURIG</vt:lpstr>
      <vt:lpstr>BOSE</vt:lpstr>
    </vt:vector>
  </TitlesOfParts>
  <Company>office 2007 rus ent: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HUBSCH</dc:title>
  <dc:creator>Laptop</dc:creator>
  <cp:lastModifiedBy>Laptop</cp:lastModifiedBy>
  <cp:revision>2</cp:revision>
  <dcterms:created xsi:type="dcterms:W3CDTF">2008-09-11T21:02:21Z</dcterms:created>
  <dcterms:modified xsi:type="dcterms:W3CDTF">2008-09-11T21:14:29Z</dcterms:modified>
</cp:coreProperties>
</file>