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Lst>
  <p:notesMasterIdLst>
    <p:notesMasterId r:id="rId24"/>
  </p:notesMasterIdLst>
  <p:sldIdLst>
    <p:sldId id="256" r:id="rId5"/>
    <p:sldId id="257" r:id="rId6"/>
    <p:sldId id="261" r:id="rId7"/>
    <p:sldId id="284" r:id="rId8"/>
    <p:sldId id="285" r:id="rId9"/>
    <p:sldId id="292" r:id="rId10"/>
    <p:sldId id="308" r:id="rId11"/>
    <p:sldId id="309" r:id="rId12"/>
    <p:sldId id="265" r:id="rId13"/>
    <p:sldId id="293" r:id="rId14"/>
    <p:sldId id="299" r:id="rId15"/>
    <p:sldId id="303" r:id="rId16"/>
    <p:sldId id="271" r:id="rId17"/>
    <p:sldId id="275" r:id="rId18"/>
    <p:sldId id="304" r:id="rId19"/>
    <p:sldId id="276" r:id="rId20"/>
    <p:sldId id="279" r:id="rId21"/>
    <p:sldId id="281" r:id="rId22"/>
    <p:sldId id="272" r:id="rId23"/>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3A4E"/>
    <a:srgbClr val="FF3300"/>
    <a:srgbClr val="6699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p:scale>
          <a:sx n="60" d="100"/>
          <a:sy n="60" d="100"/>
        </p:scale>
        <p:origin x="-1758" y="-588"/>
      </p:cViewPr>
      <p:guideLst>
        <p:guide orient="horz" pos="2160"/>
        <p:guide pos="2880"/>
      </p:guideLst>
    </p:cSldViewPr>
  </p:slideViewPr>
  <p:outlineViewPr>
    <p:cViewPr>
      <p:scale>
        <a:sx n="33" d="100"/>
        <a:sy n="33" d="100"/>
      </p:scale>
      <p:origin x="0" y="222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3A7D68-4FAB-4C97-B31C-653FBDD4FC22}" type="doc">
      <dgm:prSet loTypeId="urn:microsoft.com/office/officeart/2005/8/layout/venn1" loCatId="relationship" qsTypeId="urn:microsoft.com/office/officeart/2005/8/quickstyle/simple1" qsCatId="simple" csTypeId="urn:microsoft.com/office/officeart/2005/8/colors/accent1_2" csCatId="accent1"/>
      <dgm:spPr/>
    </dgm:pt>
    <dgm:pt modelId="{3642BB9F-94E7-4002-BEF5-0AE13402092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b="1" i="0" u="none" strike="noStrike" cap="none" normalizeH="0" baseline="0" smtClean="0">
              <a:ln>
                <a:noFill/>
              </a:ln>
              <a:solidFill>
                <a:schemeClr val="tx1"/>
              </a:solidFill>
              <a:effectLst/>
              <a:latin typeface="Arial Black" pitchFamily="34" charset="0"/>
            </a:rPr>
            <a:t>Fehler machen – das ist ganz normal</a:t>
          </a:r>
          <a:endParaRPr kumimoji="0" lang="ru-RU" b="1" i="0" u="none" strike="noStrike" cap="none" normalizeH="0" baseline="0" smtClean="0">
            <a:ln>
              <a:noFill/>
            </a:ln>
            <a:solidFill>
              <a:schemeClr val="tx1"/>
            </a:solidFill>
            <a:effectLst/>
            <a:latin typeface="Arial Black" pitchFamily="34" charset="0"/>
          </a:endParaRPr>
        </a:p>
      </dgm:t>
    </dgm:pt>
    <dgm:pt modelId="{9D45C573-F527-4EF2-8D2E-18ABE44758F1}" type="parTrans" cxnId="{B73CF527-42E8-49A6-BC73-72553CA4CBB4}">
      <dgm:prSet/>
      <dgm:spPr/>
      <dgm:t>
        <a:bodyPr/>
        <a:lstStyle/>
        <a:p>
          <a:endParaRPr lang="uk-UA"/>
        </a:p>
      </dgm:t>
    </dgm:pt>
    <dgm:pt modelId="{BEC2A1E2-E520-4AD1-B748-758E0E1821FB}" type="sibTrans" cxnId="{B73CF527-42E8-49A6-BC73-72553CA4CBB4}">
      <dgm:prSet/>
      <dgm:spPr/>
      <dgm:t>
        <a:bodyPr/>
        <a:lstStyle/>
        <a:p>
          <a:endParaRPr lang="uk-UA"/>
        </a:p>
      </dgm:t>
    </dgm:pt>
    <dgm:pt modelId="{53951164-AE4B-417A-AD5E-71D618ACB5C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b="1" i="0" u="none" strike="noStrike" cap="none" normalizeH="0" baseline="0" smtClean="0">
              <a:ln>
                <a:noFill/>
              </a:ln>
              <a:solidFill>
                <a:schemeClr val="tx1"/>
              </a:solidFill>
              <a:effectLst/>
              <a:latin typeface="Arial Black" pitchFamily="34" charset="0"/>
            </a:rPr>
            <a:t>Man darf Fehler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1" i="0" u="none" strike="noStrike" cap="none" normalizeH="0" baseline="0" smtClean="0">
              <a:ln>
                <a:noFill/>
              </a:ln>
              <a:solidFill>
                <a:schemeClr val="tx1"/>
              </a:solidFill>
              <a:effectLst/>
              <a:latin typeface="Arial Black" pitchFamily="34" charset="0"/>
            </a:rPr>
            <a:t>und nicht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1" i="0" u="none" strike="noStrike" cap="none" normalizeH="0" baseline="0" smtClean="0">
              <a:ln>
                <a:noFill/>
              </a:ln>
              <a:solidFill>
                <a:schemeClr val="tx1"/>
              </a:solidFill>
              <a:effectLst/>
              <a:latin typeface="Arial Black" pitchFamily="34" charset="0"/>
            </a:rPr>
            <a:t>Schüler korrigieren</a:t>
          </a:r>
          <a:endParaRPr kumimoji="0" lang="ru-RU" b="1" i="0" u="none" strike="noStrike" cap="none" normalizeH="0" baseline="0" smtClean="0">
            <a:ln>
              <a:noFill/>
            </a:ln>
            <a:solidFill>
              <a:schemeClr val="tx1"/>
            </a:solidFill>
            <a:effectLst/>
            <a:latin typeface="Arial Black" pitchFamily="34" charset="0"/>
          </a:endParaRPr>
        </a:p>
      </dgm:t>
    </dgm:pt>
    <dgm:pt modelId="{CA5DD72D-0033-4A51-8C2C-60DAC4040752}" type="parTrans" cxnId="{7BFB7055-0ADC-4103-9AF9-C1BF9DFCC6BD}">
      <dgm:prSet/>
      <dgm:spPr/>
      <dgm:t>
        <a:bodyPr/>
        <a:lstStyle/>
        <a:p>
          <a:endParaRPr lang="uk-UA"/>
        </a:p>
      </dgm:t>
    </dgm:pt>
    <dgm:pt modelId="{98BC1991-69C9-4EA0-B71A-CD4BD74853AC}" type="sibTrans" cxnId="{7BFB7055-0ADC-4103-9AF9-C1BF9DFCC6BD}">
      <dgm:prSet/>
      <dgm:spPr/>
      <dgm:t>
        <a:bodyPr/>
        <a:lstStyle/>
        <a:p>
          <a:endParaRPr lang="uk-UA"/>
        </a:p>
      </dgm:t>
    </dgm:pt>
    <dgm:pt modelId="{E7C94E6B-2774-416C-831E-F576F6F299F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b="1" i="0" u="none" strike="noStrike" cap="none" normalizeH="0" baseline="0" smtClean="0">
              <a:ln>
                <a:noFill/>
              </a:ln>
              <a:solidFill>
                <a:schemeClr val="tx1"/>
              </a:solidFill>
              <a:effectLst/>
              <a:latin typeface="Arial Black" pitchFamily="34" charset="0"/>
            </a:rPr>
            <a:t>Aus den Fehlern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1" i="0" u="none" strike="noStrike" cap="none" normalizeH="0" baseline="0" smtClean="0">
              <a:ln>
                <a:noFill/>
              </a:ln>
              <a:solidFill>
                <a:schemeClr val="tx1"/>
              </a:solidFill>
              <a:effectLst/>
              <a:latin typeface="Arial Black" pitchFamily="34" charset="0"/>
            </a:rPr>
            <a:t>lernt man</a:t>
          </a:r>
          <a:endParaRPr kumimoji="0" lang="ru-RU" b="1" i="0" u="none" strike="noStrike" cap="none" normalizeH="0" baseline="0" smtClean="0">
            <a:ln>
              <a:noFill/>
            </a:ln>
            <a:solidFill>
              <a:schemeClr val="tx1"/>
            </a:solidFill>
            <a:effectLst/>
            <a:latin typeface="Arial Black" pitchFamily="34" charset="0"/>
          </a:endParaRPr>
        </a:p>
      </dgm:t>
    </dgm:pt>
    <dgm:pt modelId="{ABF68F9F-E55F-4CEB-A09E-719261BFB24E}" type="parTrans" cxnId="{96307700-36CD-4566-B734-E3B6EAE4BF0E}">
      <dgm:prSet/>
      <dgm:spPr/>
      <dgm:t>
        <a:bodyPr/>
        <a:lstStyle/>
        <a:p>
          <a:endParaRPr lang="uk-UA"/>
        </a:p>
      </dgm:t>
    </dgm:pt>
    <dgm:pt modelId="{6C063C91-AB88-4E6E-821E-2A6F2BE9247C}" type="sibTrans" cxnId="{96307700-36CD-4566-B734-E3B6EAE4BF0E}">
      <dgm:prSet/>
      <dgm:spPr/>
      <dgm:t>
        <a:bodyPr/>
        <a:lstStyle/>
        <a:p>
          <a:endParaRPr lang="uk-UA"/>
        </a:p>
      </dgm:t>
    </dgm:pt>
    <dgm:pt modelId="{0C2DF9EB-A42F-4E4F-A3CB-2D720CCB3CC6}" type="pres">
      <dgm:prSet presAssocID="{F03A7D68-4FAB-4C97-B31C-653FBDD4FC22}" presName="compositeShape" presStyleCnt="0">
        <dgm:presLayoutVars>
          <dgm:chMax val="7"/>
          <dgm:dir/>
          <dgm:resizeHandles val="exact"/>
        </dgm:presLayoutVars>
      </dgm:prSet>
      <dgm:spPr/>
    </dgm:pt>
    <dgm:pt modelId="{97985403-E290-4552-8DD0-CF6C38B77B91}" type="pres">
      <dgm:prSet presAssocID="{3642BB9F-94E7-4002-BEF5-0AE134020920}" presName="circ1" presStyleLbl="vennNode1" presStyleIdx="0" presStyleCnt="3"/>
      <dgm:spPr/>
      <dgm:t>
        <a:bodyPr/>
        <a:lstStyle/>
        <a:p>
          <a:endParaRPr lang="uk-UA"/>
        </a:p>
      </dgm:t>
    </dgm:pt>
    <dgm:pt modelId="{6A7944D5-F8D0-48CC-8290-E9A19B6FA2D0}" type="pres">
      <dgm:prSet presAssocID="{3642BB9F-94E7-4002-BEF5-0AE134020920}" presName="circ1Tx" presStyleLbl="revTx" presStyleIdx="0" presStyleCnt="0">
        <dgm:presLayoutVars>
          <dgm:chMax val="0"/>
          <dgm:chPref val="0"/>
          <dgm:bulletEnabled val="1"/>
        </dgm:presLayoutVars>
      </dgm:prSet>
      <dgm:spPr/>
      <dgm:t>
        <a:bodyPr/>
        <a:lstStyle/>
        <a:p>
          <a:endParaRPr lang="uk-UA"/>
        </a:p>
      </dgm:t>
    </dgm:pt>
    <dgm:pt modelId="{DB599551-6F05-4148-B656-1E186DFF9BB1}" type="pres">
      <dgm:prSet presAssocID="{53951164-AE4B-417A-AD5E-71D618ACB5C2}" presName="circ2" presStyleLbl="vennNode1" presStyleIdx="1" presStyleCnt="3"/>
      <dgm:spPr/>
      <dgm:t>
        <a:bodyPr/>
        <a:lstStyle/>
        <a:p>
          <a:endParaRPr lang="uk-UA"/>
        </a:p>
      </dgm:t>
    </dgm:pt>
    <dgm:pt modelId="{7955235A-15AF-4754-95D3-9D21D2EC5FC4}" type="pres">
      <dgm:prSet presAssocID="{53951164-AE4B-417A-AD5E-71D618ACB5C2}" presName="circ2Tx" presStyleLbl="revTx" presStyleIdx="0" presStyleCnt="0">
        <dgm:presLayoutVars>
          <dgm:chMax val="0"/>
          <dgm:chPref val="0"/>
          <dgm:bulletEnabled val="1"/>
        </dgm:presLayoutVars>
      </dgm:prSet>
      <dgm:spPr/>
      <dgm:t>
        <a:bodyPr/>
        <a:lstStyle/>
        <a:p>
          <a:endParaRPr lang="uk-UA"/>
        </a:p>
      </dgm:t>
    </dgm:pt>
    <dgm:pt modelId="{D1F35545-C105-44B4-B003-8F1D858E165C}" type="pres">
      <dgm:prSet presAssocID="{E7C94E6B-2774-416C-831E-F576F6F299F3}" presName="circ3" presStyleLbl="vennNode1" presStyleIdx="2" presStyleCnt="3"/>
      <dgm:spPr/>
      <dgm:t>
        <a:bodyPr/>
        <a:lstStyle/>
        <a:p>
          <a:endParaRPr lang="uk-UA"/>
        </a:p>
      </dgm:t>
    </dgm:pt>
    <dgm:pt modelId="{2396C584-4676-4586-8421-A1688314B5DF}" type="pres">
      <dgm:prSet presAssocID="{E7C94E6B-2774-416C-831E-F576F6F299F3}" presName="circ3Tx" presStyleLbl="revTx" presStyleIdx="0" presStyleCnt="0">
        <dgm:presLayoutVars>
          <dgm:chMax val="0"/>
          <dgm:chPref val="0"/>
          <dgm:bulletEnabled val="1"/>
        </dgm:presLayoutVars>
      </dgm:prSet>
      <dgm:spPr/>
      <dgm:t>
        <a:bodyPr/>
        <a:lstStyle/>
        <a:p>
          <a:endParaRPr lang="uk-UA"/>
        </a:p>
      </dgm:t>
    </dgm:pt>
  </dgm:ptLst>
  <dgm:cxnLst>
    <dgm:cxn modelId="{1F1B9A71-27B4-482F-8670-0770D5E04DA2}" type="presOf" srcId="{F03A7D68-4FAB-4C97-B31C-653FBDD4FC22}" destId="{0C2DF9EB-A42F-4E4F-A3CB-2D720CCB3CC6}" srcOrd="0" destOrd="0" presId="urn:microsoft.com/office/officeart/2005/8/layout/venn1"/>
    <dgm:cxn modelId="{60FDD88F-01E4-498C-826B-2881AF6D9E06}" type="presOf" srcId="{53951164-AE4B-417A-AD5E-71D618ACB5C2}" destId="{DB599551-6F05-4148-B656-1E186DFF9BB1}" srcOrd="0" destOrd="0" presId="urn:microsoft.com/office/officeart/2005/8/layout/venn1"/>
    <dgm:cxn modelId="{89195F0B-5F7E-4840-A2E8-E45854DA9FD8}" type="presOf" srcId="{3642BB9F-94E7-4002-BEF5-0AE134020920}" destId="{97985403-E290-4552-8DD0-CF6C38B77B91}" srcOrd="0" destOrd="0" presId="urn:microsoft.com/office/officeart/2005/8/layout/venn1"/>
    <dgm:cxn modelId="{B73CF527-42E8-49A6-BC73-72553CA4CBB4}" srcId="{F03A7D68-4FAB-4C97-B31C-653FBDD4FC22}" destId="{3642BB9F-94E7-4002-BEF5-0AE134020920}" srcOrd="0" destOrd="0" parTransId="{9D45C573-F527-4EF2-8D2E-18ABE44758F1}" sibTransId="{BEC2A1E2-E520-4AD1-B748-758E0E1821FB}"/>
    <dgm:cxn modelId="{5B05AEB1-A6FE-4DF9-AFB1-D260640CA96A}" type="presOf" srcId="{E7C94E6B-2774-416C-831E-F576F6F299F3}" destId="{D1F35545-C105-44B4-B003-8F1D858E165C}" srcOrd="0" destOrd="0" presId="urn:microsoft.com/office/officeart/2005/8/layout/venn1"/>
    <dgm:cxn modelId="{96307700-36CD-4566-B734-E3B6EAE4BF0E}" srcId="{F03A7D68-4FAB-4C97-B31C-653FBDD4FC22}" destId="{E7C94E6B-2774-416C-831E-F576F6F299F3}" srcOrd="2" destOrd="0" parTransId="{ABF68F9F-E55F-4CEB-A09E-719261BFB24E}" sibTransId="{6C063C91-AB88-4E6E-821E-2A6F2BE9247C}"/>
    <dgm:cxn modelId="{09352412-C5CA-40CF-85FA-7E630C057768}" type="presOf" srcId="{E7C94E6B-2774-416C-831E-F576F6F299F3}" destId="{2396C584-4676-4586-8421-A1688314B5DF}" srcOrd="1" destOrd="0" presId="urn:microsoft.com/office/officeart/2005/8/layout/venn1"/>
    <dgm:cxn modelId="{64147548-AF8B-42EB-ACEC-10006E76A6CC}" type="presOf" srcId="{3642BB9F-94E7-4002-BEF5-0AE134020920}" destId="{6A7944D5-F8D0-48CC-8290-E9A19B6FA2D0}" srcOrd="1" destOrd="0" presId="urn:microsoft.com/office/officeart/2005/8/layout/venn1"/>
    <dgm:cxn modelId="{55B46186-8DDC-47AB-B8C5-85B56D54C1B2}" type="presOf" srcId="{53951164-AE4B-417A-AD5E-71D618ACB5C2}" destId="{7955235A-15AF-4754-95D3-9D21D2EC5FC4}" srcOrd="1" destOrd="0" presId="urn:microsoft.com/office/officeart/2005/8/layout/venn1"/>
    <dgm:cxn modelId="{7BFB7055-0ADC-4103-9AF9-C1BF9DFCC6BD}" srcId="{F03A7D68-4FAB-4C97-B31C-653FBDD4FC22}" destId="{53951164-AE4B-417A-AD5E-71D618ACB5C2}" srcOrd="1" destOrd="0" parTransId="{CA5DD72D-0033-4A51-8C2C-60DAC4040752}" sibTransId="{98BC1991-69C9-4EA0-B71A-CD4BD74853AC}"/>
    <dgm:cxn modelId="{6E2CFDAC-2668-4FDF-912A-048F8E43C3EA}" type="presParOf" srcId="{0C2DF9EB-A42F-4E4F-A3CB-2D720CCB3CC6}" destId="{97985403-E290-4552-8DD0-CF6C38B77B91}" srcOrd="0" destOrd="0" presId="urn:microsoft.com/office/officeart/2005/8/layout/venn1"/>
    <dgm:cxn modelId="{5BBE100C-A991-42D3-88C3-979A831C860C}" type="presParOf" srcId="{0C2DF9EB-A42F-4E4F-A3CB-2D720CCB3CC6}" destId="{6A7944D5-F8D0-48CC-8290-E9A19B6FA2D0}" srcOrd="1" destOrd="0" presId="urn:microsoft.com/office/officeart/2005/8/layout/venn1"/>
    <dgm:cxn modelId="{74D6B9E5-C066-4916-99D2-3D7EF0071F61}" type="presParOf" srcId="{0C2DF9EB-A42F-4E4F-A3CB-2D720CCB3CC6}" destId="{DB599551-6F05-4148-B656-1E186DFF9BB1}" srcOrd="2" destOrd="0" presId="urn:microsoft.com/office/officeart/2005/8/layout/venn1"/>
    <dgm:cxn modelId="{D7DD2F75-E2BD-461F-AF44-95447FF6AD9B}" type="presParOf" srcId="{0C2DF9EB-A42F-4E4F-A3CB-2D720CCB3CC6}" destId="{7955235A-15AF-4754-95D3-9D21D2EC5FC4}" srcOrd="3" destOrd="0" presId="urn:microsoft.com/office/officeart/2005/8/layout/venn1"/>
    <dgm:cxn modelId="{997AE09D-84F4-4B0D-998D-4E0A00138643}" type="presParOf" srcId="{0C2DF9EB-A42F-4E4F-A3CB-2D720CCB3CC6}" destId="{D1F35545-C105-44B4-B003-8F1D858E165C}" srcOrd="4" destOrd="0" presId="urn:microsoft.com/office/officeart/2005/8/layout/venn1"/>
    <dgm:cxn modelId="{71BC313A-B455-4D00-ACD3-D245D1268F20}" type="presParOf" srcId="{0C2DF9EB-A42F-4E4F-A3CB-2D720CCB3CC6}" destId="{2396C584-4676-4586-8421-A1688314B5DF}"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9BDE4E-87B0-4466-A097-B9F421FF3466}" type="doc">
      <dgm:prSet loTypeId="urn:microsoft.com/office/officeart/2005/8/layout/radial1" loCatId="relationship" qsTypeId="urn:microsoft.com/office/officeart/2005/8/quickstyle/simple1" qsCatId="simple" csTypeId="urn:microsoft.com/office/officeart/2005/8/colors/accent1_2" csCatId="accent1"/>
      <dgm:spPr/>
    </dgm:pt>
    <dgm:pt modelId="{69F567B1-0E8D-445A-84F6-CC2E5320518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b="1" i="0" u="none" strike="noStrike" cap="none" normalizeH="0" baseline="0" smtClean="0">
              <a:ln>
                <a:noFill/>
              </a:ln>
              <a:solidFill>
                <a:schemeClr val="tx1"/>
              </a:solidFill>
              <a:effectLst/>
              <a:latin typeface="Arial" charset="0"/>
            </a:rPr>
            <a:t>Die Wichtige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1" i="0" u="none" strike="noStrike" cap="none" normalizeH="0" baseline="0" smtClean="0">
              <a:ln>
                <a:noFill/>
              </a:ln>
              <a:solidFill>
                <a:schemeClr val="tx1"/>
              </a:solidFill>
              <a:effectLst/>
              <a:latin typeface="Arial" charset="0"/>
            </a:rPr>
            <a:t>Prinzipien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1" i="0" u="none" strike="noStrike" cap="none" normalizeH="0" baseline="0" smtClean="0">
              <a:ln>
                <a:noFill/>
              </a:ln>
              <a:solidFill>
                <a:schemeClr val="tx1"/>
              </a:solidFill>
              <a:effectLst/>
              <a:latin typeface="Arial" charset="0"/>
            </a:rPr>
            <a:t> der Kommunikative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1" i="0" u="none" strike="noStrike" cap="none" normalizeH="0" baseline="0" smtClean="0">
              <a:ln>
                <a:noFill/>
              </a:ln>
              <a:solidFill>
                <a:schemeClr val="tx1"/>
              </a:solidFill>
              <a:effectLst/>
              <a:latin typeface="Arial" charset="0"/>
            </a:rPr>
            <a:t>Orientierung</a:t>
          </a:r>
          <a:endParaRPr kumimoji="0" lang="ru-RU" b="1" i="0" u="none" strike="noStrike" cap="none" normalizeH="0" baseline="0" smtClean="0">
            <a:ln>
              <a:noFill/>
            </a:ln>
            <a:solidFill>
              <a:schemeClr val="tx1"/>
            </a:solidFill>
            <a:effectLst/>
            <a:latin typeface="Arial" charset="0"/>
          </a:endParaRPr>
        </a:p>
      </dgm:t>
    </dgm:pt>
    <dgm:pt modelId="{42C9623F-4828-411E-AC63-69FD631B40E5}" type="parTrans" cxnId="{B2A73184-A906-43C1-8ADC-2E230FCBCC27}">
      <dgm:prSet/>
      <dgm:spPr/>
    </dgm:pt>
    <dgm:pt modelId="{21F7064E-ACF8-479E-ADEE-07A61E053090}" type="sibTrans" cxnId="{B2A73184-A906-43C1-8ADC-2E230FCBCC27}">
      <dgm:prSet/>
      <dgm:spPr/>
    </dgm:pt>
    <dgm:pt modelId="{FB3CD908-38B0-42DE-B319-E5FB891BEA2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smtClean="0">
              <a:ln>
                <a:noFill/>
              </a:ln>
              <a:solidFill>
                <a:schemeClr val="tx1"/>
              </a:solidFill>
              <a:effectLst/>
              <a:latin typeface="Arial" charset="0"/>
            </a:rPr>
            <a:t>in der Diskussion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smtClean="0">
              <a:ln>
                <a:noFill/>
              </a:ln>
              <a:solidFill>
                <a:schemeClr val="tx1"/>
              </a:solidFill>
              <a:effectLst/>
              <a:latin typeface="Arial" charset="0"/>
            </a:rPr>
            <a:t>teilnehmen</a:t>
          </a:r>
          <a:endParaRPr kumimoji="0" lang="ru-RU" b="0" i="0" u="none" strike="noStrike" cap="none" normalizeH="0" baseline="0" smtClean="0">
            <a:ln>
              <a:noFill/>
            </a:ln>
            <a:solidFill>
              <a:schemeClr val="tx1"/>
            </a:solidFill>
            <a:effectLst/>
            <a:latin typeface="Arial" charset="0"/>
          </a:endParaRPr>
        </a:p>
      </dgm:t>
    </dgm:pt>
    <dgm:pt modelId="{8FD39A87-427F-4C8C-AE4E-72D00AB5A53F}" type="parTrans" cxnId="{45DDCC0E-0584-47F1-A2BA-933D0DC2BFB9}">
      <dgm:prSet/>
      <dgm:spPr/>
      <dgm:t>
        <a:bodyPr/>
        <a:lstStyle/>
        <a:p>
          <a:endParaRPr lang="uk-UA"/>
        </a:p>
      </dgm:t>
    </dgm:pt>
    <dgm:pt modelId="{54D5AC37-CD4B-44D0-8AD8-244DC8CAB6E8}" type="sibTrans" cxnId="{45DDCC0E-0584-47F1-A2BA-933D0DC2BFB9}">
      <dgm:prSet/>
      <dgm:spPr/>
    </dgm:pt>
    <dgm:pt modelId="{5A02A347-13C8-4911-80E0-A0A103144AF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smtClean="0">
              <a:ln>
                <a:noFill/>
              </a:ln>
              <a:solidFill>
                <a:schemeClr val="tx1"/>
              </a:solidFill>
              <a:effectLst/>
              <a:latin typeface="Arial" charset="0"/>
            </a:rPr>
            <a:t>die kognitive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smtClean="0">
              <a:ln>
                <a:noFill/>
              </a:ln>
              <a:solidFill>
                <a:schemeClr val="tx1"/>
              </a:solidFill>
              <a:effectLst/>
              <a:latin typeface="Arial" charset="0"/>
            </a:rPr>
            <a:t>Prozessen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smtClean="0">
              <a:ln>
                <a:noFill/>
              </a:ln>
              <a:solidFill>
                <a:schemeClr val="tx1"/>
              </a:solidFill>
              <a:effectLst/>
              <a:latin typeface="Arial" charset="0"/>
            </a:rPr>
            <a:t>stimulieren</a:t>
          </a:r>
          <a:endParaRPr kumimoji="0" lang="ru-RU" b="0" i="0" u="none" strike="noStrike" cap="none" normalizeH="0" baseline="0" smtClean="0">
            <a:ln>
              <a:noFill/>
            </a:ln>
            <a:solidFill>
              <a:schemeClr val="tx1"/>
            </a:solidFill>
            <a:effectLst/>
            <a:latin typeface="Arial" charset="0"/>
          </a:endParaRPr>
        </a:p>
      </dgm:t>
    </dgm:pt>
    <dgm:pt modelId="{BCE94040-D465-4AA9-A8A3-A70161853222}" type="parTrans" cxnId="{3A073CFC-0A4C-4360-9D36-706210E8824E}">
      <dgm:prSet/>
      <dgm:spPr/>
      <dgm:t>
        <a:bodyPr/>
        <a:lstStyle/>
        <a:p>
          <a:endParaRPr lang="uk-UA"/>
        </a:p>
      </dgm:t>
    </dgm:pt>
    <dgm:pt modelId="{ECFE9A8E-712F-48FE-ADB7-3D455B285295}" type="sibTrans" cxnId="{3A073CFC-0A4C-4360-9D36-706210E8824E}">
      <dgm:prSet/>
      <dgm:spPr/>
    </dgm:pt>
    <dgm:pt modelId="{FAFCBA72-A64F-4227-85BE-240FB606478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smtClean="0">
              <a:ln>
                <a:noFill/>
              </a:ln>
              <a:solidFill>
                <a:schemeClr val="tx1"/>
              </a:solidFill>
              <a:effectLst/>
              <a:latin typeface="Arial" charset="0"/>
            </a:rPr>
            <a:t>aktiv im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smtClean="0">
              <a:ln>
                <a:noFill/>
              </a:ln>
              <a:solidFill>
                <a:schemeClr val="tx1"/>
              </a:solidFill>
              <a:effectLst/>
              <a:latin typeface="Arial" charset="0"/>
            </a:rPr>
            <a:t>Lernprozess</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smtClean="0">
              <a:ln>
                <a:noFill/>
              </a:ln>
              <a:solidFill>
                <a:schemeClr val="tx1"/>
              </a:solidFill>
              <a:effectLst/>
              <a:latin typeface="Arial" charset="0"/>
            </a:rPr>
            <a:t>teilnehmen</a:t>
          </a:r>
          <a:endParaRPr kumimoji="0" lang="ru-RU" b="0" i="0" u="none" strike="noStrike" cap="none" normalizeH="0" baseline="0" smtClean="0">
            <a:ln>
              <a:noFill/>
            </a:ln>
            <a:solidFill>
              <a:schemeClr val="tx1"/>
            </a:solidFill>
            <a:effectLst/>
            <a:latin typeface="Arial" charset="0"/>
          </a:endParaRPr>
        </a:p>
      </dgm:t>
    </dgm:pt>
    <dgm:pt modelId="{ABA91D09-A5E2-404E-86A9-9988B9606C4D}" type="parTrans" cxnId="{6E84ECE6-D673-48F6-9E53-981AE9037381}">
      <dgm:prSet/>
      <dgm:spPr/>
      <dgm:t>
        <a:bodyPr/>
        <a:lstStyle/>
        <a:p>
          <a:endParaRPr lang="uk-UA"/>
        </a:p>
      </dgm:t>
    </dgm:pt>
    <dgm:pt modelId="{D9BC36ED-F2E4-4ABB-9AA1-24946DFDBE04}" type="sibTrans" cxnId="{6E84ECE6-D673-48F6-9E53-981AE9037381}">
      <dgm:prSet/>
      <dgm:spPr/>
    </dgm:pt>
    <dgm:pt modelId="{C23CCCDD-9C7A-476E-BD14-7F63EF973BC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smtClean="0">
              <a:ln>
                <a:noFill/>
              </a:ln>
              <a:solidFill>
                <a:schemeClr val="tx1"/>
              </a:solidFill>
              <a:effectLst/>
              <a:latin typeface="Arial" charset="0"/>
            </a:rPr>
            <a:t>seine Gedanke und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smtClean="0">
              <a:ln>
                <a:noFill/>
              </a:ln>
              <a:solidFill>
                <a:schemeClr val="tx1"/>
              </a:solidFill>
              <a:effectLst/>
              <a:latin typeface="Arial" charset="0"/>
            </a:rPr>
            <a:t>Gefühle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smtClean="0">
              <a:ln>
                <a:noFill/>
              </a:ln>
              <a:solidFill>
                <a:schemeClr val="tx1"/>
              </a:solidFill>
              <a:effectLst/>
              <a:latin typeface="Arial" charset="0"/>
            </a:rPr>
            <a:t>äußern, seine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smtClean="0">
              <a:ln>
                <a:noFill/>
              </a:ln>
              <a:solidFill>
                <a:schemeClr val="tx1"/>
              </a:solidFill>
              <a:effectLst/>
              <a:latin typeface="Arial" charset="0"/>
            </a:rPr>
            <a:t>Erfahrung benutzen</a:t>
          </a:r>
          <a:endParaRPr kumimoji="0" lang="ru-RU" b="0" i="0" u="none" strike="noStrike" cap="none" normalizeH="0" baseline="0" smtClean="0">
            <a:ln>
              <a:noFill/>
            </a:ln>
            <a:solidFill>
              <a:schemeClr val="tx1"/>
            </a:solidFill>
            <a:effectLst/>
            <a:latin typeface="Arial" charset="0"/>
          </a:endParaRPr>
        </a:p>
      </dgm:t>
    </dgm:pt>
    <dgm:pt modelId="{443061B6-19EF-4064-9907-DB686ACB851A}" type="parTrans" cxnId="{0EAB87A1-3F46-440F-AB8B-1B8BAD5546A1}">
      <dgm:prSet/>
      <dgm:spPr/>
      <dgm:t>
        <a:bodyPr/>
        <a:lstStyle/>
        <a:p>
          <a:endParaRPr lang="uk-UA"/>
        </a:p>
      </dgm:t>
    </dgm:pt>
    <dgm:pt modelId="{42841A4B-C0F6-40BC-8D2F-EF4FC6EAB9C1}" type="sibTrans" cxnId="{0EAB87A1-3F46-440F-AB8B-1B8BAD5546A1}">
      <dgm:prSet/>
      <dgm:spPr/>
    </dgm:pt>
    <dgm:pt modelId="{69503E14-2591-4105-9F99-674904A11F4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smtClean="0">
              <a:ln>
                <a:noFill/>
              </a:ln>
              <a:solidFill>
                <a:schemeClr val="tx1"/>
              </a:solidFill>
              <a:effectLst/>
              <a:latin typeface="Arial" charset="0"/>
            </a:rPr>
            <a:t>reale Situation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smtClean="0">
              <a:ln>
                <a:noFill/>
              </a:ln>
              <a:solidFill>
                <a:schemeClr val="tx1"/>
              </a:solidFill>
              <a:effectLst/>
              <a:latin typeface="Arial" charset="0"/>
            </a:rPr>
            <a:t>imitieren</a:t>
          </a:r>
          <a:endParaRPr kumimoji="0" lang="ru-RU" b="0" i="0" u="none" strike="noStrike" cap="none" normalizeH="0" baseline="0" smtClean="0">
            <a:ln>
              <a:noFill/>
            </a:ln>
            <a:solidFill>
              <a:schemeClr val="tx1"/>
            </a:solidFill>
            <a:effectLst/>
            <a:latin typeface="Arial" charset="0"/>
          </a:endParaRPr>
        </a:p>
      </dgm:t>
    </dgm:pt>
    <dgm:pt modelId="{2F984C70-4697-4157-81CB-63441FBD9D93}" type="parTrans" cxnId="{F16D88D3-23AF-47DB-B54F-7DE2F81BAA7C}">
      <dgm:prSet/>
      <dgm:spPr/>
      <dgm:t>
        <a:bodyPr/>
        <a:lstStyle/>
        <a:p>
          <a:endParaRPr lang="uk-UA"/>
        </a:p>
      </dgm:t>
    </dgm:pt>
    <dgm:pt modelId="{312E6EEA-85D7-44A0-BA4D-D39013934F1E}" type="sibTrans" cxnId="{F16D88D3-23AF-47DB-B54F-7DE2F81BAA7C}">
      <dgm:prSet/>
      <dgm:spPr/>
    </dgm:pt>
    <dgm:pt modelId="{9101EA4F-81DC-430F-9E71-640F3199C50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smtClean="0">
              <a:ln>
                <a:noFill/>
              </a:ln>
              <a:solidFill>
                <a:schemeClr val="tx1"/>
              </a:solidFill>
              <a:effectLst/>
              <a:latin typeface="Arial" charset="0"/>
            </a:rPr>
            <a:t>zusammen arbeiten</a:t>
          </a:r>
          <a:endParaRPr kumimoji="0" lang="ru-RU" b="0" i="0" u="none" strike="noStrike" cap="none" normalizeH="0" baseline="0" smtClean="0">
            <a:ln>
              <a:noFill/>
            </a:ln>
            <a:solidFill>
              <a:schemeClr val="tx1"/>
            </a:solidFill>
            <a:effectLst/>
            <a:latin typeface="Arial" charset="0"/>
          </a:endParaRPr>
        </a:p>
      </dgm:t>
    </dgm:pt>
    <dgm:pt modelId="{DAA94B8D-0B43-4DF4-992E-88ABDE34B255}" type="parTrans" cxnId="{B5482041-51B1-4CE8-AC80-CD2C758B2398}">
      <dgm:prSet/>
      <dgm:spPr/>
      <dgm:t>
        <a:bodyPr/>
        <a:lstStyle/>
        <a:p>
          <a:endParaRPr lang="uk-UA"/>
        </a:p>
      </dgm:t>
    </dgm:pt>
    <dgm:pt modelId="{1E3E9CF1-2EAE-4D3F-B605-184713FC6EA6}" type="sibTrans" cxnId="{B5482041-51B1-4CE8-AC80-CD2C758B2398}">
      <dgm:prSet/>
      <dgm:spPr/>
    </dgm:pt>
    <dgm:pt modelId="{EF9A3A6E-2DE7-41FE-95C3-05ACEB2C90FC}" type="pres">
      <dgm:prSet presAssocID="{A69BDE4E-87B0-4466-A097-B9F421FF3466}" presName="cycle" presStyleCnt="0">
        <dgm:presLayoutVars>
          <dgm:chMax val="1"/>
          <dgm:dir/>
          <dgm:animLvl val="ctr"/>
          <dgm:resizeHandles val="exact"/>
        </dgm:presLayoutVars>
      </dgm:prSet>
      <dgm:spPr/>
    </dgm:pt>
    <dgm:pt modelId="{CA245DB4-5787-4FEE-B50D-6334929713F9}" type="pres">
      <dgm:prSet presAssocID="{69F567B1-0E8D-445A-84F6-CC2E5320518E}" presName="centerShape" presStyleLbl="node0" presStyleIdx="0" presStyleCnt="1"/>
      <dgm:spPr/>
      <dgm:t>
        <a:bodyPr/>
        <a:lstStyle/>
        <a:p>
          <a:endParaRPr lang="uk-UA"/>
        </a:p>
      </dgm:t>
    </dgm:pt>
    <dgm:pt modelId="{250D3294-275C-4560-A6DF-857B7BE18AC0}" type="pres">
      <dgm:prSet presAssocID="{8FD39A87-427F-4C8C-AE4E-72D00AB5A53F}" presName="Name9" presStyleLbl="parChTrans1D2" presStyleIdx="0" presStyleCnt="6"/>
      <dgm:spPr/>
      <dgm:t>
        <a:bodyPr/>
        <a:lstStyle/>
        <a:p>
          <a:endParaRPr lang="uk-UA"/>
        </a:p>
      </dgm:t>
    </dgm:pt>
    <dgm:pt modelId="{8D41A2DB-B581-462E-8067-75588A6A2CFE}" type="pres">
      <dgm:prSet presAssocID="{8FD39A87-427F-4C8C-AE4E-72D00AB5A53F}" presName="connTx" presStyleLbl="parChTrans1D2" presStyleIdx="0" presStyleCnt="6"/>
      <dgm:spPr/>
      <dgm:t>
        <a:bodyPr/>
        <a:lstStyle/>
        <a:p>
          <a:endParaRPr lang="uk-UA"/>
        </a:p>
      </dgm:t>
    </dgm:pt>
    <dgm:pt modelId="{FC19647D-D3B1-44E9-96A8-8AA09E0377D2}" type="pres">
      <dgm:prSet presAssocID="{FB3CD908-38B0-42DE-B319-E5FB891BEA26}" presName="node" presStyleLbl="node1" presStyleIdx="0" presStyleCnt="6">
        <dgm:presLayoutVars>
          <dgm:bulletEnabled val="1"/>
        </dgm:presLayoutVars>
      </dgm:prSet>
      <dgm:spPr/>
      <dgm:t>
        <a:bodyPr/>
        <a:lstStyle/>
        <a:p>
          <a:endParaRPr lang="uk-UA"/>
        </a:p>
      </dgm:t>
    </dgm:pt>
    <dgm:pt modelId="{DAD100A2-851C-431F-90AC-D3A664F301B9}" type="pres">
      <dgm:prSet presAssocID="{BCE94040-D465-4AA9-A8A3-A70161853222}" presName="Name9" presStyleLbl="parChTrans1D2" presStyleIdx="1" presStyleCnt="6"/>
      <dgm:spPr/>
      <dgm:t>
        <a:bodyPr/>
        <a:lstStyle/>
        <a:p>
          <a:endParaRPr lang="uk-UA"/>
        </a:p>
      </dgm:t>
    </dgm:pt>
    <dgm:pt modelId="{780427AA-1764-4002-AD96-14BCAF7DED30}" type="pres">
      <dgm:prSet presAssocID="{BCE94040-D465-4AA9-A8A3-A70161853222}" presName="connTx" presStyleLbl="parChTrans1D2" presStyleIdx="1" presStyleCnt="6"/>
      <dgm:spPr/>
      <dgm:t>
        <a:bodyPr/>
        <a:lstStyle/>
        <a:p>
          <a:endParaRPr lang="uk-UA"/>
        </a:p>
      </dgm:t>
    </dgm:pt>
    <dgm:pt modelId="{C80B3B7E-3094-4768-9AE1-99F4EC529313}" type="pres">
      <dgm:prSet presAssocID="{5A02A347-13C8-4911-80E0-A0A103144AF7}" presName="node" presStyleLbl="node1" presStyleIdx="1" presStyleCnt="6">
        <dgm:presLayoutVars>
          <dgm:bulletEnabled val="1"/>
        </dgm:presLayoutVars>
      </dgm:prSet>
      <dgm:spPr/>
      <dgm:t>
        <a:bodyPr/>
        <a:lstStyle/>
        <a:p>
          <a:endParaRPr lang="uk-UA"/>
        </a:p>
      </dgm:t>
    </dgm:pt>
    <dgm:pt modelId="{679AC590-1B71-4D3F-89AB-A3CCBE8B2887}" type="pres">
      <dgm:prSet presAssocID="{ABA91D09-A5E2-404E-86A9-9988B9606C4D}" presName="Name9" presStyleLbl="parChTrans1D2" presStyleIdx="2" presStyleCnt="6"/>
      <dgm:spPr/>
      <dgm:t>
        <a:bodyPr/>
        <a:lstStyle/>
        <a:p>
          <a:endParaRPr lang="uk-UA"/>
        </a:p>
      </dgm:t>
    </dgm:pt>
    <dgm:pt modelId="{323AA7B1-2548-4D06-BA64-A170D2BD5402}" type="pres">
      <dgm:prSet presAssocID="{ABA91D09-A5E2-404E-86A9-9988B9606C4D}" presName="connTx" presStyleLbl="parChTrans1D2" presStyleIdx="2" presStyleCnt="6"/>
      <dgm:spPr/>
      <dgm:t>
        <a:bodyPr/>
        <a:lstStyle/>
        <a:p>
          <a:endParaRPr lang="uk-UA"/>
        </a:p>
      </dgm:t>
    </dgm:pt>
    <dgm:pt modelId="{89106BF9-D234-4FC6-A7C8-BF3212A19851}" type="pres">
      <dgm:prSet presAssocID="{FAFCBA72-A64F-4227-85BE-240FB6064783}" presName="node" presStyleLbl="node1" presStyleIdx="2" presStyleCnt="6">
        <dgm:presLayoutVars>
          <dgm:bulletEnabled val="1"/>
        </dgm:presLayoutVars>
      </dgm:prSet>
      <dgm:spPr/>
      <dgm:t>
        <a:bodyPr/>
        <a:lstStyle/>
        <a:p>
          <a:endParaRPr lang="uk-UA"/>
        </a:p>
      </dgm:t>
    </dgm:pt>
    <dgm:pt modelId="{F96FAB71-EE3E-4EA6-BA31-1282E5D03B61}" type="pres">
      <dgm:prSet presAssocID="{443061B6-19EF-4064-9907-DB686ACB851A}" presName="Name9" presStyleLbl="parChTrans1D2" presStyleIdx="3" presStyleCnt="6"/>
      <dgm:spPr/>
      <dgm:t>
        <a:bodyPr/>
        <a:lstStyle/>
        <a:p>
          <a:endParaRPr lang="uk-UA"/>
        </a:p>
      </dgm:t>
    </dgm:pt>
    <dgm:pt modelId="{BE8C1A54-F14F-45A2-8448-A415B87EA399}" type="pres">
      <dgm:prSet presAssocID="{443061B6-19EF-4064-9907-DB686ACB851A}" presName="connTx" presStyleLbl="parChTrans1D2" presStyleIdx="3" presStyleCnt="6"/>
      <dgm:spPr/>
      <dgm:t>
        <a:bodyPr/>
        <a:lstStyle/>
        <a:p>
          <a:endParaRPr lang="uk-UA"/>
        </a:p>
      </dgm:t>
    </dgm:pt>
    <dgm:pt modelId="{9416BF19-45D8-49DD-934C-B0370140196E}" type="pres">
      <dgm:prSet presAssocID="{C23CCCDD-9C7A-476E-BD14-7F63EF973BC8}" presName="node" presStyleLbl="node1" presStyleIdx="3" presStyleCnt="6">
        <dgm:presLayoutVars>
          <dgm:bulletEnabled val="1"/>
        </dgm:presLayoutVars>
      </dgm:prSet>
      <dgm:spPr/>
      <dgm:t>
        <a:bodyPr/>
        <a:lstStyle/>
        <a:p>
          <a:endParaRPr lang="uk-UA"/>
        </a:p>
      </dgm:t>
    </dgm:pt>
    <dgm:pt modelId="{55601BA0-96C5-44F7-9CAA-F300A544820C}" type="pres">
      <dgm:prSet presAssocID="{2F984C70-4697-4157-81CB-63441FBD9D93}" presName="Name9" presStyleLbl="parChTrans1D2" presStyleIdx="4" presStyleCnt="6"/>
      <dgm:spPr/>
      <dgm:t>
        <a:bodyPr/>
        <a:lstStyle/>
        <a:p>
          <a:endParaRPr lang="uk-UA"/>
        </a:p>
      </dgm:t>
    </dgm:pt>
    <dgm:pt modelId="{9CFD9D32-D58C-42DE-822D-50C2EA5F8457}" type="pres">
      <dgm:prSet presAssocID="{2F984C70-4697-4157-81CB-63441FBD9D93}" presName="connTx" presStyleLbl="parChTrans1D2" presStyleIdx="4" presStyleCnt="6"/>
      <dgm:spPr/>
      <dgm:t>
        <a:bodyPr/>
        <a:lstStyle/>
        <a:p>
          <a:endParaRPr lang="uk-UA"/>
        </a:p>
      </dgm:t>
    </dgm:pt>
    <dgm:pt modelId="{8A1E6D58-8A24-4022-9336-EBA9F516BA06}" type="pres">
      <dgm:prSet presAssocID="{69503E14-2591-4105-9F99-674904A11F4D}" presName="node" presStyleLbl="node1" presStyleIdx="4" presStyleCnt="6">
        <dgm:presLayoutVars>
          <dgm:bulletEnabled val="1"/>
        </dgm:presLayoutVars>
      </dgm:prSet>
      <dgm:spPr/>
      <dgm:t>
        <a:bodyPr/>
        <a:lstStyle/>
        <a:p>
          <a:endParaRPr lang="uk-UA"/>
        </a:p>
      </dgm:t>
    </dgm:pt>
    <dgm:pt modelId="{4E3C18D3-1137-4791-ABFD-0405B98C2BA8}" type="pres">
      <dgm:prSet presAssocID="{DAA94B8D-0B43-4DF4-992E-88ABDE34B255}" presName="Name9" presStyleLbl="parChTrans1D2" presStyleIdx="5" presStyleCnt="6"/>
      <dgm:spPr/>
      <dgm:t>
        <a:bodyPr/>
        <a:lstStyle/>
        <a:p>
          <a:endParaRPr lang="uk-UA"/>
        </a:p>
      </dgm:t>
    </dgm:pt>
    <dgm:pt modelId="{36ACB329-9600-4D21-9EEF-A0CC3B729FE0}" type="pres">
      <dgm:prSet presAssocID="{DAA94B8D-0B43-4DF4-992E-88ABDE34B255}" presName="connTx" presStyleLbl="parChTrans1D2" presStyleIdx="5" presStyleCnt="6"/>
      <dgm:spPr/>
      <dgm:t>
        <a:bodyPr/>
        <a:lstStyle/>
        <a:p>
          <a:endParaRPr lang="uk-UA"/>
        </a:p>
      </dgm:t>
    </dgm:pt>
    <dgm:pt modelId="{5577D8BD-08B6-4FE4-B297-470B490A729B}" type="pres">
      <dgm:prSet presAssocID="{9101EA4F-81DC-430F-9E71-640F3199C500}" presName="node" presStyleLbl="node1" presStyleIdx="5" presStyleCnt="6">
        <dgm:presLayoutVars>
          <dgm:bulletEnabled val="1"/>
        </dgm:presLayoutVars>
      </dgm:prSet>
      <dgm:spPr/>
      <dgm:t>
        <a:bodyPr/>
        <a:lstStyle/>
        <a:p>
          <a:endParaRPr lang="uk-UA"/>
        </a:p>
      </dgm:t>
    </dgm:pt>
  </dgm:ptLst>
  <dgm:cxnLst>
    <dgm:cxn modelId="{61D6ED18-AEFC-421F-819C-7A82020E4166}" type="presOf" srcId="{443061B6-19EF-4064-9907-DB686ACB851A}" destId="{BE8C1A54-F14F-45A2-8448-A415B87EA399}" srcOrd="1" destOrd="0" presId="urn:microsoft.com/office/officeart/2005/8/layout/radial1"/>
    <dgm:cxn modelId="{4D962B46-CEA2-422A-883A-23A95670580D}" type="presOf" srcId="{BCE94040-D465-4AA9-A8A3-A70161853222}" destId="{DAD100A2-851C-431F-90AC-D3A664F301B9}" srcOrd="0" destOrd="0" presId="urn:microsoft.com/office/officeart/2005/8/layout/radial1"/>
    <dgm:cxn modelId="{F9AB0841-1E3D-4673-A55C-5A23025D3E0C}" type="presOf" srcId="{ABA91D09-A5E2-404E-86A9-9988B9606C4D}" destId="{679AC590-1B71-4D3F-89AB-A3CCBE8B2887}" srcOrd="0" destOrd="0" presId="urn:microsoft.com/office/officeart/2005/8/layout/radial1"/>
    <dgm:cxn modelId="{B2A73184-A906-43C1-8ADC-2E230FCBCC27}" srcId="{A69BDE4E-87B0-4466-A097-B9F421FF3466}" destId="{69F567B1-0E8D-445A-84F6-CC2E5320518E}" srcOrd="0" destOrd="0" parTransId="{42C9623F-4828-411E-AC63-69FD631B40E5}" sibTransId="{21F7064E-ACF8-479E-ADEE-07A61E053090}"/>
    <dgm:cxn modelId="{846648F5-8DC7-4A1D-BD1E-5B16F8C18F7C}" type="presOf" srcId="{443061B6-19EF-4064-9907-DB686ACB851A}" destId="{F96FAB71-EE3E-4EA6-BA31-1282E5D03B61}" srcOrd="0" destOrd="0" presId="urn:microsoft.com/office/officeart/2005/8/layout/radial1"/>
    <dgm:cxn modelId="{9196EFE8-2D3A-4F98-ACF4-2901AA42B8A3}" type="presOf" srcId="{8FD39A87-427F-4C8C-AE4E-72D00AB5A53F}" destId="{8D41A2DB-B581-462E-8067-75588A6A2CFE}" srcOrd="1" destOrd="0" presId="urn:microsoft.com/office/officeart/2005/8/layout/radial1"/>
    <dgm:cxn modelId="{58B426A8-2AA4-4F47-809B-EDBCA0ED8CA1}" type="presOf" srcId="{69F567B1-0E8D-445A-84F6-CC2E5320518E}" destId="{CA245DB4-5787-4FEE-B50D-6334929713F9}" srcOrd="0" destOrd="0" presId="urn:microsoft.com/office/officeart/2005/8/layout/radial1"/>
    <dgm:cxn modelId="{3A073CFC-0A4C-4360-9D36-706210E8824E}" srcId="{69F567B1-0E8D-445A-84F6-CC2E5320518E}" destId="{5A02A347-13C8-4911-80E0-A0A103144AF7}" srcOrd="1" destOrd="0" parTransId="{BCE94040-D465-4AA9-A8A3-A70161853222}" sibTransId="{ECFE9A8E-712F-48FE-ADB7-3D455B285295}"/>
    <dgm:cxn modelId="{9C32A18D-BFF1-41A8-A4F0-3B17EC7BF6EC}" type="presOf" srcId="{9101EA4F-81DC-430F-9E71-640F3199C500}" destId="{5577D8BD-08B6-4FE4-B297-470B490A729B}" srcOrd="0" destOrd="0" presId="urn:microsoft.com/office/officeart/2005/8/layout/radial1"/>
    <dgm:cxn modelId="{676F9B07-479A-4ECC-925F-2DCCB4510B53}" type="presOf" srcId="{8FD39A87-427F-4C8C-AE4E-72D00AB5A53F}" destId="{250D3294-275C-4560-A6DF-857B7BE18AC0}" srcOrd="0" destOrd="0" presId="urn:microsoft.com/office/officeart/2005/8/layout/radial1"/>
    <dgm:cxn modelId="{6E84ECE6-D673-48F6-9E53-981AE9037381}" srcId="{69F567B1-0E8D-445A-84F6-CC2E5320518E}" destId="{FAFCBA72-A64F-4227-85BE-240FB6064783}" srcOrd="2" destOrd="0" parTransId="{ABA91D09-A5E2-404E-86A9-9988B9606C4D}" sibTransId="{D9BC36ED-F2E4-4ABB-9AA1-24946DFDBE04}"/>
    <dgm:cxn modelId="{0EAB87A1-3F46-440F-AB8B-1B8BAD5546A1}" srcId="{69F567B1-0E8D-445A-84F6-CC2E5320518E}" destId="{C23CCCDD-9C7A-476E-BD14-7F63EF973BC8}" srcOrd="3" destOrd="0" parTransId="{443061B6-19EF-4064-9907-DB686ACB851A}" sibTransId="{42841A4B-C0F6-40BC-8D2F-EF4FC6EAB9C1}"/>
    <dgm:cxn modelId="{B5482041-51B1-4CE8-AC80-CD2C758B2398}" srcId="{69F567B1-0E8D-445A-84F6-CC2E5320518E}" destId="{9101EA4F-81DC-430F-9E71-640F3199C500}" srcOrd="5" destOrd="0" parTransId="{DAA94B8D-0B43-4DF4-992E-88ABDE34B255}" sibTransId="{1E3E9CF1-2EAE-4D3F-B605-184713FC6EA6}"/>
    <dgm:cxn modelId="{88740C7F-7A5C-49A2-A2FB-05DC2299E50E}" type="presOf" srcId="{C23CCCDD-9C7A-476E-BD14-7F63EF973BC8}" destId="{9416BF19-45D8-49DD-934C-B0370140196E}" srcOrd="0" destOrd="0" presId="urn:microsoft.com/office/officeart/2005/8/layout/radial1"/>
    <dgm:cxn modelId="{8F826EC4-D3F8-4523-8320-D66C36ADFA93}" type="presOf" srcId="{DAA94B8D-0B43-4DF4-992E-88ABDE34B255}" destId="{4E3C18D3-1137-4791-ABFD-0405B98C2BA8}" srcOrd="0" destOrd="0" presId="urn:microsoft.com/office/officeart/2005/8/layout/radial1"/>
    <dgm:cxn modelId="{424BAE3E-F919-4BED-8ACC-37EB49DAD027}" type="presOf" srcId="{69503E14-2591-4105-9F99-674904A11F4D}" destId="{8A1E6D58-8A24-4022-9336-EBA9F516BA06}" srcOrd="0" destOrd="0" presId="urn:microsoft.com/office/officeart/2005/8/layout/radial1"/>
    <dgm:cxn modelId="{0C83E731-8DF3-44AA-93D6-D9268B9C1489}" type="presOf" srcId="{BCE94040-D465-4AA9-A8A3-A70161853222}" destId="{780427AA-1764-4002-AD96-14BCAF7DED30}" srcOrd="1" destOrd="0" presId="urn:microsoft.com/office/officeart/2005/8/layout/radial1"/>
    <dgm:cxn modelId="{384E8CC6-5971-4EDA-A0F7-7B7174589C29}" type="presOf" srcId="{2F984C70-4697-4157-81CB-63441FBD9D93}" destId="{9CFD9D32-D58C-42DE-822D-50C2EA5F8457}" srcOrd="1" destOrd="0" presId="urn:microsoft.com/office/officeart/2005/8/layout/radial1"/>
    <dgm:cxn modelId="{EF077775-7C2F-4EE0-B2F4-299515E0084C}" type="presOf" srcId="{ABA91D09-A5E2-404E-86A9-9988B9606C4D}" destId="{323AA7B1-2548-4D06-BA64-A170D2BD5402}" srcOrd="1" destOrd="0" presId="urn:microsoft.com/office/officeart/2005/8/layout/radial1"/>
    <dgm:cxn modelId="{5ECA8EFD-6E6D-4A71-85BB-69C1A392F781}" type="presOf" srcId="{A69BDE4E-87B0-4466-A097-B9F421FF3466}" destId="{EF9A3A6E-2DE7-41FE-95C3-05ACEB2C90FC}" srcOrd="0" destOrd="0" presId="urn:microsoft.com/office/officeart/2005/8/layout/radial1"/>
    <dgm:cxn modelId="{F16D88D3-23AF-47DB-B54F-7DE2F81BAA7C}" srcId="{69F567B1-0E8D-445A-84F6-CC2E5320518E}" destId="{69503E14-2591-4105-9F99-674904A11F4D}" srcOrd="4" destOrd="0" parTransId="{2F984C70-4697-4157-81CB-63441FBD9D93}" sibTransId="{312E6EEA-85D7-44A0-BA4D-D39013934F1E}"/>
    <dgm:cxn modelId="{291B3D02-3FEB-417E-83EA-45A3C1CA435E}" type="presOf" srcId="{2F984C70-4697-4157-81CB-63441FBD9D93}" destId="{55601BA0-96C5-44F7-9CAA-F300A544820C}" srcOrd="0" destOrd="0" presId="urn:microsoft.com/office/officeart/2005/8/layout/radial1"/>
    <dgm:cxn modelId="{FD20F087-56FC-4ACA-9C36-74A150E3930A}" type="presOf" srcId="{FB3CD908-38B0-42DE-B319-E5FB891BEA26}" destId="{FC19647D-D3B1-44E9-96A8-8AA09E0377D2}" srcOrd="0" destOrd="0" presId="urn:microsoft.com/office/officeart/2005/8/layout/radial1"/>
    <dgm:cxn modelId="{45DDCC0E-0584-47F1-A2BA-933D0DC2BFB9}" srcId="{69F567B1-0E8D-445A-84F6-CC2E5320518E}" destId="{FB3CD908-38B0-42DE-B319-E5FB891BEA26}" srcOrd="0" destOrd="0" parTransId="{8FD39A87-427F-4C8C-AE4E-72D00AB5A53F}" sibTransId="{54D5AC37-CD4B-44D0-8AD8-244DC8CAB6E8}"/>
    <dgm:cxn modelId="{A55260B9-8896-468C-922E-3F328F2C81B8}" type="presOf" srcId="{5A02A347-13C8-4911-80E0-A0A103144AF7}" destId="{C80B3B7E-3094-4768-9AE1-99F4EC529313}" srcOrd="0" destOrd="0" presId="urn:microsoft.com/office/officeart/2005/8/layout/radial1"/>
    <dgm:cxn modelId="{8F1B7F69-367B-447F-A3D2-2F2078B3A58A}" type="presOf" srcId="{DAA94B8D-0B43-4DF4-992E-88ABDE34B255}" destId="{36ACB329-9600-4D21-9EEF-A0CC3B729FE0}" srcOrd="1" destOrd="0" presId="urn:microsoft.com/office/officeart/2005/8/layout/radial1"/>
    <dgm:cxn modelId="{1FE80CBD-C2FE-4F93-B417-4154BB662F09}" type="presOf" srcId="{FAFCBA72-A64F-4227-85BE-240FB6064783}" destId="{89106BF9-D234-4FC6-A7C8-BF3212A19851}" srcOrd="0" destOrd="0" presId="urn:microsoft.com/office/officeart/2005/8/layout/radial1"/>
    <dgm:cxn modelId="{19339B3D-CD80-4F5C-8FB3-A31C3DE85281}" type="presParOf" srcId="{EF9A3A6E-2DE7-41FE-95C3-05ACEB2C90FC}" destId="{CA245DB4-5787-4FEE-B50D-6334929713F9}" srcOrd="0" destOrd="0" presId="urn:microsoft.com/office/officeart/2005/8/layout/radial1"/>
    <dgm:cxn modelId="{6E34CA11-3B3D-4D68-8D95-847B4B151A4C}" type="presParOf" srcId="{EF9A3A6E-2DE7-41FE-95C3-05ACEB2C90FC}" destId="{250D3294-275C-4560-A6DF-857B7BE18AC0}" srcOrd="1" destOrd="0" presId="urn:microsoft.com/office/officeart/2005/8/layout/radial1"/>
    <dgm:cxn modelId="{733B1E78-DF32-4EF7-A850-D2536EB6015B}" type="presParOf" srcId="{250D3294-275C-4560-A6DF-857B7BE18AC0}" destId="{8D41A2DB-B581-462E-8067-75588A6A2CFE}" srcOrd="0" destOrd="0" presId="urn:microsoft.com/office/officeart/2005/8/layout/radial1"/>
    <dgm:cxn modelId="{E4EDC59B-4B50-4301-8F4B-55B1CB1B5C5A}" type="presParOf" srcId="{EF9A3A6E-2DE7-41FE-95C3-05ACEB2C90FC}" destId="{FC19647D-D3B1-44E9-96A8-8AA09E0377D2}" srcOrd="2" destOrd="0" presId="urn:microsoft.com/office/officeart/2005/8/layout/radial1"/>
    <dgm:cxn modelId="{6B1E640D-DD5C-43AD-AA01-3A5FF353DADE}" type="presParOf" srcId="{EF9A3A6E-2DE7-41FE-95C3-05ACEB2C90FC}" destId="{DAD100A2-851C-431F-90AC-D3A664F301B9}" srcOrd="3" destOrd="0" presId="urn:microsoft.com/office/officeart/2005/8/layout/radial1"/>
    <dgm:cxn modelId="{B7C8D5AE-4147-471D-97F5-FC7CCFCDA30F}" type="presParOf" srcId="{DAD100A2-851C-431F-90AC-D3A664F301B9}" destId="{780427AA-1764-4002-AD96-14BCAF7DED30}" srcOrd="0" destOrd="0" presId="urn:microsoft.com/office/officeart/2005/8/layout/radial1"/>
    <dgm:cxn modelId="{304C3CD8-B31B-4674-8D13-962018B6EE7B}" type="presParOf" srcId="{EF9A3A6E-2DE7-41FE-95C3-05ACEB2C90FC}" destId="{C80B3B7E-3094-4768-9AE1-99F4EC529313}" srcOrd="4" destOrd="0" presId="urn:microsoft.com/office/officeart/2005/8/layout/radial1"/>
    <dgm:cxn modelId="{E381310B-EBB2-4EC3-8B43-112DE4B7BA27}" type="presParOf" srcId="{EF9A3A6E-2DE7-41FE-95C3-05ACEB2C90FC}" destId="{679AC590-1B71-4D3F-89AB-A3CCBE8B2887}" srcOrd="5" destOrd="0" presId="urn:microsoft.com/office/officeart/2005/8/layout/radial1"/>
    <dgm:cxn modelId="{57811B2D-007C-47E4-A9BB-DACBE07510FB}" type="presParOf" srcId="{679AC590-1B71-4D3F-89AB-A3CCBE8B2887}" destId="{323AA7B1-2548-4D06-BA64-A170D2BD5402}" srcOrd="0" destOrd="0" presId="urn:microsoft.com/office/officeart/2005/8/layout/radial1"/>
    <dgm:cxn modelId="{D08A95BA-43D8-4767-8C71-526140508AF2}" type="presParOf" srcId="{EF9A3A6E-2DE7-41FE-95C3-05ACEB2C90FC}" destId="{89106BF9-D234-4FC6-A7C8-BF3212A19851}" srcOrd="6" destOrd="0" presId="urn:microsoft.com/office/officeart/2005/8/layout/radial1"/>
    <dgm:cxn modelId="{607B55FE-C210-4F83-A820-F99F3503E276}" type="presParOf" srcId="{EF9A3A6E-2DE7-41FE-95C3-05ACEB2C90FC}" destId="{F96FAB71-EE3E-4EA6-BA31-1282E5D03B61}" srcOrd="7" destOrd="0" presId="urn:microsoft.com/office/officeart/2005/8/layout/radial1"/>
    <dgm:cxn modelId="{9F5BF91A-84A7-4F3A-B7F7-8D4D91634ADA}" type="presParOf" srcId="{F96FAB71-EE3E-4EA6-BA31-1282E5D03B61}" destId="{BE8C1A54-F14F-45A2-8448-A415B87EA399}" srcOrd="0" destOrd="0" presId="urn:microsoft.com/office/officeart/2005/8/layout/radial1"/>
    <dgm:cxn modelId="{3C3DD847-AC37-4E92-BB74-132C9EFD31F8}" type="presParOf" srcId="{EF9A3A6E-2DE7-41FE-95C3-05ACEB2C90FC}" destId="{9416BF19-45D8-49DD-934C-B0370140196E}" srcOrd="8" destOrd="0" presId="urn:microsoft.com/office/officeart/2005/8/layout/radial1"/>
    <dgm:cxn modelId="{6E315E7C-7D8D-418B-9EE8-6B2D1FCE220A}" type="presParOf" srcId="{EF9A3A6E-2DE7-41FE-95C3-05ACEB2C90FC}" destId="{55601BA0-96C5-44F7-9CAA-F300A544820C}" srcOrd="9" destOrd="0" presId="urn:microsoft.com/office/officeart/2005/8/layout/radial1"/>
    <dgm:cxn modelId="{58308B7A-C75F-4D6E-9DA6-300981216EBF}" type="presParOf" srcId="{55601BA0-96C5-44F7-9CAA-F300A544820C}" destId="{9CFD9D32-D58C-42DE-822D-50C2EA5F8457}" srcOrd="0" destOrd="0" presId="urn:microsoft.com/office/officeart/2005/8/layout/radial1"/>
    <dgm:cxn modelId="{8CA4DB0B-ADB3-41B2-A04B-17027E47B7E2}" type="presParOf" srcId="{EF9A3A6E-2DE7-41FE-95C3-05ACEB2C90FC}" destId="{8A1E6D58-8A24-4022-9336-EBA9F516BA06}" srcOrd="10" destOrd="0" presId="urn:microsoft.com/office/officeart/2005/8/layout/radial1"/>
    <dgm:cxn modelId="{FE2B7382-CC8F-4FC4-AEDF-8CAB6E1408D8}" type="presParOf" srcId="{EF9A3A6E-2DE7-41FE-95C3-05ACEB2C90FC}" destId="{4E3C18D3-1137-4791-ABFD-0405B98C2BA8}" srcOrd="11" destOrd="0" presId="urn:microsoft.com/office/officeart/2005/8/layout/radial1"/>
    <dgm:cxn modelId="{AAD6F2ED-DA96-41CA-8807-78A3E75A604C}" type="presParOf" srcId="{4E3C18D3-1137-4791-ABFD-0405B98C2BA8}" destId="{36ACB329-9600-4D21-9EEF-A0CC3B729FE0}" srcOrd="0" destOrd="0" presId="urn:microsoft.com/office/officeart/2005/8/layout/radial1"/>
    <dgm:cxn modelId="{351821BA-5FE8-4AF0-8502-9133C7D834FC}" type="presParOf" srcId="{EF9A3A6E-2DE7-41FE-95C3-05ACEB2C90FC}" destId="{5577D8BD-08B6-4FE4-B297-470B490A729B}"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19667D-AE72-4B2D-B798-185E54965E95}" type="doc">
      <dgm:prSet loTypeId="urn:microsoft.com/office/officeart/2005/8/layout/radial1" loCatId="relationship" qsTypeId="urn:microsoft.com/office/officeart/2005/8/quickstyle/simple1" qsCatId="simple" csTypeId="urn:microsoft.com/office/officeart/2005/8/colors/accent1_2" csCatId="accent1" phldr="1"/>
      <dgm:spPr/>
    </dgm:pt>
    <dgm:pt modelId="{4136B8BE-3585-4889-9D56-3CEE06E101E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b="1" i="0" u="none" strike="noStrike" cap="none" normalizeH="0" baseline="0" dirty="0" smtClean="0">
              <a:ln>
                <a:noFill/>
              </a:ln>
              <a:solidFill>
                <a:schemeClr val="tx1"/>
              </a:solidFill>
              <a:effectLst/>
              <a:latin typeface="Arial" charset="0"/>
            </a:rPr>
            <a:t>Die Wichtige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1" i="0" u="none" strike="noStrike" cap="none" normalizeH="0" baseline="0" dirty="0" smtClean="0">
              <a:ln>
                <a:noFill/>
              </a:ln>
              <a:solidFill>
                <a:schemeClr val="tx1"/>
              </a:solidFill>
              <a:effectLst/>
              <a:latin typeface="Arial" charset="0"/>
            </a:rPr>
            <a:t>Prinzipien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1" i="0" u="none" strike="noStrike" cap="none" normalizeH="0" baseline="0" dirty="0" smtClean="0">
              <a:ln>
                <a:noFill/>
              </a:ln>
              <a:solidFill>
                <a:schemeClr val="tx1"/>
              </a:solidFill>
              <a:effectLst/>
              <a:latin typeface="Arial" charset="0"/>
            </a:rPr>
            <a:t> der Kommunikativen</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1" i="0" u="none" strike="noStrike" cap="none" normalizeH="0" baseline="0" dirty="0" smtClean="0">
              <a:ln>
                <a:noFill/>
              </a:ln>
              <a:solidFill>
                <a:schemeClr val="tx1"/>
              </a:solidFill>
              <a:effectLst/>
              <a:latin typeface="Arial" charset="0"/>
            </a:rPr>
            <a:t>Orientierung</a:t>
          </a:r>
          <a:endParaRPr kumimoji="0" lang="ru-RU" b="1" i="0" u="none" strike="noStrike" cap="none" normalizeH="0" baseline="0" dirty="0" smtClean="0">
            <a:ln>
              <a:noFill/>
            </a:ln>
            <a:solidFill>
              <a:schemeClr val="tx1"/>
            </a:solidFill>
            <a:effectLst/>
            <a:latin typeface="Arial" charset="0"/>
          </a:endParaRPr>
        </a:p>
      </dgm:t>
    </dgm:pt>
    <dgm:pt modelId="{7632DB4D-F092-483A-81DD-A1A23F2A959C}" type="parTrans" cxnId="{1DFF6CDC-ACDC-4DF5-A9A2-B62632006C6B}">
      <dgm:prSet/>
      <dgm:spPr/>
      <dgm:t>
        <a:bodyPr/>
        <a:lstStyle/>
        <a:p>
          <a:endParaRPr lang="uk-UA"/>
        </a:p>
      </dgm:t>
    </dgm:pt>
    <dgm:pt modelId="{90F40C2E-F73C-4571-99F6-3C8160F4627D}" type="sibTrans" cxnId="{1DFF6CDC-ACDC-4DF5-A9A2-B62632006C6B}">
      <dgm:prSet/>
      <dgm:spPr/>
      <dgm:t>
        <a:bodyPr/>
        <a:lstStyle/>
        <a:p>
          <a:endParaRPr lang="uk-UA"/>
        </a:p>
      </dgm:t>
    </dgm:pt>
    <dgm:pt modelId="{2119078C-0886-48E6-B0A8-7F7BE50D5C2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Arial" charset="0"/>
            </a:rPr>
            <a:t>in der Diskussion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Arial" charset="0"/>
            </a:rPr>
            <a:t>teilnehmen</a:t>
          </a:r>
          <a:endParaRPr kumimoji="0" lang="ru-RU" b="0" i="0" u="none" strike="noStrike" cap="none" normalizeH="0" baseline="0" dirty="0" smtClean="0">
            <a:ln>
              <a:noFill/>
            </a:ln>
            <a:solidFill>
              <a:schemeClr val="tx1"/>
            </a:solidFill>
            <a:effectLst/>
            <a:latin typeface="Arial" charset="0"/>
          </a:endParaRPr>
        </a:p>
      </dgm:t>
    </dgm:pt>
    <dgm:pt modelId="{EC55C65C-3BD6-4CE3-88C1-07A1E9B91C9B}" type="parTrans" cxnId="{0EB8E584-5B37-440D-9776-128F878B74E6}">
      <dgm:prSet/>
      <dgm:spPr/>
      <dgm:t>
        <a:bodyPr/>
        <a:lstStyle/>
        <a:p>
          <a:endParaRPr lang="uk-UA"/>
        </a:p>
      </dgm:t>
    </dgm:pt>
    <dgm:pt modelId="{3BAFDD40-484F-4A61-B119-65D08591AA17}" type="sibTrans" cxnId="{0EB8E584-5B37-440D-9776-128F878B74E6}">
      <dgm:prSet/>
      <dgm:spPr/>
      <dgm:t>
        <a:bodyPr/>
        <a:lstStyle/>
        <a:p>
          <a:endParaRPr lang="uk-UA"/>
        </a:p>
      </dgm:t>
    </dgm:pt>
    <dgm:pt modelId="{027CB842-B3A8-4AEA-BFCA-C6E9200E851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Arial" charset="0"/>
            </a:rPr>
            <a:t>die kognitive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Arial" charset="0"/>
            </a:rPr>
            <a:t>Prozessen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Arial" charset="0"/>
            </a:rPr>
            <a:t>stimulieren</a:t>
          </a:r>
          <a:endParaRPr kumimoji="0" lang="ru-RU" b="0" i="0" u="none" strike="noStrike" cap="none" normalizeH="0" baseline="0" dirty="0" smtClean="0">
            <a:ln>
              <a:noFill/>
            </a:ln>
            <a:solidFill>
              <a:schemeClr val="tx1"/>
            </a:solidFill>
            <a:effectLst/>
            <a:latin typeface="Arial" charset="0"/>
          </a:endParaRPr>
        </a:p>
      </dgm:t>
    </dgm:pt>
    <dgm:pt modelId="{D29876BD-FAAB-4881-922E-672FE4D54730}" type="parTrans" cxnId="{04C9CB56-A3D2-4361-91B5-866FCDAE4B36}">
      <dgm:prSet/>
      <dgm:spPr/>
      <dgm:t>
        <a:bodyPr/>
        <a:lstStyle/>
        <a:p>
          <a:endParaRPr lang="uk-UA"/>
        </a:p>
      </dgm:t>
    </dgm:pt>
    <dgm:pt modelId="{EB4EA237-2AF2-4EAB-B350-85EDF4D538D4}" type="sibTrans" cxnId="{04C9CB56-A3D2-4361-91B5-866FCDAE4B36}">
      <dgm:prSet/>
      <dgm:spPr/>
      <dgm:t>
        <a:bodyPr/>
        <a:lstStyle/>
        <a:p>
          <a:endParaRPr lang="uk-UA"/>
        </a:p>
      </dgm:t>
    </dgm:pt>
    <dgm:pt modelId="{D050FD55-E773-4402-8BEE-0F0FECF9BEB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Arial" charset="0"/>
            </a:rPr>
            <a:t>aktiv im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Arial" charset="0"/>
            </a:rPr>
            <a:t>Lernprozess</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Arial" charset="0"/>
            </a:rPr>
            <a:t>teilnehmen</a:t>
          </a:r>
          <a:endParaRPr kumimoji="0" lang="ru-RU" b="0" i="0" u="none" strike="noStrike" cap="none" normalizeH="0" baseline="0" dirty="0" smtClean="0">
            <a:ln>
              <a:noFill/>
            </a:ln>
            <a:solidFill>
              <a:schemeClr val="tx1"/>
            </a:solidFill>
            <a:effectLst/>
            <a:latin typeface="Arial" charset="0"/>
          </a:endParaRPr>
        </a:p>
      </dgm:t>
    </dgm:pt>
    <dgm:pt modelId="{CD442AF2-96B8-4B9E-B9FD-E6D4021CCFF9}" type="parTrans" cxnId="{19D93E1B-7F7B-4CAE-AD87-FA530B3FC9F1}">
      <dgm:prSet/>
      <dgm:spPr/>
      <dgm:t>
        <a:bodyPr/>
        <a:lstStyle/>
        <a:p>
          <a:endParaRPr lang="uk-UA"/>
        </a:p>
      </dgm:t>
    </dgm:pt>
    <dgm:pt modelId="{2B8481EF-E4A3-4BD6-8FC9-2C9C5206CBD5}" type="sibTrans" cxnId="{19D93E1B-7F7B-4CAE-AD87-FA530B3FC9F1}">
      <dgm:prSet/>
      <dgm:spPr/>
      <dgm:t>
        <a:bodyPr/>
        <a:lstStyle/>
        <a:p>
          <a:endParaRPr lang="uk-UA"/>
        </a:p>
      </dgm:t>
    </dgm:pt>
    <dgm:pt modelId="{1423A9F1-DEF6-43BF-9B3A-8538858814F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Arial" charset="0"/>
            </a:rPr>
            <a:t>seine Gedanke und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Arial" charset="0"/>
            </a:rPr>
            <a:t>Gefühle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Arial" charset="0"/>
            </a:rPr>
            <a:t>äußern, seine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Arial" charset="0"/>
            </a:rPr>
            <a:t>Erfahrung benutzen</a:t>
          </a:r>
          <a:endParaRPr kumimoji="0" lang="ru-RU" b="0" i="0" u="none" strike="noStrike" cap="none" normalizeH="0" baseline="0" dirty="0" smtClean="0">
            <a:ln>
              <a:noFill/>
            </a:ln>
            <a:solidFill>
              <a:schemeClr val="tx1"/>
            </a:solidFill>
            <a:effectLst/>
            <a:latin typeface="Arial" charset="0"/>
          </a:endParaRPr>
        </a:p>
      </dgm:t>
    </dgm:pt>
    <dgm:pt modelId="{0165D5BC-263F-4FA1-AD80-6C558D20ECC5}" type="parTrans" cxnId="{D56FEAFA-25F1-4B16-B82F-9EFF95B398A0}">
      <dgm:prSet/>
      <dgm:spPr/>
      <dgm:t>
        <a:bodyPr/>
        <a:lstStyle/>
        <a:p>
          <a:endParaRPr lang="uk-UA"/>
        </a:p>
      </dgm:t>
    </dgm:pt>
    <dgm:pt modelId="{16E19778-D041-4D26-9F6A-CA06816BE173}" type="sibTrans" cxnId="{D56FEAFA-25F1-4B16-B82F-9EFF95B398A0}">
      <dgm:prSet/>
      <dgm:spPr/>
      <dgm:t>
        <a:bodyPr/>
        <a:lstStyle/>
        <a:p>
          <a:endParaRPr lang="uk-UA"/>
        </a:p>
      </dgm:t>
    </dgm:pt>
    <dgm:pt modelId="{71D368A6-EF05-46A2-B73B-E5294041CCE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Arial" charset="0"/>
            </a:rPr>
            <a:t>reale Situation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Arial" charset="0"/>
            </a:rPr>
            <a:t>imitieren</a:t>
          </a:r>
          <a:endParaRPr kumimoji="0" lang="ru-RU" b="0" i="0" u="none" strike="noStrike" cap="none" normalizeH="0" baseline="0" dirty="0" smtClean="0">
            <a:ln>
              <a:noFill/>
            </a:ln>
            <a:solidFill>
              <a:schemeClr val="tx1"/>
            </a:solidFill>
            <a:effectLst/>
            <a:latin typeface="Arial" charset="0"/>
          </a:endParaRPr>
        </a:p>
      </dgm:t>
    </dgm:pt>
    <dgm:pt modelId="{87C90A3D-D6CD-4F00-9B2F-CC23B4AED5B6}" type="parTrans" cxnId="{914C7B98-4990-4EA8-8F9C-6FD8935D34DC}">
      <dgm:prSet/>
      <dgm:spPr/>
      <dgm:t>
        <a:bodyPr/>
        <a:lstStyle/>
        <a:p>
          <a:endParaRPr lang="uk-UA"/>
        </a:p>
      </dgm:t>
    </dgm:pt>
    <dgm:pt modelId="{242651D0-C1E8-41EA-BEAA-5810B873DA64}" type="sibTrans" cxnId="{914C7B98-4990-4EA8-8F9C-6FD8935D34DC}">
      <dgm:prSet/>
      <dgm:spPr/>
      <dgm:t>
        <a:bodyPr/>
        <a:lstStyle/>
        <a:p>
          <a:endParaRPr lang="uk-UA"/>
        </a:p>
      </dgm:t>
    </dgm:pt>
    <dgm:pt modelId="{221EFA5E-E34D-452B-95C3-B88B8D3A3F9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Arial" charset="0"/>
            </a:rPr>
            <a:t>zusammen arbeiten</a:t>
          </a:r>
          <a:endParaRPr kumimoji="0" lang="ru-RU" b="0" i="0" u="none" strike="noStrike" cap="none" normalizeH="0" baseline="0" dirty="0" smtClean="0">
            <a:ln>
              <a:noFill/>
            </a:ln>
            <a:solidFill>
              <a:schemeClr val="tx1"/>
            </a:solidFill>
            <a:effectLst/>
            <a:latin typeface="Arial" charset="0"/>
          </a:endParaRPr>
        </a:p>
      </dgm:t>
    </dgm:pt>
    <dgm:pt modelId="{98DEFB60-570F-4609-BB42-B091154FECC2}" type="parTrans" cxnId="{2381E4A3-18E6-44D0-AE24-34030D80F1BD}">
      <dgm:prSet/>
      <dgm:spPr/>
      <dgm:t>
        <a:bodyPr/>
        <a:lstStyle/>
        <a:p>
          <a:endParaRPr lang="uk-UA"/>
        </a:p>
      </dgm:t>
    </dgm:pt>
    <dgm:pt modelId="{224A4B6E-D328-4E4C-8A6E-10FC651FF6C7}" type="sibTrans" cxnId="{2381E4A3-18E6-44D0-AE24-34030D80F1BD}">
      <dgm:prSet/>
      <dgm:spPr/>
      <dgm:t>
        <a:bodyPr/>
        <a:lstStyle/>
        <a:p>
          <a:endParaRPr lang="uk-UA"/>
        </a:p>
      </dgm:t>
    </dgm:pt>
    <dgm:pt modelId="{CD395FA2-99AB-4215-90DB-83002198C1C6}" type="pres">
      <dgm:prSet presAssocID="{1619667D-AE72-4B2D-B798-185E54965E95}" presName="cycle" presStyleCnt="0">
        <dgm:presLayoutVars>
          <dgm:chMax val="1"/>
          <dgm:dir/>
          <dgm:animLvl val="ctr"/>
          <dgm:resizeHandles val="exact"/>
        </dgm:presLayoutVars>
      </dgm:prSet>
      <dgm:spPr/>
    </dgm:pt>
    <dgm:pt modelId="{63D15274-9227-4198-9B64-027C9C7F08B5}" type="pres">
      <dgm:prSet presAssocID="{4136B8BE-3585-4889-9D56-3CEE06E101E7}" presName="centerShape" presStyleLbl="node0" presStyleIdx="0" presStyleCnt="1" custScaleX="133214" custScaleY="123278"/>
      <dgm:spPr/>
      <dgm:t>
        <a:bodyPr/>
        <a:lstStyle/>
        <a:p>
          <a:endParaRPr lang="uk-UA"/>
        </a:p>
      </dgm:t>
    </dgm:pt>
    <dgm:pt modelId="{33B4108B-4053-4768-BAC9-0C9BC31A3CAA}" type="pres">
      <dgm:prSet presAssocID="{EC55C65C-3BD6-4CE3-88C1-07A1E9B91C9B}" presName="Name9" presStyleLbl="parChTrans1D2" presStyleIdx="0" presStyleCnt="6"/>
      <dgm:spPr/>
      <dgm:t>
        <a:bodyPr/>
        <a:lstStyle/>
        <a:p>
          <a:endParaRPr lang="uk-UA"/>
        </a:p>
      </dgm:t>
    </dgm:pt>
    <dgm:pt modelId="{9DB6784C-1C03-45E5-BA84-1AC123C7830C}" type="pres">
      <dgm:prSet presAssocID="{EC55C65C-3BD6-4CE3-88C1-07A1E9B91C9B}" presName="connTx" presStyleLbl="parChTrans1D2" presStyleIdx="0" presStyleCnt="6"/>
      <dgm:spPr/>
      <dgm:t>
        <a:bodyPr/>
        <a:lstStyle/>
        <a:p>
          <a:endParaRPr lang="uk-UA"/>
        </a:p>
      </dgm:t>
    </dgm:pt>
    <dgm:pt modelId="{36636F61-10A4-41C2-AB82-AB5A6D38EBCD}" type="pres">
      <dgm:prSet presAssocID="{2119078C-0886-48E6-B0A8-7F7BE50D5C2F}" presName="node" presStyleLbl="node1" presStyleIdx="0" presStyleCnt="6" custScaleX="125820" custScaleY="105697">
        <dgm:presLayoutVars>
          <dgm:bulletEnabled val="1"/>
        </dgm:presLayoutVars>
      </dgm:prSet>
      <dgm:spPr/>
      <dgm:t>
        <a:bodyPr/>
        <a:lstStyle/>
        <a:p>
          <a:endParaRPr lang="uk-UA"/>
        </a:p>
      </dgm:t>
    </dgm:pt>
    <dgm:pt modelId="{7DDD0F5F-C29C-477C-B114-0178DFA19293}" type="pres">
      <dgm:prSet presAssocID="{D29876BD-FAAB-4881-922E-672FE4D54730}" presName="Name9" presStyleLbl="parChTrans1D2" presStyleIdx="1" presStyleCnt="6"/>
      <dgm:spPr/>
      <dgm:t>
        <a:bodyPr/>
        <a:lstStyle/>
        <a:p>
          <a:endParaRPr lang="uk-UA"/>
        </a:p>
      </dgm:t>
    </dgm:pt>
    <dgm:pt modelId="{D4E06749-8E54-4786-924E-7424B42AA9F8}" type="pres">
      <dgm:prSet presAssocID="{D29876BD-FAAB-4881-922E-672FE4D54730}" presName="connTx" presStyleLbl="parChTrans1D2" presStyleIdx="1" presStyleCnt="6"/>
      <dgm:spPr/>
      <dgm:t>
        <a:bodyPr/>
        <a:lstStyle/>
        <a:p>
          <a:endParaRPr lang="uk-UA"/>
        </a:p>
      </dgm:t>
    </dgm:pt>
    <dgm:pt modelId="{1CA9CB5C-E790-4EC0-8540-F5CF5D1E2A21}" type="pres">
      <dgm:prSet presAssocID="{027CB842-B3A8-4AEA-BFCA-C6E9200E851A}" presName="node" presStyleLbl="node1" presStyleIdx="1" presStyleCnt="6" custScaleX="141345">
        <dgm:presLayoutVars>
          <dgm:bulletEnabled val="1"/>
        </dgm:presLayoutVars>
      </dgm:prSet>
      <dgm:spPr/>
      <dgm:t>
        <a:bodyPr/>
        <a:lstStyle/>
        <a:p>
          <a:endParaRPr lang="uk-UA"/>
        </a:p>
      </dgm:t>
    </dgm:pt>
    <dgm:pt modelId="{373B8568-5CCB-4351-BE90-8EF044E7B60D}" type="pres">
      <dgm:prSet presAssocID="{CD442AF2-96B8-4B9E-B9FD-E6D4021CCFF9}" presName="Name9" presStyleLbl="parChTrans1D2" presStyleIdx="2" presStyleCnt="6"/>
      <dgm:spPr/>
      <dgm:t>
        <a:bodyPr/>
        <a:lstStyle/>
        <a:p>
          <a:endParaRPr lang="uk-UA"/>
        </a:p>
      </dgm:t>
    </dgm:pt>
    <dgm:pt modelId="{E0E20014-EC8E-4F17-8A46-EBAFDCB54DB2}" type="pres">
      <dgm:prSet presAssocID="{CD442AF2-96B8-4B9E-B9FD-E6D4021CCFF9}" presName="connTx" presStyleLbl="parChTrans1D2" presStyleIdx="2" presStyleCnt="6"/>
      <dgm:spPr/>
      <dgm:t>
        <a:bodyPr/>
        <a:lstStyle/>
        <a:p>
          <a:endParaRPr lang="uk-UA"/>
        </a:p>
      </dgm:t>
    </dgm:pt>
    <dgm:pt modelId="{2529E1EA-07A9-4914-B9BB-B47FCD0CE22D}" type="pres">
      <dgm:prSet presAssocID="{D050FD55-E773-4402-8BEE-0F0FECF9BEB1}" presName="node" presStyleLbl="node1" presStyleIdx="2" presStyleCnt="6" custScaleX="143657">
        <dgm:presLayoutVars>
          <dgm:bulletEnabled val="1"/>
        </dgm:presLayoutVars>
      </dgm:prSet>
      <dgm:spPr/>
      <dgm:t>
        <a:bodyPr/>
        <a:lstStyle/>
        <a:p>
          <a:endParaRPr lang="uk-UA"/>
        </a:p>
      </dgm:t>
    </dgm:pt>
    <dgm:pt modelId="{EC8CF48D-8B7A-48DB-94B9-F528C6CD58FD}" type="pres">
      <dgm:prSet presAssocID="{0165D5BC-263F-4FA1-AD80-6C558D20ECC5}" presName="Name9" presStyleLbl="parChTrans1D2" presStyleIdx="3" presStyleCnt="6"/>
      <dgm:spPr/>
      <dgm:t>
        <a:bodyPr/>
        <a:lstStyle/>
        <a:p>
          <a:endParaRPr lang="uk-UA"/>
        </a:p>
      </dgm:t>
    </dgm:pt>
    <dgm:pt modelId="{A5A84FB8-9C97-4BCF-A517-29CA4B0C2F90}" type="pres">
      <dgm:prSet presAssocID="{0165D5BC-263F-4FA1-AD80-6C558D20ECC5}" presName="connTx" presStyleLbl="parChTrans1D2" presStyleIdx="3" presStyleCnt="6"/>
      <dgm:spPr/>
      <dgm:t>
        <a:bodyPr/>
        <a:lstStyle/>
        <a:p>
          <a:endParaRPr lang="uk-UA"/>
        </a:p>
      </dgm:t>
    </dgm:pt>
    <dgm:pt modelId="{0B612002-4E06-4CBA-BB0B-1665A6B7FDA1}" type="pres">
      <dgm:prSet presAssocID="{1423A9F1-DEF6-43BF-9B3A-8538858814F4}" presName="node" presStyleLbl="node1" presStyleIdx="3" presStyleCnt="6" custScaleX="135900">
        <dgm:presLayoutVars>
          <dgm:bulletEnabled val="1"/>
        </dgm:presLayoutVars>
      </dgm:prSet>
      <dgm:spPr/>
      <dgm:t>
        <a:bodyPr/>
        <a:lstStyle/>
        <a:p>
          <a:endParaRPr lang="uk-UA"/>
        </a:p>
      </dgm:t>
    </dgm:pt>
    <dgm:pt modelId="{A9D3D8C6-3E25-40C3-9804-C2D37C61883F}" type="pres">
      <dgm:prSet presAssocID="{87C90A3D-D6CD-4F00-9B2F-CC23B4AED5B6}" presName="Name9" presStyleLbl="parChTrans1D2" presStyleIdx="4" presStyleCnt="6"/>
      <dgm:spPr/>
      <dgm:t>
        <a:bodyPr/>
        <a:lstStyle/>
        <a:p>
          <a:endParaRPr lang="uk-UA"/>
        </a:p>
      </dgm:t>
    </dgm:pt>
    <dgm:pt modelId="{3A5E7B3D-A3E4-451A-9BD3-B263842EDF85}" type="pres">
      <dgm:prSet presAssocID="{87C90A3D-D6CD-4F00-9B2F-CC23B4AED5B6}" presName="connTx" presStyleLbl="parChTrans1D2" presStyleIdx="4" presStyleCnt="6"/>
      <dgm:spPr/>
      <dgm:t>
        <a:bodyPr/>
        <a:lstStyle/>
        <a:p>
          <a:endParaRPr lang="uk-UA"/>
        </a:p>
      </dgm:t>
    </dgm:pt>
    <dgm:pt modelId="{DB64F1B6-0674-4D0D-AC5E-A444A8E7A5F5}" type="pres">
      <dgm:prSet presAssocID="{71D368A6-EF05-46A2-B73B-E5294041CCE6}" presName="node" presStyleLbl="node1" presStyleIdx="4" presStyleCnt="6" custScaleX="146454">
        <dgm:presLayoutVars>
          <dgm:bulletEnabled val="1"/>
        </dgm:presLayoutVars>
      </dgm:prSet>
      <dgm:spPr/>
      <dgm:t>
        <a:bodyPr/>
        <a:lstStyle/>
        <a:p>
          <a:endParaRPr lang="uk-UA"/>
        </a:p>
      </dgm:t>
    </dgm:pt>
    <dgm:pt modelId="{D72F9494-FDCB-4B88-8454-606D66FFB3FF}" type="pres">
      <dgm:prSet presAssocID="{98DEFB60-570F-4609-BB42-B091154FECC2}" presName="Name9" presStyleLbl="parChTrans1D2" presStyleIdx="5" presStyleCnt="6"/>
      <dgm:spPr/>
      <dgm:t>
        <a:bodyPr/>
        <a:lstStyle/>
        <a:p>
          <a:endParaRPr lang="uk-UA"/>
        </a:p>
      </dgm:t>
    </dgm:pt>
    <dgm:pt modelId="{497C1F91-F7CA-4D1E-B8C0-A14F51EF758C}" type="pres">
      <dgm:prSet presAssocID="{98DEFB60-570F-4609-BB42-B091154FECC2}" presName="connTx" presStyleLbl="parChTrans1D2" presStyleIdx="5" presStyleCnt="6"/>
      <dgm:spPr/>
      <dgm:t>
        <a:bodyPr/>
        <a:lstStyle/>
        <a:p>
          <a:endParaRPr lang="uk-UA"/>
        </a:p>
      </dgm:t>
    </dgm:pt>
    <dgm:pt modelId="{E3D192CC-D079-4E62-BD7F-8250460C960A}" type="pres">
      <dgm:prSet presAssocID="{221EFA5E-E34D-452B-95C3-B88B8D3A3F94}" presName="node" presStyleLbl="node1" presStyleIdx="5" presStyleCnt="6" custScaleX="137122">
        <dgm:presLayoutVars>
          <dgm:bulletEnabled val="1"/>
        </dgm:presLayoutVars>
      </dgm:prSet>
      <dgm:spPr/>
      <dgm:t>
        <a:bodyPr/>
        <a:lstStyle/>
        <a:p>
          <a:endParaRPr lang="uk-UA"/>
        </a:p>
      </dgm:t>
    </dgm:pt>
  </dgm:ptLst>
  <dgm:cxnLst>
    <dgm:cxn modelId="{0FE68E49-6BFD-4D80-9179-06F8EC774BC6}" type="presOf" srcId="{D050FD55-E773-4402-8BEE-0F0FECF9BEB1}" destId="{2529E1EA-07A9-4914-B9BB-B47FCD0CE22D}" srcOrd="0" destOrd="0" presId="urn:microsoft.com/office/officeart/2005/8/layout/radial1"/>
    <dgm:cxn modelId="{90D61D7E-9793-4A9F-987F-09BB1CD1B749}" type="presOf" srcId="{2119078C-0886-48E6-B0A8-7F7BE50D5C2F}" destId="{36636F61-10A4-41C2-AB82-AB5A6D38EBCD}" srcOrd="0" destOrd="0" presId="urn:microsoft.com/office/officeart/2005/8/layout/radial1"/>
    <dgm:cxn modelId="{B5BBC470-D333-4064-95F9-6796F54A1CBA}" type="presOf" srcId="{EC55C65C-3BD6-4CE3-88C1-07A1E9B91C9B}" destId="{33B4108B-4053-4768-BAC9-0C9BC31A3CAA}" srcOrd="0" destOrd="0" presId="urn:microsoft.com/office/officeart/2005/8/layout/radial1"/>
    <dgm:cxn modelId="{035A933B-69B9-40C6-BA9A-56DFE85ACEB5}" type="presOf" srcId="{221EFA5E-E34D-452B-95C3-B88B8D3A3F94}" destId="{E3D192CC-D079-4E62-BD7F-8250460C960A}" srcOrd="0" destOrd="0" presId="urn:microsoft.com/office/officeart/2005/8/layout/radial1"/>
    <dgm:cxn modelId="{C4E00F25-B640-4B49-B518-012542F86E93}" type="presOf" srcId="{CD442AF2-96B8-4B9E-B9FD-E6D4021CCFF9}" destId="{E0E20014-EC8E-4F17-8A46-EBAFDCB54DB2}" srcOrd="1" destOrd="0" presId="urn:microsoft.com/office/officeart/2005/8/layout/radial1"/>
    <dgm:cxn modelId="{1CEF9BEE-0119-4B31-A6B3-6308F095F468}" type="presOf" srcId="{027CB842-B3A8-4AEA-BFCA-C6E9200E851A}" destId="{1CA9CB5C-E790-4EC0-8540-F5CF5D1E2A21}" srcOrd="0" destOrd="0" presId="urn:microsoft.com/office/officeart/2005/8/layout/radial1"/>
    <dgm:cxn modelId="{914C7B98-4990-4EA8-8F9C-6FD8935D34DC}" srcId="{4136B8BE-3585-4889-9D56-3CEE06E101E7}" destId="{71D368A6-EF05-46A2-B73B-E5294041CCE6}" srcOrd="4" destOrd="0" parTransId="{87C90A3D-D6CD-4F00-9B2F-CC23B4AED5B6}" sibTransId="{242651D0-C1E8-41EA-BEAA-5810B873DA64}"/>
    <dgm:cxn modelId="{73D86D9F-17D7-4552-9FBE-E6AA63665527}" type="presOf" srcId="{D29876BD-FAAB-4881-922E-672FE4D54730}" destId="{7DDD0F5F-C29C-477C-B114-0178DFA19293}" srcOrd="0" destOrd="0" presId="urn:microsoft.com/office/officeart/2005/8/layout/radial1"/>
    <dgm:cxn modelId="{4E701F52-5786-4743-A962-B05ADFBED1E8}" type="presOf" srcId="{1423A9F1-DEF6-43BF-9B3A-8538858814F4}" destId="{0B612002-4E06-4CBA-BB0B-1665A6B7FDA1}" srcOrd="0" destOrd="0" presId="urn:microsoft.com/office/officeart/2005/8/layout/radial1"/>
    <dgm:cxn modelId="{2381E4A3-18E6-44D0-AE24-34030D80F1BD}" srcId="{4136B8BE-3585-4889-9D56-3CEE06E101E7}" destId="{221EFA5E-E34D-452B-95C3-B88B8D3A3F94}" srcOrd="5" destOrd="0" parTransId="{98DEFB60-570F-4609-BB42-B091154FECC2}" sibTransId="{224A4B6E-D328-4E4C-8A6E-10FC651FF6C7}"/>
    <dgm:cxn modelId="{7A1C2748-9B62-4730-96B5-48994473750D}" type="presOf" srcId="{EC55C65C-3BD6-4CE3-88C1-07A1E9B91C9B}" destId="{9DB6784C-1C03-45E5-BA84-1AC123C7830C}" srcOrd="1" destOrd="0" presId="urn:microsoft.com/office/officeart/2005/8/layout/radial1"/>
    <dgm:cxn modelId="{E6B2B06A-1A35-453E-8338-B77727FE7E11}" type="presOf" srcId="{87C90A3D-D6CD-4F00-9B2F-CC23B4AED5B6}" destId="{A9D3D8C6-3E25-40C3-9804-C2D37C61883F}" srcOrd="0" destOrd="0" presId="urn:microsoft.com/office/officeart/2005/8/layout/radial1"/>
    <dgm:cxn modelId="{19D93E1B-7F7B-4CAE-AD87-FA530B3FC9F1}" srcId="{4136B8BE-3585-4889-9D56-3CEE06E101E7}" destId="{D050FD55-E773-4402-8BEE-0F0FECF9BEB1}" srcOrd="2" destOrd="0" parTransId="{CD442AF2-96B8-4B9E-B9FD-E6D4021CCFF9}" sibTransId="{2B8481EF-E4A3-4BD6-8FC9-2C9C5206CBD5}"/>
    <dgm:cxn modelId="{53B0F589-CD5A-4863-9E16-3A64194EA429}" type="presOf" srcId="{CD442AF2-96B8-4B9E-B9FD-E6D4021CCFF9}" destId="{373B8568-5CCB-4351-BE90-8EF044E7B60D}" srcOrd="0" destOrd="0" presId="urn:microsoft.com/office/officeart/2005/8/layout/radial1"/>
    <dgm:cxn modelId="{64D4FB8A-D8D6-44EE-AAA6-296036339FEF}" type="presOf" srcId="{0165D5BC-263F-4FA1-AD80-6C558D20ECC5}" destId="{A5A84FB8-9C97-4BCF-A517-29CA4B0C2F90}" srcOrd="1" destOrd="0" presId="urn:microsoft.com/office/officeart/2005/8/layout/radial1"/>
    <dgm:cxn modelId="{86FE884F-482A-4E26-BCB2-AC9D41B2AD1C}" type="presOf" srcId="{98DEFB60-570F-4609-BB42-B091154FECC2}" destId="{D72F9494-FDCB-4B88-8454-606D66FFB3FF}" srcOrd="0" destOrd="0" presId="urn:microsoft.com/office/officeart/2005/8/layout/radial1"/>
    <dgm:cxn modelId="{28852BAA-454E-45D6-9514-8317F39046F7}" type="presOf" srcId="{4136B8BE-3585-4889-9D56-3CEE06E101E7}" destId="{63D15274-9227-4198-9B64-027C9C7F08B5}" srcOrd="0" destOrd="0" presId="urn:microsoft.com/office/officeart/2005/8/layout/radial1"/>
    <dgm:cxn modelId="{B1FA3024-AA66-4C23-9B4E-AF55BDD29EDA}" type="presOf" srcId="{0165D5BC-263F-4FA1-AD80-6C558D20ECC5}" destId="{EC8CF48D-8B7A-48DB-94B9-F528C6CD58FD}" srcOrd="0" destOrd="0" presId="urn:microsoft.com/office/officeart/2005/8/layout/radial1"/>
    <dgm:cxn modelId="{0EB8E584-5B37-440D-9776-128F878B74E6}" srcId="{4136B8BE-3585-4889-9D56-3CEE06E101E7}" destId="{2119078C-0886-48E6-B0A8-7F7BE50D5C2F}" srcOrd="0" destOrd="0" parTransId="{EC55C65C-3BD6-4CE3-88C1-07A1E9B91C9B}" sibTransId="{3BAFDD40-484F-4A61-B119-65D08591AA17}"/>
    <dgm:cxn modelId="{104CAE08-0924-42ED-9B36-974BEB4AC31D}" type="presOf" srcId="{87C90A3D-D6CD-4F00-9B2F-CC23B4AED5B6}" destId="{3A5E7B3D-A3E4-451A-9BD3-B263842EDF85}" srcOrd="1" destOrd="0" presId="urn:microsoft.com/office/officeart/2005/8/layout/radial1"/>
    <dgm:cxn modelId="{28EF3806-FDEA-4AB1-9823-9AF4A2E5F7DF}" type="presOf" srcId="{1619667D-AE72-4B2D-B798-185E54965E95}" destId="{CD395FA2-99AB-4215-90DB-83002198C1C6}" srcOrd="0" destOrd="0" presId="urn:microsoft.com/office/officeart/2005/8/layout/radial1"/>
    <dgm:cxn modelId="{845C571F-98B4-409B-A271-2F2BE251DAF4}" type="presOf" srcId="{98DEFB60-570F-4609-BB42-B091154FECC2}" destId="{497C1F91-F7CA-4D1E-B8C0-A14F51EF758C}" srcOrd="1" destOrd="0" presId="urn:microsoft.com/office/officeart/2005/8/layout/radial1"/>
    <dgm:cxn modelId="{BFBB58BD-C452-48D6-9170-3E506FBDE736}" type="presOf" srcId="{D29876BD-FAAB-4881-922E-672FE4D54730}" destId="{D4E06749-8E54-4786-924E-7424B42AA9F8}" srcOrd="1" destOrd="0" presId="urn:microsoft.com/office/officeart/2005/8/layout/radial1"/>
    <dgm:cxn modelId="{04C9CB56-A3D2-4361-91B5-866FCDAE4B36}" srcId="{4136B8BE-3585-4889-9D56-3CEE06E101E7}" destId="{027CB842-B3A8-4AEA-BFCA-C6E9200E851A}" srcOrd="1" destOrd="0" parTransId="{D29876BD-FAAB-4881-922E-672FE4D54730}" sibTransId="{EB4EA237-2AF2-4EAB-B350-85EDF4D538D4}"/>
    <dgm:cxn modelId="{37675ADF-EF9B-468C-899B-52A59F708613}" type="presOf" srcId="{71D368A6-EF05-46A2-B73B-E5294041CCE6}" destId="{DB64F1B6-0674-4D0D-AC5E-A444A8E7A5F5}" srcOrd="0" destOrd="0" presId="urn:microsoft.com/office/officeart/2005/8/layout/radial1"/>
    <dgm:cxn modelId="{D56FEAFA-25F1-4B16-B82F-9EFF95B398A0}" srcId="{4136B8BE-3585-4889-9D56-3CEE06E101E7}" destId="{1423A9F1-DEF6-43BF-9B3A-8538858814F4}" srcOrd="3" destOrd="0" parTransId="{0165D5BC-263F-4FA1-AD80-6C558D20ECC5}" sibTransId="{16E19778-D041-4D26-9F6A-CA06816BE173}"/>
    <dgm:cxn modelId="{1DFF6CDC-ACDC-4DF5-A9A2-B62632006C6B}" srcId="{1619667D-AE72-4B2D-B798-185E54965E95}" destId="{4136B8BE-3585-4889-9D56-3CEE06E101E7}" srcOrd="0" destOrd="0" parTransId="{7632DB4D-F092-483A-81DD-A1A23F2A959C}" sibTransId="{90F40C2E-F73C-4571-99F6-3C8160F4627D}"/>
    <dgm:cxn modelId="{DB7A2D69-F293-4F44-A93B-13CB939E8DD0}" type="presParOf" srcId="{CD395FA2-99AB-4215-90DB-83002198C1C6}" destId="{63D15274-9227-4198-9B64-027C9C7F08B5}" srcOrd="0" destOrd="0" presId="urn:microsoft.com/office/officeart/2005/8/layout/radial1"/>
    <dgm:cxn modelId="{21354358-2389-4EF6-801C-E847C4DA2E8F}" type="presParOf" srcId="{CD395FA2-99AB-4215-90DB-83002198C1C6}" destId="{33B4108B-4053-4768-BAC9-0C9BC31A3CAA}" srcOrd="1" destOrd="0" presId="urn:microsoft.com/office/officeart/2005/8/layout/radial1"/>
    <dgm:cxn modelId="{EA5F1735-F5F1-4CAC-91DE-8530A99ACBF0}" type="presParOf" srcId="{33B4108B-4053-4768-BAC9-0C9BC31A3CAA}" destId="{9DB6784C-1C03-45E5-BA84-1AC123C7830C}" srcOrd="0" destOrd="0" presId="urn:microsoft.com/office/officeart/2005/8/layout/radial1"/>
    <dgm:cxn modelId="{0F20E892-C910-421E-9020-6697EE1532D8}" type="presParOf" srcId="{CD395FA2-99AB-4215-90DB-83002198C1C6}" destId="{36636F61-10A4-41C2-AB82-AB5A6D38EBCD}" srcOrd="2" destOrd="0" presId="urn:microsoft.com/office/officeart/2005/8/layout/radial1"/>
    <dgm:cxn modelId="{3497CC52-84F3-4C6B-9D8A-EA04C136B5C3}" type="presParOf" srcId="{CD395FA2-99AB-4215-90DB-83002198C1C6}" destId="{7DDD0F5F-C29C-477C-B114-0178DFA19293}" srcOrd="3" destOrd="0" presId="urn:microsoft.com/office/officeart/2005/8/layout/radial1"/>
    <dgm:cxn modelId="{F09ECC30-2817-44DE-B480-7F3866C0A1D5}" type="presParOf" srcId="{7DDD0F5F-C29C-477C-B114-0178DFA19293}" destId="{D4E06749-8E54-4786-924E-7424B42AA9F8}" srcOrd="0" destOrd="0" presId="urn:microsoft.com/office/officeart/2005/8/layout/radial1"/>
    <dgm:cxn modelId="{989DE9A3-92D7-479F-813C-526D7FC179A5}" type="presParOf" srcId="{CD395FA2-99AB-4215-90DB-83002198C1C6}" destId="{1CA9CB5C-E790-4EC0-8540-F5CF5D1E2A21}" srcOrd="4" destOrd="0" presId="urn:microsoft.com/office/officeart/2005/8/layout/radial1"/>
    <dgm:cxn modelId="{DD928C8E-5F6C-426D-ADF4-5935B898335E}" type="presParOf" srcId="{CD395FA2-99AB-4215-90DB-83002198C1C6}" destId="{373B8568-5CCB-4351-BE90-8EF044E7B60D}" srcOrd="5" destOrd="0" presId="urn:microsoft.com/office/officeart/2005/8/layout/radial1"/>
    <dgm:cxn modelId="{1DF0D22D-6EB1-4741-BCD9-F5FE5A39B1A9}" type="presParOf" srcId="{373B8568-5CCB-4351-BE90-8EF044E7B60D}" destId="{E0E20014-EC8E-4F17-8A46-EBAFDCB54DB2}" srcOrd="0" destOrd="0" presId="urn:microsoft.com/office/officeart/2005/8/layout/radial1"/>
    <dgm:cxn modelId="{3FDD51A5-8418-403D-84EE-B26637F169D6}" type="presParOf" srcId="{CD395FA2-99AB-4215-90DB-83002198C1C6}" destId="{2529E1EA-07A9-4914-B9BB-B47FCD0CE22D}" srcOrd="6" destOrd="0" presId="urn:microsoft.com/office/officeart/2005/8/layout/radial1"/>
    <dgm:cxn modelId="{98BA5040-A6EE-4DC7-8126-6E2B187AD1E5}" type="presParOf" srcId="{CD395FA2-99AB-4215-90DB-83002198C1C6}" destId="{EC8CF48D-8B7A-48DB-94B9-F528C6CD58FD}" srcOrd="7" destOrd="0" presId="urn:microsoft.com/office/officeart/2005/8/layout/radial1"/>
    <dgm:cxn modelId="{B6C1CC66-24BA-4BC6-8E5F-E17461629DCC}" type="presParOf" srcId="{EC8CF48D-8B7A-48DB-94B9-F528C6CD58FD}" destId="{A5A84FB8-9C97-4BCF-A517-29CA4B0C2F90}" srcOrd="0" destOrd="0" presId="urn:microsoft.com/office/officeart/2005/8/layout/radial1"/>
    <dgm:cxn modelId="{D7355938-1C6B-48CC-8C68-89E20B9F5570}" type="presParOf" srcId="{CD395FA2-99AB-4215-90DB-83002198C1C6}" destId="{0B612002-4E06-4CBA-BB0B-1665A6B7FDA1}" srcOrd="8" destOrd="0" presId="urn:microsoft.com/office/officeart/2005/8/layout/radial1"/>
    <dgm:cxn modelId="{35D7B3CD-0DF7-4325-8498-0B3BCF583EE9}" type="presParOf" srcId="{CD395FA2-99AB-4215-90DB-83002198C1C6}" destId="{A9D3D8C6-3E25-40C3-9804-C2D37C61883F}" srcOrd="9" destOrd="0" presId="urn:microsoft.com/office/officeart/2005/8/layout/radial1"/>
    <dgm:cxn modelId="{E5D3B0ED-B2F0-4AE5-9F55-E596643091EB}" type="presParOf" srcId="{A9D3D8C6-3E25-40C3-9804-C2D37C61883F}" destId="{3A5E7B3D-A3E4-451A-9BD3-B263842EDF85}" srcOrd="0" destOrd="0" presId="urn:microsoft.com/office/officeart/2005/8/layout/radial1"/>
    <dgm:cxn modelId="{57067F4C-5BC9-495D-8A47-F029B6E8DF77}" type="presParOf" srcId="{CD395FA2-99AB-4215-90DB-83002198C1C6}" destId="{DB64F1B6-0674-4D0D-AC5E-A444A8E7A5F5}" srcOrd="10" destOrd="0" presId="urn:microsoft.com/office/officeart/2005/8/layout/radial1"/>
    <dgm:cxn modelId="{F2FFE12F-069E-492B-B81E-3BA603F5408F}" type="presParOf" srcId="{CD395FA2-99AB-4215-90DB-83002198C1C6}" destId="{D72F9494-FDCB-4B88-8454-606D66FFB3FF}" srcOrd="11" destOrd="0" presId="urn:microsoft.com/office/officeart/2005/8/layout/radial1"/>
    <dgm:cxn modelId="{9EA18C83-8653-4771-A94F-B8506212C51D}" type="presParOf" srcId="{D72F9494-FDCB-4B88-8454-606D66FFB3FF}" destId="{497C1F91-F7CA-4D1E-B8C0-A14F51EF758C}" srcOrd="0" destOrd="0" presId="urn:microsoft.com/office/officeart/2005/8/layout/radial1"/>
    <dgm:cxn modelId="{B90664A9-8E3E-4829-913E-856CB8BD6C5D}" type="presParOf" srcId="{CD395FA2-99AB-4215-90DB-83002198C1C6}" destId="{E3D192CC-D079-4E62-BD7F-8250460C960A}" srcOrd="12" destOrd="0" presId="urn:microsoft.com/office/officeart/2005/8/layout/radia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B81446-BF3B-4BAB-9B43-E4E8E68F55A6}" type="doc">
      <dgm:prSet loTypeId="urn:microsoft.com/office/officeart/2005/8/layout/radial1" loCatId="relationship" qsTypeId="urn:microsoft.com/office/officeart/2005/8/quickstyle/simple1" qsCatId="simple" csTypeId="urn:microsoft.com/office/officeart/2005/8/colors/accent1_2" csCatId="accent1" phldr="1"/>
      <dgm:spPr/>
    </dgm:pt>
    <dgm:pt modelId="{3C3BC7E1-B740-4B72-9657-43719B972ABA}">
      <dgm:prSet/>
      <dgm:spPr>
        <a:ln w="12700">
          <a:solidFill>
            <a:srgbClr val="FF0000"/>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Arial" charset="0"/>
            </a:rPr>
            <a:t>Die Rolle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Arial" charset="0"/>
            </a:rPr>
            <a:t>Der Lehrer</a:t>
          </a:r>
          <a:endParaRPr kumimoji="0" lang="ru-RU" b="0" i="0" u="none" strike="noStrike" cap="none" normalizeH="0" baseline="0" dirty="0" smtClean="0">
            <a:ln>
              <a:noFill/>
            </a:ln>
            <a:solidFill>
              <a:schemeClr val="tx1"/>
            </a:solidFill>
            <a:effectLst/>
            <a:latin typeface="Arial" charset="0"/>
          </a:endParaRPr>
        </a:p>
      </dgm:t>
    </dgm:pt>
    <dgm:pt modelId="{BA18451E-E6F4-4E00-93EB-65AD810A75F8}" type="parTrans" cxnId="{E71E6556-B415-4BA5-9F75-4F691E6F3B93}">
      <dgm:prSet/>
      <dgm:spPr/>
      <dgm:t>
        <a:bodyPr/>
        <a:lstStyle/>
        <a:p>
          <a:endParaRPr lang="uk-UA"/>
        </a:p>
      </dgm:t>
    </dgm:pt>
    <dgm:pt modelId="{5AC9ED34-295A-4935-830E-ABBDED486B67}" type="sibTrans" cxnId="{E71E6556-B415-4BA5-9F75-4F691E6F3B93}">
      <dgm:prSet/>
      <dgm:spPr/>
      <dgm:t>
        <a:bodyPr/>
        <a:lstStyle/>
        <a:p>
          <a:endParaRPr lang="uk-UA"/>
        </a:p>
      </dgm:t>
    </dgm:pt>
    <dgm:pt modelId="{59D2865B-37C2-4834-8299-3A5F3C7666FB}">
      <dgm:prSet/>
      <dgm:spPr>
        <a:ln w="12700">
          <a:solidFill>
            <a:srgbClr val="FF0000"/>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smtClean="0">
              <a:ln>
                <a:noFill/>
              </a:ln>
              <a:solidFill>
                <a:schemeClr val="tx1"/>
              </a:solidFill>
              <a:effectLst/>
              <a:latin typeface="Arial" charset="0"/>
            </a:rPr>
            <a:t>Kollege</a:t>
          </a:r>
          <a:endParaRPr kumimoji="0" lang="ru-RU" b="0" i="0" u="none" strike="noStrike" cap="none" normalizeH="0" baseline="0" smtClean="0">
            <a:ln>
              <a:noFill/>
            </a:ln>
            <a:solidFill>
              <a:schemeClr val="tx1"/>
            </a:solidFill>
            <a:effectLst/>
            <a:latin typeface="Arial" charset="0"/>
          </a:endParaRPr>
        </a:p>
      </dgm:t>
    </dgm:pt>
    <dgm:pt modelId="{B9998106-1E90-4E2E-AFA1-EC47158E9131}" type="parTrans" cxnId="{316DF48D-4295-40F7-A7FB-58AB20087F53}">
      <dgm:prSet/>
      <dgm:spPr/>
      <dgm:t>
        <a:bodyPr/>
        <a:lstStyle/>
        <a:p>
          <a:endParaRPr lang="uk-UA"/>
        </a:p>
      </dgm:t>
    </dgm:pt>
    <dgm:pt modelId="{8EBC12B2-99A5-454C-87FB-92480425D4E4}" type="sibTrans" cxnId="{316DF48D-4295-40F7-A7FB-58AB20087F53}">
      <dgm:prSet/>
      <dgm:spPr/>
      <dgm:t>
        <a:bodyPr/>
        <a:lstStyle/>
        <a:p>
          <a:endParaRPr lang="uk-UA"/>
        </a:p>
      </dgm:t>
    </dgm:pt>
    <dgm:pt modelId="{4CEFCC80-7C10-451E-99D2-B3F03888BF7A}">
      <dgm:prSet/>
      <dgm:spPr>
        <a:ln w="12700">
          <a:solidFill>
            <a:srgbClr val="FF0000"/>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smtClean="0">
              <a:ln>
                <a:noFill/>
              </a:ln>
              <a:solidFill>
                <a:schemeClr val="tx1"/>
              </a:solidFill>
              <a:effectLst/>
              <a:latin typeface="Arial" charset="0"/>
            </a:rPr>
            <a:t>Experte</a:t>
          </a:r>
          <a:endParaRPr kumimoji="0" lang="ru-RU" b="0" i="0" u="none" strike="noStrike" cap="none" normalizeH="0" baseline="0" smtClean="0">
            <a:ln>
              <a:noFill/>
            </a:ln>
            <a:solidFill>
              <a:schemeClr val="tx1"/>
            </a:solidFill>
            <a:effectLst/>
            <a:latin typeface="Arial" charset="0"/>
          </a:endParaRPr>
        </a:p>
      </dgm:t>
    </dgm:pt>
    <dgm:pt modelId="{834A97D7-5E49-4102-BB36-69A4C8CF960D}" type="parTrans" cxnId="{CDBD46AC-BA52-4E22-B6BC-D72DF9351DCB}">
      <dgm:prSet/>
      <dgm:spPr/>
      <dgm:t>
        <a:bodyPr/>
        <a:lstStyle/>
        <a:p>
          <a:endParaRPr lang="uk-UA"/>
        </a:p>
      </dgm:t>
    </dgm:pt>
    <dgm:pt modelId="{1B38E5DD-36A5-409D-B717-48752F1F75C0}" type="sibTrans" cxnId="{CDBD46AC-BA52-4E22-B6BC-D72DF9351DCB}">
      <dgm:prSet/>
      <dgm:spPr/>
      <dgm:t>
        <a:bodyPr/>
        <a:lstStyle/>
        <a:p>
          <a:endParaRPr lang="uk-UA"/>
        </a:p>
      </dgm:t>
    </dgm:pt>
    <dgm:pt modelId="{505DADB1-14CB-4DF4-A445-4121EE1461C0}">
      <dgm:prSet/>
      <dgm:spPr>
        <a:ln w="12700">
          <a:solidFill>
            <a:srgbClr val="FF0000"/>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smtClean="0">
              <a:ln>
                <a:noFill/>
              </a:ln>
              <a:solidFill>
                <a:schemeClr val="tx1"/>
              </a:solidFill>
              <a:effectLst/>
              <a:latin typeface="Arial" charset="0"/>
            </a:rPr>
            <a:t>Partner</a:t>
          </a:r>
          <a:endParaRPr kumimoji="0" lang="ru-RU" b="0" i="0" u="none" strike="noStrike" cap="none" normalizeH="0" baseline="0" smtClean="0">
            <a:ln>
              <a:noFill/>
            </a:ln>
            <a:solidFill>
              <a:schemeClr val="tx1"/>
            </a:solidFill>
            <a:effectLst/>
            <a:latin typeface="Arial" charset="0"/>
          </a:endParaRPr>
        </a:p>
      </dgm:t>
    </dgm:pt>
    <dgm:pt modelId="{133E9437-C161-4A84-848D-6221991104B5}" type="parTrans" cxnId="{CD5B6320-374F-4C37-87B3-EF7C96F47DD8}">
      <dgm:prSet/>
      <dgm:spPr/>
      <dgm:t>
        <a:bodyPr/>
        <a:lstStyle/>
        <a:p>
          <a:endParaRPr lang="uk-UA"/>
        </a:p>
      </dgm:t>
    </dgm:pt>
    <dgm:pt modelId="{23FD1C90-B80F-457F-AB1C-9486009E8C01}" type="sibTrans" cxnId="{CD5B6320-374F-4C37-87B3-EF7C96F47DD8}">
      <dgm:prSet/>
      <dgm:spPr/>
      <dgm:t>
        <a:bodyPr/>
        <a:lstStyle/>
        <a:p>
          <a:endParaRPr lang="uk-UA"/>
        </a:p>
      </dgm:t>
    </dgm:pt>
    <dgm:pt modelId="{0255F6E4-420B-4D31-B603-13CDDD9B2471}">
      <dgm:prSet/>
      <dgm:spPr>
        <a:ln w="12700">
          <a:solidFill>
            <a:srgbClr val="FF0000"/>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smtClean="0">
              <a:ln>
                <a:noFill/>
              </a:ln>
              <a:solidFill>
                <a:schemeClr val="tx1"/>
              </a:solidFill>
              <a:effectLst/>
              <a:latin typeface="Arial" charset="0"/>
            </a:rPr>
            <a:t>Kontrolleur</a:t>
          </a:r>
          <a:endParaRPr kumimoji="0" lang="ru-RU" b="0" i="0" u="none" strike="noStrike" cap="none" normalizeH="0" baseline="0" smtClean="0">
            <a:ln>
              <a:noFill/>
            </a:ln>
            <a:solidFill>
              <a:schemeClr val="tx1"/>
            </a:solidFill>
            <a:effectLst/>
            <a:latin typeface="Arial" charset="0"/>
          </a:endParaRPr>
        </a:p>
      </dgm:t>
    </dgm:pt>
    <dgm:pt modelId="{7163FB8F-EC0D-40EF-8CF4-D4E958E735C1}" type="parTrans" cxnId="{5B53509D-B516-416D-BC5B-56710C83216E}">
      <dgm:prSet/>
      <dgm:spPr/>
      <dgm:t>
        <a:bodyPr/>
        <a:lstStyle/>
        <a:p>
          <a:endParaRPr lang="uk-UA"/>
        </a:p>
      </dgm:t>
    </dgm:pt>
    <dgm:pt modelId="{348FB9D3-362F-4B00-8B03-0EFBC72B8BA8}" type="sibTrans" cxnId="{5B53509D-B516-416D-BC5B-56710C83216E}">
      <dgm:prSet/>
      <dgm:spPr/>
      <dgm:t>
        <a:bodyPr/>
        <a:lstStyle/>
        <a:p>
          <a:endParaRPr lang="uk-UA"/>
        </a:p>
      </dgm:t>
    </dgm:pt>
    <dgm:pt modelId="{41B45AA5-485C-4167-B38F-A481F323C0DD}">
      <dgm:prSet/>
      <dgm:spPr>
        <a:ln w="12700">
          <a:solidFill>
            <a:srgbClr val="FF0000"/>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smtClean="0">
              <a:ln>
                <a:noFill/>
              </a:ln>
              <a:solidFill>
                <a:schemeClr val="tx1"/>
              </a:solidFill>
              <a:effectLst/>
              <a:latin typeface="Arial" charset="0"/>
            </a:rPr>
            <a:t>Mentor</a:t>
          </a:r>
          <a:endParaRPr kumimoji="0" lang="ru-RU" b="0" i="0" u="none" strike="noStrike" cap="none" normalizeH="0" baseline="0" smtClean="0">
            <a:ln>
              <a:noFill/>
            </a:ln>
            <a:solidFill>
              <a:schemeClr val="tx1"/>
            </a:solidFill>
            <a:effectLst/>
            <a:latin typeface="Arial" charset="0"/>
          </a:endParaRPr>
        </a:p>
      </dgm:t>
    </dgm:pt>
    <dgm:pt modelId="{1A2129C3-1CB5-4C5E-AC89-CEE9BD58D60F}" type="parTrans" cxnId="{28988559-40D7-4F87-BC18-56799ABA5D9F}">
      <dgm:prSet/>
      <dgm:spPr/>
      <dgm:t>
        <a:bodyPr/>
        <a:lstStyle/>
        <a:p>
          <a:endParaRPr lang="uk-UA"/>
        </a:p>
      </dgm:t>
    </dgm:pt>
    <dgm:pt modelId="{AFEA2EE4-FFCC-49A9-BA99-743E79B3676B}" type="sibTrans" cxnId="{28988559-40D7-4F87-BC18-56799ABA5D9F}">
      <dgm:prSet/>
      <dgm:spPr/>
      <dgm:t>
        <a:bodyPr/>
        <a:lstStyle/>
        <a:p>
          <a:endParaRPr lang="uk-UA"/>
        </a:p>
      </dgm:t>
    </dgm:pt>
    <dgm:pt modelId="{21FC6093-CDCA-45A3-8D00-4B3D18250222}">
      <dgm:prSet/>
      <dgm:spPr>
        <a:ln w="12700">
          <a:solidFill>
            <a:srgbClr val="FF0000"/>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Arial" charset="0"/>
            </a:rPr>
            <a:t>Besserwisser</a:t>
          </a:r>
          <a:endParaRPr kumimoji="0" lang="ru-RU" b="0" i="0" u="none" strike="noStrike" cap="none" normalizeH="0" baseline="0" dirty="0" smtClean="0">
            <a:ln>
              <a:noFill/>
            </a:ln>
            <a:solidFill>
              <a:schemeClr val="tx1"/>
            </a:solidFill>
            <a:effectLst/>
            <a:latin typeface="Arial" charset="0"/>
          </a:endParaRPr>
        </a:p>
      </dgm:t>
    </dgm:pt>
    <dgm:pt modelId="{6FB623EF-FC13-4677-9405-2B7C71093A81}" type="parTrans" cxnId="{3C37C0F0-2842-4CA0-BEDF-ADB62A04DE86}">
      <dgm:prSet/>
      <dgm:spPr/>
      <dgm:t>
        <a:bodyPr/>
        <a:lstStyle/>
        <a:p>
          <a:endParaRPr lang="uk-UA"/>
        </a:p>
      </dgm:t>
    </dgm:pt>
    <dgm:pt modelId="{2D012FC2-3D83-4614-BD3F-216796B60CF5}" type="sibTrans" cxnId="{3C37C0F0-2842-4CA0-BEDF-ADB62A04DE86}">
      <dgm:prSet/>
      <dgm:spPr/>
      <dgm:t>
        <a:bodyPr/>
        <a:lstStyle/>
        <a:p>
          <a:endParaRPr lang="uk-UA"/>
        </a:p>
      </dgm:t>
    </dgm:pt>
    <dgm:pt modelId="{3835CBE8-F0FF-4ACE-B76E-7809C974957C}">
      <dgm:prSet/>
      <dgm:spPr>
        <a:ln w="12700">
          <a:solidFill>
            <a:srgbClr val="FF0000"/>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smtClean="0">
              <a:ln>
                <a:noFill/>
              </a:ln>
              <a:solidFill>
                <a:schemeClr val="tx1"/>
              </a:solidFill>
              <a:effectLst/>
              <a:latin typeface="Arial" charset="0"/>
            </a:rPr>
            <a:t>Schowmeister</a:t>
          </a:r>
          <a:endParaRPr kumimoji="0" lang="ru-RU" b="0" i="0" u="none" strike="noStrike" cap="none" normalizeH="0" baseline="0" smtClean="0">
            <a:ln>
              <a:noFill/>
            </a:ln>
            <a:solidFill>
              <a:schemeClr val="tx1"/>
            </a:solidFill>
            <a:effectLst/>
            <a:latin typeface="Arial" charset="0"/>
          </a:endParaRPr>
        </a:p>
      </dgm:t>
    </dgm:pt>
    <dgm:pt modelId="{09B9F8EB-1EC3-4AE9-A287-037483BA2B4D}" type="parTrans" cxnId="{388315B1-824B-46A9-8597-3FF0C5FB7507}">
      <dgm:prSet/>
      <dgm:spPr/>
      <dgm:t>
        <a:bodyPr/>
        <a:lstStyle/>
        <a:p>
          <a:endParaRPr lang="uk-UA"/>
        </a:p>
      </dgm:t>
    </dgm:pt>
    <dgm:pt modelId="{99D2682C-D614-4663-B570-5B52D15FDC90}" type="sibTrans" cxnId="{388315B1-824B-46A9-8597-3FF0C5FB7507}">
      <dgm:prSet/>
      <dgm:spPr/>
      <dgm:t>
        <a:bodyPr/>
        <a:lstStyle/>
        <a:p>
          <a:endParaRPr lang="uk-UA"/>
        </a:p>
      </dgm:t>
    </dgm:pt>
    <dgm:pt modelId="{E94B2D07-FF80-4702-8968-4AC50CB56519}">
      <dgm:prSet/>
      <dgm:spPr>
        <a:ln w="12700">
          <a:solidFill>
            <a:srgbClr val="FF0000"/>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smtClean="0">
              <a:ln>
                <a:noFill/>
              </a:ln>
              <a:solidFill>
                <a:schemeClr val="tx1"/>
              </a:solidFill>
              <a:effectLst/>
              <a:latin typeface="Arial" charset="0"/>
            </a:rPr>
            <a:t>Rezeptgeber</a:t>
          </a:r>
          <a:endParaRPr kumimoji="0" lang="ru-RU" b="0" i="0" u="none" strike="noStrike" cap="none" normalizeH="0" baseline="0" smtClean="0">
            <a:ln>
              <a:noFill/>
            </a:ln>
            <a:solidFill>
              <a:schemeClr val="tx1"/>
            </a:solidFill>
            <a:effectLst/>
            <a:latin typeface="Arial" charset="0"/>
          </a:endParaRPr>
        </a:p>
      </dgm:t>
    </dgm:pt>
    <dgm:pt modelId="{ED4E71EB-714E-42D8-9662-0F7306D038F8}" type="parTrans" cxnId="{194A14E3-FB6E-4FC6-B8B4-8BEECA1BC574}">
      <dgm:prSet/>
      <dgm:spPr/>
      <dgm:t>
        <a:bodyPr/>
        <a:lstStyle/>
        <a:p>
          <a:endParaRPr lang="uk-UA"/>
        </a:p>
      </dgm:t>
    </dgm:pt>
    <dgm:pt modelId="{43A92FD4-C04D-4647-A7F6-D5B9B44B828A}" type="sibTrans" cxnId="{194A14E3-FB6E-4FC6-B8B4-8BEECA1BC574}">
      <dgm:prSet/>
      <dgm:spPr/>
      <dgm:t>
        <a:bodyPr/>
        <a:lstStyle/>
        <a:p>
          <a:endParaRPr lang="uk-UA"/>
        </a:p>
      </dgm:t>
    </dgm:pt>
    <dgm:pt modelId="{B34F4573-6486-4EFB-9906-D9F9C276D03E}">
      <dgm:prSet/>
      <dgm:spPr>
        <a:ln w="12700">
          <a:solidFill>
            <a:srgbClr val="FF0000"/>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smtClean="0">
              <a:ln>
                <a:noFill/>
              </a:ln>
              <a:solidFill>
                <a:schemeClr val="tx1"/>
              </a:solidFill>
              <a:effectLst/>
              <a:latin typeface="Arial" charset="0"/>
            </a:rPr>
            <a:t>Künstler</a:t>
          </a:r>
          <a:endParaRPr kumimoji="0" lang="ru-RU" b="0" i="0" u="none" strike="noStrike" cap="none" normalizeH="0" baseline="0" smtClean="0">
            <a:ln>
              <a:noFill/>
            </a:ln>
            <a:solidFill>
              <a:schemeClr val="tx1"/>
            </a:solidFill>
            <a:effectLst/>
            <a:latin typeface="Arial" charset="0"/>
          </a:endParaRPr>
        </a:p>
      </dgm:t>
    </dgm:pt>
    <dgm:pt modelId="{CB628221-56A4-41D1-818A-907BB4B71351}" type="parTrans" cxnId="{8BC7C1BA-7362-40F9-B1F7-8B2D1C7F47C4}">
      <dgm:prSet/>
      <dgm:spPr/>
      <dgm:t>
        <a:bodyPr/>
        <a:lstStyle/>
        <a:p>
          <a:endParaRPr lang="uk-UA"/>
        </a:p>
      </dgm:t>
    </dgm:pt>
    <dgm:pt modelId="{DB882AC5-6F07-46F5-ABC7-A0B5F385505C}" type="sibTrans" cxnId="{8BC7C1BA-7362-40F9-B1F7-8B2D1C7F47C4}">
      <dgm:prSet/>
      <dgm:spPr/>
      <dgm:t>
        <a:bodyPr/>
        <a:lstStyle/>
        <a:p>
          <a:endParaRPr lang="uk-UA"/>
        </a:p>
      </dgm:t>
    </dgm:pt>
    <dgm:pt modelId="{E3201713-D3C1-456C-B83C-1B1A07F5461F}" type="pres">
      <dgm:prSet presAssocID="{F9B81446-BF3B-4BAB-9B43-E4E8E68F55A6}" presName="cycle" presStyleCnt="0">
        <dgm:presLayoutVars>
          <dgm:chMax val="1"/>
          <dgm:dir/>
          <dgm:animLvl val="ctr"/>
          <dgm:resizeHandles val="exact"/>
        </dgm:presLayoutVars>
      </dgm:prSet>
      <dgm:spPr/>
    </dgm:pt>
    <dgm:pt modelId="{C123D1EF-15C5-4A68-80C9-A0C8A13944C1}" type="pres">
      <dgm:prSet presAssocID="{3C3BC7E1-B740-4B72-9657-43719B972ABA}" presName="centerShape" presStyleLbl="node0" presStyleIdx="0" presStyleCnt="1"/>
      <dgm:spPr/>
      <dgm:t>
        <a:bodyPr/>
        <a:lstStyle/>
        <a:p>
          <a:endParaRPr lang="uk-UA"/>
        </a:p>
      </dgm:t>
    </dgm:pt>
    <dgm:pt modelId="{189EB569-10AF-4810-A806-B043A4164148}" type="pres">
      <dgm:prSet presAssocID="{B9998106-1E90-4E2E-AFA1-EC47158E9131}" presName="Name9" presStyleLbl="parChTrans1D2" presStyleIdx="0" presStyleCnt="9"/>
      <dgm:spPr/>
      <dgm:t>
        <a:bodyPr/>
        <a:lstStyle/>
        <a:p>
          <a:endParaRPr lang="uk-UA"/>
        </a:p>
      </dgm:t>
    </dgm:pt>
    <dgm:pt modelId="{B15EB739-5AFA-4F6E-BCED-757591000A16}" type="pres">
      <dgm:prSet presAssocID="{B9998106-1E90-4E2E-AFA1-EC47158E9131}" presName="connTx" presStyleLbl="parChTrans1D2" presStyleIdx="0" presStyleCnt="9"/>
      <dgm:spPr/>
      <dgm:t>
        <a:bodyPr/>
        <a:lstStyle/>
        <a:p>
          <a:endParaRPr lang="uk-UA"/>
        </a:p>
      </dgm:t>
    </dgm:pt>
    <dgm:pt modelId="{F98FE477-D823-4DCA-A706-B335D33342E4}" type="pres">
      <dgm:prSet presAssocID="{59D2865B-37C2-4834-8299-3A5F3C7666FB}" presName="node" presStyleLbl="node1" presStyleIdx="0" presStyleCnt="9">
        <dgm:presLayoutVars>
          <dgm:bulletEnabled val="1"/>
        </dgm:presLayoutVars>
      </dgm:prSet>
      <dgm:spPr/>
      <dgm:t>
        <a:bodyPr/>
        <a:lstStyle/>
        <a:p>
          <a:endParaRPr lang="uk-UA"/>
        </a:p>
      </dgm:t>
    </dgm:pt>
    <dgm:pt modelId="{20378CC9-4A36-4192-9562-A8413C551476}" type="pres">
      <dgm:prSet presAssocID="{834A97D7-5E49-4102-BB36-69A4C8CF960D}" presName="Name9" presStyleLbl="parChTrans1D2" presStyleIdx="1" presStyleCnt="9"/>
      <dgm:spPr/>
      <dgm:t>
        <a:bodyPr/>
        <a:lstStyle/>
        <a:p>
          <a:endParaRPr lang="uk-UA"/>
        </a:p>
      </dgm:t>
    </dgm:pt>
    <dgm:pt modelId="{36DFD4DF-E21C-46FF-B8E4-A11614C1D469}" type="pres">
      <dgm:prSet presAssocID="{834A97D7-5E49-4102-BB36-69A4C8CF960D}" presName="connTx" presStyleLbl="parChTrans1D2" presStyleIdx="1" presStyleCnt="9"/>
      <dgm:spPr/>
      <dgm:t>
        <a:bodyPr/>
        <a:lstStyle/>
        <a:p>
          <a:endParaRPr lang="uk-UA"/>
        </a:p>
      </dgm:t>
    </dgm:pt>
    <dgm:pt modelId="{927DCD03-6FEE-4810-BD13-43D89AC0AF3C}" type="pres">
      <dgm:prSet presAssocID="{4CEFCC80-7C10-451E-99D2-B3F03888BF7A}" presName="node" presStyleLbl="node1" presStyleIdx="1" presStyleCnt="9">
        <dgm:presLayoutVars>
          <dgm:bulletEnabled val="1"/>
        </dgm:presLayoutVars>
      </dgm:prSet>
      <dgm:spPr/>
      <dgm:t>
        <a:bodyPr/>
        <a:lstStyle/>
        <a:p>
          <a:endParaRPr lang="uk-UA"/>
        </a:p>
      </dgm:t>
    </dgm:pt>
    <dgm:pt modelId="{4928FB65-80D5-427C-A8B1-B4521A126424}" type="pres">
      <dgm:prSet presAssocID="{133E9437-C161-4A84-848D-6221991104B5}" presName="Name9" presStyleLbl="parChTrans1D2" presStyleIdx="2" presStyleCnt="9"/>
      <dgm:spPr/>
      <dgm:t>
        <a:bodyPr/>
        <a:lstStyle/>
        <a:p>
          <a:endParaRPr lang="uk-UA"/>
        </a:p>
      </dgm:t>
    </dgm:pt>
    <dgm:pt modelId="{A3AED818-FFC6-4F3E-9CE2-E052979FDAA5}" type="pres">
      <dgm:prSet presAssocID="{133E9437-C161-4A84-848D-6221991104B5}" presName="connTx" presStyleLbl="parChTrans1D2" presStyleIdx="2" presStyleCnt="9"/>
      <dgm:spPr/>
      <dgm:t>
        <a:bodyPr/>
        <a:lstStyle/>
        <a:p>
          <a:endParaRPr lang="uk-UA"/>
        </a:p>
      </dgm:t>
    </dgm:pt>
    <dgm:pt modelId="{8845F419-215E-4320-8E55-B6DE278066E3}" type="pres">
      <dgm:prSet presAssocID="{505DADB1-14CB-4DF4-A445-4121EE1461C0}" presName="node" presStyleLbl="node1" presStyleIdx="2" presStyleCnt="9">
        <dgm:presLayoutVars>
          <dgm:bulletEnabled val="1"/>
        </dgm:presLayoutVars>
      </dgm:prSet>
      <dgm:spPr/>
      <dgm:t>
        <a:bodyPr/>
        <a:lstStyle/>
        <a:p>
          <a:endParaRPr lang="uk-UA"/>
        </a:p>
      </dgm:t>
    </dgm:pt>
    <dgm:pt modelId="{8DC80403-D62D-4D12-9589-66A5B0F149E2}" type="pres">
      <dgm:prSet presAssocID="{7163FB8F-EC0D-40EF-8CF4-D4E958E735C1}" presName="Name9" presStyleLbl="parChTrans1D2" presStyleIdx="3" presStyleCnt="9"/>
      <dgm:spPr/>
      <dgm:t>
        <a:bodyPr/>
        <a:lstStyle/>
        <a:p>
          <a:endParaRPr lang="uk-UA"/>
        </a:p>
      </dgm:t>
    </dgm:pt>
    <dgm:pt modelId="{DABCAA42-DC61-4FF0-9D7F-4C13DFC943FD}" type="pres">
      <dgm:prSet presAssocID="{7163FB8F-EC0D-40EF-8CF4-D4E958E735C1}" presName="connTx" presStyleLbl="parChTrans1D2" presStyleIdx="3" presStyleCnt="9"/>
      <dgm:spPr/>
      <dgm:t>
        <a:bodyPr/>
        <a:lstStyle/>
        <a:p>
          <a:endParaRPr lang="uk-UA"/>
        </a:p>
      </dgm:t>
    </dgm:pt>
    <dgm:pt modelId="{EA84AE1A-B0E9-4A48-B197-DA34551FEFD5}" type="pres">
      <dgm:prSet presAssocID="{0255F6E4-420B-4D31-B603-13CDDD9B2471}" presName="node" presStyleLbl="node1" presStyleIdx="3" presStyleCnt="9">
        <dgm:presLayoutVars>
          <dgm:bulletEnabled val="1"/>
        </dgm:presLayoutVars>
      </dgm:prSet>
      <dgm:spPr/>
      <dgm:t>
        <a:bodyPr/>
        <a:lstStyle/>
        <a:p>
          <a:endParaRPr lang="uk-UA"/>
        </a:p>
      </dgm:t>
    </dgm:pt>
    <dgm:pt modelId="{62EE3024-53B0-4D32-B12F-155D75551C3B}" type="pres">
      <dgm:prSet presAssocID="{1A2129C3-1CB5-4C5E-AC89-CEE9BD58D60F}" presName="Name9" presStyleLbl="parChTrans1D2" presStyleIdx="4" presStyleCnt="9"/>
      <dgm:spPr/>
      <dgm:t>
        <a:bodyPr/>
        <a:lstStyle/>
        <a:p>
          <a:endParaRPr lang="uk-UA"/>
        </a:p>
      </dgm:t>
    </dgm:pt>
    <dgm:pt modelId="{A5DBD7F9-3E15-482F-8E26-1A765C8FB3DD}" type="pres">
      <dgm:prSet presAssocID="{1A2129C3-1CB5-4C5E-AC89-CEE9BD58D60F}" presName="connTx" presStyleLbl="parChTrans1D2" presStyleIdx="4" presStyleCnt="9"/>
      <dgm:spPr/>
      <dgm:t>
        <a:bodyPr/>
        <a:lstStyle/>
        <a:p>
          <a:endParaRPr lang="uk-UA"/>
        </a:p>
      </dgm:t>
    </dgm:pt>
    <dgm:pt modelId="{8E053A65-D085-44DC-9140-49B22FE88F92}" type="pres">
      <dgm:prSet presAssocID="{41B45AA5-485C-4167-B38F-A481F323C0DD}" presName="node" presStyleLbl="node1" presStyleIdx="4" presStyleCnt="9">
        <dgm:presLayoutVars>
          <dgm:bulletEnabled val="1"/>
        </dgm:presLayoutVars>
      </dgm:prSet>
      <dgm:spPr/>
      <dgm:t>
        <a:bodyPr/>
        <a:lstStyle/>
        <a:p>
          <a:endParaRPr lang="uk-UA"/>
        </a:p>
      </dgm:t>
    </dgm:pt>
    <dgm:pt modelId="{6470833A-1FDF-4C2E-94B3-CE8A20737337}" type="pres">
      <dgm:prSet presAssocID="{6FB623EF-FC13-4677-9405-2B7C71093A81}" presName="Name9" presStyleLbl="parChTrans1D2" presStyleIdx="5" presStyleCnt="9"/>
      <dgm:spPr/>
      <dgm:t>
        <a:bodyPr/>
        <a:lstStyle/>
        <a:p>
          <a:endParaRPr lang="uk-UA"/>
        </a:p>
      </dgm:t>
    </dgm:pt>
    <dgm:pt modelId="{D72B5B93-AB88-4D82-8DE0-ED0BA79D27F3}" type="pres">
      <dgm:prSet presAssocID="{6FB623EF-FC13-4677-9405-2B7C71093A81}" presName="connTx" presStyleLbl="parChTrans1D2" presStyleIdx="5" presStyleCnt="9"/>
      <dgm:spPr/>
      <dgm:t>
        <a:bodyPr/>
        <a:lstStyle/>
        <a:p>
          <a:endParaRPr lang="uk-UA"/>
        </a:p>
      </dgm:t>
    </dgm:pt>
    <dgm:pt modelId="{4E4B2694-156B-43C3-8DE0-17DBCFDC8B97}" type="pres">
      <dgm:prSet presAssocID="{21FC6093-CDCA-45A3-8D00-4B3D18250222}" presName="node" presStyleLbl="node1" presStyleIdx="5" presStyleCnt="9">
        <dgm:presLayoutVars>
          <dgm:bulletEnabled val="1"/>
        </dgm:presLayoutVars>
      </dgm:prSet>
      <dgm:spPr/>
      <dgm:t>
        <a:bodyPr/>
        <a:lstStyle/>
        <a:p>
          <a:endParaRPr lang="uk-UA"/>
        </a:p>
      </dgm:t>
    </dgm:pt>
    <dgm:pt modelId="{5E5121A4-FA41-4F44-9021-8EE5DB675E60}" type="pres">
      <dgm:prSet presAssocID="{09B9F8EB-1EC3-4AE9-A287-037483BA2B4D}" presName="Name9" presStyleLbl="parChTrans1D2" presStyleIdx="6" presStyleCnt="9"/>
      <dgm:spPr/>
      <dgm:t>
        <a:bodyPr/>
        <a:lstStyle/>
        <a:p>
          <a:endParaRPr lang="uk-UA"/>
        </a:p>
      </dgm:t>
    </dgm:pt>
    <dgm:pt modelId="{24CD5AF2-F336-4E07-B2AC-5F15E6988B3E}" type="pres">
      <dgm:prSet presAssocID="{09B9F8EB-1EC3-4AE9-A287-037483BA2B4D}" presName="connTx" presStyleLbl="parChTrans1D2" presStyleIdx="6" presStyleCnt="9"/>
      <dgm:spPr/>
      <dgm:t>
        <a:bodyPr/>
        <a:lstStyle/>
        <a:p>
          <a:endParaRPr lang="uk-UA"/>
        </a:p>
      </dgm:t>
    </dgm:pt>
    <dgm:pt modelId="{B955CDB1-5D8C-4F78-BA6C-CCF90D4FAC3E}" type="pres">
      <dgm:prSet presAssocID="{3835CBE8-F0FF-4ACE-B76E-7809C974957C}" presName="node" presStyleLbl="node1" presStyleIdx="6" presStyleCnt="9">
        <dgm:presLayoutVars>
          <dgm:bulletEnabled val="1"/>
        </dgm:presLayoutVars>
      </dgm:prSet>
      <dgm:spPr/>
      <dgm:t>
        <a:bodyPr/>
        <a:lstStyle/>
        <a:p>
          <a:endParaRPr lang="uk-UA"/>
        </a:p>
      </dgm:t>
    </dgm:pt>
    <dgm:pt modelId="{C07F62EF-3E34-4AB2-B916-B41AD6BD0808}" type="pres">
      <dgm:prSet presAssocID="{ED4E71EB-714E-42D8-9662-0F7306D038F8}" presName="Name9" presStyleLbl="parChTrans1D2" presStyleIdx="7" presStyleCnt="9"/>
      <dgm:spPr/>
      <dgm:t>
        <a:bodyPr/>
        <a:lstStyle/>
        <a:p>
          <a:endParaRPr lang="uk-UA"/>
        </a:p>
      </dgm:t>
    </dgm:pt>
    <dgm:pt modelId="{6AAB6BD8-A009-471E-93A5-DA35A6DE742B}" type="pres">
      <dgm:prSet presAssocID="{ED4E71EB-714E-42D8-9662-0F7306D038F8}" presName="connTx" presStyleLbl="parChTrans1D2" presStyleIdx="7" presStyleCnt="9"/>
      <dgm:spPr/>
      <dgm:t>
        <a:bodyPr/>
        <a:lstStyle/>
        <a:p>
          <a:endParaRPr lang="uk-UA"/>
        </a:p>
      </dgm:t>
    </dgm:pt>
    <dgm:pt modelId="{24EF1CCA-7BC5-47BF-8CF7-3E4F9B1DC8D9}" type="pres">
      <dgm:prSet presAssocID="{E94B2D07-FF80-4702-8968-4AC50CB56519}" presName="node" presStyleLbl="node1" presStyleIdx="7" presStyleCnt="9">
        <dgm:presLayoutVars>
          <dgm:bulletEnabled val="1"/>
        </dgm:presLayoutVars>
      </dgm:prSet>
      <dgm:spPr/>
      <dgm:t>
        <a:bodyPr/>
        <a:lstStyle/>
        <a:p>
          <a:endParaRPr lang="uk-UA"/>
        </a:p>
      </dgm:t>
    </dgm:pt>
    <dgm:pt modelId="{F2EA1270-EB9B-4902-B815-1F36DF4FC62C}" type="pres">
      <dgm:prSet presAssocID="{CB628221-56A4-41D1-818A-907BB4B71351}" presName="Name9" presStyleLbl="parChTrans1D2" presStyleIdx="8" presStyleCnt="9"/>
      <dgm:spPr/>
      <dgm:t>
        <a:bodyPr/>
        <a:lstStyle/>
        <a:p>
          <a:endParaRPr lang="uk-UA"/>
        </a:p>
      </dgm:t>
    </dgm:pt>
    <dgm:pt modelId="{0BE30AB6-6022-4D45-ADDF-8BCF948473DC}" type="pres">
      <dgm:prSet presAssocID="{CB628221-56A4-41D1-818A-907BB4B71351}" presName="connTx" presStyleLbl="parChTrans1D2" presStyleIdx="8" presStyleCnt="9"/>
      <dgm:spPr/>
      <dgm:t>
        <a:bodyPr/>
        <a:lstStyle/>
        <a:p>
          <a:endParaRPr lang="uk-UA"/>
        </a:p>
      </dgm:t>
    </dgm:pt>
    <dgm:pt modelId="{1BEFECDE-67C6-4BAF-A419-5C2EA7B29936}" type="pres">
      <dgm:prSet presAssocID="{B34F4573-6486-4EFB-9906-D9F9C276D03E}" presName="node" presStyleLbl="node1" presStyleIdx="8" presStyleCnt="9">
        <dgm:presLayoutVars>
          <dgm:bulletEnabled val="1"/>
        </dgm:presLayoutVars>
      </dgm:prSet>
      <dgm:spPr/>
      <dgm:t>
        <a:bodyPr/>
        <a:lstStyle/>
        <a:p>
          <a:endParaRPr lang="uk-UA"/>
        </a:p>
      </dgm:t>
    </dgm:pt>
  </dgm:ptLst>
  <dgm:cxnLst>
    <dgm:cxn modelId="{3C37C0F0-2842-4CA0-BEDF-ADB62A04DE86}" srcId="{3C3BC7E1-B740-4B72-9657-43719B972ABA}" destId="{21FC6093-CDCA-45A3-8D00-4B3D18250222}" srcOrd="5" destOrd="0" parTransId="{6FB623EF-FC13-4677-9405-2B7C71093A81}" sibTransId="{2D012FC2-3D83-4614-BD3F-216796B60CF5}"/>
    <dgm:cxn modelId="{E71E6556-B415-4BA5-9F75-4F691E6F3B93}" srcId="{F9B81446-BF3B-4BAB-9B43-E4E8E68F55A6}" destId="{3C3BC7E1-B740-4B72-9657-43719B972ABA}" srcOrd="0" destOrd="0" parTransId="{BA18451E-E6F4-4E00-93EB-65AD810A75F8}" sibTransId="{5AC9ED34-295A-4935-830E-ABBDED486B67}"/>
    <dgm:cxn modelId="{514EAA80-2458-4E43-8727-2CDC0E41D34E}" type="presOf" srcId="{09B9F8EB-1EC3-4AE9-A287-037483BA2B4D}" destId="{24CD5AF2-F336-4E07-B2AC-5F15E6988B3E}" srcOrd="1" destOrd="0" presId="urn:microsoft.com/office/officeart/2005/8/layout/radial1"/>
    <dgm:cxn modelId="{C2F2F3FF-8B02-4DCF-A549-A176E36C3CC2}" type="presOf" srcId="{834A97D7-5E49-4102-BB36-69A4C8CF960D}" destId="{36DFD4DF-E21C-46FF-B8E4-A11614C1D469}" srcOrd="1" destOrd="0" presId="urn:microsoft.com/office/officeart/2005/8/layout/radial1"/>
    <dgm:cxn modelId="{7042D6DD-91C8-4996-9133-3C880F68B566}" type="presOf" srcId="{B9998106-1E90-4E2E-AFA1-EC47158E9131}" destId="{B15EB739-5AFA-4F6E-BCED-757591000A16}" srcOrd="1" destOrd="0" presId="urn:microsoft.com/office/officeart/2005/8/layout/radial1"/>
    <dgm:cxn modelId="{316DF48D-4295-40F7-A7FB-58AB20087F53}" srcId="{3C3BC7E1-B740-4B72-9657-43719B972ABA}" destId="{59D2865B-37C2-4834-8299-3A5F3C7666FB}" srcOrd="0" destOrd="0" parTransId="{B9998106-1E90-4E2E-AFA1-EC47158E9131}" sibTransId="{8EBC12B2-99A5-454C-87FB-92480425D4E4}"/>
    <dgm:cxn modelId="{194A14E3-FB6E-4FC6-B8B4-8BEECA1BC574}" srcId="{3C3BC7E1-B740-4B72-9657-43719B972ABA}" destId="{E94B2D07-FF80-4702-8968-4AC50CB56519}" srcOrd="7" destOrd="0" parTransId="{ED4E71EB-714E-42D8-9662-0F7306D038F8}" sibTransId="{43A92FD4-C04D-4647-A7F6-D5B9B44B828A}"/>
    <dgm:cxn modelId="{CDBD46AC-BA52-4E22-B6BC-D72DF9351DCB}" srcId="{3C3BC7E1-B740-4B72-9657-43719B972ABA}" destId="{4CEFCC80-7C10-451E-99D2-B3F03888BF7A}" srcOrd="1" destOrd="0" parTransId="{834A97D7-5E49-4102-BB36-69A4C8CF960D}" sibTransId="{1B38E5DD-36A5-409D-B717-48752F1F75C0}"/>
    <dgm:cxn modelId="{5224FBA0-2A0F-4B7B-86B0-A14CFC9F5D1B}" type="presOf" srcId="{1A2129C3-1CB5-4C5E-AC89-CEE9BD58D60F}" destId="{A5DBD7F9-3E15-482F-8E26-1A765C8FB3DD}" srcOrd="1" destOrd="0" presId="urn:microsoft.com/office/officeart/2005/8/layout/radial1"/>
    <dgm:cxn modelId="{AF36CCD5-E916-4576-B9D6-01FB640320FF}" type="presOf" srcId="{4CEFCC80-7C10-451E-99D2-B3F03888BF7A}" destId="{927DCD03-6FEE-4810-BD13-43D89AC0AF3C}" srcOrd="0" destOrd="0" presId="urn:microsoft.com/office/officeart/2005/8/layout/radial1"/>
    <dgm:cxn modelId="{47AB78D1-2D24-4D8F-B08D-15989FF7A6C5}" type="presOf" srcId="{59D2865B-37C2-4834-8299-3A5F3C7666FB}" destId="{F98FE477-D823-4DCA-A706-B335D33342E4}" srcOrd="0" destOrd="0" presId="urn:microsoft.com/office/officeart/2005/8/layout/radial1"/>
    <dgm:cxn modelId="{28988559-40D7-4F87-BC18-56799ABA5D9F}" srcId="{3C3BC7E1-B740-4B72-9657-43719B972ABA}" destId="{41B45AA5-485C-4167-B38F-A481F323C0DD}" srcOrd="4" destOrd="0" parTransId="{1A2129C3-1CB5-4C5E-AC89-CEE9BD58D60F}" sibTransId="{AFEA2EE4-FFCC-49A9-BA99-743E79B3676B}"/>
    <dgm:cxn modelId="{CC716421-F72B-496F-8A85-8BE375B5434E}" type="presOf" srcId="{133E9437-C161-4A84-848D-6221991104B5}" destId="{A3AED818-FFC6-4F3E-9CE2-E052979FDAA5}" srcOrd="1" destOrd="0" presId="urn:microsoft.com/office/officeart/2005/8/layout/radial1"/>
    <dgm:cxn modelId="{B609FFDC-D348-44B2-8D39-5CFF43BF5360}" type="presOf" srcId="{1A2129C3-1CB5-4C5E-AC89-CEE9BD58D60F}" destId="{62EE3024-53B0-4D32-B12F-155D75551C3B}" srcOrd="0" destOrd="0" presId="urn:microsoft.com/office/officeart/2005/8/layout/radial1"/>
    <dgm:cxn modelId="{8BC7C1BA-7362-40F9-B1F7-8B2D1C7F47C4}" srcId="{3C3BC7E1-B740-4B72-9657-43719B972ABA}" destId="{B34F4573-6486-4EFB-9906-D9F9C276D03E}" srcOrd="8" destOrd="0" parTransId="{CB628221-56A4-41D1-818A-907BB4B71351}" sibTransId="{DB882AC5-6F07-46F5-ABC7-A0B5F385505C}"/>
    <dgm:cxn modelId="{D1DECEB6-3021-4779-B29C-F7133F8884AC}" type="presOf" srcId="{3C3BC7E1-B740-4B72-9657-43719B972ABA}" destId="{C123D1EF-15C5-4A68-80C9-A0C8A13944C1}" srcOrd="0" destOrd="0" presId="urn:microsoft.com/office/officeart/2005/8/layout/radial1"/>
    <dgm:cxn modelId="{9895691D-9C7E-411E-AE2F-C24D4F7EBCEC}" type="presOf" srcId="{7163FB8F-EC0D-40EF-8CF4-D4E958E735C1}" destId="{8DC80403-D62D-4D12-9589-66A5B0F149E2}" srcOrd="0" destOrd="0" presId="urn:microsoft.com/office/officeart/2005/8/layout/radial1"/>
    <dgm:cxn modelId="{B85D115E-99DE-4F99-9353-0566022A6F9C}" type="presOf" srcId="{B34F4573-6486-4EFB-9906-D9F9C276D03E}" destId="{1BEFECDE-67C6-4BAF-A419-5C2EA7B29936}" srcOrd="0" destOrd="0" presId="urn:microsoft.com/office/officeart/2005/8/layout/radial1"/>
    <dgm:cxn modelId="{FFCB0CEC-3053-433F-BD38-13BFDC7E642F}" type="presOf" srcId="{21FC6093-CDCA-45A3-8D00-4B3D18250222}" destId="{4E4B2694-156B-43C3-8DE0-17DBCFDC8B97}" srcOrd="0" destOrd="0" presId="urn:microsoft.com/office/officeart/2005/8/layout/radial1"/>
    <dgm:cxn modelId="{87C4642F-6369-426E-A0AC-FF1D3831528F}" type="presOf" srcId="{CB628221-56A4-41D1-818A-907BB4B71351}" destId="{F2EA1270-EB9B-4902-B815-1F36DF4FC62C}" srcOrd="0" destOrd="0" presId="urn:microsoft.com/office/officeart/2005/8/layout/radial1"/>
    <dgm:cxn modelId="{E36CE76F-06F1-4097-9507-68D5D9A4D47B}" type="presOf" srcId="{505DADB1-14CB-4DF4-A445-4121EE1461C0}" destId="{8845F419-215E-4320-8E55-B6DE278066E3}" srcOrd="0" destOrd="0" presId="urn:microsoft.com/office/officeart/2005/8/layout/radial1"/>
    <dgm:cxn modelId="{388315B1-824B-46A9-8597-3FF0C5FB7507}" srcId="{3C3BC7E1-B740-4B72-9657-43719B972ABA}" destId="{3835CBE8-F0FF-4ACE-B76E-7809C974957C}" srcOrd="6" destOrd="0" parTransId="{09B9F8EB-1EC3-4AE9-A287-037483BA2B4D}" sibTransId="{99D2682C-D614-4663-B570-5B52D15FDC90}"/>
    <dgm:cxn modelId="{3A201E98-E524-41B6-B126-F814E55CAFBE}" type="presOf" srcId="{3835CBE8-F0FF-4ACE-B76E-7809C974957C}" destId="{B955CDB1-5D8C-4F78-BA6C-CCF90D4FAC3E}" srcOrd="0" destOrd="0" presId="urn:microsoft.com/office/officeart/2005/8/layout/radial1"/>
    <dgm:cxn modelId="{662FD36C-310B-45F5-9B83-DA667C106701}" type="presOf" srcId="{CB628221-56A4-41D1-818A-907BB4B71351}" destId="{0BE30AB6-6022-4D45-ADDF-8BCF948473DC}" srcOrd="1" destOrd="0" presId="urn:microsoft.com/office/officeart/2005/8/layout/radial1"/>
    <dgm:cxn modelId="{5B53509D-B516-416D-BC5B-56710C83216E}" srcId="{3C3BC7E1-B740-4B72-9657-43719B972ABA}" destId="{0255F6E4-420B-4D31-B603-13CDDD9B2471}" srcOrd="3" destOrd="0" parTransId="{7163FB8F-EC0D-40EF-8CF4-D4E958E735C1}" sibTransId="{348FB9D3-362F-4B00-8B03-0EFBC72B8BA8}"/>
    <dgm:cxn modelId="{E7384B6A-F240-4D20-90FD-837D207CBFD5}" type="presOf" srcId="{F9B81446-BF3B-4BAB-9B43-E4E8E68F55A6}" destId="{E3201713-D3C1-456C-B83C-1B1A07F5461F}" srcOrd="0" destOrd="0" presId="urn:microsoft.com/office/officeart/2005/8/layout/radial1"/>
    <dgm:cxn modelId="{212CC6D3-41AF-4227-A68A-F87B1DC01DB7}" type="presOf" srcId="{7163FB8F-EC0D-40EF-8CF4-D4E958E735C1}" destId="{DABCAA42-DC61-4FF0-9D7F-4C13DFC943FD}" srcOrd="1" destOrd="0" presId="urn:microsoft.com/office/officeart/2005/8/layout/radial1"/>
    <dgm:cxn modelId="{82A3644D-E7EC-4901-8903-2970AA474AA1}" type="presOf" srcId="{09B9F8EB-1EC3-4AE9-A287-037483BA2B4D}" destId="{5E5121A4-FA41-4F44-9021-8EE5DB675E60}" srcOrd="0" destOrd="0" presId="urn:microsoft.com/office/officeart/2005/8/layout/radial1"/>
    <dgm:cxn modelId="{35238FB8-CDA5-4820-B5A8-3390891111AC}" type="presOf" srcId="{41B45AA5-485C-4167-B38F-A481F323C0DD}" destId="{8E053A65-D085-44DC-9140-49B22FE88F92}" srcOrd="0" destOrd="0" presId="urn:microsoft.com/office/officeart/2005/8/layout/radial1"/>
    <dgm:cxn modelId="{CD5B6320-374F-4C37-87B3-EF7C96F47DD8}" srcId="{3C3BC7E1-B740-4B72-9657-43719B972ABA}" destId="{505DADB1-14CB-4DF4-A445-4121EE1461C0}" srcOrd="2" destOrd="0" parTransId="{133E9437-C161-4A84-848D-6221991104B5}" sibTransId="{23FD1C90-B80F-457F-AB1C-9486009E8C01}"/>
    <dgm:cxn modelId="{E44F6564-ADD4-4597-8C19-C8E48F54929C}" type="presOf" srcId="{B9998106-1E90-4E2E-AFA1-EC47158E9131}" destId="{189EB569-10AF-4810-A806-B043A4164148}" srcOrd="0" destOrd="0" presId="urn:microsoft.com/office/officeart/2005/8/layout/radial1"/>
    <dgm:cxn modelId="{85D4A9B4-2347-4C21-8AA5-A3B50558B38E}" type="presOf" srcId="{6FB623EF-FC13-4677-9405-2B7C71093A81}" destId="{D72B5B93-AB88-4D82-8DE0-ED0BA79D27F3}" srcOrd="1" destOrd="0" presId="urn:microsoft.com/office/officeart/2005/8/layout/radial1"/>
    <dgm:cxn modelId="{7A37C60F-2595-4D5A-A741-ED4C3ED9BEE2}" type="presOf" srcId="{834A97D7-5E49-4102-BB36-69A4C8CF960D}" destId="{20378CC9-4A36-4192-9562-A8413C551476}" srcOrd="0" destOrd="0" presId="urn:microsoft.com/office/officeart/2005/8/layout/radial1"/>
    <dgm:cxn modelId="{8245160E-9BC2-40AE-B643-B40A8B599CE1}" type="presOf" srcId="{ED4E71EB-714E-42D8-9662-0F7306D038F8}" destId="{C07F62EF-3E34-4AB2-B916-B41AD6BD0808}" srcOrd="0" destOrd="0" presId="urn:microsoft.com/office/officeart/2005/8/layout/radial1"/>
    <dgm:cxn modelId="{2DDE83D0-86C6-4F93-B1C9-8403CCD97A9F}" type="presOf" srcId="{6FB623EF-FC13-4677-9405-2B7C71093A81}" destId="{6470833A-1FDF-4C2E-94B3-CE8A20737337}" srcOrd="0" destOrd="0" presId="urn:microsoft.com/office/officeart/2005/8/layout/radial1"/>
    <dgm:cxn modelId="{4CF4AE44-1AF9-4459-882F-CF44151EC252}" type="presOf" srcId="{133E9437-C161-4A84-848D-6221991104B5}" destId="{4928FB65-80D5-427C-A8B1-B4521A126424}" srcOrd="0" destOrd="0" presId="urn:microsoft.com/office/officeart/2005/8/layout/radial1"/>
    <dgm:cxn modelId="{1E04F6DC-4F56-403D-99EF-1D36F4708746}" type="presOf" srcId="{0255F6E4-420B-4D31-B603-13CDDD9B2471}" destId="{EA84AE1A-B0E9-4A48-B197-DA34551FEFD5}" srcOrd="0" destOrd="0" presId="urn:microsoft.com/office/officeart/2005/8/layout/radial1"/>
    <dgm:cxn modelId="{7F32B952-C113-4524-B939-CB27F52C50AD}" type="presOf" srcId="{ED4E71EB-714E-42D8-9662-0F7306D038F8}" destId="{6AAB6BD8-A009-471E-93A5-DA35A6DE742B}" srcOrd="1" destOrd="0" presId="urn:microsoft.com/office/officeart/2005/8/layout/radial1"/>
    <dgm:cxn modelId="{DEF05AB1-57CD-407C-8A97-14A8E8C34BC7}" type="presOf" srcId="{E94B2D07-FF80-4702-8968-4AC50CB56519}" destId="{24EF1CCA-7BC5-47BF-8CF7-3E4F9B1DC8D9}" srcOrd="0" destOrd="0" presId="urn:microsoft.com/office/officeart/2005/8/layout/radial1"/>
    <dgm:cxn modelId="{BF2291BB-CD31-49E7-B586-FC5BA472E23F}" type="presParOf" srcId="{E3201713-D3C1-456C-B83C-1B1A07F5461F}" destId="{C123D1EF-15C5-4A68-80C9-A0C8A13944C1}" srcOrd="0" destOrd="0" presId="urn:microsoft.com/office/officeart/2005/8/layout/radial1"/>
    <dgm:cxn modelId="{B712BCBE-57AA-4F73-87C4-08D658D4E62D}" type="presParOf" srcId="{E3201713-D3C1-456C-B83C-1B1A07F5461F}" destId="{189EB569-10AF-4810-A806-B043A4164148}" srcOrd="1" destOrd="0" presId="urn:microsoft.com/office/officeart/2005/8/layout/radial1"/>
    <dgm:cxn modelId="{AAE8E246-A2F0-4D08-9CDF-672C771938FB}" type="presParOf" srcId="{189EB569-10AF-4810-A806-B043A4164148}" destId="{B15EB739-5AFA-4F6E-BCED-757591000A16}" srcOrd="0" destOrd="0" presId="urn:microsoft.com/office/officeart/2005/8/layout/radial1"/>
    <dgm:cxn modelId="{388DB4DB-57D8-40E9-AC76-C29DC1F5F448}" type="presParOf" srcId="{E3201713-D3C1-456C-B83C-1B1A07F5461F}" destId="{F98FE477-D823-4DCA-A706-B335D33342E4}" srcOrd="2" destOrd="0" presId="urn:microsoft.com/office/officeart/2005/8/layout/radial1"/>
    <dgm:cxn modelId="{FBCDC9E6-EDE8-4CA8-ADE6-79599BBE5303}" type="presParOf" srcId="{E3201713-D3C1-456C-B83C-1B1A07F5461F}" destId="{20378CC9-4A36-4192-9562-A8413C551476}" srcOrd="3" destOrd="0" presId="urn:microsoft.com/office/officeart/2005/8/layout/radial1"/>
    <dgm:cxn modelId="{F324F3A9-C5B6-4A79-AF5C-B3DC94FD731B}" type="presParOf" srcId="{20378CC9-4A36-4192-9562-A8413C551476}" destId="{36DFD4DF-E21C-46FF-B8E4-A11614C1D469}" srcOrd="0" destOrd="0" presId="urn:microsoft.com/office/officeart/2005/8/layout/radial1"/>
    <dgm:cxn modelId="{75D25F70-4CA6-43E7-BA71-E156707E7544}" type="presParOf" srcId="{E3201713-D3C1-456C-B83C-1B1A07F5461F}" destId="{927DCD03-6FEE-4810-BD13-43D89AC0AF3C}" srcOrd="4" destOrd="0" presId="urn:microsoft.com/office/officeart/2005/8/layout/radial1"/>
    <dgm:cxn modelId="{0B4457A1-50AD-4A01-8CDE-C0BABA2779E6}" type="presParOf" srcId="{E3201713-D3C1-456C-B83C-1B1A07F5461F}" destId="{4928FB65-80D5-427C-A8B1-B4521A126424}" srcOrd="5" destOrd="0" presId="urn:microsoft.com/office/officeart/2005/8/layout/radial1"/>
    <dgm:cxn modelId="{7498F7C8-080A-4FCD-8B99-8CCA7ED486F4}" type="presParOf" srcId="{4928FB65-80D5-427C-A8B1-B4521A126424}" destId="{A3AED818-FFC6-4F3E-9CE2-E052979FDAA5}" srcOrd="0" destOrd="0" presId="urn:microsoft.com/office/officeart/2005/8/layout/radial1"/>
    <dgm:cxn modelId="{0EF29BD7-5ADB-498E-8D63-A636B754EC37}" type="presParOf" srcId="{E3201713-D3C1-456C-B83C-1B1A07F5461F}" destId="{8845F419-215E-4320-8E55-B6DE278066E3}" srcOrd="6" destOrd="0" presId="urn:microsoft.com/office/officeart/2005/8/layout/radial1"/>
    <dgm:cxn modelId="{12C674F0-9C05-4D52-A42A-6CB47EE97262}" type="presParOf" srcId="{E3201713-D3C1-456C-B83C-1B1A07F5461F}" destId="{8DC80403-D62D-4D12-9589-66A5B0F149E2}" srcOrd="7" destOrd="0" presId="urn:microsoft.com/office/officeart/2005/8/layout/radial1"/>
    <dgm:cxn modelId="{40BBA0D3-9891-4ABA-8C61-9BFD10154474}" type="presParOf" srcId="{8DC80403-D62D-4D12-9589-66A5B0F149E2}" destId="{DABCAA42-DC61-4FF0-9D7F-4C13DFC943FD}" srcOrd="0" destOrd="0" presId="urn:microsoft.com/office/officeart/2005/8/layout/radial1"/>
    <dgm:cxn modelId="{6BA726CD-633D-4774-9030-554D005035D0}" type="presParOf" srcId="{E3201713-D3C1-456C-B83C-1B1A07F5461F}" destId="{EA84AE1A-B0E9-4A48-B197-DA34551FEFD5}" srcOrd="8" destOrd="0" presId="urn:microsoft.com/office/officeart/2005/8/layout/radial1"/>
    <dgm:cxn modelId="{CE607AB8-D88B-4CEE-96D0-E77E33176BC2}" type="presParOf" srcId="{E3201713-D3C1-456C-B83C-1B1A07F5461F}" destId="{62EE3024-53B0-4D32-B12F-155D75551C3B}" srcOrd="9" destOrd="0" presId="urn:microsoft.com/office/officeart/2005/8/layout/radial1"/>
    <dgm:cxn modelId="{CE32165B-5998-4FEF-9D57-328086EC8FEC}" type="presParOf" srcId="{62EE3024-53B0-4D32-B12F-155D75551C3B}" destId="{A5DBD7F9-3E15-482F-8E26-1A765C8FB3DD}" srcOrd="0" destOrd="0" presId="urn:microsoft.com/office/officeart/2005/8/layout/radial1"/>
    <dgm:cxn modelId="{B4E71BA0-404C-4AF0-A435-5AC9CB048F27}" type="presParOf" srcId="{E3201713-D3C1-456C-B83C-1B1A07F5461F}" destId="{8E053A65-D085-44DC-9140-49B22FE88F92}" srcOrd="10" destOrd="0" presId="urn:microsoft.com/office/officeart/2005/8/layout/radial1"/>
    <dgm:cxn modelId="{02D57B10-9C84-4740-B710-CB8734C382B6}" type="presParOf" srcId="{E3201713-D3C1-456C-B83C-1B1A07F5461F}" destId="{6470833A-1FDF-4C2E-94B3-CE8A20737337}" srcOrd="11" destOrd="0" presId="urn:microsoft.com/office/officeart/2005/8/layout/radial1"/>
    <dgm:cxn modelId="{485F78F6-7B27-4239-BCE9-E828FE7FE298}" type="presParOf" srcId="{6470833A-1FDF-4C2E-94B3-CE8A20737337}" destId="{D72B5B93-AB88-4D82-8DE0-ED0BA79D27F3}" srcOrd="0" destOrd="0" presId="urn:microsoft.com/office/officeart/2005/8/layout/radial1"/>
    <dgm:cxn modelId="{3DB86E8B-DDBC-49C6-B356-882DE3E5B07E}" type="presParOf" srcId="{E3201713-D3C1-456C-B83C-1B1A07F5461F}" destId="{4E4B2694-156B-43C3-8DE0-17DBCFDC8B97}" srcOrd="12" destOrd="0" presId="urn:microsoft.com/office/officeart/2005/8/layout/radial1"/>
    <dgm:cxn modelId="{36AF7D4A-5D46-4DA7-8D58-71462D6ACBEF}" type="presParOf" srcId="{E3201713-D3C1-456C-B83C-1B1A07F5461F}" destId="{5E5121A4-FA41-4F44-9021-8EE5DB675E60}" srcOrd="13" destOrd="0" presId="urn:microsoft.com/office/officeart/2005/8/layout/radial1"/>
    <dgm:cxn modelId="{113F3489-6728-486C-9294-BD02B4F09CD1}" type="presParOf" srcId="{5E5121A4-FA41-4F44-9021-8EE5DB675E60}" destId="{24CD5AF2-F336-4E07-B2AC-5F15E6988B3E}" srcOrd="0" destOrd="0" presId="urn:microsoft.com/office/officeart/2005/8/layout/radial1"/>
    <dgm:cxn modelId="{D90E269F-3396-4E84-8506-A82D23D8F725}" type="presParOf" srcId="{E3201713-D3C1-456C-B83C-1B1A07F5461F}" destId="{B955CDB1-5D8C-4F78-BA6C-CCF90D4FAC3E}" srcOrd="14" destOrd="0" presId="urn:microsoft.com/office/officeart/2005/8/layout/radial1"/>
    <dgm:cxn modelId="{058D9240-A068-4DB0-9198-E2417C7393BE}" type="presParOf" srcId="{E3201713-D3C1-456C-B83C-1B1A07F5461F}" destId="{C07F62EF-3E34-4AB2-B916-B41AD6BD0808}" srcOrd="15" destOrd="0" presId="urn:microsoft.com/office/officeart/2005/8/layout/radial1"/>
    <dgm:cxn modelId="{C8761923-1301-4C88-8640-3FD57F3A93AF}" type="presParOf" srcId="{C07F62EF-3E34-4AB2-B916-B41AD6BD0808}" destId="{6AAB6BD8-A009-471E-93A5-DA35A6DE742B}" srcOrd="0" destOrd="0" presId="urn:microsoft.com/office/officeart/2005/8/layout/radial1"/>
    <dgm:cxn modelId="{301975CB-2180-48F3-AF0D-9021E4F05086}" type="presParOf" srcId="{E3201713-D3C1-456C-B83C-1B1A07F5461F}" destId="{24EF1CCA-7BC5-47BF-8CF7-3E4F9B1DC8D9}" srcOrd="16" destOrd="0" presId="urn:microsoft.com/office/officeart/2005/8/layout/radial1"/>
    <dgm:cxn modelId="{B45A3350-FD67-4BDE-8038-8AF82E5E6316}" type="presParOf" srcId="{E3201713-D3C1-456C-B83C-1B1A07F5461F}" destId="{F2EA1270-EB9B-4902-B815-1F36DF4FC62C}" srcOrd="17" destOrd="0" presId="urn:microsoft.com/office/officeart/2005/8/layout/radial1"/>
    <dgm:cxn modelId="{B4C2D041-ADC9-4BC8-B876-61CEFE3447D2}" type="presParOf" srcId="{F2EA1270-EB9B-4902-B815-1F36DF4FC62C}" destId="{0BE30AB6-6022-4D45-ADDF-8BCF948473DC}" srcOrd="0" destOrd="0" presId="urn:microsoft.com/office/officeart/2005/8/layout/radial1"/>
    <dgm:cxn modelId="{D4464778-D597-4E3A-AFA7-120227D0938F}" type="presParOf" srcId="{E3201713-D3C1-456C-B83C-1B1A07F5461F}" destId="{1BEFECDE-67C6-4BAF-A419-5C2EA7B29936}" srcOrd="1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88D91C-F603-42B3-B818-65733B7A2BF9}" type="datetimeFigureOut">
              <a:rPr lang="uk-UA" smtClean="0"/>
              <a:t>14.12.2017</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2B02AE-8F06-4C81-A9F4-809897744843}" type="slidenum">
              <a:rPr lang="uk-UA" smtClean="0"/>
              <a:t>‹#›</a:t>
            </a:fld>
            <a:endParaRPr lang="uk-UA"/>
          </a:p>
        </p:txBody>
      </p:sp>
    </p:spTree>
    <p:extLst>
      <p:ext uri="{BB962C8B-B14F-4D97-AF65-F5344CB8AC3E}">
        <p14:creationId xmlns:p14="http://schemas.microsoft.com/office/powerpoint/2010/main" val="1105393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5E2B02AE-8F06-4C81-A9F4-809897744843}" type="slidenum">
              <a:rPr lang="uk-UA" smtClean="0"/>
              <a:t>11</a:t>
            </a:fld>
            <a:endParaRPr lang="uk-UA"/>
          </a:p>
        </p:txBody>
      </p:sp>
    </p:spTree>
    <p:extLst>
      <p:ext uri="{BB962C8B-B14F-4D97-AF65-F5344CB8AC3E}">
        <p14:creationId xmlns:p14="http://schemas.microsoft.com/office/powerpoint/2010/main" val="224204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B359A062-E60A-4B41-89BF-16B83BD66BAC}" type="datetimeFigureOut">
              <a:rPr lang="uk-UA" smtClean="0"/>
              <a:t>14.12.2017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6CD03993-8962-4882-861C-184AB3C58E7D}" type="slidenum">
              <a:rPr lang="uk-UA" smtClean="0"/>
              <a:t>‹#›</a:t>
            </a:fld>
            <a:endParaRPr lang="uk-UA"/>
          </a:p>
        </p:txBody>
      </p:sp>
    </p:spTree>
    <p:extLst>
      <p:ext uri="{BB962C8B-B14F-4D97-AF65-F5344CB8AC3E}">
        <p14:creationId xmlns:p14="http://schemas.microsoft.com/office/powerpoint/2010/main" val="4020670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B359A062-E60A-4B41-89BF-16B83BD66BAC}" type="datetimeFigureOut">
              <a:rPr lang="uk-UA" smtClean="0"/>
              <a:t>14.12.2017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6CD03993-8962-4882-861C-184AB3C58E7D}" type="slidenum">
              <a:rPr lang="uk-UA" smtClean="0"/>
              <a:t>‹#›</a:t>
            </a:fld>
            <a:endParaRPr lang="uk-UA"/>
          </a:p>
        </p:txBody>
      </p:sp>
    </p:spTree>
    <p:extLst>
      <p:ext uri="{BB962C8B-B14F-4D97-AF65-F5344CB8AC3E}">
        <p14:creationId xmlns:p14="http://schemas.microsoft.com/office/powerpoint/2010/main" val="1706478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B359A062-E60A-4B41-89BF-16B83BD66BAC}" type="datetimeFigureOut">
              <a:rPr lang="uk-UA" smtClean="0"/>
              <a:t>14.12.2017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6CD03993-8962-4882-861C-184AB3C58E7D}" type="slidenum">
              <a:rPr lang="uk-UA" smtClean="0"/>
              <a:t>‹#›</a:t>
            </a:fld>
            <a:endParaRPr lang="uk-UA"/>
          </a:p>
        </p:txBody>
      </p:sp>
    </p:spTree>
    <p:extLst>
      <p:ext uri="{BB962C8B-B14F-4D97-AF65-F5344CB8AC3E}">
        <p14:creationId xmlns:p14="http://schemas.microsoft.com/office/powerpoint/2010/main" val="1475401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lvl1pPr>
              <a:defRPr/>
            </a:lvl1pPr>
          </a:lstStyle>
          <a:p>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73C9079D-0261-413E-8DC3-EDE38F32921E}"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2955423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5D0F721C-50C4-4E81-90B1-AFD9992068A1}"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4233674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AD3A0469-14AF-4017-9DBA-71EDE1F64C8E}"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786371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lvl1pPr>
              <a:defRPr/>
            </a:lvl1pPr>
          </a:lstStyle>
          <a:p>
            <a:endParaRPr 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18C089E7-73A7-4CC1-BAC3-64C8C2C60CF4}"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647586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lvl1pPr>
              <a:defRPr/>
            </a:lvl1pPr>
          </a:lstStyle>
          <a:p>
            <a:endParaRPr lang="ru-RU">
              <a:solidFill>
                <a:srgbClr val="000000"/>
              </a:solidFill>
            </a:endParaRPr>
          </a:p>
        </p:txBody>
      </p:sp>
      <p:sp>
        <p:nvSpPr>
          <p:cNvPr id="8" name="Нижний колонтитул 7"/>
          <p:cNvSpPr>
            <a:spLocks noGrp="1"/>
          </p:cNvSpPr>
          <p:nvPr>
            <p:ph type="ftr" sz="quarter" idx="11"/>
          </p:nvPr>
        </p:nvSpPr>
        <p:spPr/>
        <p:txBody>
          <a:bodyPr/>
          <a:lstStyle>
            <a:lvl1pPr>
              <a:defRPr/>
            </a:lvl1pPr>
          </a:lstStyle>
          <a:p>
            <a:endParaRPr lang="ru-RU">
              <a:solidFill>
                <a:srgbClr val="000000"/>
              </a:solidFill>
            </a:endParaRPr>
          </a:p>
        </p:txBody>
      </p:sp>
      <p:sp>
        <p:nvSpPr>
          <p:cNvPr id="9" name="Номер слайда 8"/>
          <p:cNvSpPr>
            <a:spLocks noGrp="1"/>
          </p:cNvSpPr>
          <p:nvPr>
            <p:ph type="sldNum" sz="quarter" idx="12"/>
          </p:nvPr>
        </p:nvSpPr>
        <p:spPr/>
        <p:txBody>
          <a:bodyPr/>
          <a:lstStyle>
            <a:lvl1pPr>
              <a:defRPr/>
            </a:lvl1pPr>
          </a:lstStyle>
          <a:p>
            <a:fld id="{3BC12061-E7CC-4FAA-A879-C596DF9A6B52}"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82695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lvl1pPr>
              <a:defRPr/>
            </a:lvl1pPr>
          </a:lstStyle>
          <a:p>
            <a:endParaRPr lang="ru-RU">
              <a:solidFill>
                <a:srgbClr val="000000"/>
              </a:solidFill>
            </a:endParaRPr>
          </a:p>
        </p:txBody>
      </p:sp>
      <p:sp>
        <p:nvSpPr>
          <p:cNvPr id="4" name="Нижний колонтитул 3"/>
          <p:cNvSpPr>
            <a:spLocks noGrp="1"/>
          </p:cNvSpPr>
          <p:nvPr>
            <p:ph type="ftr" sz="quarter" idx="11"/>
          </p:nvPr>
        </p:nvSpPr>
        <p:spPr/>
        <p:txBody>
          <a:bodyPr/>
          <a:lstStyle>
            <a:lvl1pPr>
              <a:defRPr/>
            </a:lvl1pPr>
          </a:lstStyle>
          <a:p>
            <a:endParaRPr lang="ru-RU">
              <a:solidFill>
                <a:srgbClr val="000000"/>
              </a:solidFill>
            </a:endParaRPr>
          </a:p>
        </p:txBody>
      </p:sp>
      <p:sp>
        <p:nvSpPr>
          <p:cNvPr id="5" name="Номер слайда 4"/>
          <p:cNvSpPr>
            <a:spLocks noGrp="1"/>
          </p:cNvSpPr>
          <p:nvPr>
            <p:ph type="sldNum" sz="quarter" idx="12"/>
          </p:nvPr>
        </p:nvSpPr>
        <p:spPr/>
        <p:txBody>
          <a:bodyPr/>
          <a:lstStyle>
            <a:lvl1pPr>
              <a:defRPr/>
            </a:lvl1pPr>
          </a:lstStyle>
          <a:p>
            <a:fld id="{0E26166F-86C6-4C7B-BEBC-004F327D2682}"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294275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solidFill>
                <a:srgbClr val="000000"/>
              </a:solidFill>
            </a:endParaRPr>
          </a:p>
        </p:txBody>
      </p:sp>
      <p:sp>
        <p:nvSpPr>
          <p:cNvPr id="3" name="Нижний колонтитул 2"/>
          <p:cNvSpPr>
            <a:spLocks noGrp="1"/>
          </p:cNvSpPr>
          <p:nvPr>
            <p:ph type="ftr" sz="quarter" idx="11"/>
          </p:nvPr>
        </p:nvSpPr>
        <p:spPr/>
        <p:txBody>
          <a:bodyPr/>
          <a:lstStyle>
            <a:lvl1pPr>
              <a:defRPr/>
            </a:lvl1pPr>
          </a:lstStyle>
          <a:p>
            <a:endParaRPr lang="ru-RU">
              <a:solidFill>
                <a:srgbClr val="000000"/>
              </a:solidFill>
            </a:endParaRPr>
          </a:p>
        </p:txBody>
      </p:sp>
      <p:sp>
        <p:nvSpPr>
          <p:cNvPr id="4" name="Номер слайда 3"/>
          <p:cNvSpPr>
            <a:spLocks noGrp="1"/>
          </p:cNvSpPr>
          <p:nvPr>
            <p:ph type="sldNum" sz="quarter" idx="12"/>
          </p:nvPr>
        </p:nvSpPr>
        <p:spPr/>
        <p:txBody>
          <a:bodyPr/>
          <a:lstStyle>
            <a:lvl1pPr>
              <a:defRPr/>
            </a:lvl1pPr>
          </a:lstStyle>
          <a:p>
            <a:fld id="{A8A6D01F-9954-4881-A1F1-2BBA791F2062}"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648818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D962FE92-3BE9-4F34-9C71-565BEA8FB9A1}"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1999129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B359A062-E60A-4B41-89BF-16B83BD66BAC}" type="datetimeFigureOut">
              <a:rPr lang="uk-UA" smtClean="0"/>
              <a:t>14.12.2017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6CD03993-8962-4882-861C-184AB3C58E7D}" type="slidenum">
              <a:rPr lang="uk-UA" smtClean="0"/>
              <a:t>‹#›</a:t>
            </a:fld>
            <a:endParaRPr lang="uk-UA"/>
          </a:p>
        </p:txBody>
      </p:sp>
    </p:spTree>
    <p:extLst>
      <p:ext uri="{BB962C8B-B14F-4D97-AF65-F5344CB8AC3E}">
        <p14:creationId xmlns:p14="http://schemas.microsoft.com/office/powerpoint/2010/main" val="3752434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F19572FD-D170-4112-9261-04B184E2B510}"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1902885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6B653DD6-8BAC-4968-9995-AD416C06351F}"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457051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BE0CACDF-AB6F-4760-B419-69EE50D32A11}"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6784905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587778" name="Group 2"/>
          <p:cNvGrpSpPr>
            <a:grpSpLocks/>
          </p:cNvGrpSpPr>
          <p:nvPr/>
        </p:nvGrpSpPr>
        <p:grpSpPr bwMode="auto">
          <a:xfrm>
            <a:off x="0" y="3902075"/>
            <a:ext cx="3400425" cy="2949575"/>
            <a:chOff x="0" y="2458"/>
            <a:chExt cx="2142" cy="1858"/>
          </a:xfrm>
        </p:grpSpPr>
        <p:sp>
          <p:nvSpPr>
            <p:cNvPr id="587779"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uk-UA" smtClean="0">
                <a:solidFill>
                  <a:srgbClr val="FFFFFF"/>
                </a:solidFill>
              </a:endParaRPr>
            </a:p>
          </p:txBody>
        </p:sp>
        <p:sp>
          <p:nvSpPr>
            <p:cNvPr id="587780"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uk-UA" smtClean="0">
                <a:solidFill>
                  <a:srgbClr val="FFFFFF"/>
                </a:solidFill>
              </a:endParaRPr>
            </a:p>
          </p:txBody>
        </p:sp>
        <p:sp>
          <p:nvSpPr>
            <p:cNvPr id="587781"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uk-UA" smtClean="0">
                <a:solidFill>
                  <a:srgbClr val="FFFFFF"/>
                </a:solidFill>
              </a:endParaRPr>
            </a:p>
          </p:txBody>
        </p:sp>
        <p:sp>
          <p:nvSpPr>
            <p:cNvPr id="587782"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uk-UA" smtClean="0">
                <a:solidFill>
                  <a:srgbClr val="FFFFFF"/>
                </a:solidFill>
              </a:endParaRPr>
            </a:p>
          </p:txBody>
        </p:sp>
        <p:sp>
          <p:nvSpPr>
            <p:cNvPr id="58778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uk-UA" smtClean="0">
                <a:solidFill>
                  <a:srgbClr val="FFFFFF"/>
                </a:solidFill>
              </a:endParaRPr>
            </a:p>
          </p:txBody>
        </p:sp>
        <p:sp>
          <p:nvSpPr>
            <p:cNvPr id="58778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uk-UA" smtClean="0">
                <a:solidFill>
                  <a:srgbClr val="FFFFFF"/>
                </a:solidFill>
              </a:endParaRPr>
            </a:p>
          </p:txBody>
        </p:sp>
        <p:sp>
          <p:nvSpPr>
            <p:cNvPr id="58778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uk-UA" smtClean="0">
                <a:solidFill>
                  <a:srgbClr val="FFFFFF"/>
                </a:solidFill>
              </a:endParaRPr>
            </a:p>
          </p:txBody>
        </p:sp>
      </p:grpSp>
      <p:sp>
        <p:nvSpPr>
          <p:cNvPr id="587786" name="Rectangle 10"/>
          <p:cNvSpPr>
            <a:spLocks noGrp="1" noChangeArrowheads="1"/>
          </p:cNvSpPr>
          <p:nvPr>
            <p:ph type="ctrTitle" sz="quarter"/>
          </p:nvPr>
        </p:nvSpPr>
        <p:spPr>
          <a:xfrm>
            <a:off x="685800" y="1873250"/>
            <a:ext cx="7772400" cy="1555750"/>
          </a:xfrm>
        </p:spPr>
        <p:txBody>
          <a:bodyPr/>
          <a:lstStyle>
            <a:lvl1pPr>
              <a:defRPr sz="4800"/>
            </a:lvl1pPr>
          </a:lstStyle>
          <a:p>
            <a:pPr lvl="0"/>
            <a:r>
              <a:rPr lang="ru-RU" noProof="0" smtClean="0"/>
              <a:t>Образец заголовка</a:t>
            </a:r>
          </a:p>
        </p:txBody>
      </p:sp>
      <p:sp>
        <p:nvSpPr>
          <p:cNvPr id="587787"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587788" name="Rectangle 12"/>
          <p:cNvSpPr>
            <a:spLocks noGrp="1" noChangeArrowheads="1"/>
          </p:cNvSpPr>
          <p:nvPr>
            <p:ph type="dt" sz="quarter" idx="2"/>
          </p:nvPr>
        </p:nvSpPr>
        <p:spPr/>
        <p:txBody>
          <a:bodyPr/>
          <a:lstStyle>
            <a:lvl1pPr>
              <a:defRPr/>
            </a:lvl1pPr>
          </a:lstStyle>
          <a:p>
            <a:endParaRPr lang="ru-RU">
              <a:solidFill>
                <a:srgbClr val="FFFFFF"/>
              </a:solidFill>
            </a:endParaRPr>
          </a:p>
        </p:txBody>
      </p:sp>
      <p:sp>
        <p:nvSpPr>
          <p:cNvPr id="587789" name="Rectangle 13"/>
          <p:cNvSpPr>
            <a:spLocks noGrp="1" noChangeArrowheads="1"/>
          </p:cNvSpPr>
          <p:nvPr>
            <p:ph type="ftr" sz="quarter" idx="3"/>
          </p:nvPr>
        </p:nvSpPr>
        <p:spPr/>
        <p:txBody>
          <a:bodyPr/>
          <a:lstStyle>
            <a:lvl1pPr>
              <a:defRPr/>
            </a:lvl1pPr>
          </a:lstStyle>
          <a:p>
            <a:endParaRPr lang="ru-RU">
              <a:solidFill>
                <a:srgbClr val="FFFFFF"/>
              </a:solidFill>
            </a:endParaRPr>
          </a:p>
        </p:txBody>
      </p:sp>
      <p:sp>
        <p:nvSpPr>
          <p:cNvPr id="587790" name="Rectangle 14"/>
          <p:cNvSpPr>
            <a:spLocks noGrp="1" noChangeArrowheads="1"/>
          </p:cNvSpPr>
          <p:nvPr>
            <p:ph type="sldNum" sz="quarter" idx="4"/>
          </p:nvPr>
        </p:nvSpPr>
        <p:spPr/>
        <p:txBody>
          <a:bodyPr/>
          <a:lstStyle>
            <a:lvl1pPr>
              <a:defRPr/>
            </a:lvl1pPr>
          </a:lstStyle>
          <a:p>
            <a:fld id="{9A715D68-4951-42BD-AEB2-4E9247D86AFA}"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67649303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53E90C7D-761B-486E-B962-0B3AF9695EB6}"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1417379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2DB664B7-0E1B-417A-B7DE-CA9F2B2A0413}"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9870243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lvl1pPr>
              <a:defRPr/>
            </a:lvl1pPr>
          </a:lstStyle>
          <a:p>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FD6AD9B0-9B06-4F03-A229-59A3C2619612}"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4112539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lvl1pPr>
              <a:defRPr/>
            </a:lvl1pPr>
          </a:lstStyle>
          <a:p>
            <a:endParaRPr lang="ru-RU">
              <a:solidFill>
                <a:srgbClr val="FFFFFF"/>
              </a:solidFill>
            </a:endParaRPr>
          </a:p>
        </p:txBody>
      </p:sp>
      <p:sp>
        <p:nvSpPr>
          <p:cNvPr id="8" name="Нижний колонтитул 7"/>
          <p:cNvSpPr>
            <a:spLocks noGrp="1"/>
          </p:cNvSpPr>
          <p:nvPr>
            <p:ph type="ftr" sz="quarter" idx="11"/>
          </p:nvPr>
        </p:nvSpPr>
        <p:spPr/>
        <p:txBody>
          <a:bodyPr/>
          <a:lstStyle>
            <a:lvl1pPr>
              <a:defRPr/>
            </a:lvl1pPr>
          </a:lstStyle>
          <a:p>
            <a:endParaRPr lang="ru-RU">
              <a:solidFill>
                <a:srgbClr val="FFFFFF"/>
              </a:solidFill>
            </a:endParaRPr>
          </a:p>
        </p:txBody>
      </p:sp>
      <p:sp>
        <p:nvSpPr>
          <p:cNvPr id="9" name="Номер слайда 8"/>
          <p:cNvSpPr>
            <a:spLocks noGrp="1"/>
          </p:cNvSpPr>
          <p:nvPr>
            <p:ph type="sldNum" sz="quarter" idx="12"/>
          </p:nvPr>
        </p:nvSpPr>
        <p:spPr/>
        <p:txBody>
          <a:bodyPr/>
          <a:lstStyle>
            <a:lvl1pPr>
              <a:defRPr/>
            </a:lvl1pPr>
          </a:lstStyle>
          <a:p>
            <a:fld id="{B78544A0-822A-4BD5-92B4-9C1FA9619A7D}"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1509393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lvl1pPr>
              <a:defRPr/>
            </a:lvl1pPr>
          </a:lstStyle>
          <a:p>
            <a:endParaRPr lang="ru-RU">
              <a:solidFill>
                <a:srgbClr val="FFFFFF"/>
              </a:solidFill>
            </a:endParaRPr>
          </a:p>
        </p:txBody>
      </p:sp>
      <p:sp>
        <p:nvSpPr>
          <p:cNvPr id="4" name="Нижний колонтитул 3"/>
          <p:cNvSpPr>
            <a:spLocks noGrp="1"/>
          </p:cNvSpPr>
          <p:nvPr>
            <p:ph type="ftr" sz="quarter" idx="11"/>
          </p:nvPr>
        </p:nvSpPr>
        <p:spPr/>
        <p:txBody>
          <a:bodyPr/>
          <a:lstStyle>
            <a:lvl1pPr>
              <a:defRPr/>
            </a:lvl1pPr>
          </a:lstStyle>
          <a:p>
            <a:endParaRPr lang="ru-RU">
              <a:solidFill>
                <a:srgbClr val="FFFFFF"/>
              </a:solidFill>
            </a:endParaRPr>
          </a:p>
        </p:txBody>
      </p:sp>
      <p:sp>
        <p:nvSpPr>
          <p:cNvPr id="5" name="Номер слайда 4"/>
          <p:cNvSpPr>
            <a:spLocks noGrp="1"/>
          </p:cNvSpPr>
          <p:nvPr>
            <p:ph type="sldNum" sz="quarter" idx="12"/>
          </p:nvPr>
        </p:nvSpPr>
        <p:spPr/>
        <p:txBody>
          <a:bodyPr/>
          <a:lstStyle>
            <a:lvl1pPr>
              <a:defRPr/>
            </a:lvl1pPr>
          </a:lstStyle>
          <a:p>
            <a:fld id="{65994059-23A0-4E34-ADA4-88267B6EB441}"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7134346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solidFill>
                <a:srgbClr val="FFFFFF"/>
              </a:solidFill>
            </a:endParaRPr>
          </a:p>
        </p:txBody>
      </p:sp>
      <p:sp>
        <p:nvSpPr>
          <p:cNvPr id="3" name="Нижний колонтитул 2"/>
          <p:cNvSpPr>
            <a:spLocks noGrp="1"/>
          </p:cNvSpPr>
          <p:nvPr>
            <p:ph type="ftr" sz="quarter" idx="11"/>
          </p:nvPr>
        </p:nvSpPr>
        <p:spPr/>
        <p:txBody>
          <a:bodyPr/>
          <a:lstStyle>
            <a:lvl1pPr>
              <a:defRPr/>
            </a:lvl1pPr>
          </a:lstStyle>
          <a:p>
            <a:endParaRPr lang="ru-RU">
              <a:solidFill>
                <a:srgbClr val="FFFFFF"/>
              </a:solidFill>
            </a:endParaRPr>
          </a:p>
        </p:txBody>
      </p:sp>
      <p:sp>
        <p:nvSpPr>
          <p:cNvPr id="4" name="Номер слайда 3"/>
          <p:cNvSpPr>
            <a:spLocks noGrp="1"/>
          </p:cNvSpPr>
          <p:nvPr>
            <p:ph type="sldNum" sz="quarter" idx="12"/>
          </p:nvPr>
        </p:nvSpPr>
        <p:spPr/>
        <p:txBody>
          <a:bodyPr/>
          <a:lstStyle>
            <a:lvl1pPr>
              <a:defRPr/>
            </a:lvl1pPr>
          </a:lstStyle>
          <a:p>
            <a:fld id="{21011C03-3124-4DD6-A46B-E9E6E3A34ABC}"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493011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359A062-E60A-4B41-89BF-16B83BD66BAC}" type="datetimeFigureOut">
              <a:rPr lang="uk-UA" smtClean="0"/>
              <a:t>14.12.2017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6CD03993-8962-4882-861C-184AB3C58E7D}" type="slidenum">
              <a:rPr lang="uk-UA" smtClean="0"/>
              <a:t>‹#›</a:t>
            </a:fld>
            <a:endParaRPr lang="uk-UA"/>
          </a:p>
        </p:txBody>
      </p:sp>
    </p:spTree>
    <p:extLst>
      <p:ext uri="{BB962C8B-B14F-4D97-AF65-F5344CB8AC3E}">
        <p14:creationId xmlns:p14="http://schemas.microsoft.com/office/powerpoint/2010/main" val="11073885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E0A96B21-DCAD-4D4B-8D77-A49655D94817}"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5836298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33A275A2-3A87-4C84-9724-7DC200870263}"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4642790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6E90CE59-3640-4357-AD25-4CFDEDE95083}"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9061347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2752EE94-40AC-4D81-85FB-6C272EC884FF}"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4092731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609282" name="Rectangle 2"/>
          <p:cNvSpPr>
            <a:spLocks noGrp="1" noChangeArrowheads="1"/>
          </p:cNvSpPr>
          <p:nvPr>
            <p:ph type="ctrTitle"/>
          </p:nvPr>
        </p:nvSpPr>
        <p:spPr>
          <a:xfrm>
            <a:off x="685800" y="685800"/>
            <a:ext cx="7772400" cy="2127250"/>
          </a:xfrm>
        </p:spPr>
        <p:txBody>
          <a:bodyPr/>
          <a:lstStyle>
            <a:lvl1pPr algn="ctr">
              <a:defRPr sz="5800"/>
            </a:lvl1pPr>
          </a:lstStyle>
          <a:p>
            <a:pPr lvl="0"/>
            <a:r>
              <a:rPr lang="ru-RU" noProof="0" smtClean="0"/>
              <a:t>Образец заголовка</a:t>
            </a:r>
          </a:p>
        </p:txBody>
      </p:sp>
      <p:sp>
        <p:nvSpPr>
          <p:cNvPr id="609283"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pPr lvl="0"/>
            <a:r>
              <a:rPr lang="ru-RU" noProof="0" smtClean="0"/>
              <a:t>Образец подзаголовка</a:t>
            </a:r>
          </a:p>
        </p:txBody>
      </p:sp>
      <p:sp>
        <p:nvSpPr>
          <p:cNvPr id="609284" name="Rectangle 4"/>
          <p:cNvSpPr>
            <a:spLocks noGrp="1" noChangeArrowheads="1"/>
          </p:cNvSpPr>
          <p:nvPr>
            <p:ph type="dt" sz="half" idx="2"/>
          </p:nvPr>
        </p:nvSpPr>
        <p:spPr/>
        <p:txBody>
          <a:bodyPr/>
          <a:lstStyle>
            <a:lvl1pPr>
              <a:defRPr/>
            </a:lvl1pPr>
          </a:lstStyle>
          <a:p>
            <a:endParaRPr lang="ru-RU">
              <a:solidFill>
                <a:srgbClr val="000000"/>
              </a:solidFill>
            </a:endParaRPr>
          </a:p>
        </p:txBody>
      </p:sp>
      <p:sp>
        <p:nvSpPr>
          <p:cNvPr id="609285" name="Rectangle 5"/>
          <p:cNvSpPr>
            <a:spLocks noGrp="1" noChangeArrowheads="1"/>
          </p:cNvSpPr>
          <p:nvPr>
            <p:ph type="ftr" sz="quarter" idx="3"/>
          </p:nvPr>
        </p:nvSpPr>
        <p:spPr/>
        <p:txBody>
          <a:bodyPr/>
          <a:lstStyle>
            <a:lvl1pPr>
              <a:defRPr/>
            </a:lvl1pPr>
          </a:lstStyle>
          <a:p>
            <a:endParaRPr lang="ru-RU">
              <a:solidFill>
                <a:srgbClr val="000000"/>
              </a:solidFill>
            </a:endParaRPr>
          </a:p>
        </p:txBody>
      </p:sp>
      <p:sp>
        <p:nvSpPr>
          <p:cNvPr id="609286" name="Rectangle 6"/>
          <p:cNvSpPr>
            <a:spLocks noGrp="1" noChangeArrowheads="1"/>
          </p:cNvSpPr>
          <p:nvPr>
            <p:ph type="sldNum" sz="quarter" idx="4"/>
          </p:nvPr>
        </p:nvSpPr>
        <p:spPr/>
        <p:txBody>
          <a:bodyPr/>
          <a:lstStyle>
            <a:lvl1pPr>
              <a:defRPr/>
            </a:lvl1pPr>
          </a:lstStyle>
          <a:p>
            <a:fld id="{68CB2FC0-1A10-469D-B2E2-C3C5021C3604}" type="slidenum">
              <a:rPr lang="ru-RU">
                <a:solidFill>
                  <a:srgbClr val="000000"/>
                </a:solidFill>
              </a:rPr>
              <a:pPr/>
              <a:t>‹#›</a:t>
            </a:fld>
            <a:endParaRPr lang="ru-RU">
              <a:solidFill>
                <a:srgbClr val="000000"/>
              </a:solidFill>
            </a:endParaRPr>
          </a:p>
        </p:txBody>
      </p:sp>
      <p:grpSp>
        <p:nvGrpSpPr>
          <p:cNvPr id="609287" name="Group 7"/>
          <p:cNvGrpSpPr>
            <a:grpSpLocks/>
          </p:cNvGrpSpPr>
          <p:nvPr/>
        </p:nvGrpSpPr>
        <p:grpSpPr bwMode="auto">
          <a:xfrm>
            <a:off x="228600" y="2889250"/>
            <a:ext cx="8610600" cy="201613"/>
            <a:chOff x="144" y="1680"/>
            <a:chExt cx="5424" cy="144"/>
          </a:xfrm>
        </p:grpSpPr>
        <p:sp>
          <p:nvSpPr>
            <p:cNvPr id="609288" name="Rectangle 8"/>
            <p:cNvSpPr>
              <a:spLocks noChangeArrowheads="1"/>
            </p:cNvSpPr>
            <p:nvPr userDrawn="1"/>
          </p:nvSpPr>
          <p:spPr bwMode="auto">
            <a:xfrm>
              <a:off x="144" y="1680"/>
              <a:ext cx="1808" cy="14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uk-UA" smtClean="0">
                <a:solidFill>
                  <a:srgbClr val="000000"/>
                </a:solidFill>
                <a:latin typeface="Arial" charset="0"/>
              </a:endParaRPr>
            </a:p>
          </p:txBody>
        </p:sp>
        <p:sp>
          <p:nvSpPr>
            <p:cNvPr id="609289" name="Rectangle 9"/>
            <p:cNvSpPr>
              <a:spLocks noChangeArrowheads="1"/>
            </p:cNvSpPr>
            <p:nvPr userDrawn="1"/>
          </p:nvSpPr>
          <p:spPr bwMode="auto">
            <a:xfrm>
              <a:off x="1952" y="1680"/>
              <a:ext cx="1808" cy="14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uk-UA" smtClean="0">
                <a:solidFill>
                  <a:srgbClr val="000000"/>
                </a:solidFill>
                <a:latin typeface="Arial" charset="0"/>
              </a:endParaRPr>
            </a:p>
          </p:txBody>
        </p:sp>
        <p:sp>
          <p:nvSpPr>
            <p:cNvPr id="609290" name="Rectangle 10"/>
            <p:cNvSpPr>
              <a:spLocks noChangeArrowheads="1"/>
            </p:cNvSpPr>
            <p:nvPr userDrawn="1"/>
          </p:nvSpPr>
          <p:spPr bwMode="auto">
            <a:xfrm>
              <a:off x="3760" y="1680"/>
              <a:ext cx="1808" cy="144"/>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uk-UA" smtClean="0">
                <a:solidFill>
                  <a:srgbClr val="000000"/>
                </a:solidFill>
                <a:latin typeface="Arial" charset="0"/>
              </a:endParaRPr>
            </a:p>
          </p:txBody>
        </p:sp>
      </p:grpSp>
    </p:spTree>
    <p:extLst>
      <p:ext uri="{BB962C8B-B14F-4D97-AF65-F5344CB8AC3E}">
        <p14:creationId xmlns:p14="http://schemas.microsoft.com/office/powerpoint/2010/main" val="312395074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5EDDACE9-C64A-4B33-8A78-37916802595B}"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8899802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7565D3D8-4682-4F7E-AC5D-9472B351C1D1}"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40999171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lvl1pPr>
              <a:defRPr/>
            </a:lvl1pPr>
          </a:lstStyle>
          <a:p>
            <a:endParaRPr 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4425D0D0-A017-43FD-84E7-EC68D01A4F87}"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8241325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lvl1pPr>
              <a:defRPr/>
            </a:lvl1pPr>
          </a:lstStyle>
          <a:p>
            <a:endParaRPr lang="ru-RU">
              <a:solidFill>
                <a:srgbClr val="000000"/>
              </a:solidFill>
            </a:endParaRPr>
          </a:p>
        </p:txBody>
      </p:sp>
      <p:sp>
        <p:nvSpPr>
          <p:cNvPr id="8" name="Нижний колонтитул 7"/>
          <p:cNvSpPr>
            <a:spLocks noGrp="1"/>
          </p:cNvSpPr>
          <p:nvPr>
            <p:ph type="ftr" sz="quarter" idx="11"/>
          </p:nvPr>
        </p:nvSpPr>
        <p:spPr/>
        <p:txBody>
          <a:bodyPr/>
          <a:lstStyle>
            <a:lvl1pPr>
              <a:defRPr/>
            </a:lvl1pPr>
          </a:lstStyle>
          <a:p>
            <a:endParaRPr lang="ru-RU">
              <a:solidFill>
                <a:srgbClr val="000000"/>
              </a:solidFill>
            </a:endParaRPr>
          </a:p>
        </p:txBody>
      </p:sp>
      <p:sp>
        <p:nvSpPr>
          <p:cNvPr id="9" name="Номер слайда 8"/>
          <p:cNvSpPr>
            <a:spLocks noGrp="1"/>
          </p:cNvSpPr>
          <p:nvPr>
            <p:ph type="sldNum" sz="quarter" idx="12"/>
          </p:nvPr>
        </p:nvSpPr>
        <p:spPr/>
        <p:txBody>
          <a:bodyPr/>
          <a:lstStyle>
            <a:lvl1pPr>
              <a:defRPr/>
            </a:lvl1pPr>
          </a:lstStyle>
          <a:p>
            <a:fld id="{0409563A-F2B2-4920-B2C5-9F60B9577920}"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23896193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lvl1pPr>
              <a:defRPr/>
            </a:lvl1pPr>
          </a:lstStyle>
          <a:p>
            <a:endParaRPr lang="ru-RU">
              <a:solidFill>
                <a:srgbClr val="000000"/>
              </a:solidFill>
            </a:endParaRPr>
          </a:p>
        </p:txBody>
      </p:sp>
      <p:sp>
        <p:nvSpPr>
          <p:cNvPr id="4" name="Нижний колонтитул 3"/>
          <p:cNvSpPr>
            <a:spLocks noGrp="1"/>
          </p:cNvSpPr>
          <p:nvPr>
            <p:ph type="ftr" sz="quarter" idx="11"/>
          </p:nvPr>
        </p:nvSpPr>
        <p:spPr/>
        <p:txBody>
          <a:bodyPr/>
          <a:lstStyle>
            <a:lvl1pPr>
              <a:defRPr/>
            </a:lvl1pPr>
          </a:lstStyle>
          <a:p>
            <a:endParaRPr lang="ru-RU">
              <a:solidFill>
                <a:srgbClr val="000000"/>
              </a:solidFill>
            </a:endParaRPr>
          </a:p>
        </p:txBody>
      </p:sp>
      <p:sp>
        <p:nvSpPr>
          <p:cNvPr id="5" name="Номер слайда 4"/>
          <p:cNvSpPr>
            <a:spLocks noGrp="1"/>
          </p:cNvSpPr>
          <p:nvPr>
            <p:ph type="sldNum" sz="quarter" idx="12"/>
          </p:nvPr>
        </p:nvSpPr>
        <p:spPr/>
        <p:txBody>
          <a:bodyPr/>
          <a:lstStyle>
            <a:lvl1pPr>
              <a:defRPr/>
            </a:lvl1pPr>
          </a:lstStyle>
          <a:p>
            <a:fld id="{72609623-BF07-4F96-A48F-F3EAD4C3CBED}"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1443455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B359A062-E60A-4B41-89BF-16B83BD66BAC}" type="datetimeFigureOut">
              <a:rPr lang="uk-UA" smtClean="0"/>
              <a:t>14.12.2017</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6CD03993-8962-4882-861C-184AB3C58E7D}" type="slidenum">
              <a:rPr lang="uk-UA" smtClean="0"/>
              <a:t>‹#›</a:t>
            </a:fld>
            <a:endParaRPr lang="uk-UA"/>
          </a:p>
        </p:txBody>
      </p:sp>
    </p:spTree>
    <p:extLst>
      <p:ext uri="{BB962C8B-B14F-4D97-AF65-F5344CB8AC3E}">
        <p14:creationId xmlns:p14="http://schemas.microsoft.com/office/powerpoint/2010/main" val="4097131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solidFill>
                <a:srgbClr val="000000"/>
              </a:solidFill>
            </a:endParaRPr>
          </a:p>
        </p:txBody>
      </p:sp>
      <p:sp>
        <p:nvSpPr>
          <p:cNvPr id="3" name="Нижний колонтитул 2"/>
          <p:cNvSpPr>
            <a:spLocks noGrp="1"/>
          </p:cNvSpPr>
          <p:nvPr>
            <p:ph type="ftr" sz="quarter" idx="11"/>
          </p:nvPr>
        </p:nvSpPr>
        <p:spPr/>
        <p:txBody>
          <a:bodyPr/>
          <a:lstStyle>
            <a:lvl1pPr>
              <a:defRPr/>
            </a:lvl1pPr>
          </a:lstStyle>
          <a:p>
            <a:endParaRPr lang="ru-RU">
              <a:solidFill>
                <a:srgbClr val="000000"/>
              </a:solidFill>
            </a:endParaRPr>
          </a:p>
        </p:txBody>
      </p:sp>
      <p:sp>
        <p:nvSpPr>
          <p:cNvPr id="4" name="Номер слайда 3"/>
          <p:cNvSpPr>
            <a:spLocks noGrp="1"/>
          </p:cNvSpPr>
          <p:nvPr>
            <p:ph type="sldNum" sz="quarter" idx="12"/>
          </p:nvPr>
        </p:nvSpPr>
        <p:spPr/>
        <p:txBody>
          <a:bodyPr/>
          <a:lstStyle>
            <a:lvl1pPr>
              <a:defRPr/>
            </a:lvl1pPr>
          </a:lstStyle>
          <a:p>
            <a:fld id="{FB1EF1D7-123B-4CB2-BB6C-F55FC2625F0A}"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7190892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33B0693E-3F53-49C0-8A11-83D2AAAA4991}"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40008449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FA25DA98-48DD-4EFA-9C8F-1666481D9395}"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337268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A7971FF1-F129-48CB-A2E1-0BB02D4B4A83}"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1203906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E9273C7A-D9EF-4FD6-AFE2-0FEE94EE81BC}"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795465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B359A062-E60A-4B41-89BF-16B83BD66BAC}" type="datetimeFigureOut">
              <a:rPr lang="uk-UA" smtClean="0"/>
              <a:t>14.12.2017</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6CD03993-8962-4882-861C-184AB3C58E7D}" type="slidenum">
              <a:rPr lang="uk-UA" smtClean="0"/>
              <a:t>‹#›</a:t>
            </a:fld>
            <a:endParaRPr lang="uk-UA"/>
          </a:p>
        </p:txBody>
      </p:sp>
    </p:spTree>
    <p:extLst>
      <p:ext uri="{BB962C8B-B14F-4D97-AF65-F5344CB8AC3E}">
        <p14:creationId xmlns:p14="http://schemas.microsoft.com/office/powerpoint/2010/main" val="2550843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B359A062-E60A-4B41-89BF-16B83BD66BAC}" type="datetimeFigureOut">
              <a:rPr lang="uk-UA" smtClean="0"/>
              <a:t>14.12.2017</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6CD03993-8962-4882-861C-184AB3C58E7D}" type="slidenum">
              <a:rPr lang="uk-UA" smtClean="0"/>
              <a:t>‹#›</a:t>
            </a:fld>
            <a:endParaRPr lang="uk-UA"/>
          </a:p>
        </p:txBody>
      </p:sp>
    </p:spTree>
    <p:extLst>
      <p:ext uri="{BB962C8B-B14F-4D97-AF65-F5344CB8AC3E}">
        <p14:creationId xmlns:p14="http://schemas.microsoft.com/office/powerpoint/2010/main" val="3852065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359A062-E60A-4B41-89BF-16B83BD66BAC}" type="datetimeFigureOut">
              <a:rPr lang="uk-UA" smtClean="0"/>
              <a:t>14.12.2017</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6CD03993-8962-4882-861C-184AB3C58E7D}" type="slidenum">
              <a:rPr lang="uk-UA" smtClean="0"/>
              <a:t>‹#›</a:t>
            </a:fld>
            <a:endParaRPr lang="uk-UA"/>
          </a:p>
        </p:txBody>
      </p:sp>
    </p:spTree>
    <p:extLst>
      <p:ext uri="{BB962C8B-B14F-4D97-AF65-F5344CB8AC3E}">
        <p14:creationId xmlns:p14="http://schemas.microsoft.com/office/powerpoint/2010/main" val="280486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359A062-E60A-4B41-89BF-16B83BD66BAC}" type="datetimeFigureOut">
              <a:rPr lang="uk-UA" smtClean="0"/>
              <a:t>14.12.2017</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6CD03993-8962-4882-861C-184AB3C58E7D}" type="slidenum">
              <a:rPr lang="uk-UA" smtClean="0"/>
              <a:t>‹#›</a:t>
            </a:fld>
            <a:endParaRPr lang="uk-UA"/>
          </a:p>
        </p:txBody>
      </p:sp>
    </p:spTree>
    <p:extLst>
      <p:ext uri="{BB962C8B-B14F-4D97-AF65-F5344CB8AC3E}">
        <p14:creationId xmlns:p14="http://schemas.microsoft.com/office/powerpoint/2010/main" val="1853904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359A062-E60A-4B41-89BF-16B83BD66BAC}" type="datetimeFigureOut">
              <a:rPr lang="uk-UA" smtClean="0"/>
              <a:t>14.12.2017</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6CD03993-8962-4882-861C-184AB3C58E7D}" type="slidenum">
              <a:rPr lang="uk-UA" smtClean="0"/>
              <a:t>‹#›</a:t>
            </a:fld>
            <a:endParaRPr lang="uk-UA"/>
          </a:p>
        </p:txBody>
      </p:sp>
    </p:spTree>
    <p:extLst>
      <p:ext uri="{BB962C8B-B14F-4D97-AF65-F5344CB8AC3E}">
        <p14:creationId xmlns:p14="http://schemas.microsoft.com/office/powerpoint/2010/main" val="848793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59A062-E60A-4B41-89BF-16B83BD66BAC}" type="datetimeFigureOut">
              <a:rPr lang="uk-UA" smtClean="0"/>
              <a:t>14.12.2017</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D03993-8962-4882-861C-184AB3C58E7D}" type="slidenum">
              <a:rPr lang="uk-UA" smtClean="0"/>
              <a:t>‹#›</a:t>
            </a:fld>
            <a:endParaRPr lang="uk-UA"/>
          </a:p>
        </p:txBody>
      </p:sp>
    </p:spTree>
    <p:extLst>
      <p:ext uri="{BB962C8B-B14F-4D97-AF65-F5344CB8AC3E}">
        <p14:creationId xmlns:p14="http://schemas.microsoft.com/office/powerpoint/2010/main" val="3096455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4136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136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137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ru-RU" smtClean="0">
              <a:solidFill>
                <a:srgbClr val="000000"/>
              </a:solidFill>
            </a:endParaRPr>
          </a:p>
        </p:txBody>
      </p:sp>
      <p:sp>
        <p:nvSpPr>
          <p:cNvPr id="4137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ru-RU" smtClean="0">
              <a:solidFill>
                <a:srgbClr val="000000"/>
              </a:solidFill>
            </a:endParaRPr>
          </a:p>
        </p:txBody>
      </p:sp>
      <p:sp>
        <p:nvSpPr>
          <p:cNvPr id="4137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FAEA054-C469-4D53-A9E4-9A7813070F65}" type="slidenum">
              <a:rPr lang="ru-RU" smtClean="0">
                <a:solidFill>
                  <a:srgbClr val="000000"/>
                </a:solidFill>
              </a:rPr>
              <a:pPr fontAlgn="base">
                <a:spcBef>
                  <a:spcPct val="0"/>
                </a:spcBef>
                <a:spcAft>
                  <a:spcPct val="0"/>
                </a:spcAft>
              </a:pPr>
              <a:t>‹#›</a:t>
            </a:fld>
            <a:endParaRPr lang="ru-RU" smtClean="0">
              <a:solidFill>
                <a:srgbClr val="000000"/>
              </a:solidFill>
            </a:endParaRPr>
          </a:p>
        </p:txBody>
      </p:sp>
    </p:spTree>
    <p:extLst>
      <p:ext uri="{BB962C8B-B14F-4D97-AF65-F5344CB8AC3E}">
        <p14:creationId xmlns:p14="http://schemas.microsoft.com/office/powerpoint/2010/main" val="17568468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grpSp>
        <p:nvGrpSpPr>
          <p:cNvPr id="586754" name="Group 2"/>
          <p:cNvGrpSpPr>
            <a:grpSpLocks/>
          </p:cNvGrpSpPr>
          <p:nvPr/>
        </p:nvGrpSpPr>
        <p:grpSpPr bwMode="auto">
          <a:xfrm>
            <a:off x="0" y="3902075"/>
            <a:ext cx="3400425" cy="2949575"/>
            <a:chOff x="0" y="2458"/>
            <a:chExt cx="2142" cy="1858"/>
          </a:xfrm>
        </p:grpSpPr>
        <p:sp>
          <p:nvSpPr>
            <p:cNvPr id="586755"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uk-UA" smtClean="0">
                <a:solidFill>
                  <a:srgbClr val="FFFFFF"/>
                </a:solidFill>
              </a:endParaRPr>
            </a:p>
          </p:txBody>
        </p:sp>
        <p:sp>
          <p:nvSpPr>
            <p:cNvPr id="586756"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uk-UA" smtClean="0">
                <a:solidFill>
                  <a:srgbClr val="FFFFFF"/>
                </a:solidFill>
              </a:endParaRPr>
            </a:p>
          </p:txBody>
        </p:sp>
        <p:sp>
          <p:nvSpPr>
            <p:cNvPr id="586757"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uk-UA" smtClean="0">
                <a:solidFill>
                  <a:srgbClr val="FFFFFF"/>
                </a:solidFill>
              </a:endParaRPr>
            </a:p>
          </p:txBody>
        </p:sp>
        <p:sp>
          <p:nvSpPr>
            <p:cNvPr id="586758"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uk-UA" smtClean="0">
                <a:solidFill>
                  <a:srgbClr val="FFFFFF"/>
                </a:solidFill>
              </a:endParaRPr>
            </a:p>
          </p:txBody>
        </p:sp>
        <p:sp>
          <p:nvSpPr>
            <p:cNvPr id="58675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uk-UA" smtClean="0">
                <a:solidFill>
                  <a:srgbClr val="FFFFFF"/>
                </a:solidFill>
              </a:endParaRPr>
            </a:p>
          </p:txBody>
        </p:sp>
        <p:sp>
          <p:nvSpPr>
            <p:cNvPr id="58676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uk-UA" smtClean="0">
                <a:solidFill>
                  <a:srgbClr val="FFFFFF"/>
                </a:solidFill>
              </a:endParaRPr>
            </a:p>
          </p:txBody>
        </p:sp>
        <p:sp>
          <p:nvSpPr>
            <p:cNvPr id="58676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uk-UA" smtClean="0">
                <a:solidFill>
                  <a:srgbClr val="FFFFFF"/>
                </a:solidFill>
              </a:endParaRPr>
            </a:p>
          </p:txBody>
        </p:sp>
      </p:grpSp>
      <p:sp>
        <p:nvSpPr>
          <p:cNvPr id="586762" name="Rectangle 10"/>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ru-RU" smtClean="0"/>
              <a:t>Образец заголовка</a:t>
            </a:r>
          </a:p>
        </p:txBody>
      </p:sp>
      <p:sp>
        <p:nvSpPr>
          <p:cNvPr id="586763" name="Rectangle 11"/>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586764" name="Rectangle 12"/>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defRPr>
            </a:lvl1pPr>
          </a:lstStyle>
          <a:p>
            <a:pPr fontAlgn="base">
              <a:spcBef>
                <a:spcPct val="0"/>
              </a:spcBef>
              <a:spcAft>
                <a:spcPct val="0"/>
              </a:spcAft>
            </a:pPr>
            <a:endParaRPr lang="ru-RU" smtClean="0">
              <a:solidFill>
                <a:srgbClr val="FFFFFF"/>
              </a:solidFill>
            </a:endParaRPr>
          </a:p>
        </p:txBody>
      </p:sp>
      <p:sp>
        <p:nvSpPr>
          <p:cNvPr id="586765" name="Rectangle 1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defRPr>
            </a:lvl1pPr>
          </a:lstStyle>
          <a:p>
            <a:pPr fontAlgn="base">
              <a:spcBef>
                <a:spcPct val="0"/>
              </a:spcBef>
              <a:spcAft>
                <a:spcPct val="0"/>
              </a:spcAft>
            </a:pPr>
            <a:endParaRPr lang="ru-RU" smtClean="0">
              <a:solidFill>
                <a:srgbClr val="FFFFFF"/>
              </a:solidFill>
            </a:endParaRPr>
          </a:p>
        </p:txBody>
      </p:sp>
      <p:sp>
        <p:nvSpPr>
          <p:cNvPr id="586766" name="Rectangle 14"/>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defRPr>
            </a:lvl1pPr>
          </a:lstStyle>
          <a:p>
            <a:pPr fontAlgn="base">
              <a:spcBef>
                <a:spcPct val="0"/>
              </a:spcBef>
              <a:spcAft>
                <a:spcPct val="0"/>
              </a:spcAft>
            </a:pPr>
            <a:fld id="{18E17C9C-51C1-49A1-8047-111F1F4C78B7}" type="slidenum">
              <a:rPr lang="ru-RU" smtClean="0">
                <a:solidFill>
                  <a:srgbClr val="FFFFFF"/>
                </a:solidFill>
              </a:rPr>
              <a:pPr fontAlgn="base">
                <a:spcBef>
                  <a:spcPct val="0"/>
                </a:spcBef>
                <a:spcAft>
                  <a:spcPct val="0"/>
                </a:spcAft>
              </a:pPr>
              <a:t>‹#›</a:t>
            </a:fld>
            <a:endParaRPr lang="ru-RU" smtClean="0">
              <a:solidFill>
                <a:srgbClr val="FFFFFF"/>
              </a:solidFill>
            </a:endParaRPr>
          </a:p>
        </p:txBody>
      </p:sp>
    </p:spTree>
    <p:extLst>
      <p:ext uri="{BB962C8B-B14F-4D97-AF65-F5344CB8AC3E}">
        <p14:creationId xmlns:p14="http://schemas.microsoft.com/office/powerpoint/2010/main" val="913679058"/>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608258"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608259"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08260" name="Rectangle 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mn-lt"/>
              </a:defRPr>
            </a:lvl1pPr>
          </a:lstStyle>
          <a:p>
            <a:pPr fontAlgn="base">
              <a:spcBef>
                <a:spcPct val="0"/>
              </a:spcBef>
              <a:spcAft>
                <a:spcPct val="0"/>
              </a:spcAft>
            </a:pPr>
            <a:endParaRPr lang="ru-RU" smtClean="0">
              <a:solidFill>
                <a:srgbClr val="000000"/>
              </a:solidFill>
            </a:endParaRPr>
          </a:p>
        </p:txBody>
      </p:sp>
      <p:sp>
        <p:nvSpPr>
          <p:cNvPr id="60826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mn-lt"/>
              </a:defRPr>
            </a:lvl1pPr>
          </a:lstStyle>
          <a:p>
            <a:pPr fontAlgn="base">
              <a:spcBef>
                <a:spcPct val="0"/>
              </a:spcBef>
              <a:spcAft>
                <a:spcPct val="0"/>
              </a:spcAft>
            </a:pPr>
            <a:endParaRPr lang="ru-RU" smtClean="0">
              <a:solidFill>
                <a:srgbClr val="000000"/>
              </a:solidFill>
            </a:endParaRPr>
          </a:p>
        </p:txBody>
      </p:sp>
      <p:sp>
        <p:nvSpPr>
          <p:cNvPr id="608262" name="Rectangle 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mn-lt"/>
              </a:defRPr>
            </a:lvl1pPr>
          </a:lstStyle>
          <a:p>
            <a:pPr fontAlgn="base">
              <a:spcBef>
                <a:spcPct val="0"/>
              </a:spcBef>
              <a:spcAft>
                <a:spcPct val="0"/>
              </a:spcAft>
            </a:pPr>
            <a:fld id="{64C61F4F-2CB6-4A62-974D-FF9287A77EDA}" type="slidenum">
              <a:rPr lang="ru-RU" smtClean="0">
                <a:solidFill>
                  <a:srgbClr val="000000"/>
                </a:solidFill>
              </a:rPr>
              <a:pPr fontAlgn="base">
                <a:spcBef>
                  <a:spcPct val="0"/>
                </a:spcBef>
                <a:spcAft>
                  <a:spcPct val="0"/>
                </a:spcAft>
              </a:pPr>
              <a:t>‹#›</a:t>
            </a:fld>
            <a:endParaRPr lang="ru-RU" smtClean="0">
              <a:solidFill>
                <a:srgbClr val="000000"/>
              </a:solidFill>
            </a:endParaRPr>
          </a:p>
        </p:txBody>
      </p:sp>
      <p:sp>
        <p:nvSpPr>
          <p:cNvPr id="608263" name="Rectangle 7"/>
          <p:cNvSpPr>
            <a:spLocks noChangeArrowheads="1"/>
          </p:cNvSpPr>
          <p:nvPr/>
        </p:nvSpPr>
        <p:spPr bwMode="auto">
          <a:xfrm>
            <a:off x="0" y="0"/>
            <a:ext cx="228600" cy="2286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uk-UA" sz="2400" smtClean="0">
              <a:solidFill>
                <a:srgbClr val="000000"/>
              </a:solidFill>
              <a:latin typeface="Times New Roman" pitchFamily="18" charset="0"/>
            </a:endParaRPr>
          </a:p>
        </p:txBody>
      </p:sp>
      <p:sp>
        <p:nvSpPr>
          <p:cNvPr id="608264" name="Line 8"/>
          <p:cNvSpPr>
            <a:spLocks noChangeShapeType="1"/>
          </p:cNvSpPr>
          <p:nvPr/>
        </p:nvSpPr>
        <p:spPr bwMode="auto">
          <a:xfrm>
            <a:off x="457200" y="1447800"/>
            <a:ext cx="80772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uk-UA" smtClean="0">
              <a:solidFill>
                <a:srgbClr val="000000"/>
              </a:solidFill>
              <a:latin typeface="Arial" charset="0"/>
            </a:endParaRPr>
          </a:p>
        </p:txBody>
      </p:sp>
      <p:sp>
        <p:nvSpPr>
          <p:cNvPr id="608265" name="Rectangle 9"/>
          <p:cNvSpPr>
            <a:spLocks noChangeArrowheads="1"/>
          </p:cNvSpPr>
          <p:nvPr/>
        </p:nvSpPr>
        <p:spPr bwMode="auto">
          <a:xfrm>
            <a:off x="0" y="2286000"/>
            <a:ext cx="228600" cy="228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uk-UA" sz="2400" smtClean="0">
              <a:solidFill>
                <a:srgbClr val="000000"/>
              </a:solidFill>
              <a:latin typeface="Times New Roman" pitchFamily="18" charset="0"/>
            </a:endParaRPr>
          </a:p>
        </p:txBody>
      </p:sp>
      <p:sp>
        <p:nvSpPr>
          <p:cNvPr id="608266" name="Rectangle 10"/>
          <p:cNvSpPr>
            <a:spLocks noChangeArrowheads="1"/>
          </p:cNvSpPr>
          <p:nvPr/>
        </p:nvSpPr>
        <p:spPr bwMode="auto">
          <a:xfrm>
            <a:off x="0" y="4572000"/>
            <a:ext cx="228600" cy="2286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uk-UA" sz="2400" smtClean="0">
              <a:solidFill>
                <a:srgbClr val="000000"/>
              </a:solidFill>
              <a:latin typeface="Times New Roman" pitchFamily="18" charset="0"/>
            </a:endParaRPr>
          </a:p>
        </p:txBody>
      </p:sp>
    </p:spTree>
    <p:extLst>
      <p:ext uri="{BB962C8B-B14F-4D97-AF65-F5344CB8AC3E}">
        <p14:creationId xmlns:p14="http://schemas.microsoft.com/office/powerpoint/2010/main" val="357191145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Garamond" pitchFamily="18" charset="0"/>
        </a:defRPr>
      </a:lvl2pPr>
      <a:lvl3pPr algn="l" rtl="0" fontAlgn="base">
        <a:spcBef>
          <a:spcPct val="0"/>
        </a:spcBef>
        <a:spcAft>
          <a:spcPct val="0"/>
        </a:spcAft>
        <a:defRPr sz="4400">
          <a:solidFill>
            <a:schemeClr val="tx2"/>
          </a:solidFill>
          <a:latin typeface="Garamond" pitchFamily="18" charset="0"/>
        </a:defRPr>
      </a:lvl3pPr>
      <a:lvl4pPr algn="l" rtl="0" fontAlgn="base">
        <a:spcBef>
          <a:spcPct val="0"/>
        </a:spcBef>
        <a:spcAft>
          <a:spcPct val="0"/>
        </a:spcAft>
        <a:defRPr sz="4400">
          <a:solidFill>
            <a:schemeClr val="tx2"/>
          </a:solidFill>
          <a:latin typeface="Garamond" pitchFamily="18" charset="0"/>
        </a:defRPr>
      </a:lvl4pPr>
      <a:lvl5pPr algn="l" rtl="0" fontAlgn="base">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p:titleStyle>
    <p:bodyStyle>
      <a:lvl1pPr marL="342900" indent="-342900" algn="l" rtl="0" fontAlgn="base">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fontAlgn="base">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fontAlgn="base">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7.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3.emf"/><Relationship Id="rId5" Type="http://schemas.openxmlformats.org/officeDocument/2006/relationships/oleObject" Target="../embeddings/oleObject2.bin"/><Relationship Id="rId4" Type="http://schemas.openxmlformats.org/officeDocument/2006/relationships/image" Target="../media/image32.emf"/></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7.xml"/><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8.jpeg"/><Relationship Id="rId1" Type="http://schemas.openxmlformats.org/officeDocument/2006/relationships/slideLayout" Target="../slideLayouts/slideLayout3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descr="C:\Users\User\Desktop\inde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43780"/>
            <a:ext cx="9144000" cy="690178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вчитель року 2018\SAM_018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338" t="8571" r="18998"/>
          <a:stretch/>
        </p:blipFill>
        <p:spPr bwMode="auto">
          <a:xfrm>
            <a:off x="227723" y="1460376"/>
            <a:ext cx="4000500" cy="520898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39552" y="476672"/>
            <a:ext cx="7920880" cy="864096"/>
          </a:xfrm>
          <a:prstGeom prst="rect">
            <a:avLst/>
          </a:prstGeom>
          <a:noFill/>
        </p:spPr>
        <p:txBody>
          <a:bodyPr wrap="square" lIns="91440" tIns="45720" rIns="91440" bIns="45720">
            <a:prstTxWarp prst="textPlain">
              <a:avLst/>
            </a:prstTxWarp>
            <a:spAutoFit/>
          </a:bodyPr>
          <a:lstStyle/>
          <a:p>
            <a:pPr algn="ctr"/>
            <a:r>
              <a:rPr lang="de-DE" sz="5400" b="1" i="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cademyCTT" pitchFamily="2" charset="0"/>
              </a:rPr>
              <a:t>Iryna </a:t>
            </a:r>
            <a:r>
              <a:rPr lang="de-DE" sz="5400" b="1" i="1"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cademyCTT" pitchFamily="2" charset="0"/>
              </a:rPr>
              <a:t>Ihoriwna</a:t>
            </a:r>
            <a:r>
              <a:rPr lang="de-DE" sz="5400" b="1" i="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cademyCTT" pitchFamily="2" charset="0"/>
              </a:rPr>
              <a:t> </a:t>
            </a:r>
            <a:r>
              <a:rPr lang="de-DE" sz="5400" b="1" i="1"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cademyCTT" pitchFamily="2" charset="0"/>
              </a:rPr>
              <a:t>Duschnizjka</a:t>
            </a:r>
            <a:endParaRPr lang="ru-RU" sz="5400" b="1" i="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cademyCTT" pitchFamily="2" charset="0"/>
            </a:endParaRPr>
          </a:p>
        </p:txBody>
      </p:sp>
      <p:sp>
        <p:nvSpPr>
          <p:cNvPr id="5" name="TextBox 4"/>
          <p:cNvSpPr txBox="1"/>
          <p:nvPr/>
        </p:nvSpPr>
        <p:spPr>
          <a:xfrm>
            <a:off x="4509743" y="1340768"/>
            <a:ext cx="4634257" cy="5109091"/>
          </a:xfrm>
          <a:prstGeom prst="rect">
            <a:avLst/>
          </a:prstGeom>
          <a:solidFill>
            <a:schemeClr val="bg1">
              <a:alpha val="34000"/>
            </a:schemeClr>
          </a:solidFill>
        </p:spPr>
        <p:txBody>
          <a:bodyPr wrap="square" rtlCol="0">
            <a:spAutoFit/>
          </a:bodyPr>
          <a:lstStyle/>
          <a:p>
            <a:pPr>
              <a:spcAft>
                <a:spcPts val="1200"/>
              </a:spcAft>
            </a:pPr>
            <a:r>
              <a:rPr lang="de-DE" sz="2600" b="1" i="1" dirty="0" smtClean="0">
                <a:latin typeface="Times New Roman" pitchFamily="18" charset="0"/>
                <a:cs typeface="Times New Roman" pitchFamily="18" charset="0"/>
              </a:rPr>
              <a:t>Deutsch- und Englischlehrerin in der Schule</a:t>
            </a:r>
            <a:r>
              <a:rPr lang="ru-RU" sz="2600" b="1" i="1" dirty="0" smtClean="0">
                <a:latin typeface="Times New Roman" pitchFamily="18" charset="0"/>
                <a:cs typeface="Times New Roman" pitchFamily="18" charset="0"/>
              </a:rPr>
              <a:t> № 2 </a:t>
            </a:r>
            <a:r>
              <a:rPr lang="de-DE" sz="2600" b="1" i="1" dirty="0" smtClean="0">
                <a:latin typeface="Times New Roman" pitchFamily="18" charset="0"/>
                <a:cs typeface="Times New Roman" pitchFamily="18" charset="0"/>
              </a:rPr>
              <a:t>in </a:t>
            </a:r>
            <a:r>
              <a:rPr lang="de-DE" sz="2600" b="1" i="1" dirty="0" err="1" smtClean="0">
                <a:latin typeface="Times New Roman" pitchFamily="18" charset="0"/>
                <a:cs typeface="Times New Roman" pitchFamily="18" charset="0"/>
              </a:rPr>
              <a:t>Kopytschynzi</a:t>
            </a:r>
            <a:endParaRPr lang="de-DE" sz="2600" b="1" i="1" dirty="0" smtClean="0">
              <a:latin typeface="Times New Roman" pitchFamily="18" charset="0"/>
              <a:cs typeface="Times New Roman" pitchFamily="18" charset="0"/>
            </a:endParaRPr>
          </a:p>
          <a:p>
            <a:pPr>
              <a:spcAft>
                <a:spcPts val="1200"/>
              </a:spcAft>
            </a:pPr>
            <a:r>
              <a:rPr lang="de-DE" sz="2600" b="1" i="1" dirty="0" smtClean="0">
                <a:latin typeface="Times New Roman" pitchFamily="18" charset="0"/>
                <a:cs typeface="Times New Roman" pitchFamily="18" charset="0"/>
              </a:rPr>
              <a:t>Qualifikationskategorie</a:t>
            </a:r>
            <a:r>
              <a:rPr lang="uk-UA" sz="2600" i="1" dirty="0" smtClean="0">
                <a:latin typeface="Times New Roman" pitchFamily="18" charset="0"/>
                <a:cs typeface="Times New Roman" pitchFamily="18" charset="0"/>
              </a:rPr>
              <a:t>:</a:t>
            </a:r>
            <a:r>
              <a:rPr lang="uk-UA" sz="2600" b="1" i="1" dirty="0" smtClean="0">
                <a:latin typeface="Times New Roman" pitchFamily="18" charset="0"/>
                <a:cs typeface="Times New Roman" pitchFamily="18" charset="0"/>
              </a:rPr>
              <a:t> </a:t>
            </a:r>
            <a:r>
              <a:rPr lang="de-DE" sz="2600" b="1" i="1" dirty="0" smtClean="0">
                <a:latin typeface="Times New Roman" pitchFamily="18" charset="0"/>
                <a:cs typeface="Times New Roman" pitchFamily="18" charset="0"/>
              </a:rPr>
              <a:t>die Spezialistin der zweiten </a:t>
            </a:r>
            <a:r>
              <a:rPr lang="de-DE" sz="2600" b="1" i="1" dirty="0" err="1" smtClean="0">
                <a:latin typeface="Times New Roman" pitchFamily="18" charset="0"/>
                <a:cs typeface="Times New Roman" pitchFamily="18" charset="0"/>
              </a:rPr>
              <a:t>Stuffe</a:t>
            </a:r>
            <a:endParaRPr lang="de-DE" sz="2600" b="1" i="1" dirty="0" smtClean="0">
              <a:latin typeface="Times New Roman" pitchFamily="18" charset="0"/>
              <a:cs typeface="Times New Roman" pitchFamily="18" charset="0"/>
            </a:endParaRPr>
          </a:p>
          <a:p>
            <a:pPr>
              <a:spcAft>
                <a:spcPts val="1200"/>
              </a:spcAft>
            </a:pPr>
            <a:r>
              <a:rPr lang="de-DE" sz="2600" b="1" i="1" dirty="0" smtClean="0">
                <a:latin typeface="Times New Roman" pitchFamily="18" charset="0"/>
                <a:cs typeface="Times New Roman" pitchFamily="18" charset="0"/>
              </a:rPr>
              <a:t>Mein pädagogische Arbeitspraxis</a:t>
            </a:r>
            <a:r>
              <a:rPr lang="uk-UA" sz="2600" b="1" i="1" dirty="0" smtClean="0">
                <a:latin typeface="Times New Roman" pitchFamily="18" charset="0"/>
                <a:cs typeface="Times New Roman" pitchFamily="18" charset="0"/>
              </a:rPr>
              <a:t> 11 </a:t>
            </a:r>
            <a:r>
              <a:rPr lang="de-DE" sz="2600" b="1" i="1" dirty="0" smtClean="0">
                <a:latin typeface="Times New Roman" pitchFamily="18" charset="0"/>
                <a:cs typeface="Times New Roman" pitchFamily="18" charset="0"/>
              </a:rPr>
              <a:t>Jahren</a:t>
            </a:r>
            <a:endParaRPr lang="uk-UA" sz="2600" b="1" i="1" dirty="0" smtClean="0">
              <a:latin typeface="Times New Roman" pitchFamily="18" charset="0"/>
              <a:cs typeface="Times New Roman" pitchFamily="18" charset="0"/>
            </a:endParaRPr>
          </a:p>
          <a:p>
            <a:pPr>
              <a:spcAft>
                <a:spcPts val="1200"/>
              </a:spcAft>
            </a:pPr>
            <a:r>
              <a:rPr lang="de-DE" sz="2600" b="1" i="1" dirty="0" err="1" smtClean="0">
                <a:latin typeface="Times New Roman" pitchFamily="18" charset="0"/>
                <a:cs typeface="Times New Roman" pitchFamily="18" charset="0"/>
              </a:rPr>
              <a:t>Hochschulbldung</a:t>
            </a:r>
            <a:endParaRPr lang="de-DE" sz="2600" b="1" i="1" dirty="0">
              <a:latin typeface="Times New Roman" pitchFamily="18" charset="0"/>
              <a:cs typeface="Times New Roman" pitchFamily="18" charset="0"/>
            </a:endParaRPr>
          </a:p>
          <a:p>
            <a:pPr>
              <a:spcAft>
                <a:spcPts val="1200"/>
              </a:spcAft>
            </a:pPr>
            <a:r>
              <a:rPr lang="de-DE" sz="2600" b="1" i="1" dirty="0" smtClean="0">
                <a:latin typeface="Times New Roman" pitchFamily="18" charset="0"/>
                <a:cs typeface="Times New Roman" pitchFamily="18" charset="0"/>
              </a:rPr>
              <a:t>Im Jahre 2007 habe ich TNP-en </a:t>
            </a:r>
            <a:r>
              <a:rPr lang="de-DE" sz="2600" b="1" i="1" dirty="0" err="1" smtClean="0">
                <a:latin typeface="Times New Roman" pitchFamily="18" charset="0"/>
                <a:cs typeface="Times New Roman" pitchFamily="18" charset="0"/>
              </a:rPr>
              <a:t>Hnatjuk</a:t>
            </a:r>
            <a:r>
              <a:rPr lang="de-DE" sz="2600" b="1" i="1" dirty="0" smtClean="0">
                <a:latin typeface="Times New Roman" pitchFamily="18" charset="0"/>
                <a:cs typeface="Times New Roman" pitchFamily="18" charset="0"/>
              </a:rPr>
              <a:t>- </a:t>
            </a:r>
            <a:r>
              <a:rPr lang="de-DE" sz="2600" b="1" i="1" dirty="0" err="1" smtClean="0">
                <a:latin typeface="Times New Roman" pitchFamily="18" charset="0"/>
                <a:cs typeface="Times New Roman" pitchFamily="18" charset="0"/>
              </a:rPr>
              <a:t>Universit</a:t>
            </a:r>
            <a:r>
              <a:rPr lang="ru-RU" sz="2600" b="1" i="1" dirty="0" err="1" smtClean="0">
                <a:latin typeface="Times New Roman" pitchFamily="18" charset="0"/>
                <a:cs typeface="Times New Roman" pitchFamily="18" charset="0"/>
              </a:rPr>
              <a:t>ät</a:t>
            </a:r>
            <a:r>
              <a:rPr lang="ru-RU" sz="2600" b="1" i="1" dirty="0" smtClean="0">
                <a:latin typeface="Times New Roman" pitchFamily="18" charset="0"/>
                <a:cs typeface="Times New Roman" pitchFamily="18" charset="0"/>
              </a:rPr>
              <a:t> </a:t>
            </a:r>
            <a:r>
              <a:rPr lang="ru-RU" sz="2600" b="1" i="1" dirty="0" err="1" smtClean="0">
                <a:latin typeface="Times New Roman" pitchFamily="18" charset="0"/>
                <a:cs typeface="Times New Roman" pitchFamily="18" charset="0"/>
              </a:rPr>
              <a:t>mit</a:t>
            </a:r>
            <a:r>
              <a:rPr lang="ru-RU" sz="2600" b="1" i="1" dirty="0" smtClean="0">
                <a:latin typeface="Times New Roman" pitchFamily="18" charset="0"/>
                <a:cs typeface="Times New Roman" pitchFamily="18" charset="0"/>
              </a:rPr>
              <a:t> </a:t>
            </a:r>
            <a:r>
              <a:rPr lang="ru-RU" sz="2600" b="1" i="1" dirty="0" err="1" smtClean="0">
                <a:latin typeface="Times New Roman" pitchFamily="18" charset="0"/>
                <a:cs typeface="Times New Roman" pitchFamily="18" charset="0"/>
              </a:rPr>
              <a:t>der</a:t>
            </a:r>
            <a:r>
              <a:rPr lang="ru-RU" sz="2600" b="1" i="1" dirty="0" smtClean="0">
                <a:latin typeface="Times New Roman" pitchFamily="18" charset="0"/>
                <a:cs typeface="Times New Roman" pitchFamily="18" charset="0"/>
              </a:rPr>
              <a:t> </a:t>
            </a:r>
            <a:r>
              <a:rPr lang="ru-RU" sz="2600" b="1" i="1" dirty="0" err="1" smtClean="0">
                <a:latin typeface="Times New Roman" pitchFamily="18" charset="0"/>
                <a:cs typeface="Times New Roman" pitchFamily="18" charset="0"/>
              </a:rPr>
              <a:t>Auszeichnung</a:t>
            </a:r>
            <a:r>
              <a:rPr lang="ru-RU" sz="2600" b="1" i="1" dirty="0" smtClean="0">
                <a:latin typeface="Times New Roman" pitchFamily="18" charset="0"/>
                <a:cs typeface="Times New Roman" pitchFamily="18" charset="0"/>
              </a:rPr>
              <a:t> </a:t>
            </a:r>
            <a:r>
              <a:rPr lang="ru-RU" sz="2600" b="1" i="1" dirty="0" err="1" smtClean="0">
                <a:latin typeface="Times New Roman" pitchFamily="18" charset="0"/>
                <a:cs typeface="Times New Roman" pitchFamily="18" charset="0"/>
              </a:rPr>
              <a:t>absolviert</a:t>
            </a:r>
            <a:r>
              <a:rPr lang="ru-RU" sz="2600" b="1" i="1" dirty="0" smtClean="0">
                <a:latin typeface="Times New Roman" pitchFamily="18" charset="0"/>
                <a:cs typeface="Times New Roman" pitchFamily="18" charset="0"/>
              </a:rPr>
              <a:t>.</a:t>
            </a:r>
            <a:endParaRPr lang="uk-UA" sz="2600" b="1" i="1" dirty="0" smtClean="0">
              <a:latin typeface="Times New Roman" pitchFamily="18" charset="0"/>
              <a:cs typeface="Times New Roman" pitchFamily="18" charset="0"/>
            </a:endParaRPr>
          </a:p>
        </p:txBody>
      </p:sp>
      <p:sp>
        <p:nvSpPr>
          <p:cNvPr id="6" name="AutoShape 8" descr="&amp;Pcy;&amp;ocy;&amp;vcy;’&amp;yacy;&amp;zcy;&amp;acy;&amp;ncy;&amp;iecy; &amp;zcy;&amp;ocy;&amp;bcy;&amp;rcy;&amp;acy;&amp;zhcy;&amp;iecy;&amp;ncy;&amp;ncy;&amp;yacy;"/>
          <p:cNvSpPr>
            <a:spLocks noChangeAspect="1" noChangeArrowheads="1"/>
          </p:cNvSpPr>
          <p:nvPr/>
        </p:nvSpPr>
        <p:spPr bwMode="auto">
          <a:xfrm>
            <a:off x="155575" y="-2384425"/>
            <a:ext cx="7458075" cy="4972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7" name="AutoShape 10" descr="&amp;Pcy;&amp;ocy;&amp;vcy;’&amp;yacy;&amp;zcy;&amp;acy;&amp;ncy;&amp;iecy; &amp;zcy;&amp;ocy;&amp;bcy;&amp;rcy;&amp;acy;&amp;zhcy;&amp;iecy;&amp;ncy;&amp;ncy;&amp;yacy;"/>
          <p:cNvSpPr>
            <a:spLocks noChangeAspect="1" noChangeArrowheads="1"/>
          </p:cNvSpPr>
          <p:nvPr/>
        </p:nvSpPr>
        <p:spPr bwMode="auto">
          <a:xfrm>
            <a:off x="307975" y="-2232025"/>
            <a:ext cx="7458075" cy="4972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Tree>
    <p:extLst>
      <p:ext uri="{BB962C8B-B14F-4D97-AF65-F5344CB8AC3E}">
        <p14:creationId xmlns:p14="http://schemas.microsoft.com/office/powerpoint/2010/main" val="24976331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E:\душніцька і.і\вчитель року 2018\IMG_20171010_1224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944971">
            <a:off x="237999" y="1628799"/>
            <a:ext cx="3840427" cy="28803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fontScale="90000"/>
          </a:bodyPr>
          <a:lstStyle/>
          <a:p>
            <a:r>
              <a:rPr lang="de-DE" dirty="0" smtClean="0"/>
              <a:t>Sehr beliebig bei meiner Schüler ist auch Projektarbeit</a:t>
            </a:r>
            <a:endParaRPr lang="uk-UA" dirty="0"/>
          </a:p>
        </p:txBody>
      </p:sp>
      <p:pic>
        <p:nvPicPr>
          <p:cNvPr id="4" name="Picture 2" descr="E:\душніцька і.і\вчитель року 2018\Изображение 0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85400">
            <a:off x="4802639" y="1475291"/>
            <a:ext cx="4128459" cy="30963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2" descr="E:\душніцька і.і\вчитель року 2018\Изображение 29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410" y="4213752"/>
            <a:ext cx="3611604" cy="27089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2" descr="E:\душніцька і.і\вчитель року 2018\DSCN3396.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604"/>
          <a:stretch/>
        </p:blipFill>
        <p:spPr bwMode="auto">
          <a:xfrm>
            <a:off x="4499992" y="4077072"/>
            <a:ext cx="4032123" cy="26431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9497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E:\душніцька і.і\вчитель року 2018\DSCN337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4701"/>
          <a:stretch/>
        </p:blipFill>
        <p:spPr bwMode="auto">
          <a:xfrm>
            <a:off x="4355976" y="3544358"/>
            <a:ext cx="4546705" cy="29089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557808"/>
            <a:ext cx="8229600" cy="1143000"/>
          </a:xfrm>
        </p:spPr>
        <p:txBody>
          <a:bodyPr>
            <a:normAutofit fontScale="90000"/>
          </a:bodyPr>
          <a:lstStyle/>
          <a:p>
            <a:r>
              <a:rPr lang="de-DE" dirty="0" smtClean="0"/>
              <a:t>Projektarbeit mit der Benutzung der innovativen Technik ist sehr effektiv bei der Erziehung der europäischen Schüler.</a:t>
            </a:r>
            <a:endParaRPr lang="uk-UA" dirty="0"/>
          </a:p>
        </p:txBody>
      </p:sp>
      <p:pic>
        <p:nvPicPr>
          <p:cNvPr id="4" name="Picture 2" descr="E:\душніцька і.і\вчитель року 2018\DSCN338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4828"/>
          <a:stretch/>
        </p:blipFill>
        <p:spPr bwMode="auto">
          <a:xfrm>
            <a:off x="107504" y="2276872"/>
            <a:ext cx="4968552" cy="31740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927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E:\душніцька і.і\вчитель року 2018\DSCN699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272" y="4205658"/>
            <a:ext cx="3492895" cy="26196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r>
              <a:rPr lang="de-DE" dirty="0" smtClean="0"/>
              <a:t>Sommerlager</a:t>
            </a:r>
            <a:br>
              <a:rPr lang="de-DE" dirty="0" smtClean="0"/>
            </a:br>
            <a:r>
              <a:rPr lang="de-DE" dirty="0" smtClean="0"/>
              <a:t>Wir verbringen die Zeit lustig!</a:t>
            </a:r>
            <a:endParaRPr lang="uk-UA" dirty="0"/>
          </a:p>
        </p:txBody>
      </p:sp>
      <p:pic>
        <p:nvPicPr>
          <p:cNvPr id="25603" name="Picture 3" descr="E:\душніцька і.і\вчитель року 2018\DSCN70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4205657"/>
            <a:ext cx="3660255" cy="27451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2" descr="E:\душніцька і.і\вчитель року 2018\DSCN70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3171" y="1458025"/>
            <a:ext cx="4983046" cy="37372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124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332656"/>
            <a:ext cx="4104456" cy="1296144"/>
          </a:xfrm>
        </p:spPr>
        <p:txBody>
          <a:bodyPr>
            <a:noAutofit/>
          </a:bodyPr>
          <a:lstStyle/>
          <a:p>
            <a:r>
              <a:rPr lang="de-DE" sz="2800" cap="all" dirty="0">
                <a:ln w="12700">
                  <a:solidFill>
                    <a:srgbClr val="903A4E"/>
                  </a:solidFill>
                </a:ln>
                <a:solidFill>
                  <a:schemeClr val="bg1"/>
                </a:solidFill>
                <a:latin typeface="Impact"/>
              </a:rPr>
              <a:t>Man lernt solange man lebt. Eine sehr prächtige Arbeit mit meinen Kollegen. </a:t>
            </a:r>
            <a:endParaRPr lang="uk-UA" sz="2800" cap="all" dirty="0">
              <a:ln w="12700">
                <a:solidFill>
                  <a:srgbClr val="903A4E"/>
                </a:solidFill>
              </a:ln>
              <a:solidFill>
                <a:schemeClr val="bg1"/>
              </a:solidFill>
              <a:latin typeface="Impact"/>
            </a:endParaRPr>
          </a:p>
        </p:txBody>
      </p:sp>
      <p:sp>
        <p:nvSpPr>
          <p:cNvPr id="3" name="Подзаголовок 2"/>
          <p:cNvSpPr>
            <a:spLocks noGrp="1"/>
          </p:cNvSpPr>
          <p:nvPr>
            <p:ph type="subTitle" idx="1"/>
          </p:nvPr>
        </p:nvSpPr>
        <p:spPr>
          <a:xfrm>
            <a:off x="4067944" y="188640"/>
            <a:ext cx="4920208" cy="1752600"/>
          </a:xfrm>
        </p:spPr>
        <p:txBody>
          <a:bodyPr/>
          <a:lstStyle/>
          <a:p>
            <a:r>
              <a:rPr lang="de-DE" cap="all" dirty="0" err="1">
                <a:ln>
                  <a:solidFill>
                    <a:schemeClr val="tx1"/>
                  </a:solidFill>
                </a:ln>
                <a:solidFill>
                  <a:srgbClr val="669900"/>
                </a:solidFill>
                <a:latin typeface="Impact"/>
                <a:ea typeface="+mj-ea"/>
                <a:cs typeface="+mj-cs"/>
              </a:rPr>
              <a:t>seminare</a:t>
            </a:r>
            <a:r>
              <a:rPr lang="de-DE" cap="all" dirty="0">
                <a:ln>
                  <a:solidFill>
                    <a:schemeClr val="tx1"/>
                  </a:solidFill>
                </a:ln>
                <a:solidFill>
                  <a:srgbClr val="669900"/>
                </a:solidFill>
                <a:latin typeface="Impact"/>
                <a:ea typeface="+mj-ea"/>
                <a:cs typeface="+mj-cs"/>
              </a:rPr>
              <a:t> von </a:t>
            </a:r>
            <a:r>
              <a:rPr lang="de-DE" cap="all" dirty="0" err="1">
                <a:ln>
                  <a:solidFill>
                    <a:schemeClr val="tx1"/>
                  </a:solidFill>
                </a:ln>
                <a:solidFill>
                  <a:srgbClr val="669900"/>
                </a:solidFill>
                <a:latin typeface="Impact"/>
                <a:ea typeface="+mj-ea"/>
                <a:cs typeface="+mj-cs"/>
              </a:rPr>
              <a:t>goethe</a:t>
            </a:r>
            <a:r>
              <a:rPr lang="uk-UA" cap="all" dirty="0">
                <a:ln>
                  <a:solidFill>
                    <a:schemeClr val="tx1"/>
                  </a:solidFill>
                </a:ln>
                <a:solidFill>
                  <a:srgbClr val="669900"/>
                </a:solidFill>
                <a:latin typeface="Impact"/>
                <a:ea typeface="+mj-ea"/>
                <a:cs typeface="+mj-cs"/>
              </a:rPr>
              <a:t>-</a:t>
            </a:r>
            <a:r>
              <a:rPr lang="de-DE" cap="all" dirty="0" err="1">
                <a:ln>
                  <a:solidFill>
                    <a:schemeClr val="tx1"/>
                  </a:solidFill>
                </a:ln>
                <a:solidFill>
                  <a:srgbClr val="669900"/>
                </a:solidFill>
                <a:latin typeface="Impact"/>
                <a:ea typeface="+mj-ea"/>
                <a:cs typeface="+mj-cs"/>
              </a:rPr>
              <a:t>institut</a:t>
            </a:r>
            <a:r>
              <a:rPr lang="de-DE" cap="all" dirty="0">
                <a:ln>
                  <a:solidFill>
                    <a:schemeClr val="tx1"/>
                  </a:solidFill>
                </a:ln>
                <a:solidFill>
                  <a:srgbClr val="669900"/>
                </a:solidFill>
                <a:latin typeface="Impact"/>
                <a:ea typeface="+mj-ea"/>
                <a:cs typeface="+mj-cs"/>
              </a:rPr>
              <a:t> in </a:t>
            </a:r>
            <a:r>
              <a:rPr lang="de-DE" cap="all" dirty="0" err="1">
                <a:ln>
                  <a:solidFill>
                    <a:schemeClr val="tx1"/>
                  </a:solidFill>
                </a:ln>
                <a:solidFill>
                  <a:srgbClr val="669900"/>
                </a:solidFill>
                <a:latin typeface="Impact"/>
                <a:ea typeface="+mj-ea"/>
                <a:cs typeface="+mj-cs"/>
              </a:rPr>
              <a:t>ternopil</a:t>
            </a:r>
            <a:r>
              <a:rPr lang="uk-UA" cap="all" dirty="0">
                <a:ln>
                  <a:solidFill>
                    <a:schemeClr val="tx1"/>
                  </a:solidFill>
                </a:ln>
                <a:solidFill>
                  <a:srgbClr val="669900"/>
                </a:solidFill>
                <a:latin typeface="Impact"/>
                <a:ea typeface="+mj-ea"/>
                <a:cs typeface="+mj-cs"/>
              </a:rPr>
              <a:t> </a:t>
            </a:r>
            <a:r>
              <a:rPr lang="en-US" cap="all" dirty="0" smtClean="0">
                <a:ln>
                  <a:solidFill>
                    <a:schemeClr val="tx1"/>
                  </a:solidFill>
                </a:ln>
                <a:solidFill>
                  <a:srgbClr val="669900"/>
                </a:solidFill>
                <a:latin typeface="Impact"/>
                <a:ea typeface="+mj-ea"/>
                <a:cs typeface="+mj-cs"/>
              </a:rPr>
              <a:t/>
            </a:r>
            <a:br>
              <a:rPr lang="en-US" cap="all" dirty="0" smtClean="0">
                <a:ln>
                  <a:solidFill>
                    <a:schemeClr val="tx1"/>
                  </a:solidFill>
                </a:ln>
                <a:solidFill>
                  <a:srgbClr val="669900"/>
                </a:solidFill>
                <a:latin typeface="Impact"/>
                <a:ea typeface="+mj-ea"/>
                <a:cs typeface="+mj-cs"/>
              </a:rPr>
            </a:br>
            <a:r>
              <a:rPr lang="de-DE" cap="all" dirty="0" smtClean="0">
                <a:ln>
                  <a:solidFill>
                    <a:schemeClr val="tx1"/>
                  </a:solidFill>
                </a:ln>
                <a:solidFill>
                  <a:srgbClr val="669900"/>
                </a:solidFill>
                <a:latin typeface="Impact"/>
                <a:ea typeface="+mj-ea"/>
                <a:cs typeface="+mj-cs"/>
              </a:rPr>
              <a:t>(</a:t>
            </a:r>
            <a:r>
              <a:rPr lang="de-DE" cap="all" dirty="0">
                <a:ln>
                  <a:solidFill>
                    <a:schemeClr val="tx1"/>
                  </a:solidFill>
                </a:ln>
                <a:solidFill>
                  <a:srgbClr val="669900"/>
                </a:solidFill>
                <a:latin typeface="Impact"/>
                <a:ea typeface="+mj-ea"/>
                <a:cs typeface="+mj-cs"/>
              </a:rPr>
              <a:t>31.10</a:t>
            </a:r>
            <a:r>
              <a:rPr lang="uk-UA" cap="all" dirty="0">
                <a:ln>
                  <a:solidFill>
                    <a:schemeClr val="tx1"/>
                  </a:solidFill>
                </a:ln>
                <a:solidFill>
                  <a:srgbClr val="669900"/>
                </a:solidFill>
                <a:latin typeface="Impact"/>
                <a:ea typeface="+mj-ea"/>
                <a:cs typeface="+mj-cs"/>
              </a:rPr>
              <a:t>-</a:t>
            </a:r>
            <a:r>
              <a:rPr lang="de-DE" cap="all" dirty="0">
                <a:ln>
                  <a:solidFill>
                    <a:schemeClr val="tx1"/>
                  </a:solidFill>
                </a:ln>
                <a:solidFill>
                  <a:srgbClr val="669900"/>
                </a:solidFill>
                <a:latin typeface="Impact"/>
                <a:ea typeface="+mj-ea"/>
                <a:cs typeface="+mj-cs"/>
              </a:rPr>
              <a:t>03.11 2017)</a:t>
            </a:r>
            <a:endParaRPr lang="uk-UA" dirty="0">
              <a:ln>
                <a:solidFill>
                  <a:schemeClr val="tx1"/>
                </a:solidFill>
              </a:ln>
              <a:solidFill>
                <a:srgbClr val="669900"/>
              </a:solidFill>
            </a:endParaRPr>
          </a:p>
        </p:txBody>
      </p:sp>
      <p:pic>
        <p:nvPicPr>
          <p:cNvPr id="3075" name="Picture 3" descr="E:\душніцька і.і\GI_Seminar_TERNOPIL_30.10._03.11.2017\Виступ на семінарі в с. Перемилів\Photos\23154812_1567570433281042_8300765164908674578_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1088" y="4168759"/>
            <a:ext cx="3679159" cy="27593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2" descr="C:\Users\Ігор\Desktop\фото(презентація)\Вступ15.jpg"/>
          <p:cNvPicPr>
            <a:picLocks noChangeAspect="1" noChangeArrowheads="1"/>
          </p:cNvPicPr>
          <p:nvPr/>
        </p:nvPicPr>
        <p:blipFill rotWithShape="1">
          <a:blip r:embed="rId3">
            <a:extLst>
              <a:ext uri="{28A0092B-C50C-407E-A947-70E740481C1C}">
                <a14:useLocalDpi xmlns:a14="http://schemas.microsoft.com/office/drawing/2010/main" val="0"/>
              </a:ext>
            </a:extLst>
          </a:blip>
          <a:srcRect l="3448" t="40230" r="36552" b="-1609"/>
          <a:stretch/>
        </p:blipFill>
        <p:spPr bwMode="auto">
          <a:xfrm>
            <a:off x="467544" y="3956944"/>
            <a:ext cx="3718434" cy="28529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2" descr="C:\Users\Ігор\Desktop\фото(презентація)\Вступ15.jpg"/>
          <p:cNvPicPr>
            <a:picLocks noChangeAspect="1" noChangeArrowheads="1"/>
          </p:cNvPicPr>
          <p:nvPr/>
        </p:nvPicPr>
        <p:blipFill rotWithShape="1">
          <a:blip r:embed="rId3">
            <a:extLst>
              <a:ext uri="{28A0092B-C50C-407E-A947-70E740481C1C}">
                <a14:useLocalDpi xmlns:a14="http://schemas.microsoft.com/office/drawing/2010/main" val="0"/>
              </a:ext>
            </a:extLst>
          </a:blip>
          <a:srcRect l="61683" t="22033" b="23602"/>
          <a:stretch/>
        </p:blipFill>
        <p:spPr bwMode="auto">
          <a:xfrm>
            <a:off x="179512" y="1916832"/>
            <a:ext cx="2431297" cy="25872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3" descr="E:\телефон іри фото\IMG_20171101_14133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1900444"/>
            <a:ext cx="3600913" cy="27006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2599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de-DE" dirty="0" smtClean="0"/>
              <a:t>Ich nehme immer in der verschiedenen Seminaren und </a:t>
            </a:r>
            <a:r>
              <a:rPr lang="de-DE" dirty="0" err="1" smtClean="0"/>
              <a:t>webinars</a:t>
            </a:r>
            <a:r>
              <a:rPr lang="de-DE" dirty="0" smtClean="0"/>
              <a:t> teil.</a:t>
            </a:r>
            <a:endParaRPr lang="uk-UA" dirty="0"/>
          </a:p>
        </p:txBody>
      </p:sp>
      <p:graphicFrame>
        <p:nvGraphicFramePr>
          <p:cNvPr id="4" name="Объект 3"/>
          <p:cNvGraphicFramePr>
            <a:graphicFrameLocks noChangeAspect="1"/>
          </p:cNvGraphicFramePr>
          <p:nvPr>
            <p:extLst>
              <p:ext uri="{D42A27DB-BD31-4B8C-83A1-F6EECF244321}">
                <p14:modId xmlns:p14="http://schemas.microsoft.com/office/powerpoint/2010/main" val="3591604459"/>
              </p:ext>
            </p:extLst>
          </p:nvPr>
        </p:nvGraphicFramePr>
        <p:xfrm>
          <a:off x="31750" y="1700808"/>
          <a:ext cx="3307446" cy="4680520"/>
        </p:xfrm>
        <a:graphic>
          <a:graphicData uri="http://schemas.openxmlformats.org/presentationml/2006/ole">
            <mc:AlternateContent xmlns:mc="http://schemas.openxmlformats.org/markup-compatibility/2006">
              <mc:Choice xmlns:v="urn:schemas-microsoft-com:vml" Requires="v">
                <p:oleObj spid="_x0000_s33805" name="Acrobat Document" r:id="rId3" imgW="7550280" imgH="10710000" progId="AcroExch.Document.DC">
                  <p:embed/>
                </p:oleObj>
              </mc:Choice>
              <mc:Fallback>
                <p:oleObj name="Acrobat Document" r:id="rId3" imgW="7550280" imgH="10710000" progId="AcroExch.Document.DC">
                  <p:embed/>
                  <p:pic>
                    <p:nvPicPr>
                      <p:cNvPr id="0" name="Объект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0" y="1700808"/>
                        <a:ext cx="3307446" cy="4680520"/>
                      </a:xfrm>
                      <a:prstGeom prst="rect">
                        <a:avLst/>
                      </a:prstGeom>
                      <a:noFill/>
                      <a:ln>
                        <a:noFill/>
                      </a:ln>
                    </p:spPr>
                  </p:pic>
                </p:oleObj>
              </mc:Fallback>
            </mc:AlternateContent>
          </a:graphicData>
        </a:graphic>
      </p:graphicFrame>
      <p:graphicFrame>
        <p:nvGraphicFramePr>
          <p:cNvPr id="5" name="Объект 4"/>
          <p:cNvGraphicFramePr>
            <a:graphicFrameLocks noChangeAspect="1"/>
          </p:cNvGraphicFramePr>
          <p:nvPr>
            <p:extLst>
              <p:ext uri="{D42A27DB-BD31-4B8C-83A1-F6EECF244321}">
                <p14:modId xmlns:p14="http://schemas.microsoft.com/office/powerpoint/2010/main" val="805728110"/>
              </p:ext>
            </p:extLst>
          </p:nvPr>
        </p:nvGraphicFramePr>
        <p:xfrm>
          <a:off x="3419872" y="1901397"/>
          <a:ext cx="5501649" cy="4251274"/>
        </p:xfrm>
        <a:graphic>
          <a:graphicData uri="http://schemas.openxmlformats.org/presentationml/2006/ole">
            <mc:AlternateContent xmlns:mc="http://schemas.openxmlformats.org/markup-compatibility/2006">
              <mc:Choice xmlns:v="urn:schemas-microsoft-com:vml" Requires="v">
                <p:oleObj spid="_x0000_s33806" name="Acrobat Document" r:id="rId5" imgW="10050480" imgH="7784640" progId="AcroExch.Document.DC">
                  <p:embed/>
                </p:oleObj>
              </mc:Choice>
              <mc:Fallback>
                <p:oleObj name="Acrobat Document" r:id="rId5" imgW="10050480" imgH="7784640" progId="AcroExch.Document.DC">
                  <p:embed/>
                  <p:pic>
                    <p:nvPicPr>
                      <p:cNvPr id="0" name="Объект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9872" y="1901397"/>
                        <a:ext cx="5501649" cy="4251274"/>
                      </a:xfrm>
                      <a:prstGeom prst="rect">
                        <a:avLst/>
                      </a:prstGeom>
                      <a:noFill/>
                      <a:ln>
                        <a:noFill/>
                      </a:ln>
                    </p:spPr>
                  </p:pic>
                </p:oleObj>
              </mc:Fallback>
            </mc:AlternateContent>
          </a:graphicData>
        </a:graphic>
      </p:graphicFrame>
      <p:pic>
        <p:nvPicPr>
          <p:cNvPr id="33798" name="Picture 6" descr="D:\працівники  зош №2\Душніцька\Вчитель року\IMG_20171020_16190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878410">
            <a:off x="5666728" y="4246156"/>
            <a:ext cx="3316953" cy="24877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3568" y="3409255"/>
            <a:ext cx="2736304" cy="307777"/>
          </a:xfrm>
          <a:prstGeom prst="rect">
            <a:avLst/>
          </a:prstGeom>
          <a:noFill/>
          <a:ln>
            <a:noFill/>
          </a:ln>
        </p:spPr>
        <p:txBody>
          <a:bodyPr wrap="square" rtlCol="0">
            <a:spAutoFit/>
          </a:bodyPr>
          <a:lstStyle/>
          <a:p>
            <a:r>
              <a:rPr lang="de-AT" sz="1400" dirty="0" smtClean="0">
                <a:solidFill>
                  <a:schemeClr val="tx1">
                    <a:lumMod val="50000"/>
                    <a:lumOff val="50000"/>
                  </a:schemeClr>
                </a:solidFill>
                <a:latin typeface="Times New Roman" pitchFamily="18" charset="0"/>
                <a:cs typeface="Times New Roman" pitchFamily="18" charset="0"/>
              </a:rPr>
              <a:t>Iryna </a:t>
            </a:r>
            <a:r>
              <a:rPr lang="de-AT" sz="1400" dirty="0" err="1" smtClean="0">
                <a:solidFill>
                  <a:schemeClr val="tx1">
                    <a:lumMod val="50000"/>
                    <a:lumOff val="50000"/>
                  </a:schemeClr>
                </a:solidFill>
                <a:latin typeface="Times New Roman" pitchFamily="18" charset="0"/>
                <a:cs typeface="Times New Roman" pitchFamily="18" charset="0"/>
              </a:rPr>
              <a:t>Ihorivna</a:t>
            </a:r>
            <a:r>
              <a:rPr lang="de-AT" sz="1400" dirty="0" smtClean="0">
                <a:solidFill>
                  <a:schemeClr val="tx1">
                    <a:lumMod val="50000"/>
                    <a:lumOff val="50000"/>
                  </a:schemeClr>
                </a:solidFill>
                <a:latin typeface="Times New Roman" pitchFamily="18" charset="0"/>
                <a:cs typeface="Times New Roman" pitchFamily="18" charset="0"/>
              </a:rPr>
              <a:t> </a:t>
            </a:r>
            <a:r>
              <a:rPr lang="de-AT" sz="1400" dirty="0" err="1" smtClean="0">
                <a:solidFill>
                  <a:schemeClr val="tx1">
                    <a:lumMod val="50000"/>
                    <a:lumOff val="50000"/>
                  </a:schemeClr>
                </a:solidFill>
                <a:latin typeface="Times New Roman" pitchFamily="18" charset="0"/>
                <a:cs typeface="Times New Roman" pitchFamily="18" charset="0"/>
              </a:rPr>
              <a:t>Dushnitska</a:t>
            </a:r>
            <a:endParaRPr lang="uk-UA" sz="1400" dirty="0">
              <a:solidFill>
                <a:schemeClr val="tx1">
                  <a:lumMod val="50000"/>
                  <a:lumOff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1084431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E:\телефон іри фото\IMG_20171205_13004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2514" b="15316"/>
          <a:stretch/>
        </p:blipFill>
        <p:spPr bwMode="auto">
          <a:xfrm>
            <a:off x="4860032" y="3768748"/>
            <a:ext cx="4146331" cy="30101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6627" name="Picture 3" descr="E:\телефон іри фото\IMG_20171205_1301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97" y="3689648"/>
            <a:ext cx="4224469" cy="31683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2" descr="E:\телефон іри фото\IMG_20171205_13003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17797">
            <a:off x="2843808" y="2840936"/>
            <a:ext cx="3816424" cy="28623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0" y="1124744"/>
            <a:ext cx="9144000" cy="1282154"/>
          </a:xfrm>
        </p:spPr>
        <p:txBody>
          <a:bodyPr/>
          <a:lstStyle/>
          <a:p>
            <a:r>
              <a:rPr lang="de-DE" sz="2800" dirty="0" smtClean="0"/>
              <a:t>So eine schöne Tradition habe ich in meiner Schule angewendet:</a:t>
            </a:r>
            <a:br>
              <a:rPr lang="de-DE" sz="2800" dirty="0" smtClean="0"/>
            </a:br>
            <a:r>
              <a:rPr lang="de-DE" sz="2800" dirty="0" smtClean="0"/>
              <a:t>„Der heilige </a:t>
            </a:r>
            <a:r>
              <a:rPr lang="de-DE" sz="2800" dirty="0" err="1" smtClean="0"/>
              <a:t>Geheimnikolaus</a:t>
            </a:r>
            <a:r>
              <a:rPr lang="de-DE" sz="2800" dirty="0" smtClean="0"/>
              <a:t>“</a:t>
            </a:r>
            <a:br>
              <a:rPr lang="de-DE" sz="2800" dirty="0" smtClean="0"/>
            </a:br>
            <a:r>
              <a:rPr lang="de-DE" sz="2800" dirty="0" smtClean="0"/>
              <a:t>Alle bekommen die </a:t>
            </a:r>
            <a:r>
              <a:rPr lang="de-DE" sz="2800" dirty="0" err="1" smtClean="0"/>
              <a:t>Geschänke</a:t>
            </a:r>
            <a:r>
              <a:rPr lang="de-DE" sz="2800" dirty="0" smtClean="0"/>
              <a:t> am 6. Dezember, aber sie haben keine Ahnung, von wem es </a:t>
            </a:r>
            <a:r>
              <a:rPr lang="de-DE" sz="2800" dirty="0" err="1" smtClean="0"/>
              <a:t>geschänkt</a:t>
            </a:r>
            <a:r>
              <a:rPr lang="de-DE" sz="2800" dirty="0" smtClean="0"/>
              <a:t> ist.</a:t>
            </a:r>
            <a:br>
              <a:rPr lang="de-DE" sz="2800" dirty="0" smtClean="0"/>
            </a:br>
            <a:r>
              <a:rPr lang="de-DE" sz="2800" dirty="0" smtClean="0"/>
              <a:t>Probieren Sie mal!</a:t>
            </a:r>
            <a:br>
              <a:rPr lang="de-DE" sz="2800" dirty="0" smtClean="0"/>
            </a:br>
            <a:endParaRPr lang="uk-UA" sz="2800" dirty="0"/>
          </a:p>
        </p:txBody>
      </p:sp>
    </p:spTree>
    <p:extLst>
      <p:ext uri="{BB962C8B-B14F-4D97-AF65-F5344CB8AC3E}">
        <p14:creationId xmlns:p14="http://schemas.microsoft.com/office/powerpoint/2010/main" val="40034126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4" name="Rectangle 4"/>
          <p:cNvSpPr>
            <a:spLocks noGrp="1" noChangeArrowheads="1"/>
          </p:cNvSpPr>
          <p:nvPr>
            <p:ph type="title"/>
          </p:nvPr>
        </p:nvSpPr>
        <p:spPr/>
        <p:txBody>
          <a:bodyPr/>
          <a:lstStyle/>
          <a:p>
            <a:r>
              <a:rPr lang="en-US" b="1" dirty="0" err="1">
                <a:solidFill>
                  <a:schemeClr val="folHlink"/>
                </a:solidFill>
              </a:rPr>
              <a:t>Ü</a:t>
            </a:r>
            <a:r>
              <a:rPr lang="en-US" b="1" dirty="0" err="1" smtClean="0">
                <a:solidFill>
                  <a:schemeClr val="folHlink"/>
                </a:solidFill>
              </a:rPr>
              <a:t>bung</a:t>
            </a:r>
            <a:r>
              <a:rPr lang="en-US" b="1" dirty="0" smtClean="0">
                <a:solidFill>
                  <a:schemeClr val="folHlink"/>
                </a:solidFill>
              </a:rPr>
              <a:t> </a:t>
            </a:r>
            <a:r>
              <a:rPr lang="en-US" b="1" dirty="0" err="1" smtClean="0">
                <a:solidFill>
                  <a:schemeClr val="folHlink"/>
                </a:solidFill>
              </a:rPr>
              <a:t>macht</a:t>
            </a:r>
            <a:r>
              <a:rPr lang="en-US" b="1" dirty="0" smtClean="0">
                <a:solidFill>
                  <a:schemeClr val="folHlink"/>
                </a:solidFill>
              </a:rPr>
              <a:t> den Meister.</a:t>
            </a:r>
            <a:br>
              <a:rPr lang="en-US" b="1" dirty="0" smtClean="0">
                <a:solidFill>
                  <a:schemeClr val="folHlink"/>
                </a:solidFill>
              </a:rPr>
            </a:br>
            <a:r>
              <a:rPr lang="uk-UA" b="1" dirty="0" smtClean="0">
                <a:solidFill>
                  <a:schemeClr val="folHlink"/>
                </a:solidFill>
              </a:rPr>
              <a:t>(</a:t>
            </a:r>
            <a:r>
              <a:rPr lang="de-DE" b="1" dirty="0" smtClean="0">
                <a:solidFill>
                  <a:schemeClr val="folHlink"/>
                </a:solidFill>
              </a:rPr>
              <a:t>Umgang </a:t>
            </a:r>
            <a:r>
              <a:rPr lang="de-DE" b="1" dirty="0">
                <a:solidFill>
                  <a:schemeClr val="folHlink"/>
                </a:solidFill>
              </a:rPr>
              <a:t>mit </a:t>
            </a:r>
            <a:r>
              <a:rPr lang="de-DE" b="1" dirty="0" smtClean="0">
                <a:solidFill>
                  <a:schemeClr val="folHlink"/>
                </a:solidFill>
              </a:rPr>
              <a:t>Fehler</a:t>
            </a:r>
            <a:r>
              <a:rPr lang="uk-UA" b="1" dirty="0" smtClean="0">
                <a:solidFill>
                  <a:schemeClr val="folHlink"/>
                </a:solidFill>
              </a:rPr>
              <a:t>)</a:t>
            </a:r>
            <a:endParaRPr lang="ru-RU" b="1" dirty="0">
              <a:solidFill>
                <a:schemeClr val="folHlink"/>
              </a:solidFill>
            </a:endParaRPr>
          </a:p>
        </p:txBody>
      </p:sp>
      <p:graphicFrame>
        <p:nvGraphicFramePr>
          <p:cNvPr id="2" name="Схема 1"/>
          <p:cNvGraphicFramePr/>
          <p:nvPr/>
        </p:nvGraphicFramePr>
        <p:xfrm>
          <a:off x="431800" y="1590675"/>
          <a:ext cx="8208963" cy="4464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55873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6452" name="Rectangle 4"/>
          <p:cNvSpPr>
            <a:spLocks noGrp="1" noChangeArrowheads="1"/>
          </p:cNvSpPr>
          <p:nvPr>
            <p:ph type="title"/>
          </p:nvPr>
        </p:nvSpPr>
        <p:spPr/>
        <p:txBody>
          <a:bodyPr/>
          <a:lstStyle/>
          <a:p>
            <a:r>
              <a:rPr lang="de-DE" sz="4000" dirty="0"/>
              <a:t>Die Wichtige Prinzipien der </a:t>
            </a:r>
            <a:r>
              <a:rPr lang="de-DE" sz="4000" dirty="0" smtClean="0"/>
              <a:t>Kommunikativen </a:t>
            </a:r>
            <a:r>
              <a:rPr lang="de-DE" sz="4000" dirty="0"/>
              <a:t>Orientierung</a:t>
            </a:r>
            <a:endParaRPr lang="ru-RU" sz="4000" dirty="0"/>
          </a:p>
        </p:txBody>
      </p:sp>
      <p:graphicFrame>
        <p:nvGraphicFramePr>
          <p:cNvPr id="2" name="Схема 1"/>
          <p:cNvGraphicFramePr/>
          <p:nvPr/>
        </p:nvGraphicFramePr>
        <p:xfrm>
          <a:off x="0" y="1695450"/>
          <a:ext cx="9144000" cy="4541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Схема 2"/>
          <p:cNvGraphicFramePr/>
          <p:nvPr>
            <p:extLst>
              <p:ext uri="{D42A27DB-BD31-4B8C-83A1-F6EECF244321}">
                <p14:modId xmlns:p14="http://schemas.microsoft.com/office/powerpoint/2010/main" val="2696911946"/>
              </p:ext>
            </p:extLst>
          </p:nvPr>
        </p:nvGraphicFramePr>
        <p:xfrm>
          <a:off x="0" y="1700213"/>
          <a:ext cx="9144000" cy="45418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310495334"/>
      </p:ext>
    </p:extLst>
  </p:cSld>
  <p:clrMapOvr>
    <a:masterClrMapping/>
  </p:clrMapOvr>
  <p:transition>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I:\матеріали Душніцька\вчитель року 2018 фото\моя робота\DSCN589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276" y="2492896"/>
            <a:ext cx="4096320" cy="31683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15426" name="Rectangle 2"/>
          <p:cNvSpPr>
            <a:spLocks noGrp="1" noChangeArrowheads="1"/>
          </p:cNvSpPr>
          <p:nvPr>
            <p:ph type="title"/>
          </p:nvPr>
        </p:nvSpPr>
        <p:spPr>
          <a:xfrm>
            <a:off x="457200" y="849015"/>
            <a:ext cx="8229600" cy="1139825"/>
          </a:xfrm>
        </p:spPr>
        <p:txBody>
          <a:bodyPr/>
          <a:lstStyle/>
          <a:p>
            <a:pPr algn="ctr"/>
            <a:r>
              <a:rPr lang="de-DE" sz="4000" b="1" dirty="0" smtClean="0">
                <a:ln>
                  <a:solidFill>
                    <a:srgbClr val="FF0000"/>
                  </a:solidFill>
                </a:ln>
              </a:rPr>
              <a:t>Meiner Meinung nach, die </a:t>
            </a:r>
            <a:r>
              <a:rPr lang="de-DE" sz="4000" b="1" dirty="0">
                <a:ln>
                  <a:solidFill>
                    <a:srgbClr val="FF0000"/>
                  </a:solidFill>
                </a:ln>
              </a:rPr>
              <a:t>Rolle der </a:t>
            </a:r>
            <a:r>
              <a:rPr lang="de-DE" sz="4000" b="1" dirty="0" smtClean="0">
                <a:ln>
                  <a:solidFill>
                    <a:srgbClr val="FF0000"/>
                  </a:solidFill>
                </a:ln>
              </a:rPr>
              <a:t>Lehrer in dem kooperativen Lernen sieht so aus:</a:t>
            </a:r>
            <a:endParaRPr lang="ru-RU" sz="4000" b="1" dirty="0">
              <a:ln>
                <a:solidFill>
                  <a:srgbClr val="FF0000"/>
                </a:solidFill>
              </a:ln>
            </a:endParaRPr>
          </a:p>
        </p:txBody>
      </p:sp>
      <p:graphicFrame>
        <p:nvGraphicFramePr>
          <p:cNvPr id="2" name="Схема 1"/>
          <p:cNvGraphicFramePr/>
          <p:nvPr>
            <p:extLst>
              <p:ext uri="{D42A27DB-BD31-4B8C-83A1-F6EECF244321}">
                <p14:modId xmlns:p14="http://schemas.microsoft.com/office/powerpoint/2010/main" val="2899926756"/>
              </p:ext>
            </p:extLst>
          </p:nvPr>
        </p:nvGraphicFramePr>
        <p:xfrm>
          <a:off x="3018455" y="2204864"/>
          <a:ext cx="6120928" cy="4248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29054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душніцька і.і\вчитель року 2018\DSCN968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94" y="2060848"/>
            <a:ext cx="3631003" cy="44359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descr="E:\душніцька і.і\вчитель року 2018\DSC0268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6248" y="2321315"/>
            <a:ext cx="5568619" cy="41764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95536" y="188640"/>
            <a:ext cx="8424936" cy="923330"/>
          </a:xfrm>
          <a:prstGeom prst="rect">
            <a:avLst/>
          </a:prstGeom>
          <a:noFill/>
        </p:spPr>
        <p:txBody>
          <a:bodyPr wrap="none" lIns="91440" tIns="45720" rIns="91440" bIns="45720">
            <a:prstTxWarp prst="textPlain">
              <a:avLst/>
            </a:prstTxWarp>
            <a:spAutoFit/>
          </a:bodyPr>
          <a:lstStyle/>
          <a:p>
            <a:pPr algn="ctr"/>
            <a:r>
              <a:rPr lang="de-DE" sz="5400" b="1" i="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cademyCTT" pitchFamily="2" charset="0"/>
              </a:rPr>
              <a:t>Meine </a:t>
            </a:r>
            <a:r>
              <a:rPr lang="de-DE" sz="5400" b="1" i="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cademyCTT" pitchFamily="2" charset="0"/>
              </a:rPr>
              <a:t>Haupterreichen</a:t>
            </a:r>
            <a:r>
              <a:rPr lang="de-DE" sz="5400" b="1" i="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cademyCTT" pitchFamily="2" charset="0"/>
              </a:rPr>
              <a:t>:</a:t>
            </a:r>
            <a:endParaRPr lang="uk-UA" sz="5400" b="1" i="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cademyCTT" pitchFamily="2" charset="0"/>
            </a:endParaRPr>
          </a:p>
        </p:txBody>
      </p:sp>
      <p:sp>
        <p:nvSpPr>
          <p:cNvPr id="5" name="Прямоугольник 4"/>
          <p:cNvSpPr/>
          <p:nvPr/>
        </p:nvSpPr>
        <p:spPr>
          <a:xfrm>
            <a:off x="116924" y="954594"/>
            <a:ext cx="9207604" cy="1754326"/>
          </a:xfrm>
          <a:prstGeom prst="rect">
            <a:avLst/>
          </a:prstGeom>
          <a:noFill/>
        </p:spPr>
        <p:txBody>
          <a:bodyPr wrap="square" lIns="91440" tIns="45720" rIns="91440" bIns="45720">
            <a:spAutoFit/>
          </a:bodyPr>
          <a:lstStyle/>
          <a:p>
            <a:pPr algn="ctr"/>
            <a:r>
              <a:rPr lang="de-DE" sz="5400" b="1" i="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Meine </a:t>
            </a:r>
            <a:r>
              <a:rPr lang="de-DE" sz="5400" b="1" i="1"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Famil</a:t>
            </a:r>
            <a:r>
              <a:rPr lang="en-US" sz="5400" b="1" i="1"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i</a:t>
            </a:r>
            <a:r>
              <a:rPr lang="de-DE" sz="5400" b="1" i="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e </a:t>
            </a:r>
            <a:r>
              <a:rPr lang="de-DE" sz="5400" b="1" i="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und meine </a:t>
            </a:r>
            <a:r>
              <a:rPr lang="de-DE" sz="5400" b="1" i="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Sch</a:t>
            </a:r>
            <a:r>
              <a:rPr lang="de-AT" sz="5400" b="1" i="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ü</a:t>
            </a:r>
            <a:r>
              <a:rPr lang="de-DE" sz="5400" b="1" i="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ler</a:t>
            </a:r>
            <a:endParaRPr lang="uk-UA" sz="5400" b="1" i="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593325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Пов’язане зображення"/>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010472" y="548680"/>
            <a:ext cx="4026024" cy="56886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179512" y="432048"/>
            <a:ext cx="5256584" cy="6165304"/>
          </a:xfrm>
        </p:spPr>
        <p:txBody>
          <a:bodyPr>
            <a:normAutofit/>
          </a:bodyPr>
          <a:lstStyle/>
          <a:p>
            <a:r>
              <a:rPr lang="ru-RU" dirty="0" err="1" smtClean="0">
                <a:latin typeface="Times New Roman" pitchFamily="18" charset="0"/>
                <a:cs typeface="Times New Roman" pitchFamily="18" charset="0"/>
              </a:rPr>
              <a:t>Mein</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Lebensmotto</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ist</a:t>
            </a:r>
            <a:r>
              <a:rPr lang="ru-RU" dirty="0" smtClean="0">
                <a:latin typeface="Times New Roman" pitchFamily="18" charset="0"/>
                <a:cs typeface="Times New Roman" pitchFamily="18" charset="0"/>
              </a:rPr>
              <a:t> </a:t>
            </a:r>
          </a:p>
          <a:p>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Alles</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was</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du</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machst</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sollst</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du</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mit</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der</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Liebe</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machen</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Der</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heilige</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Augustin</a:t>
            </a:r>
            <a:r>
              <a:rPr lang="ru-RU" dirty="0" smtClean="0">
                <a:latin typeface="Times New Roman" pitchFamily="18" charset="0"/>
                <a:cs typeface="Times New Roman" pitchFamily="18" charset="0"/>
              </a:rPr>
              <a:t>)</a:t>
            </a:r>
          </a:p>
          <a:p>
            <a:r>
              <a:rPr lang="ru-RU" dirty="0" err="1" smtClean="0">
                <a:latin typeface="Times New Roman" pitchFamily="18" charset="0"/>
                <a:cs typeface="Times New Roman" pitchFamily="18" charset="0"/>
              </a:rPr>
              <a:t>Problem</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damit</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ich</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mich</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beschäftige</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Das</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lehrende</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Spiel</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wie</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eine</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effektive</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Weise</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der</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Aktivisierung</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der</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Erkentnisstätigkeit</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der</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Schüler</a:t>
            </a:r>
            <a:r>
              <a:rPr lang="ru-RU" dirty="0" smtClean="0">
                <a:latin typeface="Times New Roman" pitchFamily="18" charset="0"/>
                <a:cs typeface="Times New Roman" pitchFamily="18" charset="0"/>
              </a:rPr>
              <a:t>.»</a:t>
            </a:r>
            <a:endParaRPr lang="uk-UA" dirty="0">
              <a:latin typeface="Times New Roman" pitchFamily="18" charset="0"/>
              <a:cs typeface="Times New Roman" pitchFamily="18" charset="0"/>
            </a:endParaRPr>
          </a:p>
        </p:txBody>
      </p:sp>
    </p:spTree>
    <p:extLst>
      <p:ext uri="{BB962C8B-B14F-4D97-AF65-F5344CB8AC3E}">
        <p14:creationId xmlns:p14="http://schemas.microsoft.com/office/powerpoint/2010/main" val="139595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07588" y="55290"/>
            <a:ext cx="9294532" cy="2585323"/>
          </a:xfrm>
          <a:prstGeom prst="rect">
            <a:avLst/>
          </a:prstGeom>
          <a:noFill/>
        </p:spPr>
        <p:txBody>
          <a:bodyPr wrap="none" lIns="91440" tIns="45720" rIns="91440" bIns="45720">
            <a:spAutoFit/>
          </a:bodyPr>
          <a:lstStyle/>
          <a:p>
            <a:pPr algn="ctr"/>
            <a:r>
              <a:rPr lang="ru-RU" sz="5400" b="1" i="1" dirty="0" err="1">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Cambria" pitchFamily="18" charset="0"/>
                <a:cs typeface="Times New Roman" pitchFamily="18" charset="0"/>
              </a:rPr>
              <a:t>Meine</a:t>
            </a:r>
            <a:r>
              <a:rPr lang="ru-RU" sz="5400" b="1" i="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Cambria" pitchFamily="18" charset="0"/>
                <a:cs typeface="Times New Roman" pitchFamily="18" charset="0"/>
              </a:rPr>
              <a:t> </a:t>
            </a:r>
            <a:r>
              <a:rPr lang="ru-RU" sz="5400" b="1" i="1" dirty="0" err="1">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Cambria" pitchFamily="18" charset="0"/>
                <a:cs typeface="Times New Roman" pitchFamily="18" charset="0"/>
              </a:rPr>
              <a:t>pädagogische</a:t>
            </a:r>
            <a:r>
              <a:rPr lang="ru-RU" sz="5400" b="1" i="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Cambria" pitchFamily="18" charset="0"/>
                <a:cs typeface="Times New Roman" pitchFamily="18" charset="0"/>
              </a:rPr>
              <a:t> </a:t>
            </a:r>
            <a:r>
              <a:rPr lang="ru-RU" sz="5400" b="1" i="1" dirty="0" err="1">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Cambria" pitchFamily="18" charset="0"/>
                <a:cs typeface="Times New Roman" pitchFamily="18" charset="0"/>
              </a:rPr>
              <a:t>Idee</a:t>
            </a:r>
            <a:r>
              <a:rPr lang="ru-RU" sz="5400" b="1" i="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Cambria" pitchFamily="18" charset="0"/>
                <a:cs typeface="Times New Roman" pitchFamily="18" charset="0"/>
              </a:rPr>
              <a:t/>
            </a:r>
            <a:br>
              <a:rPr lang="ru-RU" sz="5400" b="1" i="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Cambria" pitchFamily="18" charset="0"/>
                <a:cs typeface="Times New Roman" pitchFamily="18" charset="0"/>
              </a:rPr>
            </a:br>
            <a:r>
              <a:rPr lang="ru-RU" sz="5400" b="1" i="1" dirty="0" err="1">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Cambria" pitchFamily="18" charset="0"/>
                <a:cs typeface="Times New Roman" pitchFamily="18" charset="0"/>
              </a:rPr>
              <a:t>Ich</a:t>
            </a:r>
            <a:r>
              <a:rPr lang="ru-RU" sz="5400" b="1" i="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Cambria" pitchFamily="18" charset="0"/>
                <a:cs typeface="Times New Roman" pitchFamily="18" charset="0"/>
              </a:rPr>
              <a:t> </a:t>
            </a:r>
            <a:r>
              <a:rPr lang="ru-RU" sz="5400" b="1" i="1" dirty="0" err="1">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Cambria" pitchFamily="18" charset="0"/>
                <a:cs typeface="Times New Roman" pitchFamily="18" charset="0"/>
              </a:rPr>
              <a:t>arbeite</a:t>
            </a:r>
            <a:r>
              <a:rPr lang="ru-RU" sz="5400" b="1" i="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Cambria" pitchFamily="18" charset="0"/>
                <a:cs typeface="Times New Roman" pitchFamily="18" charset="0"/>
              </a:rPr>
              <a:t> </a:t>
            </a:r>
            <a:r>
              <a:rPr lang="ru-RU" sz="5400" b="1" i="1" dirty="0" err="1">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Cambria" pitchFamily="18" charset="0"/>
                <a:cs typeface="Times New Roman" pitchFamily="18" charset="0"/>
              </a:rPr>
              <a:t>auf</a:t>
            </a:r>
            <a:r>
              <a:rPr lang="ru-RU" sz="5400" b="1" i="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Cambria" pitchFamily="18" charset="0"/>
                <a:cs typeface="Times New Roman" pitchFamily="18" charset="0"/>
              </a:rPr>
              <a:t> </a:t>
            </a:r>
            <a:r>
              <a:rPr lang="ru-RU" sz="5400" b="1" i="1" dirty="0" err="1">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Cambria" pitchFamily="18" charset="0"/>
                <a:cs typeface="Times New Roman" pitchFamily="18" charset="0"/>
              </a:rPr>
              <a:t>das</a:t>
            </a:r>
            <a:r>
              <a:rPr lang="ru-RU" sz="5400" b="1" i="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Cambria" pitchFamily="18" charset="0"/>
                <a:cs typeface="Times New Roman" pitchFamily="18" charset="0"/>
              </a:rPr>
              <a:t> </a:t>
            </a:r>
            <a:r>
              <a:rPr lang="ru-RU" sz="5400" b="1" i="1" dirty="0" err="1">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Cambria" pitchFamily="18" charset="0"/>
                <a:cs typeface="Times New Roman" pitchFamily="18" charset="0"/>
              </a:rPr>
              <a:t>Ergebnis</a:t>
            </a:r>
            <a:r>
              <a:rPr lang="ru-RU" sz="5400" b="1" i="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Cambria" pitchFamily="18" charset="0"/>
                <a:cs typeface="Times New Roman" pitchFamily="18" charset="0"/>
              </a:rPr>
              <a:t> .</a:t>
            </a:r>
            <a:br>
              <a:rPr lang="ru-RU" sz="5400" b="1" i="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Cambria" pitchFamily="18" charset="0"/>
                <a:cs typeface="Times New Roman" pitchFamily="18" charset="0"/>
              </a:rPr>
            </a:br>
            <a:r>
              <a:rPr lang="ru-RU" sz="5400" b="1" i="1" dirty="0" err="1">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Cambria" pitchFamily="18" charset="0"/>
                <a:cs typeface="Times New Roman" pitchFamily="18" charset="0"/>
              </a:rPr>
              <a:t>Dazu</a:t>
            </a:r>
            <a:r>
              <a:rPr lang="ru-RU" sz="5400" b="1" i="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Cambria" pitchFamily="18" charset="0"/>
                <a:cs typeface="Times New Roman" pitchFamily="18" charset="0"/>
              </a:rPr>
              <a:t> </a:t>
            </a:r>
            <a:r>
              <a:rPr lang="ru-RU" sz="5400" b="1" i="1" dirty="0" err="1">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Cambria" pitchFamily="18" charset="0"/>
                <a:cs typeface="Times New Roman" pitchFamily="18" charset="0"/>
              </a:rPr>
              <a:t>benutze</a:t>
            </a:r>
            <a:r>
              <a:rPr lang="ru-RU" sz="5400" b="1" i="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Cambria" pitchFamily="18" charset="0"/>
                <a:cs typeface="Times New Roman" pitchFamily="18" charset="0"/>
              </a:rPr>
              <a:t> </a:t>
            </a:r>
            <a:r>
              <a:rPr lang="ru-RU" sz="5400" b="1" i="1" dirty="0" err="1">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Cambria" pitchFamily="18" charset="0"/>
                <a:cs typeface="Times New Roman" pitchFamily="18" charset="0"/>
              </a:rPr>
              <a:t>ich</a:t>
            </a:r>
            <a:endParaRPr lang="uk-UA" sz="5400" b="1" i="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Cambria" pitchFamily="18" charset="0"/>
              <a:cs typeface="Times New Roman" pitchFamily="18" charset="0"/>
            </a:endParaRPr>
          </a:p>
        </p:txBody>
      </p:sp>
      <p:pic>
        <p:nvPicPr>
          <p:cNvPr id="7" name="Picture 2" descr="E:\душніцька і.і\вчитель року 2018\IMG_00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1060" y="2630302"/>
            <a:ext cx="4484249" cy="31036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2" descr="C:\Users\Ігор\Desktop\фото(презентація)\Презентация.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00097">
            <a:off x="261044" y="3203616"/>
            <a:ext cx="4658743" cy="31489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Заголовок 1"/>
          <p:cNvSpPr>
            <a:spLocks noGrp="1"/>
          </p:cNvSpPr>
          <p:nvPr>
            <p:ph type="title"/>
          </p:nvPr>
        </p:nvSpPr>
        <p:spPr>
          <a:xfrm rot="20948744">
            <a:off x="-36855" y="2417281"/>
            <a:ext cx="4832495" cy="1143000"/>
          </a:xfrm>
        </p:spPr>
        <p:txBody>
          <a:bodyPr>
            <a:noAutofit/>
          </a:bodyPr>
          <a:lstStyle/>
          <a:p>
            <a:r>
              <a:rPr lang="de-DE" sz="2400" dirty="0" smtClean="0"/>
              <a:t>Theaterstunde „ Auf dem ukrainischen Markt“</a:t>
            </a:r>
            <a:endParaRPr lang="uk-UA" sz="2400" dirty="0"/>
          </a:p>
        </p:txBody>
      </p:sp>
      <p:sp>
        <p:nvSpPr>
          <p:cNvPr id="8" name="Заголовок 1"/>
          <p:cNvSpPr txBox="1">
            <a:spLocks/>
          </p:cNvSpPr>
          <p:nvPr/>
        </p:nvSpPr>
        <p:spPr>
          <a:xfrm>
            <a:off x="3995936" y="5855903"/>
            <a:ext cx="5296002" cy="110148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000" dirty="0" smtClean="0"/>
              <a:t>Theaterstunde „Schuluniform - pro und kontra. Die Schule der </a:t>
            </a:r>
            <a:r>
              <a:rPr lang="de-DE" sz="2000" dirty="0" err="1" smtClean="0"/>
              <a:t>Vorgangenheit</a:t>
            </a:r>
            <a:r>
              <a:rPr lang="de-DE" sz="2000" dirty="0" smtClean="0"/>
              <a:t>, der Gegenwart und der Zukunft.“</a:t>
            </a:r>
            <a:endParaRPr lang="uk-UA" sz="2000" dirty="0"/>
          </a:p>
        </p:txBody>
      </p:sp>
    </p:spTree>
    <p:extLst>
      <p:ext uri="{BB962C8B-B14F-4D97-AF65-F5344CB8AC3E}">
        <p14:creationId xmlns:p14="http://schemas.microsoft.com/office/powerpoint/2010/main" val="5512088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вчитель року 2018\моя робота\DSC0265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85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88032" y="4077072"/>
            <a:ext cx="8964488" cy="2808312"/>
          </a:xfrm>
        </p:spPr>
        <p:txBody>
          <a:bodyPr>
            <a:noAutofit/>
          </a:bodyPr>
          <a:lstStyle/>
          <a:p>
            <a:r>
              <a:rPr lang="de-DE" sz="3600" dirty="0" smtClean="0">
                <a:ln w="3175">
                  <a:solidFill>
                    <a:schemeClr val="tx1"/>
                  </a:solidFill>
                </a:ln>
                <a:solidFill>
                  <a:srgbClr val="FF3300"/>
                </a:solidFill>
              </a:rPr>
              <a:t/>
            </a:r>
            <a:br>
              <a:rPr lang="de-DE" sz="3600" dirty="0" smtClean="0">
                <a:ln w="3175">
                  <a:solidFill>
                    <a:schemeClr val="tx1"/>
                  </a:solidFill>
                </a:ln>
                <a:solidFill>
                  <a:srgbClr val="FF3300"/>
                </a:solidFill>
              </a:rPr>
            </a:br>
            <a:r>
              <a:rPr lang="de-DE" sz="3600" b="1" dirty="0">
                <a:ln w="12700">
                  <a:solidFill>
                    <a:sysClr val="windowText" lastClr="000000"/>
                  </a:solidFill>
                  <a:prstDash val="solid"/>
                </a:ln>
                <a:solidFill>
                  <a:srgbClr val="FF0000"/>
                </a:solidFill>
                <a:effectLst>
                  <a:outerShdw blurRad="41275" dist="20320" dir="1800000" algn="tl" rotWithShape="0">
                    <a:srgbClr val="000000">
                      <a:alpha val="40000"/>
                    </a:srgbClr>
                  </a:outerShdw>
                </a:effectLst>
                <a:latin typeface="+mn-lt"/>
                <a:ea typeface="+mn-ea"/>
                <a:cs typeface="+mn-cs"/>
              </a:rPr>
              <a:t>Thematische Begegnungen mit Schüler der anderen Schule zum Themen „Wir feiern den Frauentag“ und „Wie feiert man Ostern in Deutschland“</a:t>
            </a:r>
            <a:endParaRPr lang="uk-UA" sz="3600" b="1" dirty="0">
              <a:ln w="12700">
                <a:solidFill>
                  <a:sysClr val="windowText" lastClr="000000"/>
                </a:solidFill>
                <a:prstDash val="solid"/>
              </a:ln>
              <a:solidFill>
                <a:srgbClr val="FF0000"/>
              </a:solidFill>
              <a:effectLst>
                <a:outerShdw blurRad="41275" dist="20320" dir="1800000" algn="tl" rotWithShape="0">
                  <a:srgbClr val="000000">
                    <a:alpha val="40000"/>
                  </a:srgbClr>
                </a:outerShdw>
              </a:effectLst>
              <a:latin typeface="+mn-lt"/>
              <a:ea typeface="+mn-ea"/>
              <a:cs typeface="+mn-cs"/>
            </a:endParaRPr>
          </a:p>
        </p:txBody>
      </p:sp>
    </p:spTree>
    <p:extLst>
      <p:ext uri="{BB962C8B-B14F-4D97-AF65-F5344CB8AC3E}">
        <p14:creationId xmlns:p14="http://schemas.microsoft.com/office/powerpoint/2010/main" val="248474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E:\душніцька і.і\вчитель року 2018\DSC026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556792"/>
            <a:ext cx="3648404" cy="27363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36512" y="274638"/>
            <a:ext cx="5050904" cy="1143000"/>
          </a:xfrm>
        </p:spPr>
        <p:txBody>
          <a:bodyPr>
            <a:noAutofit/>
          </a:bodyPr>
          <a:lstStyle/>
          <a:p>
            <a:r>
              <a:rPr lang="de-DE" sz="3200" dirty="0" smtClean="0"/>
              <a:t>Solche Begegnungen motivieren sehr gut und machen viel Spaß!!!</a:t>
            </a:r>
            <a:endParaRPr lang="uk-UA" sz="3200" dirty="0"/>
          </a:p>
        </p:txBody>
      </p:sp>
      <p:pic>
        <p:nvPicPr>
          <p:cNvPr id="13315" name="Picture 3" descr="E:\душніцька і.і\вчитель року 2018\DSC0268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54" y="4326496"/>
            <a:ext cx="3419870" cy="25649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2" descr="E:\душніцька і.і\вчитель року 2018\DSC027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960" y="2924944"/>
            <a:ext cx="4793132" cy="35948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Заголовок 1"/>
          <p:cNvSpPr txBox="1">
            <a:spLocks/>
          </p:cNvSpPr>
          <p:nvPr/>
        </p:nvSpPr>
        <p:spPr>
          <a:xfrm>
            <a:off x="4215772" y="1133872"/>
            <a:ext cx="4824536" cy="2079104"/>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dirty="0" smtClean="0"/>
              <a:t>In einer gemütlichen Atmosphäre ist es viel leichter und interessanter Deutsch zu sprechen!</a:t>
            </a:r>
            <a:endParaRPr lang="uk-UA" dirty="0"/>
          </a:p>
        </p:txBody>
      </p:sp>
    </p:spTree>
    <p:extLst>
      <p:ext uri="{BB962C8B-B14F-4D97-AF65-F5344CB8AC3E}">
        <p14:creationId xmlns:p14="http://schemas.microsoft.com/office/powerpoint/2010/main" val="36086785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22714"/>
          </a:xfrm>
        </p:spPr>
        <p:txBody>
          <a:bodyPr>
            <a:noAutofit/>
          </a:bodyPr>
          <a:lstStyle/>
          <a:p>
            <a:r>
              <a:rPr lang="de-DE" sz="3200" dirty="0" smtClean="0"/>
              <a:t>Nach dem Lew </a:t>
            </a:r>
            <a:r>
              <a:rPr lang="de-DE" sz="3200" dirty="0" err="1" smtClean="0"/>
              <a:t>Semenowytsch</a:t>
            </a:r>
            <a:r>
              <a:rPr lang="de-DE" sz="3200" dirty="0" smtClean="0"/>
              <a:t> </a:t>
            </a:r>
            <a:r>
              <a:rPr lang="de-DE" sz="3200" dirty="0" err="1" smtClean="0"/>
              <a:t>Vyhotsjkyj</a:t>
            </a:r>
            <a:r>
              <a:rPr lang="de-DE" sz="3200" dirty="0" smtClean="0"/>
              <a:t> gilt das Spiel als ein Naturform der Kinderarbeit, die nur das Kind so machen kann. Für das Kind ist nicht </a:t>
            </a:r>
            <a:r>
              <a:rPr lang="de-DE" sz="3200" dirty="0" err="1" smtClean="0"/>
              <a:t>Ergebniss</a:t>
            </a:r>
            <a:r>
              <a:rPr lang="de-DE" sz="3200" dirty="0" smtClean="0"/>
              <a:t>, sondern das Prozess wichtig. Nach der Meinung vieler Gelehrten macht das Spiel das Lernen nicht nur viel leichter, sondern auch viel </a:t>
            </a:r>
            <a:r>
              <a:rPr lang="de-DE" sz="3200" dirty="0" err="1" smtClean="0"/>
              <a:t>produzierer</a:t>
            </a:r>
            <a:r>
              <a:rPr lang="de-DE" sz="3200" dirty="0" smtClean="0"/>
              <a:t>.</a:t>
            </a:r>
            <a:br>
              <a:rPr lang="de-DE" sz="3200" dirty="0" smtClean="0"/>
            </a:br>
            <a:r>
              <a:rPr lang="de-DE" sz="3200" dirty="0" smtClean="0"/>
              <a:t>Motivierung spielt eine große Rolle und das Spiel motiviert sehr gut. Als </a:t>
            </a:r>
            <a:r>
              <a:rPr lang="de-DE" sz="3200" dirty="0" err="1" smtClean="0"/>
              <a:t>Ergebniss</a:t>
            </a:r>
            <a:r>
              <a:rPr lang="de-DE" sz="3200" dirty="0" smtClean="0"/>
              <a:t> lernen meine Schüler deutsche Sprache mit Spaß und Vergnügen!</a:t>
            </a:r>
            <a:endParaRPr lang="uk-UA" sz="3200" dirty="0"/>
          </a:p>
        </p:txBody>
      </p:sp>
    </p:spTree>
    <p:extLst>
      <p:ext uri="{BB962C8B-B14F-4D97-AF65-F5344CB8AC3E}">
        <p14:creationId xmlns:p14="http://schemas.microsoft.com/office/powerpoint/2010/main" val="1353106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descr="C:\Users\User\Desktop\inde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43780"/>
            <a:ext cx="9144000" cy="690178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8" descr="&amp;Pcy;&amp;ocy;&amp;vcy;’&amp;yacy;&amp;zcy;&amp;acy;&amp;ncy;&amp;iecy; &amp;zcy;&amp;ocy;&amp;bcy;&amp;rcy;&amp;acy;&amp;zhcy;&amp;iecy;&amp;ncy;&amp;ncy;&amp;yacy;"/>
          <p:cNvSpPr>
            <a:spLocks noChangeAspect="1" noChangeArrowheads="1"/>
          </p:cNvSpPr>
          <p:nvPr/>
        </p:nvSpPr>
        <p:spPr bwMode="auto">
          <a:xfrm>
            <a:off x="155575" y="-2384425"/>
            <a:ext cx="7458075" cy="4972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7" name="AutoShape 10" descr="&amp;Pcy;&amp;ocy;&amp;vcy;’&amp;yacy;&amp;zcy;&amp;acy;&amp;ncy;&amp;iecy; &amp;zcy;&amp;ocy;&amp;bcy;&amp;rcy;&amp;acy;&amp;zhcy;&amp;iecy;&amp;ncy;&amp;ncy;&amp;yacy;"/>
          <p:cNvSpPr>
            <a:spLocks noChangeAspect="1" noChangeArrowheads="1"/>
          </p:cNvSpPr>
          <p:nvPr/>
        </p:nvSpPr>
        <p:spPr bwMode="auto">
          <a:xfrm>
            <a:off x="307975" y="-2232025"/>
            <a:ext cx="7458075" cy="4972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2" name="Picture 2" descr="H:\вчитель року 2018\Урок2\IMG_20171020_1111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3778548"/>
            <a:ext cx="3822412" cy="28668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descr="H:\вчитель року 2018\Урок2\IMG_20171020_11210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71113">
            <a:off x="4822950" y="1409316"/>
            <a:ext cx="3967836" cy="29758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9" name="Picture 5" descr="H:\вчитель року 2018\Урок2\IMG_20171020_110133.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2406" r="190"/>
          <a:stretch/>
        </p:blipFill>
        <p:spPr bwMode="auto">
          <a:xfrm rot="21054132">
            <a:off x="607878" y="1508447"/>
            <a:ext cx="3279120" cy="21583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H:\вчитель року 2018\Урок2\IMG_20171020_11224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3195" y="3407110"/>
            <a:ext cx="2428685" cy="32382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Заголовок 1"/>
          <p:cNvSpPr txBox="1">
            <a:spLocks/>
          </p:cNvSpPr>
          <p:nvPr/>
        </p:nvSpPr>
        <p:spPr>
          <a:xfrm>
            <a:off x="457200" y="274638"/>
            <a:ext cx="8229600" cy="1143000"/>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err="1" smtClean="0"/>
              <a:t>Ich</a:t>
            </a:r>
            <a:r>
              <a:rPr lang="ru-RU" dirty="0" smtClean="0"/>
              <a:t> </a:t>
            </a:r>
            <a:r>
              <a:rPr lang="ru-RU" dirty="0" err="1" smtClean="0"/>
              <a:t>benutze</a:t>
            </a:r>
            <a:r>
              <a:rPr lang="ru-RU" dirty="0" smtClean="0"/>
              <a:t> </a:t>
            </a:r>
            <a:r>
              <a:rPr lang="ru-RU" dirty="0" err="1" smtClean="0"/>
              <a:t>verschiedene</a:t>
            </a:r>
            <a:r>
              <a:rPr lang="ru-RU" dirty="0" smtClean="0"/>
              <a:t> </a:t>
            </a:r>
            <a:r>
              <a:rPr lang="en-US" dirty="0" err="1" smtClean="0"/>
              <a:t>lehrende</a:t>
            </a:r>
            <a:r>
              <a:rPr lang="en-US" dirty="0" smtClean="0"/>
              <a:t> </a:t>
            </a:r>
            <a:r>
              <a:rPr lang="ru-RU" dirty="0" err="1" smtClean="0"/>
              <a:t>Spiele</a:t>
            </a:r>
            <a:r>
              <a:rPr lang="ru-RU" dirty="0" smtClean="0"/>
              <a:t> </a:t>
            </a:r>
            <a:r>
              <a:rPr lang="ru-RU" dirty="0" err="1" smtClean="0"/>
              <a:t>in</a:t>
            </a:r>
            <a:r>
              <a:rPr lang="ru-RU" dirty="0" smtClean="0"/>
              <a:t> </a:t>
            </a:r>
            <a:r>
              <a:rPr lang="ru-RU" dirty="0" err="1" smtClean="0"/>
              <a:t>meinen</a:t>
            </a:r>
            <a:r>
              <a:rPr lang="ru-RU" dirty="0" smtClean="0"/>
              <a:t> </a:t>
            </a:r>
            <a:r>
              <a:rPr lang="ru-RU" dirty="0" err="1" smtClean="0"/>
              <a:t>Deutsch</a:t>
            </a:r>
            <a:r>
              <a:rPr lang="ru-RU" dirty="0" smtClean="0"/>
              <a:t>- </a:t>
            </a:r>
            <a:r>
              <a:rPr lang="ru-RU" dirty="0" err="1" smtClean="0"/>
              <a:t>und</a:t>
            </a:r>
            <a:r>
              <a:rPr lang="ru-RU" dirty="0" smtClean="0"/>
              <a:t> </a:t>
            </a:r>
            <a:r>
              <a:rPr lang="ru-RU" dirty="0" err="1" smtClean="0"/>
              <a:t>Englischstunden</a:t>
            </a:r>
            <a:r>
              <a:rPr lang="de-DE" dirty="0" smtClean="0"/>
              <a:t>. Es ist sehr effektiv.</a:t>
            </a:r>
            <a:endParaRPr lang="uk-UA" dirty="0"/>
          </a:p>
        </p:txBody>
      </p:sp>
    </p:spTree>
    <p:extLst>
      <p:ext uri="{BB962C8B-B14F-4D97-AF65-F5344CB8AC3E}">
        <p14:creationId xmlns:p14="http://schemas.microsoft.com/office/powerpoint/2010/main" val="1409909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8" descr="&amp;Pcy;&amp;ocy;&amp;vcy;’&amp;yacy;&amp;zcy;&amp;acy;&amp;ncy;&amp;iecy; &amp;zcy;&amp;ocy;&amp;bcy;&amp;rcy;&amp;acy;&amp;zhcy;&amp;iecy;&amp;ncy;&amp;ncy;&amp;yacy;"/>
          <p:cNvSpPr>
            <a:spLocks noChangeAspect="1" noChangeArrowheads="1"/>
          </p:cNvSpPr>
          <p:nvPr/>
        </p:nvSpPr>
        <p:spPr bwMode="auto">
          <a:xfrm>
            <a:off x="155575" y="-2384425"/>
            <a:ext cx="7458075" cy="4972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7" name="AutoShape 10" descr="&amp;Pcy;&amp;ocy;&amp;vcy;’&amp;yacy;&amp;zcy;&amp;acy;&amp;ncy;&amp;iecy; &amp;zcy;&amp;ocy;&amp;bcy;&amp;rcy;&amp;acy;&amp;zhcy;&amp;iecy;&amp;ncy;&amp;ncy;&amp;yacy;"/>
          <p:cNvSpPr>
            <a:spLocks noChangeAspect="1" noChangeArrowheads="1"/>
          </p:cNvSpPr>
          <p:nvPr/>
        </p:nvSpPr>
        <p:spPr bwMode="auto">
          <a:xfrm>
            <a:off x="307975" y="-2232025"/>
            <a:ext cx="7458075" cy="4972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1031" name="Picture 7" descr="H:\вчитель року 2018\Урок2\IMG_20171020_1000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1124744"/>
            <a:ext cx="2407763" cy="32103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H:\вчитель року 2018\Урок2\IMG_20171020_10045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3097286"/>
            <a:ext cx="2880320" cy="38404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H:\вчитель року 2018\Урок2\IMG_20171020_09564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8474"/>
          <a:stretch/>
        </p:blipFill>
        <p:spPr bwMode="auto">
          <a:xfrm>
            <a:off x="5292080" y="794713"/>
            <a:ext cx="2688409" cy="29223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Заголовок 1"/>
          <p:cNvSpPr txBox="1">
            <a:spLocks/>
          </p:cNvSpPr>
          <p:nvPr/>
        </p:nvSpPr>
        <p:spPr>
          <a:xfrm>
            <a:off x="348348" y="23676"/>
            <a:ext cx="8229600" cy="1143000"/>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mtClean="0"/>
              <a:t>Solche Spiele entwickeln die kritische Denken der Schüler und entwickeln die Kompetenzen der neuen ukrainischen Schule.</a:t>
            </a:r>
            <a:endParaRPr lang="uk-UA" dirty="0"/>
          </a:p>
        </p:txBody>
      </p:sp>
      <p:pic>
        <p:nvPicPr>
          <p:cNvPr id="10" name="Picture 2" descr="E:\телефон іри фото\IMG_20171020_13481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4644810" y="3515789"/>
            <a:ext cx="2856480" cy="37666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Заголовок 1"/>
          <p:cNvSpPr txBox="1">
            <a:spLocks/>
          </p:cNvSpPr>
          <p:nvPr/>
        </p:nvSpPr>
        <p:spPr>
          <a:xfrm>
            <a:off x="4486978" y="3587006"/>
            <a:ext cx="3178696" cy="7060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400" smtClean="0"/>
              <a:t>Grammatische Spiele</a:t>
            </a:r>
            <a:br>
              <a:rPr lang="de-DE" sz="2400" smtClean="0"/>
            </a:br>
            <a:endParaRPr lang="uk-UA" sz="2400" dirty="0"/>
          </a:p>
        </p:txBody>
      </p:sp>
    </p:spTree>
    <p:extLst>
      <p:ext uri="{BB962C8B-B14F-4D97-AF65-F5344CB8AC3E}">
        <p14:creationId xmlns:p14="http://schemas.microsoft.com/office/powerpoint/2010/main" val="1281987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Ігор\Desktop\фото(презентація)\Вступ6\Слайд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8800"/>
            <a:ext cx="4800533" cy="3600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59297" y="557808"/>
            <a:ext cx="4681937" cy="1143000"/>
          </a:xfrm>
        </p:spPr>
        <p:txBody>
          <a:bodyPr>
            <a:noAutofit/>
          </a:bodyPr>
          <a:lstStyle/>
          <a:p>
            <a:r>
              <a:rPr lang="ru-RU" sz="2400" dirty="0" err="1" smtClean="0"/>
              <a:t>Ich</a:t>
            </a:r>
            <a:r>
              <a:rPr lang="ru-RU" sz="2400" dirty="0" smtClean="0"/>
              <a:t> </a:t>
            </a:r>
            <a:r>
              <a:rPr lang="ru-RU" sz="2400" dirty="0" err="1" smtClean="0"/>
              <a:t>verwende</a:t>
            </a:r>
            <a:r>
              <a:rPr lang="ru-RU" sz="2400" dirty="0" smtClean="0"/>
              <a:t> </a:t>
            </a:r>
            <a:r>
              <a:rPr lang="ru-RU" sz="2400" dirty="0" err="1" smtClean="0"/>
              <a:t>immerwieder</a:t>
            </a:r>
            <a:r>
              <a:rPr lang="ru-RU" sz="2400" dirty="0" smtClean="0"/>
              <a:t> </a:t>
            </a:r>
            <a:r>
              <a:rPr lang="ru-RU" sz="2400" dirty="0" err="1" smtClean="0"/>
              <a:t>etwas</a:t>
            </a:r>
            <a:r>
              <a:rPr lang="ru-RU" sz="2400" dirty="0" smtClean="0"/>
              <a:t> </a:t>
            </a:r>
            <a:r>
              <a:rPr lang="ru-RU" sz="2400" dirty="0" err="1" smtClean="0"/>
              <a:t>Neues</a:t>
            </a:r>
            <a:r>
              <a:rPr lang="ru-RU" sz="2400" dirty="0" smtClean="0"/>
              <a:t> </a:t>
            </a:r>
            <a:r>
              <a:rPr lang="ru-RU" sz="2400" dirty="0" err="1" smtClean="0"/>
              <a:t>und</a:t>
            </a:r>
            <a:r>
              <a:rPr lang="ru-RU" sz="2400" dirty="0" smtClean="0"/>
              <a:t> </a:t>
            </a:r>
            <a:r>
              <a:rPr lang="ru-RU" sz="2400" dirty="0" err="1" smtClean="0"/>
              <a:t>Interessantes</a:t>
            </a:r>
            <a:r>
              <a:rPr lang="ru-RU" sz="2400" dirty="0" smtClean="0"/>
              <a:t> </a:t>
            </a:r>
            <a:r>
              <a:rPr lang="ru-RU" sz="2400" dirty="0" err="1" smtClean="0"/>
              <a:t>in</a:t>
            </a:r>
            <a:r>
              <a:rPr lang="ru-RU" sz="2400" dirty="0" smtClean="0"/>
              <a:t> </a:t>
            </a:r>
            <a:r>
              <a:rPr lang="ru-RU" sz="2400" dirty="0" err="1" smtClean="0"/>
              <a:t>meinen</a:t>
            </a:r>
            <a:r>
              <a:rPr lang="ru-RU" sz="2400" dirty="0" smtClean="0"/>
              <a:t> </a:t>
            </a:r>
            <a:r>
              <a:rPr lang="ru-RU" sz="2400" dirty="0" err="1" smtClean="0"/>
              <a:t>Stunden</a:t>
            </a:r>
            <a:endParaRPr lang="uk-UA" sz="2400" dirty="0"/>
          </a:p>
        </p:txBody>
      </p:sp>
      <p:pic>
        <p:nvPicPr>
          <p:cNvPr id="5" name="Picture 3" descr="C:\Users\Ігор\Desktop\фото(презентація)\Вступ6\Слайд2.JPG"/>
          <p:cNvPicPr>
            <a:picLocks noChangeAspect="1" noChangeArrowheads="1"/>
          </p:cNvPicPr>
          <p:nvPr/>
        </p:nvPicPr>
        <p:blipFill rotWithShape="1">
          <a:blip r:embed="rId3">
            <a:extLst>
              <a:ext uri="{28A0092B-C50C-407E-A947-70E740481C1C}">
                <a14:useLocalDpi xmlns:a14="http://schemas.microsoft.com/office/drawing/2010/main" val="0"/>
              </a:ext>
            </a:extLst>
          </a:blip>
          <a:srcRect t="5901" b="3357"/>
          <a:stretch/>
        </p:blipFill>
        <p:spPr bwMode="auto">
          <a:xfrm>
            <a:off x="4383239" y="2540446"/>
            <a:ext cx="4797273" cy="32648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Заголовок 1"/>
          <p:cNvSpPr txBox="1">
            <a:spLocks/>
          </p:cNvSpPr>
          <p:nvPr/>
        </p:nvSpPr>
        <p:spPr>
          <a:xfrm>
            <a:off x="4692011" y="1052736"/>
            <a:ext cx="4451987"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400" dirty="0" smtClean="0"/>
              <a:t>Die Kinder haben Spielen sehr gern, und die Erwachsene auch. Interaktive lehrende Spiele mit der Benutzung der mobilen </a:t>
            </a:r>
            <a:r>
              <a:rPr lang="de-DE" sz="2400" dirty="0" err="1" smtClean="0"/>
              <a:t>ENDGeräten</a:t>
            </a:r>
            <a:r>
              <a:rPr lang="de-DE" sz="2400" dirty="0" smtClean="0"/>
              <a:t> bringen allen viel Spaß. </a:t>
            </a:r>
            <a:endParaRPr lang="uk-UA" sz="2400" dirty="0"/>
          </a:p>
        </p:txBody>
      </p:sp>
      <p:sp>
        <p:nvSpPr>
          <p:cNvPr id="7" name="Прямоугольник 6"/>
          <p:cNvSpPr/>
          <p:nvPr/>
        </p:nvSpPr>
        <p:spPr>
          <a:xfrm>
            <a:off x="179512" y="4588093"/>
            <a:ext cx="8874643" cy="2585323"/>
          </a:xfrm>
          <a:prstGeom prst="rect">
            <a:avLst/>
          </a:prstGeom>
        </p:spPr>
        <p:txBody>
          <a:bodyPr wrap="square">
            <a:spAutoFit/>
          </a:bodyPr>
          <a:lstStyle/>
          <a:p>
            <a:endParaRPr lang="de-DE" b="1" dirty="0" smtClean="0">
              <a:latin typeface="museo-sans-rounded"/>
            </a:endParaRPr>
          </a:p>
          <a:p>
            <a:r>
              <a:rPr lang="de-DE" dirty="0">
                <a:ln w="3175">
                  <a:noFill/>
                </a:ln>
                <a:latin typeface="museo-sans-rounded"/>
              </a:rPr>
              <a:t>Die Benutzung der QR- </a:t>
            </a:r>
            <a:r>
              <a:rPr lang="de-DE" dirty="0" err="1" smtClean="0">
                <a:ln w="3175">
                  <a:noFill/>
                </a:ln>
                <a:latin typeface="museo-sans-rounded"/>
              </a:rPr>
              <a:t>Coden</a:t>
            </a:r>
            <a:r>
              <a:rPr lang="de-DE" dirty="0" smtClean="0">
                <a:ln w="3175">
                  <a:noFill/>
                </a:ln>
                <a:latin typeface="museo-sans-rounded"/>
              </a:rPr>
              <a:t>.</a:t>
            </a:r>
          </a:p>
          <a:p>
            <a:endParaRPr lang="de-DE" dirty="0" smtClean="0">
              <a:ln w="3175">
                <a:noFill/>
              </a:ln>
              <a:latin typeface="museo-sans-rounded"/>
            </a:endParaRPr>
          </a:p>
          <a:p>
            <a:endParaRPr lang="de-DE" dirty="0">
              <a:ln w="3175">
                <a:noFill/>
              </a:ln>
              <a:latin typeface="museo-sans-rounded"/>
            </a:endParaRPr>
          </a:p>
          <a:p>
            <a:pPr algn="just"/>
            <a:r>
              <a:rPr lang="de-DE" dirty="0" err="1">
                <a:ln w="3175">
                  <a:noFill/>
                </a:ln>
                <a:latin typeface="museo-sans-rounded"/>
              </a:rPr>
              <a:t>Duolingo</a:t>
            </a:r>
            <a:r>
              <a:rPr lang="de-DE" dirty="0">
                <a:ln w="3175">
                  <a:noFill/>
                </a:ln>
                <a:latin typeface="museo-sans-rounded"/>
              </a:rPr>
              <a:t> ist die weltweit beliebteste Methode, Sprachen zu lernen.  Das Lernen mit </a:t>
            </a:r>
            <a:r>
              <a:rPr lang="de-DE" dirty="0" err="1">
                <a:ln w="3175">
                  <a:noFill/>
                </a:ln>
                <a:latin typeface="museo-sans-rounded"/>
              </a:rPr>
              <a:t>Duolingo</a:t>
            </a:r>
            <a:r>
              <a:rPr lang="de-DE" dirty="0">
                <a:ln w="3175">
                  <a:noFill/>
                </a:ln>
                <a:latin typeface="museo-sans-rounded"/>
              </a:rPr>
              <a:t> macht Spaß und macht süchtig. Man kann Punkte für richtige Antworten sammeln, gegen die Zeit antreten und neue Levels erreichen.  Diese Unterrichtseinheiten sind nachweislich effektiv.</a:t>
            </a:r>
          </a:p>
          <a:p>
            <a:endParaRPr lang="uk-UA" b="1" dirty="0"/>
          </a:p>
        </p:txBody>
      </p:sp>
      <p:sp>
        <p:nvSpPr>
          <p:cNvPr id="4" name="Прямоугольник 3"/>
          <p:cNvSpPr/>
          <p:nvPr/>
        </p:nvSpPr>
        <p:spPr>
          <a:xfrm>
            <a:off x="89843" y="3418"/>
            <a:ext cx="8964312" cy="707886"/>
          </a:xfrm>
          <a:prstGeom prst="rect">
            <a:avLst/>
          </a:prstGeom>
          <a:noFill/>
        </p:spPr>
        <p:txBody>
          <a:bodyPr wrap="none" lIns="91440" tIns="45720" rIns="91440" bIns="45720">
            <a:spAutoFit/>
          </a:bodyPr>
          <a:lstStyle/>
          <a:p>
            <a:pPr algn="ctr"/>
            <a:r>
              <a:rPr lang="de-DE" sz="4000" b="1" cap="none" spc="0" dirty="0" smtClean="0">
                <a:ln w="12700">
                  <a:solidFill>
                    <a:schemeClr val="accent5">
                      <a:lumMod val="50000"/>
                    </a:schemeClr>
                  </a:solidFill>
                  <a:prstDash val="solid"/>
                </a:ln>
                <a:solidFill>
                  <a:srgbClr val="00B050"/>
                </a:solidFill>
                <a:effectLst>
                  <a:outerShdw blurRad="41275" dist="20320" dir="1800000" algn="tl" rotWithShape="0">
                    <a:srgbClr val="000000">
                      <a:alpha val="40000"/>
                    </a:srgbClr>
                  </a:outerShdw>
                </a:effectLst>
                <a:latin typeface="museo-sans-rounded"/>
              </a:rPr>
              <a:t>Natürlich will ich mit der Zeit gehen</a:t>
            </a:r>
            <a:endParaRPr lang="uk-UA" sz="4000" b="1" cap="none" spc="0" dirty="0">
              <a:ln w="12700">
                <a:solidFill>
                  <a:schemeClr val="accent5">
                    <a:lumMod val="50000"/>
                  </a:schemeClr>
                </a:solidFill>
                <a:prstDash val="solid"/>
              </a:ln>
              <a:solidFill>
                <a:srgbClr val="00B05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64500858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Орбита">
  <a:themeElements>
    <a:clrScheme name="Орбита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Орбита">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рбита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Орбита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Орбита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Орбита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рбита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Орбита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Орбита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Орбита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Орбита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Уровень">
  <a:themeElements>
    <a:clrScheme name="Уровень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Уровень">
      <a:majorFont>
        <a:latin typeface="Garamond"/>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Уровень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Уровень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Уровень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Уровень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Уровень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Уровень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Уровень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Уровень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548</TotalTime>
  <Words>526</Words>
  <Application>Microsoft Office PowerPoint</Application>
  <PresentationFormat>Экран (4:3)</PresentationFormat>
  <Paragraphs>98</Paragraphs>
  <Slides>19</Slides>
  <Notes>1</Notes>
  <HiddenSlides>0</HiddenSlides>
  <MMClips>0</MMClips>
  <ScaleCrop>false</ScaleCrop>
  <HeadingPairs>
    <vt:vector size="6" baseType="variant">
      <vt:variant>
        <vt:lpstr>Тема</vt:lpstr>
      </vt:variant>
      <vt:variant>
        <vt:i4>4</vt:i4>
      </vt:variant>
      <vt:variant>
        <vt:lpstr>Внедренные серверы OLE</vt:lpstr>
      </vt:variant>
      <vt:variant>
        <vt:i4>1</vt:i4>
      </vt:variant>
      <vt:variant>
        <vt:lpstr>Заголовки слайдов</vt:lpstr>
      </vt:variant>
      <vt:variant>
        <vt:i4>19</vt:i4>
      </vt:variant>
    </vt:vector>
  </HeadingPairs>
  <TitlesOfParts>
    <vt:vector size="24" baseType="lpstr">
      <vt:lpstr>Тема Office</vt:lpstr>
      <vt:lpstr>Оформление по умолчанию</vt:lpstr>
      <vt:lpstr>Орбита</vt:lpstr>
      <vt:lpstr>Уровень</vt:lpstr>
      <vt:lpstr>Acrobat Document</vt:lpstr>
      <vt:lpstr>Презентация PowerPoint</vt:lpstr>
      <vt:lpstr>Презентация PowerPoint</vt:lpstr>
      <vt:lpstr>Theaterstunde „ Auf dem ukrainischen Markt“</vt:lpstr>
      <vt:lpstr> Thematische Begegnungen mit Schüler der anderen Schule zum Themen „Wir feiern den Frauentag“ und „Wie feiert man Ostern in Deutschland“</vt:lpstr>
      <vt:lpstr>Solche Begegnungen motivieren sehr gut und machen viel Spaß!!!</vt:lpstr>
      <vt:lpstr>Nach dem Lew Semenowytsch Vyhotsjkyj gilt das Spiel als ein Naturform der Kinderarbeit, die nur das Kind so machen kann. Für das Kind ist nicht Ergebniss, sondern das Prozess wichtig. Nach der Meinung vieler Gelehrten macht das Spiel das Lernen nicht nur viel leichter, sondern auch viel produzierer. Motivierung spielt eine große Rolle und das Spiel motiviert sehr gut. Als Ergebniss lernen meine Schüler deutsche Sprache mit Spaß und Vergnügen!</vt:lpstr>
      <vt:lpstr>Презентация PowerPoint</vt:lpstr>
      <vt:lpstr>Презентация PowerPoint</vt:lpstr>
      <vt:lpstr>Ich verwende immerwieder etwas Neues und Interessantes in meinen Stunden</vt:lpstr>
      <vt:lpstr>Sehr beliebig bei meiner Schüler ist auch Projektarbeit</vt:lpstr>
      <vt:lpstr>Projektarbeit mit der Benutzung der innovativen Technik ist sehr effektiv bei der Erziehung der europäischen Schüler.</vt:lpstr>
      <vt:lpstr>Sommerlager Wir verbringen die Zeit lustig!</vt:lpstr>
      <vt:lpstr>Man lernt solange man lebt. Eine sehr prächtige Arbeit mit meinen Kollegen. </vt:lpstr>
      <vt:lpstr>Ich nehme immer in der verschiedenen Seminaren und webinars teil.</vt:lpstr>
      <vt:lpstr>So eine schöne Tradition habe ich in meiner Schule angewendet: „Der heilige Geheimnikolaus“ Alle bekommen die Geschänke am 6. Dezember, aber sie haben keine Ahnung, von wem es geschänkt ist. Probieren Sie mal! </vt:lpstr>
      <vt:lpstr>Übung macht den Meister. (Umgang mit Fehler)</vt:lpstr>
      <vt:lpstr>Die Wichtige Prinzipien der Kommunikativen Orientierung</vt:lpstr>
      <vt:lpstr>Meiner Meinung nach, die Rolle der Lehrer in dem kooperativen Lernen sieht so aus:</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49</cp:revision>
  <dcterms:created xsi:type="dcterms:W3CDTF">2017-10-20T11:48:34Z</dcterms:created>
  <dcterms:modified xsi:type="dcterms:W3CDTF">2017-12-14T12:52:00Z</dcterms:modified>
</cp:coreProperties>
</file>