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5" r:id="rId9"/>
    <p:sldId id="266" r:id="rId10"/>
    <p:sldId id="263" r:id="rId11"/>
    <p:sldId id="267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57D06E6-02EA-4807-A767-0A43141052CB}" type="datetimeFigureOut">
              <a:rPr lang="uk-UA" smtClean="0"/>
              <a:t>01.04.2013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69E4EC6-4860-4D1C-9C6B-F8AB48199CF7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D06E6-02EA-4807-A767-0A43141052CB}" type="datetimeFigureOut">
              <a:rPr lang="uk-UA" smtClean="0"/>
              <a:t>01.04.2013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4EC6-4860-4D1C-9C6B-F8AB48199CF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D06E6-02EA-4807-A767-0A43141052CB}" type="datetimeFigureOut">
              <a:rPr lang="uk-UA" smtClean="0"/>
              <a:t>01.04.2013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4EC6-4860-4D1C-9C6B-F8AB48199CF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7D06E6-02EA-4807-A767-0A43141052CB}" type="datetimeFigureOut">
              <a:rPr lang="uk-UA" smtClean="0"/>
              <a:t>01.04.2013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69E4EC6-4860-4D1C-9C6B-F8AB48199CF7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57D06E6-02EA-4807-A767-0A43141052CB}" type="datetimeFigureOut">
              <a:rPr lang="uk-UA" smtClean="0"/>
              <a:t>01.04.2013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69E4EC6-4860-4D1C-9C6B-F8AB48199CF7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D06E6-02EA-4807-A767-0A43141052CB}" type="datetimeFigureOut">
              <a:rPr lang="uk-UA" smtClean="0"/>
              <a:t>01.04.2013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4EC6-4860-4D1C-9C6B-F8AB48199CF7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D06E6-02EA-4807-A767-0A43141052CB}" type="datetimeFigureOut">
              <a:rPr lang="uk-UA" smtClean="0"/>
              <a:t>01.04.2013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4EC6-4860-4D1C-9C6B-F8AB48199CF7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7D06E6-02EA-4807-A767-0A43141052CB}" type="datetimeFigureOut">
              <a:rPr lang="uk-UA" smtClean="0"/>
              <a:t>01.04.2013</a:t>
            </a:fld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9E4EC6-4860-4D1C-9C6B-F8AB48199CF7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D06E6-02EA-4807-A767-0A43141052CB}" type="datetimeFigureOut">
              <a:rPr lang="uk-UA" smtClean="0"/>
              <a:t>01.04.2013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4EC6-4860-4D1C-9C6B-F8AB48199CF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7D06E6-02EA-4807-A767-0A43141052CB}" type="datetimeFigureOut">
              <a:rPr lang="uk-UA" smtClean="0"/>
              <a:t>01.04.2013</a:t>
            </a:fld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69E4EC6-4860-4D1C-9C6B-F8AB48199CF7}" type="slidenum">
              <a:rPr lang="uk-UA" smtClean="0"/>
              <a:t>‹#›</a:t>
            </a:fld>
            <a:endParaRPr lang="uk-UA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7D06E6-02EA-4807-A767-0A43141052CB}" type="datetimeFigureOut">
              <a:rPr lang="uk-UA" smtClean="0"/>
              <a:t>01.04.2013</a:t>
            </a:fld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9E4EC6-4860-4D1C-9C6B-F8AB48199CF7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57D06E6-02EA-4807-A767-0A43141052CB}" type="datetimeFigureOut">
              <a:rPr lang="uk-UA" smtClean="0"/>
              <a:t>01.04.2013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69E4EC6-4860-4D1C-9C6B-F8AB48199CF7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4%D0%B0%D0%B9%D0%BB:Flag_of_Luxembourg.sv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de.wikipedia.org/wiki/Luxemburgische_Sprache" TargetMode="External"/><Relationship Id="rId7" Type="http://schemas.openxmlformats.org/officeDocument/2006/relationships/hyperlink" Target="//upload.wikimedia.org/wikipedia/commons/1/18/Luxemburg.jp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.wikipedia.org/wiki/Luxemburg" TargetMode="External"/><Relationship Id="rId5" Type="http://schemas.openxmlformats.org/officeDocument/2006/relationships/hyperlink" Target="http://de.wikipedia.org/wiki/Hauptstadt" TargetMode="External"/><Relationship Id="rId4" Type="http://schemas.openxmlformats.org/officeDocument/2006/relationships/hyperlink" Target="http://de.wikipedia.org/wiki/Franz%C3%B6sische_Sprach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aps.google.ru/maps?hl=uk&amp;gs_rn=7&amp;gs_ri=psy-ab&amp;pq=hauptstadt+luxemburg&amp;cp=15&amp;gs_id=5a&amp;xhr=t&amp;newwindow=1&amp;bav=on.2,or.r_qf.&amp;bvm=bv.44442042,d.ZWU&amp;biw=1360&amp;bih=561&amp;wrapid=tljp136479829637330&amp;q=karte+luxemburg&amp;um=1&amp;ie=UTF-8&amp;hq=&amp;hnear=0x479545b9ca212147:0x64db60f602d392ef,Luxembourg&amp;gl=ru&amp;sa=X&amp;ei=vCtZUayQFIyw7Aalm4HgAw&amp;sqi=2&amp;ved=0CCoQ8gEwAA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bmp"/><Relationship Id="rId2" Type="http://schemas.openxmlformats.org/officeDocument/2006/relationships/image" Target="../media/image17.bmp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de.wikipedia.org/wiki/Julius_Caesar" TargetMode="External"/><Relationship Id="rId4" Type="http://schemas.openxmlformats.org/officeDocument/2006/relationships/hyperlink" Target="http://de.wikipedia.org/wiki/Kelte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152128"/>
          </a:xfrm>
        </p:spPr>
        <p:txBody>
          <a:bodyPr>
            <a:noAutofit/>
          </a:bodyPr>
          <a:lstStyle/>
          <a:p>
            <a:pPr algn="ctr"/>
            <a:r>
              <a:rPr lang="de-DE" sz="5400" i="1" dirty="0" smtClean="0">
                <a:solidFill>
                  <a:schemeClr val="tx1"/>
                </a:solidFill>
                <a:effectLst/>
              </a:rPr>
              <a:t>Großherzogtum Luxemburg</a:t>
            </a:r>
            <a:endParaRPr lang="uk-UA" sz="5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3808" y="5413285"/>
            <a:ext cx="61210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effectLst/>
              </a:rPr>
              <a:t>"</a:t>
            </a:r>
            <a:r>
              <a:rPr lang="uk-UA" sz="2800" b="1" dirty="0" err="1" smtClean="0">
                <a:effectLst/>
              </a:rPr>
              <a:t>Mir</a:t>
            </a:r>
            <a:r>
              <a:rPr lang="uk-UA" sz="2800" b="1" dirty="0" smtClean="0">
                <a:effectLst/>
              </a:rPr>
              <a:t> </a:t>
            </a:r>
            <a:r>
              <a:rPr lang="uk-UA" sz="2800" b="1" dirty="0" err="1" smtClean="0">
                <a:effectLst/>
              </a:rPr>
              <a:t>wëlle</a:t>
            </a:r>
            <a:r>
              <a:rPr lang="uk-UA" sz="2800" b="1" dirty="0" smtClean="0">
                <a:effectLst/>
              </a:rPr>
              <a:t> </a:t>
            </a:r>
            <a:r>
              <a:rPr lang="uk-UA" sz="2800" b="1" dirty="0" err="1" smtClean="0">
                <a:effectLst/>
              </a:rPr>
              <a:t>bleiwe</a:t>
            </a:r>
            <a:r>
              <a:rPr lang="uk-UA" sz="2800" b="1" dirty="0" smtClean="0">
                <a:effectLst/>
              </a:rPr>
              <a:t> </a:t>
            </a:r>
            <a:r>
              <a:rPr lang="uk-UA" sz="2800" b="1" dirty="0" err="1" smtClean="0">
                <a:effectLst/>
              </a:rPr>
              <a:t>wat</a:t>
            </a:r>
            <a:r>
              <a:rPr lang="uk-UA" sz="2800" b="1" dirty="0" smtClean="0">
                <a:effectLst/>
              </a:rPr>
              <a:t> </a:t>
            </a:r>
            <a:r>
              <a:rPr lang="uk-UA" sz="2800" b="1" dirty="0" err="1" smtClean="0">
                <a:effectLst/>
              </a:rPr>
              <a:t>mir</a:t>
            </a:r>
            <a:r>
              <a:rPr lang="uk-UA" sz="2800" b="1" dirty="0" smtClean="0">
                <a:effectLst/>
              </a:rPr>
              <a:t> </a:t>
            </a:r>
            <a:r>
              <a:rPr lang="uk-UA" sz="2800" b="1" dirty="0" err="1" smtClean="0">
                <a:effectLst/>
              </a:rPr>
              <a:t>sinn</a:t>
            </a:r>
            <a:r>
              <a:rPr lang="uk-UA" sz="2800" b="1" dirty="0" smtClean="0">
                <a:effectLst/>
              </a:rPr>
              <a:t>"</a:t>
            </a:r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7849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de-CH" sz="4400" smtClean="0">
                <a:solidFill>
                  <a:schemeClr val="tx1"/>
                </a:solidFill>
              </a:rPr>
              <a:t>Militarische Parade in Luxemburg</a:t>
            </a:r>
            <a:endParaRPr lang="uk-UA" sz="44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060848"/>
            <a:ext cx="3379073" cy="4500311"/>
          </a:xfrm>
        </p:spPr>
      </p:pic>
      <p:pic>
        <p:nvPicPr>
          <p:cNvPr id="6146" name="Picture 2" descr="C:\Users\Igymenna\Desktop\untitled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19475"/>
            <a:ext cx="2959013" cy="211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Igymenna\Desktop\yugiyu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77072"/>
            <a:ext cx="3672408" cy="244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412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8280920" cy="1512168"/>
          </a:xfrm>
        </p:spPr>
        <p:txBody>
          <a:bodyPr>
            <a:noAutofit/>
          </a:bodyPr>
          <a:lstStyle/>
          <a:p>
            <a:pPr algn="ctr"/>
            <a:r>
              <a:rPr lang="de-DE" sz="6000" dirty="0">
                <a:solidFill>
                  <a:schemeClr val="tx1"/>
                </a:solidFill>
              </a:rPr>
              <a:t>Bedankt bei Aufmerksamkeit!!! </a:t>
            </a:r>
            <a:endParaRPr lang="uk-UA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85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4814"/>
            <a:ext cx="4104456" cy="1152128"/>
          </a:xfrm>
        </p:spPr>
        <p:txBody>
          <a:bodyPr>
            <a:noAutofit/>
          </a:bodyPr>
          <a:lstStyle/>
          <a:p>
            <a:pPr algn="ctr"/>
            <a:r>
              <a:rPr lang="de-CH" sz="8000" dirty="0">
                <a:solidFill>
                  <a:schemeClr val="tx1"/>
                </a:solidFill>
              </a:rPr>
              <a:t>prapor</a:t>
            </a:r>
            <a:endParaRPr lang="uk-UA" sz="80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96952"/>
            <a:ext cx="4088695" cy="2453217"/>
          </a:xfrm>
        </p:spPr>
      </p:pic>
      <p:pic>
        <p:nvPicPr>
          <p:cNvPr id="1026" name="Picture 2" descr="Прапор Люксембургу">
            <a:hlinkClick r:id="rId3" tooltip="Прапор Люксембургу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73550" y="0"/>
            <a:ext cx="11906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10095"/>
            <a:ext cx="2998787" cy="293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72743" y="4221088"/>
            <a:ext cx="2998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5400" dirty="0" smtClean="0"/>
              <a:t>Wappen</a:t>
            </a:r>
            <a:endParaRPr lang="uk-UA" sz="5400" dirty="0"/>
          </a:p>
        </p:txBody>
      </p:sp>
    </p:spTree>
    <p:extLst>
      <p:ext uri="{BB962C8B-B14F-4D97-AF65-F5344CB8AC3E}">
        <p14:creationId xmlns:p14="http://schemas.microsoft.com/office/powerpoint/2010/main" val="4177636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de-CH" sz="6600" dirty="0">
                <a:solidFill>
                  <a:schemeClr val="tx1"/>
                </a:solidFill>
              </a:rPr>
              <a:t>Hauptesstadt</a:t>
            </a:r>
            <a:endParaRPr lang="uk-UA" sz="6600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56792"/>
            <a:ext cx="4106346" cy="3449331"/>
          </a:xfrm>
        </p:spPr>
      </p:pic>
      <p:sp>
        <p:nvSpPr>
          <p:cNvPr id="7" name="TextBox 6"/>
          <p:cNvSpPr txBox="1"/>
          <p:nvPr/>
        </p:nvSpPr>
        <p:spPr>
          <a:xfrm>
            <a:off x="539552" y="1556792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effectLst/>
              </a:rPr>
              <a:t>Die </a:t>
            </a:r>
            <a:r>
              <a:rPr lang="de-DE" b="1" dirty="0" smtClean="0">
                <a:effectLst/>
              </a:rPr>
              <a:t>Stadt Luxemburg</a:t>
            </a:r>
            <a:r>
              <a:rPr lang="de-DE" dirty="0" smtClean="0">
                <a:effectLst/>
              </a:rPr>
              <a:t> (</a:t>
            </a:r>
            <a:r>
              <a:rPr lang="de-DE" dirty="0" smtClean="0">
                <a:effectLst/>
                <a:hlinkClick r:id="rId3" tooltip="Luxemburgische Sprache"/>
              </a:rPr>
              <a:t>luxemburgisch</a:t>
            </a:r>
            <a:r>
              <a:rPr lang="de-DE" dirty="0" smtClean="0">
                <a:effectLst/>
              </a:rPr>
              <a:t> </a:t>
            </a:r>
            <a:r>
              <a:rPr lang="de-DE" i="1" dirty="0" smtClean="0">
                <a:effectLst/>
              </a:rPr>
              <a:t>Stad </a:t>
            </a:r>
            <a:r>
              <a:rPr lang="de-DE" i="1" dirty="0" err="1" smtClean="0">
                <a:effectLst/>
              </a:rPr>
              <a:t>Lëtzebuerg</a:t>
            </a:r>
            <a:r>
              <a:rPr lang="de-DE" dirty="0" smtClean="0">
                <a:effectLst/>
              </a:rPr>
              <a:t>, </a:t>
            </a:r>
            <a:r>
              <a:rPr lang="de-DE" dirty="0" smtClean="0">
                <a:effectLst/>
                <a:hlinkClick r:id="rId4" tooltip="Französische Sprache"/>
              </a:rPr>
              <a:t>französisch</a:t>
            </a:r>
            <a:r>
              <a:rPr lang="de-DE" dirty="0" smtClean="0">
                <a:effectLst/>
              </a:rPr>
              <a:t> </a:t>
            </a:r>
            <a:r>
              <a:rPr lang="fr-FR" i="1" dirty="0" smtClean="0">
                <a:effectLst/>
              </a:rPr>
              <a:t>Ville de Luxembourg</a:t>
            </a:r>
            <a:r>
              <a:rPr lang="de-DE" dirty="0" smtClean="0">
                <a:effectLst/>
              </a:rPr>
              <a:t>) ist die </a:t>
            </a:r>
            <a:r>
              <a:rPr lang="de-DE" dirty="0" smtClean="0">
                <a:effectLst/>
                <a:hlinkClick r:id="rId5" tooltip="Hauptstadt"/>
              </a:rPr>
              <a:t>Hauptstadt</a:t>
            </a:r>
            <a:r>
              <a:rPr lang="de-DE" dirty="0" smtClean="0">
                <a:effectLst/>
              </a:rPr>
              <a:t> des </a:t>
            </a:r>
            <a:r>
              <a:rPr lang="de-DE" dirty="0" smtClean="0">
                <a:effectLst/>
                <a:hlinkClick r:id="rId6" tooltip="Luxemburg"/>
              </a:rPr>
              <a:t>Großherzogtums Luxemburg</a:t>
            </a:r>
            <a:r>
              <a:rPr lang="de-DE" dirty="0" smtClean="0">
                <a:effectLst/>
              </a:rPr>
              <a:t>. </a:t>
            </a:r>
            <a:endParaRPr lang="uk-UA" dirty="0"/>
          </a:p>
        </p:txBody>
      </p:sp>
      <p:pic>
        <p:nvPicPr>
          <p:cNvPr id="2050" name="Picture 2" descr="File:Luxemburg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46" y="3541919"/>
            <a:ext cx="4040654" cy="304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601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467600" cy="648072"/>
          </a:xfrm>
        </p:spPr>
        <p:txBody>
          <a:bodyPr>
            <a:noAutofit/>
          </a:bodyPr>
          <a:lstStyle/>
          <a:p>
            <a:pPr algn="ctr"/>
            <a:r>
              <a:rPr lang="de-CH" sz="5400" dirty="0">
                <a:solidFill>
                  <a:schemeClr val="tx1"/>
                </a:solidFill>
              </a:rPr>
              <a:t>Karte Luxemburg</a:t>
            </a:r>
            <a:endParaRPr lang="uk-UA" sz="54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340768"/>
            <a:ext cx="2952328" cy="3179430"/>
          </a:xfrm>
        </p:spPr>
      </p:pic>
      <p:pic>
        <p:nvPicPr>
          <p:cNvPr id="3074" name="Picture 2" descr="Luxembour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92" y="3645024"/>
            <a:ext cx="5242595" cy="272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1340768"/>
            <a:ext cx="48245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Das Großherzogtum Luxemburg ist eine Monarchie in Westeuropa. Es grenzt an Frankreich (Grenzlänge 73 km) und an Belgien (Grenzlänge 148 km) sowie an die deutschen Länder Rheinland-Pfalz und Saarland (Grenzlänge 138 km). Luxemburg ist mit einer Fläche von 2586 km² der zweitkleinste Staat der Europäischen Union.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524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467600" cy="1143000"/>
          </a:xfrm>
        </p:spPr>
        <p:txBody>
          <a:bodyPr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Anri — großer Herzog Luxemburg, Haupt des Staats ab 2000 Jahr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700808"/>
            <a:ext cx="2520280" cy="3791574"/>
          </a:xfrm>
        </p:spPr>
      </p:pic>
      <p:pic>
        <p:nvPicPr>
          <p:cNvPr id="4098" name="Picture 2" descr="C:\Users\Igymenna\Desktop\imagesCAOAYEU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4898489" cy="27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Igymenna\Desktop\imagesCAA1QYE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2" y="1844824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Igymenna\Desktop\imagesCA9RVB8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2" y="1785942"/>
            <a:ext cx="24288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683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5400600" cy="994122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chemeClr val="tx1"/>
                </a:solidFill>
              </a:rPr>
              <a:t>Flora und Fauna </a:t>
            </a:r>
            <a:endParaRPr lang="uk-UA" sz="4000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67329"/>
            <a:ext cx="2520280" cy="3377695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962763"/>
            <a:ext cx="3744416" cy="2491739"/>
          </a:xfrm>
        </p:spPr>
      </p:pic>
      <p:sp>
        <p:nvSpPr>
          <p:cNvPr id="5" name="TextBox 4"/>
          <p:cNvSpPr txBox="1"/>
          <p:nvPr/>
        </p:nvSpPr>
        <p:spPr>
          <a:xfrm>
            <a:off x="416286" y="1340768"/>
            <a:ext cx="52358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effectLst/>
              </a:rPr>
              <a:t>Luxemburg-Stadt verfügt über ausgedehnte Grünflächen, die im städtischen Bereich als Parks gestaltet, in den Außenbezirken zumeist bewirtschaftete Forste sind.</a:t>
            </a:r>
          </a:p>
          <a:p>
            <a:r>
              <a:rPr lang="de-DE" dirty="0" smtClean="0">
                <a:effectLst/>
              </a:rPr>
              <a:t>Begünstigt durch das milde Klima haben sich diverse nicht einheimische Tiere angesiedelt.</a:t>
            </a:r>
          </a:p>
          <a:p>
            <a:endParaRPr lang="uk-UA" dirty="0"/>
          </a:p>
        </p:txBody>
      </p:sp>
      <p:pic>
        <p:nvPicPr>
          <p:cNvPr id="7171" name="Picture 3" descr="C:\Users\Igymenna\Desktop\untitled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3875142" cy="280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60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4248472" cy="2304256"/>
          </a:xfrm>
        </p:spPr>
        <p:txBody>
          <a:bodyPr>
            <a:noAutofit/>
          </a:bodyPr>
          <a:lstStyle/>
          <a:p>
            <a:r>
              <a:rPr lang="de-DE" sz="3600" dirty="0">
                <a:solidFill>
                  <a:schemeClr val="tx1"/>
                </a:solidFill>
              </a:rPr>
              <a:t>Luxemburg spukt Anteil der evrozoni aus 1999 Jahr</a:t>
            </a:r>
            <a:endParaRPr lang="uk-UA" sz="36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4664"/>
            <a:ext cx="3925206" cy="2997429"/>
          </a:xfr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9258"/>
            <a:ext cx="2431093" cy="3095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11960" y="4221088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5400" dirty="0" smtClean="0">
                <a:solidFill>
                  <a:schemeClr val="tx1"/>
                </a:solidFill>
              </a:rPr>
              <a:t>Bezirke Luxemburg</a:t>
            </a:r>
            <a:endParaRPr lang="uk-UA" sz="5400" dirty="0"/>
          </a:p>
        </p:txBody>
      </p:sp>
    </p:spTree>
    <p:extLst>
      <p:ext uri="{BB962C8B-B14F-4D97-AF65-F5344CB8AC3E}">
        <p14:creationId xmlns:p14="http://schemas.microsoft.com/office/powerpoint/2010/main" val="1783251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467600" cy="1008112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Kelten- und Römerzeit 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3501008"/>
            <a:ext cx="4284415" cy="291403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24944"/>
            <a:ext cx="3901288" cy="2937263"/>
          </a:xfrm>
        </p:spPr>
      </p:pic>
      <p:sp>
        <p:nvSpPr>
          <p:cNvPr id="5" name="TextBox 4"/>
          <p:cNvSpPr txBox="1"/>
          <p:nvPr/>
        </p:nvSpPr>
        <p:spPr>
          <a:xfrm>
            <a:off x="539552" y="1484784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effectLst/>
              </a:rPr>
              <a:t>Die ersten Siedlungsspuren auf dem Gebiet der Stadt Luxemburg gehen auf die </a:t>
            </a:r>
            <a:r>
              <a:rPr lang="de-DE" dirty="0" smtClean="0">
                <a:effectLst/>
                <a:hlinkClick r:id="rId4" tooltip="Kelten"/>
              </a:rPr>
              <a:t>Kelten</a:t>
            </a:r>
            <a:r>
              <a:rPr lang="de-DE" dirty="0" smtClean="0">
                <a:effectLst/>
              </a:rPr>
              <a:t> zurück und stammen aus dem 2. Jahrhundert v. Chr. Ungefähr einhundert Jahre später drangen Römer in das Land Luxemburg ein, als </a:t>
            </a:r>
            <a:r>
              <a:rPr lang="de-DE" dirty="0" smtClean="0">
                <a:effectLst/>
                <a:hlinkClick r:id="rId5" tooltip="Julius Caesar"/>
              </a:rPr>
              <a:t>Caesar</a:t>
            </a:r>
            <a:r>
              <a:rPr lang="de-DE" dirty="0" smtClean="0">
                <a:effectLst/>
              </a:rPr>
              <a:t> um 58–51 v. Chr.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96103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67600" cy="864096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Kultur und Sehenswürdigkeiten </a:t>
            </a:r>
            <a:endParaRPr lang="uk-UA" b="1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412776"/>
            <a:ext cx="4769947" cy="239491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066578"/>
            <a:ext cx="3742299" cy="2490330"/>
          </a:xfrm>
        </p:spPr>
      </p:pic>
      <p:pic>
        <p:nvPicPr>
          <p:cNvPr id="5122" name="Picture 2" descr="C:\Users\Igymenna\Desktop\untitled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3" y="1743526"/>
            <a:ext cx="3693225" cy="240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Igymenna\Desktop\imagesCAQ0NWJ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3" y="4581128"/>
            <a:ext cx="5790699" cy="203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0289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73</TotalTime>
  <Words>208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Großherzogtum Luxemburg</vt:lpstr>
      <vt:lpstr>prapor</vt:lpstr>
      <vt:lpstr>Hauptesstadt</vt:lpstr>
      <vt:lpstr>Karte Luxemburg</vt:lpstr>
      <vt:lpstr>Anri — großer Herzog Luxemburg, Haupt des Staats ab 2000 Jahr</vt:lpstr>
      <vt:lpstr>Flora und Fauna </vt:lpstr>
      <vt:lpstr>Luxemburg spukt Anteil der evrozoni aus 1999 Jahr</vt:lpstr>
      <vt:lpstr>Kelten- und Römerzeit </vt:lpstr>
      <vt:lpstr>Kultur und Sehenswürdigkeiten </vt:lpstr>
      <vt:lpstr>Militarische Parade in Luxemburg</vt:lpstr>
      <vt:lpstr>Bedankt bei Aufmerksamkeit!!!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Großherzogtum Luxemburg</dc:title>
  <dc:creator>Ірина Гуменна</dc:creator>
  <cp:lastModifiedBy>Ірина Гуменна</cp:lastModifiedBy>
  <cp:revision>6</cp:revision>
  <dcterms:created xsi:type="dcterms:W3CDTF">2013-04-01T05:53:54Z</dcterms:created>
  <dcterms:modified xsi:type="dcterms:W3CDTF">2013-04-01T07:07:20Z</dcterms:modified>
</cp:coreProperties>
</file>