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92" r:id="rId2"/>
    <p:sldId id="256" r:id="rId3"/>
    <p:sldId id="257" r:id="rId4"/>
    <p:sldId id="281" r:id="rId5"/>
    <p:sldId id="258" r:id="rId6"/>
    <p:sldId id="259" r:id="rId7"/>
    <p:sldId id="282" r:id="rId8"/>
    <p:sldId id="277" r:id="rId9"/>
    <p:sldId id="260" r:id="rId10"/>
    <p:sldId id="276" r:id="rId11"/>
    <p:sldId id="261" r:id="rId12"/>
    <p:sldId id="273" r:id="rId13"/>
    <p:sldId id="262" r:id="rId14"/>
    <p:sldId id="275" r:id="rId15"/>
    <p:sldId id="263" r:id="rId16"/>
    <p:sldId id="272" r:id="rId17"/>
    <p:sldId id="264" r:id="rId18"/>
    <p:sldId id="271" r:id="rId19"/>
    <p:sldId id="265" r:id="rId20"/>
    <p:sldId id="270" r:id="rId21"/>
    <p:sldId id="266" r:id="rId22"/>
    <p:sldId id="269" r:id="rId23"/>
    <p:sldId id="267" r:id="rId24"/>
    <p:sldId id="268" r:id="rId25"/>
    <p:sldId id="285" r:id="rId26"/>
    <p:sldId id="286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7C80"/>
    <a:srgbClr val="FFFFFF"/>
    <a:srgbClr val="FFFF00"/>
    <a:srgbClr val="008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 autoAdjust="0"/>
    <p:restoredTop sz="94670" autoAdjust="0"/>
  </p:normalViewPr>
  <p:slideViewPr>
    <p:cSldViewPr>
      <p:cViewPr varScale="1">
        <p:scale>
          <a:sx n="61" d="100"/>
          <a:sy n="61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9D8AC-66CA-48F1-95CC-BC3F9D443BDA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42D19E-E1A1-4319-9B0E-E29915D78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052A38-0D57-495B-848D-104D159D38EA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ECF01A-C29F-4DA7-B7B5-542C14AB2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AD3EE9-498C-4C4E-8BC4-C817A8D6E2FE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750147-24EF-4F94-B541-939583C9C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365E89-7905-4EBA-8251-D839C1A79645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F2B2D7-ACBE-461B-8372-484A9739D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95DE9B-7D03-4BB9-8B1B-5A8F2594B929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E34D8D-EF79-49F5-8363-34C649084E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81F69F-8D43-4890-9D90-F7E1F07E16A2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6E1A0-3866-4AFB-9BD9-902BB0E22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859AB1-2129-4A64-8402-132A3C959400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82D020-ED93-4F5C-9D62-B5322C16FD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0ECA37-8A5F-4499-A153-724ABC321349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06237-A6A6-45DA-8081-227AD2951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6A7381-B0DB-4592-964F-813E65F18164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886694-4FAF-4C2C-A018-B253F436DB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A57FFE-9CE3-4A66-8FE8-64F708E91217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D3A0E7-77CE-4323-80DC-7A5EA2F47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30BB07-6108-4288-9DFE-E339E73F8F04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FEF849-776A-4160-A630-30072EC21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543DAD-8A64-475B-948E-BE844E711EFD}" type="datetimeFigureOut">
              <a:rPr lang="ru-RU" smtClean="0"/>
              <a:pPr>
                <a:defRPr/>
              </a:pPr>
              <a:t>11.11.2017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6A1C2BF-E2F4-4B5C-9676-2C3F094A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Meine Lieblingstiere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Willis </a:t>
            </a:r>
            <a:r>
              <a:rPr lang="uk-UA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Lieblingstiere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урок для 5 </a:t>
            </a:r>
            <a:r>
              <a:rPr lang="ru-RU" sz="2800" dirty="0" err="1" smtClean="0">
                <a:solidFill>
                  <a:schemeClr val="tx1"/>
                </a:solidFill>
              </a:rPr>
              <a:t>класу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509120"/>
            <a:ext cx="6400800" cy="1752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Виконала: </a:t>
            </a:r>
            <a:r>
              <a:rPr lang="uk-UA" dirty="0" err="1" smtClean="0">
                <a:solidFill>
                  <a:srgbClr val="FF0000"/>
                </a:solidFill>
              </a:rPr>
              <a:t>Сакалюк</a:t>
            </a:r>
            <a:r>
              <a:rPr lang="uk-UA" dirty="0" smtClean="0">
                <a:solidFill>
                  <a:srgbClr val="FF0000"/>
                </a:solidFill>
              </a:rPr>
              <a:t> І.Б.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Учитель 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ru-RU" dirty="0" err="1" smtClean="0">
                <a:solidFill>
                  <a:srgbClr val="FF0000"/>
                </a:solidFill>
              </a:rPr>
              <a:t>мецько</a:t>
            </a:r>
            <a:r>
              <a:rPr lang="uk-UA" dirty="0" smtClean="0">
                <a:solidFill>
                  <a:srgbClr val="FF0000"/>
                </a:solidFill>
              </a:rPr>
              <a:t>ї мови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Школи-гімназії №3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М. Борщів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547813" y="1773238"/>
            <a:ext cx="72009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frisst Pflanzen.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ZebraPa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3779838" y="48688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das Zebra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1619250" y="1773238"/>
            <a:ext cx="7524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 sz="7000"/>
              <a:t>Das Tier</a:t>
            </a:r>
            <a:endParaRPr lang="uk-UA" sz="7000"/>
          </a:p>
          <a:p>
            <a:r>
              <a:rPr lang="de-DE" sz="7000"/>
              <a:t>frisst Fisch.</a:t>
            </a:r>
            <a:endParaRPr lang="uk-UA" sz="7000"/>
          </a:p>
          <a:p>
            <a:r>
              <a:rPr lang="de-DE" sz="7000"/>
              <a:t>Was ist das?</a:t>
            </a:r>
            <a:r>
              <a:rPr lang="ru-RU" sz="7000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тюл"/>
          <p:cNvPicPr>
            <a:picLocks noChangeAspect="1" noChangeArrowheads="1"/>
          </p:cNvPicPr>
          <p:nvPr/>
        </p:nvPicPr>
        <p:blipFill>
          <a:blip r:embed="rId2" cstate="print"/>
          <a:srcRect l="1982" t="2582" r="6644" b="62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843213" y="530066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die Robbe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1258888" y="1700213"/>
            <a:ext cx="70199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kann tauchen.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к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84963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284663" y="486886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das Krokodil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1403350" y="1773238"/>
            <a:ext cx="61912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frisst</a:t>
            </a:r>
            <a:r>
              <a:rPr lang="uk-UA" sz="7000"/>
              <a:t> </a:t>
            </a:r>
            <a:r>
              <a:rPr lang="de-DE" sz="7000"/>
              <a:t>Fleisch.</a:t>
            </a:r>
            <a:endParaRPr lang="uk-UA" sz="7000"/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т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0350"/>
            <a:ext cx="59705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755650" y="10525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der Tiger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0" y="3098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3200" b="0"/>
          </a:p>
        </p:txBody>
      </p:sp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684213" y="1628775"/>
            <a:ext cx="86328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7000"/>
              <a:t>Das Tier ist 6000</a:t>
            </a:r>
          </a:p>
          <a:p>
            <a:r>
              <a:rPr lang="de-DE" sz="7000"/>
              <a:t>Kilogramm schwer. </a:t>
            </a:r>
          </a:p>
          <a:p>
            <a:r>
              <a:rPr lang="de-DE" sz="7000"/>
              <a:t>Was ist das?</a:t>
            </a:r>
            <a:r>
              <a:rPr lang="ru-RU" sz="70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dibujos-animales-elef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551612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6659563" y="50133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der Elefant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338138"/>
            <a:ext cx="51847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4800" b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kton Pro Ext"/>
              </a:rPr>
              <a:t>Meine Lieblingstiere</a:t>
            </a:r>
            <a:r>
              <a:rPr lang="ru-RU" b="0"/>
              <a:t> </a:t>
            </a:r>
            <a:endParaRPr lang="en-US" b="0"/>
          </a:p>
          <a:p>
            <a:pPr>
              <a:defRPr/>
            </a:pPr>
            <a:r>
              <a:rPr lang="en-US" sz="2400" b="0"/>
              <a:t>Hallo! Ich bin Willi. </a:t>
            </a:r>
            <a:endParaRPr lang="ru-RU" sz="2400" b="0"/>
          </a:p>
          <a:p>
            <a:pPr>
              <a:defRPr/>
            </a:pPr>
            <a:endParaRPr lang="en-US" sz="2400" b="0"/>
          </a:p>
          <a:p>
            <a:pPr>
              <a:defRPr/>
            </a:pPr>
            <a:endParaRPr lang="en-US" sz="2400" b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5282679" cy="413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835150" y="1628775"/>
            <a:ext cx="67024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</a:t>
            </a:r>
          </a:p>
          <a:p>
            <a:pPr algn="just">
              <a:buFont typeface="Wingdings" pitchFamily="2" charset="2"/>
              <a:buNone/>
            </a:pPr>
            <a:r>
              <a:rPr lang="de-DE" sz="7000"/>
              <a:t>kann sprechen.</a:t>
            </a:r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п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13593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5364163" y="1628775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der Papagei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395288" y="1385888"/>
            <a:ext cx="82089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de-DE" sz="5000" dirty="0">
                <a:solidFill>
                  <a:srgbClr val="FF0000"/>
                </a:solidFill>
              </a:rPr>
              <a:t>Können</a:t>
            </a:r>
            <a:r>
              <a:rPr lang="de-DE" sz="5000" dirty="0"/>
              <a:t> – </a:t>
            </a:r>
            <a:r>
              <a:rPr lang="ru-RU" sz="5000" dirty="0" err="1"/>
              <a:t>могти</a:t>
            </a:r>
            <a:endParaRPr lang="ru-RU" sz="5000" dirty="0"/>
          </a:p>
          <a:p>
            <a:pPr indent="450850" algn="ctr"/>
            <a:endParaRPr lang="de-DE" sz="3000" dirty="0"/>
          </a:p>
          <a:p>
            <a:pPr indent="450850" algn="ctr"/>
            <a:r>
              <a:rPr lang="uk-UA" sz="3000" dirty="0" smtClean="0"/>
              <a:t>   </a:t>
            </a:r>
            <a:r>
              <a:rPr lang="de-DE" sz="3000" dirty="0" smtClean="0"/>
              <a:t>ich </a:t>
            </a:r>
            <a:r>
              <a:rPr lang="uk-UA" sz="3000" dirty="0" smtClean="0"/>
              <a:t>- </a:t>
            </a:r>
            <a:r>
              <a:rPr lang="de-DE" sz="3000" dirty="0" smtClean="0"/>
              <a:t>kann</a:t>
            </a:r>
            <a:r>
              <a:rPr lang="ru-RU" sz="3000" b="0" dirty="0" smtClean="0"/>
              <a:t>     </a:t>
            </a:r>
            <a:r>
              <a:rPr lang="en-US" sz="3000" b="0" dirty="0" smtClean="0"/>
              <a:t>                   </a:t>
            </a:r>
            <a:r>
              <a:rPr lang="de-DE" sz="3000" dirty="0" smtClean="0"/>
              <a:t>wir</a:t>
            </a:r>
            <a:r>
              <a:rPr lang="uk-UA" sz="3000" dirty="0" smtClean="0"/>
              <a:t> -</a:t>
            </a:r>
            <a:r>
              <a:rPr lang="de-DE" sz="3000" dirty="0" smtClean="0"/>
              <a:t> </a:t>
            </a:r>
            <a:r>
              <a:rPr lang="de-DE" sz="3000" dirty="0"/>
              <a:t>können</a:t>
            </a:r>
            <a:r>
              <a:rPr lang="de-DE" sz="3000" b="0" dirty="0"/>
              <a:t> </a:t>
            </a:r>
            <a:r>
              <a:rPr lang="ru-RU" sz="3000" b="0" dirty="0"/>
              <a:t>  </a:t>
            </a:r>
            <a:endParaRPr lang="en-US" sz="3000" b="0" dirty="0" smtClean="0"/>
          </a:p>
          <a:p>
            <a:pPr indent="450850" algn="ctr"/>
            <a:r>
              <a:rPr lang="de-DE" sz="3000" dirty="0" smtClean="0"/>
              <a:t>du</a:t>
            </a:r>
            <a:r>
              <a:rPr lang="uk-UA" sz="3000" dirty="0" smtClean="0"/>
              <a:t> -</a:t>
            </a:r>
            <a:r>
              <a:rPr lang="de-DE" sz="3000" dirty="0" smtClean="0"/>
              <a:t> kannst</a:t>
            </a:r>
            <a:r>
              <a:rPr lang="ru-RU" sz="3000" b="0" dirty="0" smtClean="0"/>
              <a:t> </a:t>
            </a:r>
            <a:r>
              <a:rPr lang="en-US" sz="3000" b="0" dirty="0" smtClean="0"/>
              <a:t>                 </a:t>
            </a:r>
            <a:r>
              <a:rPr lang="de-DE" sz="3000" dirty="0" smtClean="0"/>
              <a:t>ihr</a:t>
            </a:r>
            <a:r>
              <a:rPr lang="uk-UA" sz="3000" dirty="0" smtClean="0"/>
              <a:t> -</a:t>
            </a:r>
            <a:r>
              <a:rPr lang="de-DE" sz="3000" dirty="0" smtClean="0"/>
              <a:t> könnt</a:t>
            </a:r>
            <a:r>
              <a:rPr lang="ru-RU" sz="3000" b="0" dirty="0" smtClean="0"/>
              <a:t> </a:t>
            </a:r>
            <a:endParaRPr lang="en-US" sz="3000" b="0" dirty="0" smtClean="0"/>
          </a:p>
          <a:p>
            <a:pPr indent="450850" algn="ctr"/>
            <a:r>
              <a:rPr lang="de-DE" sz="3000" dirty="0" smtClean="0"/>
              <a:t>er/sie/es  </a:t>
            </a:r>
            <a:r>
              <a:rPr lang="uk-UA" sz="3000" dirty="0" smtClean="0"/>
              <a:t>-</a:t>
            </a:r>
            <a:r>
              <a:rPr lang="de-DE" sz="3000" dirty="0" smtClean="0"/>
              <a:t>  </a:t>
            </a:r>
            <a:r>
              <a:rPr lang="de-DE" sz="3000" dirty="0"/>
              <a:t>kann</a:t>
            </a:r>
            <a:r>
              <a:rPr lang="ru-RU" sz="3000" dirty="0"/>
              <a:t> </a:t>
            </a:r>
            <a:r>
              <a:rPr lang="en-US" sz="3000" dirty="0"/>
              <a:t>           </a:t>
            </a:r>
            <a:r>
              <a:rPr lang="de-DE" sz="3000" dirty="0" smtClean="0"/>
              <a:t>sie </a:t>
            </a:r>
            <a:r>
              <a:rPr lang="uk-UA" sz="3000" dirty="0" smtClean="0"/>
              <a:t>- </a:t>
            </a:r>
            <a:r>
              <a:rPr lang="de-DE" sz="3000" dirty="0" smtClean="0"/>
              <a:t>k</a:t>
            </a:r>
            <a:r>
              <a:rPr lang="de-DE" sz="3200" dirty="0" smtClean="0">
                <a:latin typeface="Times New Roman" pitchFamily="18" charset="0"/>
              </a:rPr>
              <a:t>ö</a:t>
            </a:r>
            <a:r>
              <a:rPr lang="de-DE" sz="3000" dirty="0" smtClean="0"/>
              <a:t>nnen</a:t>
            </a:r>
            <a:endParaRPr lang="uk-UA" sz="3000" dirty="0"/>
          </a:p>
          <a:p>
            <a:pPr indent="450850" algn="ctr"/>
            <a:r>
              <a:rPr lang="de-DE" sz="3000" dirty="0"/>
              <a:t> </a:t>
            </a:r>
          </a:p>
        </p:txBody>
      </p:sp>
      <p:pic>
        <p:nvPicPr>
          <p:cNvPr id="34818" name="Picture 3" descr="lady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4437063"/>
            <a:ext cx="22812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79388" y="960438"/>
            <a:ext cx="93519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5000">
                <a:effectLst>
                  <a:outerShdw blurRad="38100" dist="38100" dir="2700000" algn="tl">
                    <a:srgbClr val="000000"/>
                  </a:outerShdw>
                </a:effectLst>
              </a:rPr>
              <a:t>DIALOG 1</a:t>
            </a:r>
          </a:p>
          <a:p>
            <a:pPr algn="ctr">
              <a:defRPr/>
            </a:pPr>
            <a:r>
              <a:rPr lang="de-DE" sz="5000" b="0"/>
              <a:t>Was kann der Pinguin?</a:t>
            </a:r>
            <a:endParaRPr lang="ru-RU" sz="5000" b="0"/>
          </a:p>
          <a:p>
            <a:pPr algn="ctr">
              <a:defRPr/>
            </a:pPr>
            <a:r>
              <a:rPr lang="de-DE" sz="5000" b="0"/>
              <a:t>Er kann tauchen, schwimmen und laufen.</a:t>
            </a:r>
            <a:endParaRPr lang="ru-RU" sz="5000" b="0"/>
          </a:p>
          <a:p>
            <a:pPr algn="ctr">
              <a:defRPr/>
            </a:pPr>
            <a:r>
              <a:rPr lang="de-DE" sz="5000" b="0"/>
              <a:t>Kann ein Pinguin fliegen?</a:t>
            </a:r>
            <a:endParaRPr lang="ru-RU" sz="5000" b="0"/>
          </a:p>
          <a:p>
            <a:pPr algn="ctr">
              <a:defRPr/>
            </a:pPr>
            <a:r>
              <a:rPr lang="de-DE" sz="5000" b="0"/>
              <a:t>Nein, er kann nicht fliegen.</a:t>
            </a:r>
          </a:p>
        </p:txBody>
      </p:sp>
      <p:pic>
        <p:nvPicPr>
          <p:cNvPr id="35842" name="Picture 3" descr="pinguin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4925" y="1125538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5000">
                <a:effectLst>
                  <a:outerShdw blurRad="38100" dist="38100" dir="2700000" algn="tl">
                    <a:srgbClr val="000000"/>
                  </a:outerShdw>
                </a:effectLst>
              </a:rPr>
              <a:t>DIALOG 2</a:t>
            </a:r>
          </a:p>
          <a:p>
            <a:pPr algn="ctr">
              <a:defRPr/>
            </a:pPr>
            <a:r>
              <a:rPr lang="de-DE" sz="5000" b="0"/>
              <a:t>Was kann das Känguru?</a:t>
            </a:r>
            <a:endParaRPr lang="ru-RU" sz="5000" b="0"/>
          </a:p>
          <a:p>
            <a:pPr algn="ctr">
              <a:defRPr/>
            </a:pPr>
            <a:r>
              <a:rPr lang="de-DE" sz="5000" b="0"/>
              <a:t>Es kann springen.</a:t>
            </a:r>
            <a:endParaRPr lang="en-US" sz="5000" b="0"/>
          </a:p>
          <a:p>
            <a:pPr algn="ctr">
              <a:defRPr/>
            </a:pPr>
            <a:r>
              <a:rPr lang="de-DE" sz="5000" b="0"/>
              <a:t>Kann ein Känguru schwimmen?</a:t>
            </a:r>
            <a:endParaRPr lang="ru-RU" sz="5000" b="0"/>
          </a:p>
          <a:p>
            <a:pPr algn="ctr">
              <a:defRPr/>
            </a:pPr>
            <a:r>
              <a:rPr lang="de-DE" sz="5000" b="0"/>
              <a:t>Nein, es kann nicht schwimmen.</a:t>
            </a:r>
          </a:p>
        </p:txBody>
      </p:sp>
      <p:pic>
        <p:nvPicPr>
          <p:cNvPr id="36866" name="Picture 3" descr="how-to-draw-a-kangaroo-for-kids-tutorial-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895850"/>
            <a:ext cx="19796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/>
            </a:gs>
            <a:gs pos="100000">
              <a:srgbClr val="AA535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1773238"/>
            <a:ext cx="89376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de-DE" sz="5000">
                <a:effectLst>
                  <a:outerShdw blurRad="38100" dist="38100" dir="2700000" algn="tl">
                    <a:srgbClr val="FFFFFF"/>
                  </a:outerShdw>
                </a:effectLst>
              </a:rPr>
              <a:t>Wä</a:t>
            </a:r>
            <a:r>
              <a:rPr lang="en-US" sz="5000">
                <a:effectLst>
                  <a:outerShdw blurRad="38100" dist="38100" dir="2700000" algn="tl">
                    <a:srgbClr val="FFFFFF"/>
                  </a:outerShdw>
                </a:effectLst>
              </a:rPr>
              <a:t>hle das passende Wort:</a:t>
            </a:r>
          </a:p>
          <a:p>
            <a:pPr indent="450850" algn="ctr">
              <a:defRPr/>
            </a:pPr>
            <a:endParaRPr lang="en-US" sz="25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450850" algn="ctr">
              <a:defRPr/>
            </a:pPr>
            <a:r>
              <a:rPr lang="de-DE" sz="3400" b="0">
                <a:effectLst>
                  <a:outerShdw blurRad="38100" dist="38100" dir="2700000" algn="tl">
                    <a:srgbClr val="FFFFFF"/>
                  </a:outerShdw>
                </a:effectLst>
              </a:rPr>
              <a:t>schwimmen – tauchen – fliegen – klettern –</a:t>
            </a:r>
          </a:p>
          <a:p>
            <a:pPr indent="450850" algn="ctr">
              <a:defRPr/>
            </a:pPr>
            <a:r>
              <a:rPr lang="de-DE" sz="3400" b="0">
                <a:effectLst>
                  <a:outerShdw blurRad="38100" dist="38100" dir="2700000" algn="tl">
                    <a:srgbClr val="FFFFFF"/>
                  </a:outerShdw>
                </a:effectLst>
              </a:rPr>
              <a:t>springen– laufen – robben – kriechen</a:t>
            </a:r>
            <a:r>
              <a:rPr lang="de-DE" sz="3000" b="0"/>
              <a:t> </a:t>
            </a:r>
          </a:p>
          <a:p>
            <a:pPr indent="450850" algn="ctr">
              <a:defRPr/>
            </a:pPr>
            <a:endParaRPr lang="de-DE" sz="3000" b="0"/>
          </a:p>
        </p:txBody>
      </p:sp>
      <p:pic>
        <p:nvPicPr>
          <p:cNvPr id="37891" name="Picture 3" descr="0_58a5d_2f81fb7d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860800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/>
            </a:gs>
            <a:gs pos="100000">
              <a:srgbClr val="CD646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95288" y="2060575"/>
            <a:ext cx="82994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de-DE"/>
              <a:t>1. Das Krokodil </a:t>
            </a:r>
            <a:r>
              <a:rPr lang="de-DE" i="1"/>
              <a:t>kann gut schwimmen und tauchen.</a:t>
            </a:r>
            <a:endParaRPr lang="de-DE"/>
          </a:p>
          <a:p>
            <a:pPr indent="450850" algn="ctr"/>
            <a:r>
              <a:rPr lang="de-DE" b="0"/>
              <a:t>2. Der Papagei ___________________________________________________</a:t>
            </a:r>
          </a:p>
          <a:p>
            <a:pPr indent="450850" algn="ctr"/>
            <a:r>
              <a:rPr lang="de-DE" b="0"/>
              <a:t>3. Der Tiger _____________________________________________________</a:t>
            </a:r>
          </a:p>
          <a:p>
            <a:pPr indent="450850" algn="ctr"/>
            <a:r>
              <a:rPr lang="de-DE" b="0"/>
              <a:t>4. Die Robbe  ____________________________________________________</a:t>
            </a:r>
          </a:p>
          <a:p>
            <a:pPr indent="450850" algn="ctr"/>
            <a:r>
              <a:rPr lang="de-DE" b="0"/>
              <a:t>5. Das Nashorn  __________________________________________________</a:t>
            </a:r>
          </a:p>
          <a:p>
            <a:pPr indent="450850" algn="ctr"/>
            <a:r>
              <a:rPr lang="de-DE" b="0"/>
              <a:t>6. Der Elefant ____________________________________________________</a:t>
            </a:r>
          </a:p>
          <a:p>
            <a:pPr indent="450850" algn="ctr"/>
            <a:r>
              <a:rPr lang="de-DE" b="0"/>
              <a:t>7. Die Schlange  __________________________________________________</a:t>
            </a:r>
          </a:p>
          <a:p>
            <a:pPr indent="450850" algn="ctr"/>
            <a:r>
              <a:rPr lang="de-DE" b="0"/>
              <a:t>8. Das Zebra _____________________________________________________</a:t>
            </a:r>
          </a:p>
          <a:p>
            <a:pPr indent="450850" algn="ctr"/>
            <a:r>
              <a:rPr lang="de-DE" b="0"/>
              <a:t>9. Die Affe ______________________________________________________</a:t>
            </a:r>
            <a:r>
              <a:rPr lang="ru-RU" b="0"/>
              <a:t> </a:t>
            </a:r>
          </a:p>
        </p:txBody>
      </p:sp>
      <p:pic>
        <p:nvPicPr>
          <p:cNvPr id="38915" name="Picture 3" descr="3d4d98b9e478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7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-126370" y="1536175"/>
            <a:ext cx="93967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ctr">
              <a:defRPr/>
            </a:pPr>
            <a:r>
              <a:rPr lang="de-DE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Was Tiere </a:t>
            </a:r>
            <a:r>
              <a:rPr lang="de-DE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können</a:t>
            </a:r>
            <a:r>
              <a:rPr lang="uk-UA" sz="3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ru-RU" sz="3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450850" algn="ctr">
              <a:defRPr/>
            </a:pPr>
            <a:r>
              <a:rPr lang="de-DE" sz="3000" b="0" dirty="0"/>
              <a:t>Viele Tiere können springen, 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Können Krokodile singen?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Robben können sehr schnell tauchen.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Sag mal, können sie auch rauchen?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Du kannst ja mal das Tierbuch fragen, 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Tierbuch fragen, Tierbuch fragen.</a:t>
            </a:r>
            <a:endParaRPr lang="ru-RU" sz="3000" b="0" dirty="0"/>
          </a:p>
          <a:p>
            <a:pPr indent="450850" algn="ctr">
              <a:defRPr/>
            </a:pPr>
            <a:r>
              <a:rPr lang="de-DE" sz="3000" b="0" dirty="0"/>
              <a:t>Das kann dir die Antwort sagen, da steht alles drin. </a:t>
            </a:r>
          </a:p>
        </p:txBody>
      </p:sp>
      <p:pic>
        <p:nvPicPr>
          <p:cNvPr id="40962" name="Picture 3" descr="squirel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575" y="542925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1212850" y="1098550"/>
            <a:ext cx="67198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de-DE" sz="3000" b="0"/>
              <a:t>Papageien können fliegen, </a:t>
            </a:r>
            <a:endParaRPr lang="ru-RU" sz="3000" b="0"/>
          </a:p>
          <a:p>
            <a:pPr indent="450850" algn="ctr"/>
            <a:r>
              <a:rPr lang="de-DE" sz="3000" b="0"/>
              <a:t>Schlangen nicht, die bleiben liegen.</a:t>
            </a:r>
            <a:endParaRPr lang="ru-RU" sz="3000" b="0"/>
          </a:p>
          <a:p>
            <a:pPr indent="450850" algn="ctr"/>
            <a:r>
              <a:rPr lang="de-DE" sz="3000" b="0"/>
              <a:t>Tiger können ganz laut fauchen. </a:t>
            </a:r>
            <a:endParaRPr lang="ru-RU" sz="3000" b="0"/>
          </a:p>
          <a:p>
            <a:pPr indent="450850" algn="ctr"/>
            <a:r>
              <a:rPr lang="de-DE" sz="3000" b="0"/>
              <a:t>Können Zebras denn auch tauchen?</a:t>
            </a:r>
            <a:endParaRPr lang="ru-RU" sz="3000" b="0"/>
          </a:p>
          <a:p>
            <a:pPr indent="450850" algn="ctr"/>
            <a:r>
              <a:rPr lang="de-DE" sz="3000" b="0"/>
              <a:t>Du kannst ja mal das Tierbuch fragen.</a:t>
            </a:r>
          </a:p>
          <a:p>
            <a:pPr indent="450850" algn="ctr"/>
            <a:r>
              <a:rPr lang="de-DE" sz="3000" b="0"/>
              <a:t>Affen können prima tanzen, </a:t>
            </a:r>
          </a:p>
          <a:p>
            <a:pPr indent="450850" algn="ctr"/>
            <a:r>
              <a:rPr lang="de-DE" sz="3000" b="0"/>
              <a:t>Fressen Elefanten Pflanzen?</a:t>
            </a:r>
          </a:p>
          <a:p>
            <a:pPr indent="450850" algn="ctr"/>
            <a:r>
              <a:rPr lang="de-DE" sz="3000" b="0"/>
              <a:t>Können Nashörner gut sehen?</a:t>
            </a:r>
          </a:p>
          <a:p>
            <a:pPr indent="450850" algn="ctr"/>
            <a:r>
              <a:rPr lang="de-DE" sz="3000" b="0"/>
              <a:t>Sag mal, können sie schnell gehen?</a:t>
            </a:r>
          </a:p>
          <a:p>
            <a:pPr indent="450850" algn="ctr"/>
            <a:r>
              <a:rPr lang="de-DE" sz="3000" b="0"/>
              <a:t>Du kannst ja mal das Tierbuch fragen. </a:t>
            </a:r>
          </a:p>
        </p:txBody>
      </p:sp>
      <p:pic>
        <p:nvPicPr>
          <p:cNvPr id="41986" name="Picture 3" descr="64176288_1284821734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3284538"/>
            <a:ext cx="192087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4213" y="2708275"/>
            <a:ext cx="81883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de-DE" sz="7000">
                <a:effectLst>
                  <a:outerShdw blurRad="38100" dist="38100" dir="2700000" algn="tl">
                    <a:srgbClr val="000000"/>
                  </a:outerShdw>
                </a:effectLst>
              </a:rPr>
              <a:t>Auf Wiedersehen!</a:t>
            </a:r>
          </a:p>
        </p:txBody>
      </p:sp>
      <p:pic>
        <p:nvPicPr>
          <p:cNvPr id="44034" name="Picture 3" descr="cat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149725"/>
            <a:ext cx="22860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187450" y="981075"/>
            <a:ext cx="630078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Tierlexikon</a:t>
            </a:r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323850" y="2708275"/>
            <a:ext cx="2809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das Nashorn </a:t>
            </a:r>
            <a:r>
              <a:rPr lang="uk-UA"/>
              <a:t>– </a:t>
            </a:r>
            <a:r>
              <a:rPr lang="uk-UA" b="0"/>
              <a:t>носоріг</a:t>
            </a:r>
          </a:p>
          <a:p>
            <a:pPr algn="ctr"/>
            <a:r>
              <a:rPr lang="de-DE"/>
              <a:t>die Schlange</a:t>
            </a:r>
            <a:r>
              <a:rPr lang="uk-UA"/>
              <a:t> – </a:t>
            </a:r>
            <a:r>
              <a:rPr lang="uk-UA" b="0"/>
              <a:t>змія</a:t>
            </a:r>
            <a:r>
              <a:rPr lang="ru-RU" b="0"/>
              <a:t> </a:t>
            </a:r>
          </a:p>
          <a:p>
            <a:pPr algn="ctr"/>
            <a:r>
              <a:rPr lang="de-DE"/>
              <a:t>der Affe</a:t>
            </a:r>
            <a:r>
              <a:rPr lang="de-DE" b="0"/>
              <a:t> </a:t>
            </a:r>
            <a:r>
              <a:rPr lang="uk-UA"/>
              <a:t>- </a:t>
            </a:r>
            <a:r>
              <a:rPr lang="uk-UA" b="0"/>
              <a:t>мавпа</a:t>
            </a:r>
            <a:r>
              <a:rPr lang="ru-RU" b="0"/>
              <a:t> </a:t>
            </a:r>
          </a:p>
          <a:p>
            <a:pPr algn="ctr"/>
            <a:r>
              <a:rPr lang="de-DE"/>
              <a:t>die Robbe</a:t>
            </a:r>
            <a:r>
              <a:rPr lang="uk-UA"/>
              <a:t> - </a:t>
            </a:r>
            <a:r>
              <a:rPr lang="uk-UA" b="0"/>
              <a:t>тюлень</a:t>
            </a:r>
            <a:r>
              <a:rPr lang="ru-RU" b="0"/>
              <a:t> </a:t>
            </a:r>
          </a:p>
          <a:p>
            <a:pPr algn="ctr"/>
            <a:r>
              <a:rPr lang="de-DE"/>
              <a:t>der Tiger</a:t>
            </a:r>
            <a:r>
              <a:rPr lang="de-DE" b="0"/>
              <a:t> </a:t>
            </a:r>
            <a:r>
              <a:rPr lang="uk-UA"/>
              <a:t>-</a:t>
            </a:r>
            <a:r>
              <a:rPr lang="uk-UA" b="0"/>
              <a:t> тигр</a:t>
            </a:r>
            <a:r>
              <a:rPr lang="ru-RU" b="0"/>
              <a:t> </a:t>
            </a:r>
          </a:p>
          <a:p>
            <a:pPr algn="ctr"/>
            <a:r>
              <a:rPr lang="de-DE"/>
              <a:t>das Krokodil </a:t>
            </a:r>
            <a:r>
              <a:rPr lang="uk-UA"/>
              <a:t>-</a:t>
            </a:r>
            <a:r>
              <a:rPr lang="uk-UA" b="0"/>
              <a:t> крокодил</a:t>
            </a:r>
            <a:r>
              <a:rPr lang="ru-RU" b="0"/>
              <a:t> </a:t>
            </a:r>
          </a:p>
          <a:p>
            <a:pPr algn="ctr"/>
            <a:r>
              <a:rPr lang="de-DE"/>
              <a:t>der Elefant</a:t>
            </a:r>
            <a:r>
              <a:rPr lang="uk-UA"/>
              <a:t> - </a:t>
            </a:r>
            <a:r>
              <a:rPr lang="uk-UA" b="0"/>
              <a:t>слон</a:t>
            </a:r>
            <a:r>
              <a:rPr lang="ru-RU" b="0"/>
              <a:t> </a:t>
            </a:r>
          </a:p>
          <a:p>
            <a:pPr algn="ctr"/>
            <a:r>
              <a:rPr lang="de-DE"/>
              <a:t>das Zebra </a:t>
            </a:r>
            <a:r>
              <a:rPr lang="uk-UA"/>
              <a:t>-</a:t>
            </a:r>
            <a:r>
              <a:rPr lang="uk-UA" b="0"/>
              <a:t> зебра</a:t>
            </a:r>
            <a:r>
              <a:rPr lang="ru-RU" b="0"/>
              <a:t> </a:t>
            </a:r>
          </a:p>
          <a:p>
            <a:pPr algn="ctr"/>
            <a:r>
              <a:rPr lang="de-DE"/>
              <a:t>der Papagei</a:t>
            </a:r>
            <a:r>
              <a:rPr lang="uk-UA"/>
              <a:t> - </a:t>
            </a:r>
            <a:r>
              <a:rPr lang="uk-UA" b="0"/>
              <a:t>папуга</a:t>
            </a:r>
            <a:r>
              <a:rPr lang="ru-RU" b="0"/>
              <a:t> </a:t>
            </a: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3348038" y="2708275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die Pflanze </a:t>
            </a:r>
            <a:r>
              <a:rPr lang="uk-UA"/>
              <a:t>– </a:t>
            </a:r>
            <a:r>
              <a:rPr lang="uk-UA" b="0"/>
              <a:t>рослина</a:t>
            </a:r>
          </a:p>
          <a:p>
            <a:pPr algn="ctr"/>
            <a:r>
              <a:rPr lang="ru-RU" b="0"/>
              <a:t> </a:t>
            </a:r>
            <a:r>
              <a:rPr lang="de-DE"/>
              <a:t>das Fleisch</a:t>
            </a:r>
            <a:r>
              <a:rPr lang="uk-UA"/>
              <a:t> – </a:t>
            </a:r>
            <a:r>
              <a:rPr lang="uk-UA" b="0"/>
              <a:t>м'ясо</a:t>
            </a:r>
          </a:p>
          <a:p>
            <a:pPr algn="ctr"/>
            <a:r>
              <a:rPr lang="de-DE"/>
              <a:t>der Fisch</a:t>
            </a:r>
            <a:r>
              <a:rPr lang="uk-UA"/>
              <a:t> - </a:t>
            </a:r>
            <a:r>
              <a:rPr lang="uk-UA" b="0"/>
              <a:t>риба</a:t>
            </a:r>
            <a:r>
              <a:rPr lang="ru-RU" b="0"/>
              <a:t> </a:t>
            </a:r>
          </a:p>
        </p:txBody>
      </p:sp>
      <p:sp>
        <p:nvSpPr>
          <p:cNvPr id="15364" name="Rectangle 14"/>
          <p:cNvSpPr>
            <a:spLocks noChangeArrowheads="1"/>
          </p:cNvSpPr>
          <p:nvPr/>
        </p:nvSpPr>
        <p:spPr bwMode="auto">
          <a:xfrm>
            <a:off x="5940425" y="2708275"/>
            <a:ext cx="29098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/>
              <a:t>gefährlich</a:t>
            </a:r>
            <a:r>
              <a:rPr lang="uk-UA"/>
              <a:t> - </a:t>
            </a:r>
            <a:r>
              <a:rPr lang="uk-UA" b="0"/>
              <a:t>небезпечний</a:t>
            </a:r>
            <a:r>
              <a:rPr lang="ru-RU" b="0"/>
              <a:t> </a:t>
            </a:r>
          </a:p>
          <a:p>
            <a:pPr algn="ctr"/>
            <a:r>
              <a:rPr lang="de-DE"/>
              <a:t>fressen</a:t>
            </a:r>
            <a:r>
              <a:rPr lang="uk-UA"/>
              <a:t> – </a:t>
            </a:r>
            <a:r>
              <a:rPr lang="uk-UA" b="0"/>
              <a:t>їсти</a:t>
            </a:r>
            <a:endParaRPr lang="ru-RU" b="0"/>
          </a:p>
          <a:p>
            <a:pPr algn="ctr"/>
            <a:r>
              <a:rPr lang="de-DE"/>
              <a:t>kriechen</a:t>
            </a:r>
            <a:r>
              <a:rPr lang="uk-UA"/>
              <a:t> - </a:t>
            </a:r>
            <a:r>
              <a:rPr lang="uk-UA" b="0"/>
              <a:t>повзти</a:t>
            </a:r>
            <a:r>
              <a:rPr lang="ru-RU" b="0"/>
              <a:t> </a:t>
            </a:r>
          </a:p>
          <a:p>
            <a:pPr algn="ctr"/>
            <a:r>
              <a:rPr lang="de-DE"/>
              <a:t>klettern</a:t>
            </a:r>
            <a:r>
              <a:rPr lang="uk-UA"/>
              <a:t> – </a:t>
            </a:r>
            <a:r>
              <a:rPr lang="uk-UA" b="0"/>
              <a:t>лазити</a:t>
            </a:r>
            <a:endParaRPr lang="ru-RU" b="0"/>
          </a:p>
          <a:p>
            <a:pPr algn="ctr"/>
            <a:r>
              <a:rPr lang="de-DE"/>
              <a:t>tauchen</a:t>
            </a:r>
            <a:r>
              <a:rPr lang="uk-UA"/>
              <a:t> – </a:t>
            </a:r>
            <a:r>
              <a:rPr lang="uk-UA" b="0"/>
              <a:t>пірнати</a:t>
            </a:r>
            <a:endParaRPr lang="ru-RU" b="0"/>
          </a:p>
          <a:p>
            <a:pPr algn="ctr"/>
            <a:r>
              <a:rPr lang="de-DE"/>
              <a:t>robben</a:t>
            </a:r>
            <a:r>
              <a:rPr lang="uk-UA"/>
              <a:t> - </a:t>
            </a:r>
            <a:r>
              <a:rPr lang="uk-UA" b="0"/>
              <a:t>плазувати</a:t>
            </a:r>
            <a:r>
              <a:rPr lang="ru-RU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755650" y="1556792"/>
            <a:ext cx="81375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7000" dirty="0"/>
              <a:t>Das Tier ist grau.</a:t>
            </a:r>
            <a:endParaRPr lang="uk-UA" sz="7000" dirty="0"/>
          </a:p>
          <a:p>
            <a:r>
              <a:rPr lang="de-DE" sz="7000" dirty="0"/>
              <a:t>Was ist das?</a:t>
            </a:r>
            <a:r>
              <a:rPr lang="ru-RU" sz="7000" b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nosorog"/>
          <p:cNvPicPr>
            <a:picLocks noChangeAspect="1" noChangeArrowheads="1"/>
          </p:cNvPicPr>
          <p:nvPr/>
        </p:nvPicPr>
        <p:blipFill>
          <a:blip r:embed="rId2" cstate="print"/>
          <a:srcRect l="4160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7512050" y="616585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das Nashorn</a:t>
            </a:r>
            <a:r>
              <a:rPr lang="ru-RU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1835150" y="1773238"/>
            <a:ext cx="799306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 ist</a:t>
            </a:r>
          </a:p>
          <a:p>
            <a:pPr algn="just">
              <a:buFont typeface="Wingdings" pitchFamily="2" charset="2"/>
              <a:buNone/>
            </a:pPr>
            <a:r>
              <a:rPr lang="de-DE" sz="7000"/>
              <a:t>6 Meter lang.</a:t>
            </a:r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57238"/>
            <a:ext cx="5843588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211638" y="32131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/>
              <a:t>die Schlange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827088" y="2060575"/>
            <a:ext cx="78406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de-DE" sz="7000"/>
              <a:t>Das Tier ist lustig.</a:t>
            </a:r>
          </a:p>
          <a:p>
            <a:pPr algn="just">
              <a:buFont typeface="Wingdings" pitchFamily="2" charset="2"/>
              <a:buNone/>
            </a:pPr>
            <a:r>
              <a:rPr lang="de-DE" sz="7000"/>
              <a:t>Was ist das?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82371106_4195696_1271798270_img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0"/>
            <a:ext cx="9037637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684213" y="12684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/>
              <a:t>der Affe</a:t>
            </a:r>
            <a:r>
              <a:rPr lang="de-DE" b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381</TotalTime>
  <Words>459</Words>
  <Application>Microsoft Office PowerPoint</Application>
  <PresentationFormat>Экран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Meine Lieblingstiere  Willis  Lieblingstiere урок для 5 класу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GaGanuwka</dc:creator>
  <cp:lastModifiedBy>user</cp:lastModifiedBy>
  <cp:revision>33</cp:revision>
  <dcterms:created xsi:type="dcterms:W3CDTF">2010-01-28T19:17:23Z</dcterms:created>
  <dcterms:modified xsi:type="dcterms:W3CDTF">2017-11-11T19:46:04Z</dcterms:modified>
</cp:coreProperties>
</file>