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56" r:id="rId2"/>
    <p:sldId id="286" r:id="rId3"/>
    <p:sldId id="271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84" r:id="rId18"/>
    <p:sldId id="285" r:id="rId19"/>
    <p:sldId id="274" r:id="rId20"/>
    <p:sldId id="275" r:id="rId21"/>
    <p:sldId id="289" r:id="rId22"/>
    <p:sldId id="277" r:id="rId23"/>
    <p:sldId id="279" r:id="rId24"/>
    <p:sldId id="288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86" autoAdjust="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9B78-9CAA-4F5F-A32C-5ABEC12D637A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32282-06C6-4FFF-9CA4-14D0D3379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36CA65-26E0-42EC-A281-707586E004B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4C8BE7-7EAE-4CDF-A628-5E4B871F8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de-DE" b="1" i="1" dirty="0" smtClean="0"/>
              <a:t>Wildtiere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i="1" dirty="0" smtClean="0"/>
              <a:t>Дикі тварини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i="1" dirty="0" smtClean="0"/>
              <a:t>                         </a:t>
            </a:r>
            <a:endParaRPr lang="uk-UA" i="1" dirty="0" smtClean="0"/>
          </a:p>
          <a:p>
            <a:pPr algn="ctr"/>
            <a:r>
              <a:rPr lang="uk-UA" i="1" dirty="0" smtClean="0"/>
              <a:t>Виконала:</a:t>
            </a:r>
            <a:r>
              <a:rPr lang="uk-UA" i="1" dirty="0" err="1" smtClean="0"/>
              <a:t>Сакалюк</a:t>
            </a:r>
            <a:r>
              <a:rPr lang="uk-UA" i="1" dirty="0" smtClean="0"/>
              <a:t> </a:t>
            </a:r>
            <a:r>
              <a:rPr lang="uk-UA" i="1" dirty="0" smtClean="0"/>
              <a:t>І.Б.</a:t>
            </a:r>
          </a:p>
          <a:p>
            <a:pPr algn="ctr"/>
            <a:r>
              <a:rPr lang="uk-UA" i="1" dirty="0" smtClean="0"/>
              <a:t>    </a:t>
            </a:r>
            <a:r>
              <a:rPr lang="uk-UA" i="1" dirty="0" smtClean="0"/>
              <a:t>вчитель </a:t>
            </a:r>
            <a:r>
              <a:rPr lang="uk-UA" i="1" dirty="0" smtClean="0"/>
              <a:t>німецької мови </a:t>
            </a:r>
          </a:p>
          <a:p>
            <a:pPr algn="ctr"/>
            <a:r>
              <a:rPr lang="uk-UA" i="1" dirty="0" smtClean="0"/>
              <a:t>                        </a:t>
            </a:r>
            <a:r>
              <a:rPr lang="uk-UA" i="1" dirty="0" smtClean="0"/>
              <a:t>Борщівського НВК №ЗНЗ І-ІІІ ст. №3 –</a:t>
            </a:r>
          </a:p>
          <a:p>
            <a:pPr algn="ctr"/>
            <a:r>
              <a:rPr lang="uk-UA" i="1" dirty="0" smtClean="0"/>
              <a:t>                   г</a:t>
            </a:r>
            <a:r>
              <a:rPr lang="uk-UA" i="1" dirty="0" smtClean="0"/>
              <a:t>імназія імені Романа </a:t>
            </a:r>
            <a:r>
              <a:rPr lang="uk-UA" i="1" dirty="0" err="1" smtClean="0"/>
              <a:t>Андріяшика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1143000"/>
          </a:xfrm>
        </p:spPr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er Elefant</a:t>
            </a:r>
            <a:endParaRPr lang="ru-RU" dirty="0"/>
          </a:p>
        </p:txBody>
      </p:sp>
      <p:pic>
        <p:nvPicPr>
          <p:cNvPr id="22530" name="Picture 2" descr="http://st03.kakprosto.ru/images/article/2011/7/11/1_52550cb25465452550cb254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7128792" cy="428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er Affe</a:t>
            </a:r>
            <a:endParaRPr lang="ru-RU" dirty="0"/>
          </a:p>
        </p:txBody>
      </p:sp>
      <p:pic>
        <p:nvPicPr>
          <p:cNvPr id="23554" name="Picture 2" descr="http://www.voprosy-kak-i-pochemu.ru/wp-content/uploads/2010/09/chimpanzee-300x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7544047" cy="47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er Tiger</a:t>
            </a:r>
            <a:endParaRPr lang="ru-RU" dirty="0"/>
          </a:p>
        </p:txBody>
      </p:sp>
      <p:pic>
        <p:nvPicPr>
          <p:cNvPr id="24578" name="Picture 2" descr="http://tigersworld.info/tigers-photo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6984776" cy="457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as Krokodil</a:t>
            </a:r>
            <a:endParaRPr lang="ru-RU" dirty="0"/>
          </a:p>
        </p:txBody>
      </p:sp>
      <p:pic>
        <p:nvPicPr>
          <p:cNvPr id="25602" name="Picture 2" descr="http://www.floranimal.ru/gallery/big/2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286225" cy="4475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as Nilpferd</a:t>
            </a:r>
            <a:endParaRPr lang="ru-RU" dirty="0"/>
          </a:p>
        </p:txBody>
      </p:sp>
      <p:pic>
        <p:nvPicPr>
          <p:cNvPr id="26626" name="Picture 2" descr="http://www.animalsglobe.ru/wp-content/uploads/2011/09/d0b1d0b5d0b3d0b5d0bcd0bed182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7356737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ie Giraffe</a:t>
            </a:r>
            <a:endParaRPr lang="ru-RU" dirty="0"/>
          </a:p>
        </p:txBody>
      </p:sp>
      <p:pic>
        <p:nvPicPr>
          <p:cNvPr id="27650" name="Picture 2" descr="http://zateevo.ru/userfiles/image/Zveri_Dikie/Zhiraf/giraffe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6912768" cy="44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Утворення числівників</a:t>
            </a:r>
            <a:br>
              <a:rPr lang="uk-UA" dirty="0" smtClean="0"/>
            </a:br>
            <a:r>
              <a:rPr lang="uk-UA" dirty="0" smtClean="0"/>
              <a:t>від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>
                <a:solidFill>
                  <a:srgbClr val="FF0000"/>
                </a:solidFill>
              </a:rPr>
              <a:t>1 – 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1 – </a:t>
            </a:r>
            <a:r>
              <a:rPr lang="de-DE" dirty="0" smtClean="0">
                <a:solidFill>
                  <a:srgbClr val="FF0000"/>
                </a:solidFill>
              </a:rPr>
              <a:t>eins  </a:t>
            </a:r>
            <a:r>
              <a:rPr lang="de-DE" dirty="0" smtClean="0"/>
              <a:t>      </a:t>
            </a:r>
            <a:r>
              <a:rPr lang="uk-UA" dirty="0" smtClean="0"/>
              <a:t>7 – </a:t>
            </a:r>
            <a:r>
              <a:rPr lang="de-DE" dirty="0" smtClean="0">
                <a:solidFill>
                  <a:srgbClr val="FF0000"/>
                </a:solidFill>
              </a:rPr>
              <a:t>sieben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2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zwei</a:t>
            </a:r>
            <a:r>
              <a:rPr lang="uk-UA" dirty="0" smtClean="0">
                <a:solidFill>
                  <a:srgbClr val="FF0000"/>
                </a:solidFill>
              </a:rPr>
              <a:t>     </a:t>
            </a:r>
            <a:r>
              <a:rPr lang="uk-UA" dirty="0" smtClean="0"/>
              <a:t>  8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acht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3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drei</a:t>
            </a:r>
            <a:r>
              <a:rPr lang="uk-UA" dirty="0" smtClean="0">
                <a:solidFill>
                  <a:srgbClr val="FF0000"/>
                </a:solidFill>
              </a:rPr>
              <a:t>   </a:t>
            </a:r>
            <a:r>
              <a:rPr lang="uk-UA" dirty="0" smtClean="0"/>
              <a:t>      9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neun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4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vier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        10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zehn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5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fünf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         11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elf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6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sechs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    12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zwölf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13 –</a:t>
            </a:r>
            <a:r>
              <a:rPr lang="de-DE" dirty="0" smtClean="0"/>
              <a:t> drei</a:t>
            </a:r>
            <a:r>
              <a:rPr lang="uk-UA" dirty="0" smtClean="0"/>
              <a:t> 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14 –</a:t>
            </a:r>
            <a:r>
              <a:rPr lang="de-DE" dirty="0" smtClean="0"/>
              <a:t> vier</a:t>
            </a:r>
            <a:r>
              <a:rPr lang="uk-UA" dirty="0" smtClean="0"/>
              <a:t> </a:t>
            </a:r>
            <a:r>
              <a:rPr lang="de-DE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15 –</a:t>
            </a:r>
            <a:r>
              <a:rPr lang="de-DE" dirty="0" smtClean="0"/>
              <a:t> fünf</a:t>
            </a:r>
            <a:r>
              <a:rPr lang="uk-UA" dirty="0" smtClean="0"/>
              <a:t> </a:t>
            </a:r>
            <a:r>
              <a:rPr lang="de-DE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16 –</a:t>
            </a:r>
            <a:r>
              <a:rPr lang="de-DE" dirty="0" smtClean="0"/>
              <a:t> sechs</a:t>
            </a:r>
            <a:r>
              <a:rPr lang="uk-UA" dirty="0" smtClean="0"/>
              <a:t>         +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zehn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17 –</a:t>
            </a:r>
            <a:r>
              <a:rPr lang="de-DE" dirty="0" smtClean="0"/>
              <a:t> sieb</a:t>
            </a:r>
            <a:r>
              <a:rPr lang="uk-UA" dirty="0" smtClean="0"/>
              <a:t> </a:t>
            </a:r>
            <a:r>
              <a:rPr lang="de-DE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18 –</a:t>
            </a:r>
            <a:r>
              <a:rPr lang="de-DE" dirty="0" smtClean="0"/>
              <a:t> acht</a:t>
            </a:r>
            <a:r>
              <a:rPr lang="uk-UA" dirty="0" smtClean="0"/>
              <a:t> </a:t>
            </a:r>
            <a:r>
              <a:rPr lang="de-DE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19 –</a:t>
            </a:r>
            <a:r>
              <a:rPr lang="de-DE" dirty="0" smtClean="0"/>
              <a:t> neun  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868144" y="1844824"/>
            <a:ext cx="432048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Утворення числівників</a:t>
            </a:r>
            <a:br>
              <a:rPr lang="uk-UA" dirty="0" smtClean="0"/>
            </a:br>
            <a:r>
              <a:rPr lang="uk-UA" dirty="0" smtClean="0"/>
              <a:t>від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>
                <a:solidFill>
                  <a:srgbClr val="FF0000"/>
                </a:solidFill>
              </a:rPr>
              <a:t>20 – 100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20 –</a:t>
            </a:r>
            <a:r>
              <a:rPr lang="de-DE" dirty="0" smtClean="0"/>
              <a:t> </a:t>
            </a:r>
            <a:r>
              <a:rPr lang="de-DE" dirty="0" err="1" smtClean="0"/>
              <a:t>zwan</a:t>
            </a:r>
            <a:r>
              <a:rPr lang="de-DE" dirty="0" smtClean="0"/>
              <a:t> </a:t>
            </a:r>
            <a:r>
              <a:rPr lang="uk-UA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                      </a:t>
            </a:r>
            <a:r>
              <a:rPr lang="uk-UA" dirty="0" smtClean="0"/>
              <a:t>60 – </a:t>
            </a:r>
            <a:r>
              <a:rPr lang="de-DE" dirty="0" smtClean="0"/>
              <a:t>sechs</a:t>
            </a:r>
            <a:r>
              <a:rPr lang="uk-UA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30 –</a:t>
            </a:r>
            <a:r>
              <a:rPr lang="de-DE" dirty="0" smtClean="0"/>
              <a:t> drei</a:t>
            </a:r>
            <a:r>
              <a:rPr lang="uk-UA" dirty="0" smtClean="0"/>
              <a:t> + </a:t>
            </a:r>
            <a:r>
              <a:rPr lang="de-DE" dirty="0" err="1" smtClean="0">
                <a:solidFill>
                  <a:srgbClr val="FF0000"/>
                </a:solidFill>
              </a:rPr>
              <a:t>ßig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                 70 –</a:t>
            </a:r>
            <a:r>
              <a:rPr lang="de-DE" dirty="0" smtClean="0"/>
              <a:t> sieb</a:t>
            </a:r>
            <a:r>
              <a:rPr lang="uk-UA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40 –</a:t>
            </a:r>
            <a:r>
              <a:rPr lang="de-DE" dirty="0" smtClean="0"/>
              <a:t> vier</a:t>
            </a:r>
            <a:r>
              <a:rPr lang="uk-UA" dirty="0" smtClean="0"/>
              <a:t>  </a:t>
            </a:r>
            <a:r>
              <a:rPr lang="de-DE" dirty="0" smtClean="0"/>
              <a:t>        </a:t>
            </a:r>
            <a:r>
              <a:rPr lang="uk-UA" dirty="0" smtClean="0"/>
              <a:t>+ </a:t>
            </a:r>
            <a:r>
              <a:rPr lang="de-DE" sz="4000" dirty="0" smtClean="0">
                <a:solidFill>
                  <a:srgbClr val="C00000"/>
                </a:solidFill>
              </a:rPr>
              <a:t>zig</a:t>
            </a:r>
            <a:r>
              <a:rPr lang="uk-UA" sz="4000" dirty="0" smtClean="0">
                <a:solidFill>
                  <a:srgbClr val="C00000"/>
                </a:solidFill>
              </a:rPr>
              <a:t> </a:t>
            </a:r>
            <a:r>
              <a:rPr lang="uk-UA" sz="4000" dirty="0" smtClean="0"/>
              <a:t>  </a:t>
            </a:r>
            <a:r>
              <a:rPr lang="uk-UA" dirty="0" smtClean="0"/>
              <a:t>    80 – </a:t>
            </a:r>
            <a:r>
              <a:rPr lang="de-DE" dirty="0" smtClean="0"/>
              <a:t>acht</a:t>
            </a:r>
            <a:r>
              <a:rPr lang="uk-UA" dirty="0" smtClean="0"/>
              <a:t> </a:t>
            </a:r>
            <a:r>
              <a:rPr lang="de-DE" dirty="0" smtClean="0"/>
              <a:t>       </a:t>
            </a:r>
            <a:r>
              <a:rPr lang="uk-UA" dirty="0" smtClean="0"/>
              <a:t>+ </a:t>
            </a:r>
            <a:r>
              <a:rPr lang="de-DE" sz="4000" dirty="0" smtClean="0">
                <a:solidFill>
                  <a:srgbClr val="C00000"/>
                </a:solidFill>
              </a:rPr>
              <a:t>zig</a:t>
            </a:r>
            <a:r>
              <a:rPr lang="uk-UA" sz="4000" dirty="0" smtClean="0">
                <a:solidFill>
                  <a:srgbClr val="C00000"/>
                </a:solidFill>
              </a:rPr>
              <a:t> </a:t>
            </a:r>
            <a:r>
              <a:rPr lang="uk-UA" sz="4000" dirty="0" smtClean="0"/>
              <a:t> </a:t>
            </a:r>
            <a:r>
              <a:rPr lang="uk-UA" dirty="0" smtClean="0"/>
              <a:t>  </a:t>
            </a:r>
          </a:p>
          <a:p>
            <a:pPr>
              <a:buNone/>
            </a:pPr>
            <a:r>
              <a:rPr lang="uk-UA" dirty="0" smtClean="0"/>
              <a:t>50 –</a:t>
            </a:r>
            <a:r>
              <a:rPr lang="de-DE" dirty="0" smtClean="0"/>
              <a:t> fünf</a:t>
            </a:r>
            <a:r>
              <a:rPr lang="uk-UA" dirty="0" smtClean="0"/>
              <a:t> 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                      </a:t>
            </a:r>
            <a:r>
              <a:rPr lang="de-DE" dirty="0" smtClean="0"/>
              <a:t>  </a:t>
            </a:r>
            <a:r>
              <a:rPr lang="uk-UA" dirty="0" smtClean="0"/>
              <a:t>90 –</a:t>
            </a:r>
            <a:r>
              <a:rPr lang="de-DE" dirty="0" smtClean="0"/>
              <a:t> neun</a:t>
            </a:r>
            <a:r>
              <a:rPr lang="uk-UA" dirty="0" smtClean="0"/>
              <a:t>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                     </a:t>
            </a:r>
          </a:p>
          <a:p>
            <a:pPr>
              <a:buNone/>
            </a:pPr>
            <a:r>
              <a:rPr lang="uk-UA" dirty="0" smtClean="0"/>
              <a:t>                       100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hundert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627784" y="1772816"/>
            <a:ext cx="72008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156176" y="1844824"/>
            <a:ext cx="576064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Können </a:t>
            </a:r>
            <a:r>
              <a:rPr lang="uk-UA" dirty="0" smtClean="0">
                <a:solidFill>
                  <a:srgbClr val="FF0000"/>
                </a:solidFill>
              </a:rPr>
              <a:t>–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могти, вміти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</a:t>
            </a:r>
            <a:r>
              <a:rPr lang="uk-UA" dirty="0" smtClean="0"/>
              <a:t>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kann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du </a:t>
            </a:r>
            <a:r>
              <a:rPr lang="uk-UA" dirty="0" smtClean="0"/>
              <a:t>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kannst</a:t>
            </a:r>
            <a:endParaRPr lang="uk-UA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er</a:t>
            </a:r>
            <a:r>
              <a:rPr lang="uk-UA" dirty="0" smtClean="0"/>
              <a:t>/</a:t>
            </a:r>
            <a:r>
              <a:rPr lang="de-DE" dirty="0" smtClean="0"/>
              <a:t>sie</a:t>
            </a:r>
            <a:r>
              <a:rPr lang="uk-UA" dirty="0" smtClean="0"/>
              <a:t>/</a:t>
            </a:r>
            <a:r>
              <a:rPr lang="de-DE" dirty="0" smtClean="0"/>
              <a:t>es</a:t>
            </a:r>
            <a:r>
              <a:rPr lang="uk-UA" dirty="0" smtClean="0"/>
              <a:t>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kann</a:t>
            </a:r>
            <a:endParaRPr lang="uk-UA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wir</a:t>
            </a:r>
            <a:r>
              <a:rPr lang="uk-UA" dirty="0" smtClean="0"/>
              <a:t>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können</a:t>
            </a:r>
            <a:endParaRPr lang="uk-UA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ihr</a:t>
            </a:r>
            <a:r>
              <a:rPr lang="uk-UA" dirty="0" smtClean="0"/>
              <a:t>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könnt</a:t>
            </a:r>
            <a:endParaRPr lang="uk-UA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Sie</a:t>
            </a:r>
            <a:r>
              <a:rPr lang="uk-UA" dirty="0" smtClean="0"/>
              <a:t>/</a:t>
            </a:r>
            <a:r>
              <a:rPr lang="de-DE" dirty="0" smtClean="0"/>
              <a:t> sie</a:t>
            </a:r>
            <a:r>
              <a:rPr lang="uk-UA" dirty="0" smtClean="0"/>
              <a:t> –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können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Wie lange können diese Tiere leben 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Krokodil kann </a:t>
            </a:r>
            <a:r>
              <a:rPr lang="de-DE" dirty="0" smtClean="0">
                <a:solidFill>
                  <a:srgbClr val="00B050"/>
                </a:solidFill>
              </a:rPr>
              <a:t>40 </a:t>
            </a:r>
            <a:r>
              <a:rPr lang="de-DE" dirty="0" smtClean="0"/>
              <a:t>Jahre alt sein.</a:t>
            </a:r>
          </a:p>
          <a:p>
            <a:r>
              <a:rPr lang="de-DE" dirty="0" smtClean="0"/>
              <a:t>Der Löwe kann </a:t>
            </a:r>
            <a:r>
              <a:rPr lang="de-DE" dirty="0" smtClean="0">
                <a:solidFill>
                  <a:srgbClr val="00B050"/>
                </a:solidFill>
              </a:rPr>
              <a:t>30</a:t>
            </a:r>
            <a:r>
              <a:rPr lang="de-DE" dirty="0" smtClean="0"/>
              <a:t> Jahre alt sein.</a:t>
            </a:r>
          </a:p>
          <a:p>
            <a:r>
              <a:rPr lang="de-DE" dirty="0" smtClean="0"/>
              <a:t>Der Bär kann </a:t>
            </a:r>
            <a:r>
              <a:rPr lang="de-DE" dirty="0" smtClean="0">
                <a:solidFill>
                  <a:srgbClr val="00B050"/>
                </a:solidFill>
              </a:rPr>
              <a:t>50</a:t>
            </a:r>
            <a:r>
              <a:rPr lang="de-DE" dirty="0" smtClean="0"/>
              <a:t> Jahre alt sein.</a:t>
            </a:r>
          </a:p>
          <a:p>
            <a:r>
              <a:rPr lang="de-DE" dirty="0" smtClean="0"/>
              <a:t>Der Wolf kann </a:t>
            </a:r>
            <a:r>
              <a:rPr lang="de-DE" dirty="0" smtClean="0">
                <a:solidFill>
                  <a:srgbClr val="00B050"/>
                </a:solidFill>
              </a:rPr>
              <a:t>20</a:t>
            </a:r>
            <a:r>
              <a:rPr lang="de-DE" dirty="0" smtClean="0"/>
              <a:t> Jahre alt sein.</a:t>
            </a:r>
          </a:p>
          <a:p>
            <a:r>
              <a:rPr lang="de-DE" dirty="0" smtClean="0"/>
              <a:t>Der Elefant kann </a:t>
            </a:r>
            <a:r>
              <a:rPr lang="de-DE" dirty="0" smtClean="0">
                <a:solidFill>
                  <a:srgbClr val="00B050"/>
                </a:solidFill>
              </a:rPr>
              <a:t>70 </a:t>
            </a:r>
            <a:r>
              <a:rPr lang="de-DE" dirty="0" smtClean="0"/>
              <a:t>Jahre alt sein.</a:t>
            </a:r>
          </a:p>
          <a:p>
            <a:endParaRPr lang="ru-RU" dirty="0"/>
          </a:p>
        </p:txBody>
      </p:sp>
      <p:pic>
        <p:nvPicPr>
          <p:cNvPr id="50178" name="Picture 2" descr="http://www.floranimal.ru/gallery/big/2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8104">
            <a:off x="179512" y="5085184"/>
            <a:ext cx="2160240" cy="1191733"/>
          </a:xfrm>
          <a:prstGeom prst="rect">
            <a:avLst/>
          </a:prstGeom>
          <a:noFill/>
        </p:spPr>
      </p:pic>
      <p:pic>
        <p:nvPicPr>
          <p:cNvPr id="50180" name="Picture 4" descr="http://lifetips.org.ua/uploads/posts/2011-12/1324140976_lonely-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763">
            <a:off x="6308158" y="3035997"/>
            <a:ext cx="1805624" cy="1354218"/>
          </a:xfrm>
          <a:prstGeom prst="rect">
            <a:avLst/>
          </a:prstGeom>
          <a:noFill/>
        </p:spPr>
      </p:pic>
      <p:pic>
        <p:nvPicPr>
          <p:cNvPr id="50182" name="Picture 6" descr="http://ukranews.com/uploads/news/2012/10/02/13/52fab8015345301957b65a37e75e4c2ffbef87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5428">
            <a:off x="6035417" y="5084468"/>
            <a:ext cx="1800200" cy="1277889"/>
          </a:xfrm>
          <a:prstGeom prst="rect">
            <a:avLst/>
          </a:prstGeom>
          <a:noFill/>
        </p:spPr>
      </p:pic>
      <p:pic>
        <p:nvPicPr>
          <p:cNvPr id="50184" name="Picture 8" descr="http://cikave.org.ua/wp-content/uploads/2010/06/wo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3785">
            <a:off x="6256307" y="1288682"/>
            <a:ext cx="1872208" cy="1248139"/>
          </a:xfrm>
          <a:prstGeom prst="rect">
            <a:avLst/>
          </a:prstGeom>
          <a:noFill/>
        </p:spPr>
      </p:pic>
      <p:pic>
        <p:nvPicPr>
          <p:cNvPr id="50186" name="Picture 10" descr="http://aroundnature.ru/wp-content/uploads/2012/09/%D0%90%D0%B7%D0%B8%D0%B0%D1%82%D1%81%D0%BA%D0%B8%D0%B9_%D1%81%D0%BB%D0%BE%D0%BD_Azi%C3%A1tskiy_sl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9771">
            <a:off x="3370079" y="4814524"/>
            <a:ext cx="2016224" cy="155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636912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           Natur und Umwelt</a:t>
            </a:r>
            <a:endParaRPr lang="ru-RU" sz="4400" dirty="0" smtClean="0"/>
          </a:p>
          <a:p>
            <a:endParaRPr lang="ru-RU" sz="4400" dirty="0" smtClean="0"/>
          </a:p>
          <a:p>
            <a:endParaRPr lang="de-DE" sz="4400" dirty="0" smtClean="0"/>
          </a:p>
          <a:p>
            <a:endParaRPr lang="ru-RU" sz="4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5936" y="49411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5724128" y="3429000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3995936" y="1844824"/>
            <a:ext cx="504056" cy="9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555776" y="3429000"/>
            <a:ext cx="360040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11960" y="3429000"/>
            <a:ext cx="360040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75856" y="980729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  </a:t>
            </a:r>
            <a:r>
              <a:rPr lang="de-DE" sz="2800" dirty="0" smtClean="0"/>
              <a:t>Landschaften</a:t>
            </a:r>
            <a:endParaRPr lang="de-DE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619672" y="43651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Waldtiere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4371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Wildtiere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44371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Haustiere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Was können die Tiere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604448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     gehen </a:t>
            </a:r>
            <a:r>
              <a:rPr lang="uk-UA" dirty="0" smtClean="0"/>
              <a:t>– </a:t>
            </a:r>
            <a:r>
              <a:rPr lang="de-DE" dirty="0" smtClean="0"/>
              <a:t>laufen                       fliegen </a:t>
            </a:r>
            <a:r>
              <a:rPr lang="uk-UA" dirty="0" smtClean="0"/>
              <a:t>– </a:t>
            </a:r>
            <a:r>
              <a:rPr lang="de-DE" dirty="0" smtClean="0"/>
              <a:t>singen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de-DE" dirty="0" smtClean="0"/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 smtClean="0"/>
              <a:t>                    </a:t>
            </a:r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  schwimmen </a:t>
            </a:r>
            <a:r>
              <a:rPr lang="uk-UA" dirty="0" smtClean="0"/>
              <a:t>– </a:t>
            </a:r>
            <a:r>
              <a:rPr lang="de-DE" dirty="0" smtClean="0"/>
              <a:t>tauchen          springen </a:t>
            </a:r>
            <a:r>
              <a:rPr lang="uk-UA" dirty="0" smtClean="0"/>
              <a:t>-</a:t>
            </a:r>
            <a:r>
              <a:rPr lang="de-DE" dirty="0" smtClean="0"/>
              <a:t> kriechen</a:t>
            </a:r>
            <a:r>
              <a:rPr lang="uk-UA" dirty="0" smtClean="0"/>
              <a:t> </a:t>
            </a:r>
            <a:r>
              <a:rPr lang="de-DE" dirty="0" smtClean="0"/>
              <a:t>                                                                                                        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                 </a:t>
            </a:r>
            <a:endParaRPr lang="de-DE" dirty="0"/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       klettern</a:t>
            </a:r>
            <a:r>
              <a:rPr lang="uk-UA" dirty="0" smtClean="0"/>
              <a:t> - </a:t>
            </a:r>
            <a:r>
              <a:rPr lang="de-DE" dirty="0" smtClean="0"/>
              <a:t>robben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79712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979712" y="4077072"/>
            <a:ext cx="648072" cy="1122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44208" y="2132856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Was können die Tiere?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de-DE" sz="2600" b="1" i="1" dirty="0" smtClean="0">
                <a:solidFill>
                  <a:srgbClr val="FF0000"/>
                </a:solidFill>
              </a:rPr>
              <a:t>M U S T E R </a:t>
            </a:r>
            <a:r>
              <a:rPr lang="uk-UA" sz="2600" b="1" i="1" dirty="0" smtClean="0">
                <a:solidFill>
                  <a:srgbClr val="FF0000"/>
                </a:solidFill>
              </a:rPr>
              <a:t>:</a:t>
            </a:r>
            <a:endParaRPr lang="de-DE" sz="2600" b="1" i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de-DE" sz="2600" dirty="0" smtClean="0"/>
              <a:t>Der Papagei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fliegen, singen und klettern.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Das Zebra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Das Kamel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Das Nashorn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Der Löwe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Der Elefant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Der Affe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Der Tiger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Das Krokodil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Das Nilpferd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Die Giraffe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r>
              <a:rPr lang="de-DE" sz="2600" dirty="0" smtClean="0"/>
              <a:t>Der Fuchs </a:t>
            </a:r>
            <a:r>
              <a:rPr lang="de-DE" sz="2600" dirty="0" smtClean="0">
                <a:solidFill>
                  <a:srgbClr val="FF0000"/>
                </a:solidFill>
              </a:rPr>
              <a:t>kann</a:t>
            </a:r>
            <a:r>
              <a:rPr lang="de-DE" sz="2600" dirty="0" smtClean="0"/>
              <a:t> …</a:t>
            </a:r>
          </a:p>
          <a:p>
            <a:pPr marL="514350" indent="-514350">
              <a:buAutoNum type="arabicPeriod"/>
            </a:pPr>
            <a:endParaRPr lang="de-DE" sz="2600" dirty="0" smtClean="0"/>
          </a:p>
          <a:p>
            <a:pPr marL="514350" indent="-514350">
              <a:buAutoNum type="arabicPeriod"/>
            </a:pPr>
            <a:endParaRPr lang="ru-RU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Wer ist das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 Schwarz</a:t>
            </a:r>
            <a:r>
              <a:rPr lang="uk-UA" dirty="0" smtClean="0"/>
              <a:t>-</a:t>
            </a:r>
            <a:r>
              <a:rPr lang="de-DE" dirty="0" smtClean="0"/>
              <a:t>weiß, kann schnell laufen, lebt in Afrika.</a:t>
            </a:r>
          </a:p>
          <a:p>
            <a:r>
              <a:rPr lang="de-DE" dirty="0" smtClean="0"/>
              <a:t> Blau, rot, gelb und grün, kann fliegen und klettern, singen und sprechen.</a:t>
            </a:r>
          </a:p>
          <a:p>
            <a:r>
              <a:rPr lang="de-DE" dirty="0" smtClean="0"/>
              <a:t> Grün oder grau, bis 6 Meter lang, kann laufen, schwimmen, tauchen, frisst Fleisch.</a:t>
            </a:r>
          </a:p>
          <a:p>
            <a:r>
              <a:rPr lang="de-DE" dirty="0" smtClean="0"/>
              <a:t> Orange</a:t>
            </a:r>
            <a:r>
              <a:rPr lang="uk-UA" dirty="0" smtClean="0"/>
              <a:t>-</a:t>
            </a:r>
            <a:r>
              <a:rPr lang="de-DE" dirty="0" smtClean="0"/>
              <a:t>schwarz, kann klettern und springen, frisst Fleisch. </a:t>
            </a:r>
          </a:p>
          <a:p>
            <a:r>
              <a:rPr lang="de-DE" dirty="0" smtClean="0"/>
              <a:t> Grau und sehr groß, lebt in Afrika, frisst Gras und Pflanzen.</a:t>
            </a:r>
          </a:p>
          <a:p>
            <a:r>
              <a:rPr lang="de-DE" dirty="0" smtClean="0"/>
              <a:t> Lustig, kann gut auf die Bäume klettern, frisst Bananen und Pflanzen.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39000" cy="1143000"/>
          </a:xfrm>
        </p:spPr>
        <p:txBody>
          <a:bodyPr/>
          <a:lstStyle/>
          <a:p>
            <a:pPr algn="ctr"/>
            <a:r>
              <a:rPr lang="de-DE" dirty="0" smtClean="0"/>
              <a:t>Rätsel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32440" cy="573325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uk-UA" sz="2000" dirty="0" smtClean="0"/>
              <a:t>1.</a:t>
            </a:r>
            <a:r>
              <a:rPr lang="de-DE" sz="2400" dirty="0" smtClean="0"/>
              <a:t>Ein sehr großes, plumpes Tier,</a:t>
            </a:r>
            <a:r>
              <a:rPr lang="uk-UA" sz="2400" dirty="0" smtClean="0"/>
              <a:t> (незграбний)</a:t>
            </a:r>
          </a:p>
          <a:p>
            <a:pPr marL="514350" indent="-514350">
              <a:buNone/>
            </a:pPr>
            <a:r>
              <a:rPr lang="de-DE" sz="2400" dirty="0" smtClean="0"/>
              <a:t>      wie viele Beine hat es? – Vier,</a:t>
            </a:r>
          </a:p>
          <a:p>
            <a:pPr marL="514350" indent="-514350">
              <a:buNone/>
            </a:pPr>
            <a:r>
              <a:rPr lang="de-DE" sz="2400" dirty="0" smtClean="0"/>
              <a:t>      doch kann es auf zwei Beinen gehen.</a:t>
            </a:r>
          </a:p>
          <a:p>
            <a:pPr marL="514350" indent="-514350">
              <a:buNone/>
            </a:pPr>
            <a:r>
              <a:rPr lang="de-DE" sz="2400" dirty="0" smtClean="0"/>
              <a:t>      Habt ihr es schon tanzen sehen? </a:t>
            </a:r>
          </a:p>
          <a:p>
            <a:pPr marL="514350" indent="-514350">
              <a:buNone/>
            </a:pPr>
            <a:r>
              <a:rPr lang="de-DE" sz="2400" dirty="0" smtClean="0"/>
              <a:t>                                   </a:t>
            </a:r>
            <a:r>
              <a:rPr lang="uk-UA" sz="2400" dirty="0" smtClean="0"/>
              <a:t>(</a:t>
            </a:r>
            <a:r>
              <a:rPr lang="de-DE" sz="2400" dirty="0" smtClean="0"/>
              <a:t>Das ist ein Bär</a:t>
            </a:r>
            <a:r>
              <a:rPr lang="uk-UA" sz="2400" dirty="0" smtClean="0"/>
              <a:t>)</a:t>
            </a:r>
          </a:p>
          <a:p>
            <a:pPr marL="514350" indent="-514350">
              <a:buNone/>
            </a:pPr>
            <a:r>
              <a:rPr lang="uk-UA" sz="2400" dirty="0" smtClean="0"/>
              <a:t>2. </a:t>
            </a:r>
            <a:r>
              <a:rPr lang="de-DE" sz="2400" dirty="0" smtClean="0"/>
              <a:t>Dieses Tier ist klein, rot, lustig, lebt im Wald und im Park.</a:t>
            </a:r>
          </a:p>
          <a:p>
            <a:pPr marL="514350" indent="-514350">
              <a:buNone/>
            </a:pPr>
            <a:r>
              <a:rPr lang="de-DE" sz="2400" dirty="0" smtClean="0"/>
              <a:t>     Es kann auf die Bäume klettern.</a:t>
            </a:r>
          </a:p>
          <a:p>
            <a:pPr marL="514350" indent="-514350">
              <a:buNone/>
            </a:pPr>
            <a:r>
              <a:rPr lang="de-DE" sz="2400" dirty="0" smtClean="0"/>
              <a:t>                                    </a:t>
            </a:r>
            <a:r>
              <a:rPr lang="uk-UA" sz="2400" dirty="0" smtClean="0"/>
              <a:t>(</a:t>
            </a:r>
            <a:r>
              <a:rPr lang="de-DE" sz="2400" dirty="0" smtClean="0"/>
              <a:t>Das ist ein Eichhörnchen</a:t>
            </a:r>
            <a:r>
              <a:rPr lang="uk-UA" sz="2400" dirty="0" smtClean="0"/>
              <a:t>)</a:t>
            </a:r>
          </a:p>
          <a:p>
            <a:pPr marL="514350" indent="-514350">
              <a:buNone/>
            </a:pPr>
            <a:r>
              <a:rPr lang="uk-UA" sz="2400" dirty="0" smtClean="0"/>
              <a:t>3. </a:t>
            </a:r>
            <a:r>
              <a:rPr lang="de-DE" sz="2400" dirty="0" smtClean="0"/>
              <a:t>Dieses Tier ist groß, grau, gefährlich </a:t>
            </a:r>
            <a:r>
              <a:rPr lang="uk-UA" sz="2400" dirty="0" smtClean="0"/>
              <a:t>(небезпечний).</a:t>
            </a:r>
            <a:endParaRPr lang="de-DE" sz="2400" dirty="0" smtClean="0"/>
          </a:p>
          <a:p>
            <a:pPr marL="514350" indent="-514350">
              <a:buNone/>
            </a:pPr>
            <a:r>
              <a:rPr lang="de-DE" sz="2400" dirty="0" smtClean="0"/>
              <a:t>     Es lebt im Wald.</a:t>
            </a:r>
          </a:p>
          <a:p>
            <a:pPr marL="514350" indent="-514350">
              <a:buNone/>
            </a:pPr>
            <a:r>
              <a:rPr lang="de-DE" sz="2400" dirty="0" smtClean="0"/>
              <a:t>                                      </a:t>
            </a:r>
            <a:r>
              <a:rPr lang="uk-UA" sz="2400" dirty="0" smtClean="0"/>
              <a:t>(</a:t>
            </a:r>
            <a:r>
              <a:rPr lang="de-DE" sz="2400" dirty="0" smtClean="0"/>
              <a:t>Das ist ein Wolf</a:t>
            </a:r>
            <a:r>
              <a:rPr lang="uk-UA" sz="2400" dirty="0" smtClean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5904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uk-UA" dirty="0" smtClean="0"/>
              <a:t>4</a:t>
            </a:r>
            <a:r>
              <a:rPr lang="uk-UA" sz="2400" dirty="0" smtClean="0"/>
              <a:t>. </a:t>
            </a:r>
            <a:r>
              <a:rPr lang="de-DE" sz="2400" dirty="0" smtClean="0"/>
              <a:t>Dieses Tier ist klein, grau, lebt im Wald und im Garten.</a:t>
            </a:r>
          </a:p>
          <a:p>
            <a:pPr marL="514350" indent="-514350">
              <a:buNone/>
            </a:pPr>
            <a:r>
              <a:rPr lang="de-DE" sz="2400" dirty="0" smtClean="0"/>
              <a:t>     Es hat viele Stacheln </a:t>
            </a:r>
            <a:r>
              <a:rPr lang="uk-UA" sz="2400" dirty="0" smtClean="0"/>
              <a:t>(колючки).</a:t>
            </a:r>
          </a:p>
          <a:p>
            <a:pPr marL="514350" indent="-514350">
              <a:buNone/>
            </a:pPr>
            <a:r>
              <a:rPr lang="de-DE" sz="2400" dirty="0" smtClean="0"/>
              <a:t>                                      </a:t>
            </a:r>
            <a:r>
              <a:rPr lang="uk-UA" sz="2400" dirty="0" smtClean="0"/>
              <a:t>(</a:t>
            </a:r>
            <a:r>
              <a:rPr lang="de-DE" sz="2400" dirty="0" smtClean="0"/>
              <a:t>Das ist ein Igel</a:t>
            </a:r>
            <a:r>
              <a:rPr lang="uk-UA" sz="2400" dirty="0" smtClean="0"/>
              <a:t>)</a:t>
            </a:r>
          </a:p>
          <a:p>
            <a:pPr marL="514350" indent="-514350">
              <a:buNone/>
            </a:pPr>
            <a:r>
              <a:rPr lang="uk-UA" sz="2400" dirty="0" smtClean="0"/>
              <a:t>5. </a:t>
            </a:r>
            <a:r>
              <a:rPr lang="de-DE" sz="2400" dirty="0" smtClean="0"/>
              <a:t>Dieses Tier lebt in Wäldern, Gärten, Parks. </a:t>
            </a:r>
          </a:p>
          <a:p>
            <a:pPr marL="514350" indent="-514350">
              <a:buNone/>
            </a:pPr>
            <a:r>
              <a:rPr lang="de-DE" sz="2400" dirty="0" smtClean="0"/>
              <a:t>    Es kann gut fliegen und singen.</a:t>
            </a:r>
          </a:p>
          <a:p>
            <a:pPr marL="514350" indent="-514350">
              <a:buNone/>
            </a:pPr>
            <a:r>
              <a:rPr lang="de-DE" sz="2400" dirty="0" smtClean="0"/>
              <a:t>                                   </a:t>
            </a:r>
            <a:r>
              <a:rPr lang="uk-UA" sz="2400" dirty="0" smtClean="0"/>
              <a:t>(</a:t>
            </a:r>
            <a:r>
              <a:rPr lang="de-DE" sz="2400" dirty="0" smtClean="0"/>
              <a:t>Das ist ein Vogel</a:t>
            </a:r>
            <a:r>
              <a:rPr lang="uk-UA" sz="2400" dirty="0" smtClean="0"/>
              <a:t>)</a:t>
            </a:r>
          </a:p>
          <a:p>
            <a:pPr marL="514350" indent="-514350">
              <a:buNone/>
            </a:pPr>
            <a:r>
              <a:rPr lang="uk-UA" sz="2400" dirty="0" smtClean="0"/>
              <a:t>6. </a:t>
            </a:r>
            <a:r>
              <a:rPr lang="de-DE" sz="2400" dirty="0" smtClean="0"/>
              <a:t>Dieses Tier lebt in Teichen. </a:t>
            </a:r>
          </a:p>
          <a:p>
            <a:pPr marL="514350" indent="-514350">
              <a:buNone/>
            </a:pPr>
            <a:r>
              <a:rPr lang="de-DE" sz="2400" dirty="0" smtClean="0"/>
              <a:t>     Es ist klein, grün oder grau.</a:t>
            </a:r>
          </a:p>
          <a:p>
            <a:pPr marL="514350" indent="-514350">
              <a:buNone/>
            </a:pPr>
            <a:r>
              <a:rPr lang="de-DE" sz="2400" dirty="0" smtClean="0"/>
              <a:t>     Es kann gut springen, tauchen und schwimmen.</a:t>
            </a:r>
          </a:p>
          <a:p>
            <a:pPr marL="514350" indent="-514350">
              <a:buNone/>
            </a:pPr>
            <a:r>
              <a:rPr lang="de-DE" sz="2400" dirty="0" smtClean="0"/>
              <a:t>                                 </a:t>
            </a:r>
            <a:r>
              <a:rPr lang="uk-UA" sz="2400" dirty="0" smtClean="0"/>
              <a:t>(</a:t>
            </a:r>
            <a:r>
              <a:rPr lang="de-DE" sz="2400" dirty="0" smtClean="0"/>
              <a:t>Das ist ein Frosch</a:t>
            </a:r>
            <a:r>
              <a:rPr lang="uk-UA" sz="2400" dirty="0" smtClean="0"/>
              <a:t>)</a:t>
            </a:r>
            <a:r>
              <a:rPr lang="de-DE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Auf Wiedersehen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Tierlexikon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568952" cy="4525963"/>
          </a:xfrm>
        </p:spPr>
        <p:txBody>
          <a:bodyPr/>
          <a:lstStyle/>
          <a:p>
            <a:r>
              <a:rPr lang="de-DE" dirty="0" smtClean="0"/>
              <a:t>der Elefant</a:t>
            </a:r>
            <a:r>
              <a:rPr lang="uk-UA" dirty="0" smtClean="0"/>
              <a:t> - слон</a:t>
            </a:r>
            <a:endParaRPr lang="de-DE" dirty="0" smtClean="0"/>
          </a:p>
          <a:p>
            <a:r>
              <a:rPr lang="de-DE" dirty="0" smtClean="0"/>
              <a:t>das Kamel</a:t>
            </a:r>
            <a:r>
              <a:rPr lang="uk-UA" dirty="0" smtClean="0"/>
              <a:t> - верблюд</a:t>
            </a:r>
            <a:endParaRPr lang="de-DE" dirty="0" smtClean="0"/>
          </a:p>
          <a:p>
            <a:r>
              <a:rPr lang="de-DE" dirty="0" smtClean="0"/>
              <a:t>der Affe </a:t>
            </a:r>
            <a:r>
              <a:rPr lang="uk-UA" dirty="0" smtClean="0"/>
              <a:t>-  мавпа</a:t>
            </a:r>
            <a:endParaRPr lang="de-DE" dirty="0" smtClean="0"/>
          </a:p>
          <a:p>
            <a:r>
              <a:rPr lang="de-DE" dirty="0" smtClean="0"/>
              <a:t>das Zebra</a:t>
            </a:r>
            <a:r>
              <a:rPr lang="uk-UA" dirty="0" smtClean="0"/>
              <a:t> - зебра</a:t>
            </a:r>
            <a:endParaRPr lang="de-DE" dirty="0" smtClean="0"/>
          </a:p>
          <a:p>
            <a:r>
              <a:rPr lang="de-DE" dirty="0" smtClean="0"/>
              <a:t>das Nilpferd</a:t>
            </a:r>
            <a:r>
              <a:rPr lang="uk-UA" dirty="0" smtClean="0"/>
              <a:t> - бегемот</a:t>
            </a:r>
            <a:endParaRPr lang="de-DE" dirty="0" smtClean="0"/>
          </a:p>
          <a:p>
            <a:r>
              <a:rPr lang="de-DE" dirty="0" smtClean="0"/>
              <a:t>die Giraffe</a:t>
            </a:r>
            <a:r>
              <a:rPr lang="uk-UA" dirty="0" smtClean="0"/>
              <a:t> – жирафа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</a:t>
            </a:r>
            <a:r>
              <a:rPr lang="de-DE" dirty="0" smtClean="0">
                <a:solidFill>
                  <a:srgbClr val="FF0000"/>
                </a:solidFill>
              </a:rPr>
              <a:t>    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gefährlich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–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    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небезпечний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der Papagei</a:t>
            </a:r>
            <a:r>
              <a:rPr lang="uk-UA" dirty="0" smtClean="0"/>
              <a:t> - папуга</a:t>
            </a:r>
            <a:endParaRPr lang="de-DE" dirty="0" smtClean="0"/>
          </a:p>
          <a:p>
            <a:r>
              <a:rPr lang="de-DE" dirty="0" smtClean="0"/>
              <a:t>das Krokodil</a:t>
            </a:r>
            <a:r>
              <a:rPr lang="uk-UA" dirty="0" smtClean="0"/>
              <a:t> - крокодил</a:t>
            </a:r>
            <a:endParaRPr lang="de-DE" dirty="0" smtClean="0"/>
          </a:p>
          <a:p>
            <a:r>
              <a:rPr lang="de-DE" dirty="0" smtClean="0"/>
              <a:t>das Nashorn</a:t>
            </a:r>
            <a:r>
              <a:rPr lang="uk-UA" dirty="0" smtClean="0"/>
              <a:t> - носоріг</a:t>
            </a:r>
            <a:endParaRPr lang="de-DE" dirty="0" smtClean="0"/>
          </a:p>
          <a:p>
            <a:r>
              <a:rPr lang="de-DE" dirty="0" smtClean="0"/>
              <a:t>der Löwe</a:t>
            </a:r>
            <a:r>
              <a:rPr lang="uk-UA" dirty="0" smtClean="0"/>
              <a:t> - лев</a:t>
            </a:r>
            <a:endParaRPr lang="de-DE" dirty="0" smtClean="0"/>
          </a:p>
          <a:p>
            <a:r>
              <a:rPr lang="de-DE" dirty="0" smtClean="0"/>
              <a:t>der Tiger</a:t>
            </a:r>
            <a:r>
              <a:rPr lang="uk-UA" dirty="0" smtClean="0"/>
              <a:t> - тигр</a:t>
            </a:r>
            <a:endParaRPr lang="de-DE" dirty="0" smtClean="0"/>
          </a:p>
          <a:p>
            <a:r>
              <a:rPr lang="de-DE" dirty="0" smtClean="0"/>
              <a:t>der Fuchs</a:t>
            </a:r>
            <a:r>
              <a:rPr lang="uk-UA" dirty="0" smtClean="0"/>
              <a:t> – лисиця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Zu welchen Bildern passen die Wörter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248472" cy="482453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Auf Bild 1 ist ein Papagei.</a:t>
            </a:r>
          </a:p>
          <a:p>
            <a:r>
              <a:rPr lang="de-DE" dirty="0" smtClean="0"/>
              <a:t>Auf Bild 2 ist ein Zebra.</a:t>
            </a:r>
          </a:p>
          <a:p>
            <a:r>
              <a:rPr lang="de-DE" dirty="0" smtClean="0"/>
              <a:t>Auf Bild 3 ist ein Kamel.</a:t>
            </a:r>
          </a:p>
          <a:p>
            <a:r>
              <a:rPr lang="de-DE" dirty="0" smtClean="0"/>
              <a:t>Auf Bild 4 ist ein Nashorn.</a:t>
            </a:r>
          </a:p>
          <a:p>
            <a:r>
              <a:rPr lang="de-DE" dirty="0" smtClean="0"/>
              <a:t>Auf Bild 5 ist ein Löwe.</a:t>
            </a:r>
          </a:p>
          <a:p>
            <a:r>
              <a:rPr lang="de-DE" dirty="0" smtClean="0"/>
              <a:t>Auf Bild 6 ist ein Elefant.</a:t>
            </a:r>
          </a:p>
          <a:p>
            <a:r>
              <a:rPr lang="de-DE" dirty="0" smtClean="0"/>
              <a:t>Auf Bild 7 ist ein Affe.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104456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/>
              <a:t>Auf Bild 8 ist ein Tiger.</a:t>
            </a:r>
          </a:p>
          <a:p>
            <a:r>
              <a:rPr lang="de-DE" dirty="0" smtClean="0"/>
              <a:t>Auf Bild 9 ist ein Krokodil.</a:t>
            </a:r>
          </a:p>
          <a:p>
            <a:r>
              <a:rPr lang="de-DE" dirty="0" smtClean="0"/>
              <a:t>Auf Bild 10 ist ein Nilpferd.</a:t>
            </a:r>
          </a:p>
          <a:p>
            <a:r>
              <a:rPr lang="de-DE" dirty="0" smtClean="0"/>
              <a:t>Auf Bild 11 ist eine Giraffe.</a:t>
            </a:r>
          </a:p>
          <a:p>
            <a:r>
              <a:rPr lang="de-DE" dirty="0" smtClean="0"/>
              <a:t>Auf Bild 12 ist ein Fuchs.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er Papagei</a:t>
            </a:r>
            <a:endParaRPr lang="ru-RU" dirty="0"/>
          </a:p>
        </p:txBody>
      </p:sp>
      <p:pic>
        <p:nvPicPr>
          <p:cNvPr id="3" name="Picture 2" descr="http://petcare.ua/user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7317201" cy="495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1143000"/>
          </a:xfrm>
        </p:spPr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as Zebra</a:t>
            </a:r>
            <a:endParaRPr lang="ru-RU" dirty="0"/>
          </a:p>
        </p:txBody>
      </p:sp>
      <p:pic>
        <p:nvPicPr>
          <p:cNvPr id="15362" name="Picture 2" descr="http://www.zoomania.org/wp-content/uploads/2011/11/Hartmanns-Zebra-web-ma_Aug_20052099-08-03_14-02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74" y="1700808"/>
            <a:ext cx="7453140" cy="498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as Kamel</a:t>
            </a:r>
            <a:r>
              <a:rPr lang="uk-UA" dirty="0" smtClean="0"/>
              <a:t>                      </a:t>
            </a:r>
            <a:endParaRPr lang="ru-RU" dirty="0"/>
          </a:p>
        </p:txBody>
      </p:sp>
      <p:pic>
        <p:nvPicPr>
          <p:cNvPr id="19458" name="Picture 2" descr="http://www.symbolsbook.ru/images/V/Verblyud2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75" y="1700808"/>
            <a:ext cx="7486755" cy="493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1143000"/>
          </a:xfrm>
        </p:spPr>
        <p:txBody>
          <a:bodyPr/>
          <a:lstStyle/>
          <a:p>
            <a:pPr algn="ctr"/>
            <a:r>
              <a:rPr lang="de-DE" dirty="0"/>
              <a:t>d</a:t>
            </a:r>
            <a:r>
              <a:rPr lang="de-DE" dirty="0" smtClean="0"/>
              <a:t>as Nashorn</a:t>
            </a:r>
            <a:endParaRPr lang="ru-RU" dirty="0"/>
          </a:p>
        </p:txBody>
      </p:sp>
      <p:pic>
        <p:nvPicPr>
          <p:cNvPr id="20482" name="Picture 2" descr="http://i.i.ua/photo/images/pic/3/5/5596453_516f5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172787" cy="482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Der Löwe</a:t>
            </a:r>
            <a:endParaRPr lang="ru-RU" dirty="0"/>
          </a:p>
        </p:txBody>
      </p:sp>
      <p:pic>
        <p:nvPicPr>
          <p:cNvPr id="21506" name="Picture 2" descr="http://lifetips.org.ua/uploads/posts/2011-12/1324140976_lonely-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6838601" cy="4665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764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Wildtiere Дикі тварини</vt:lpstr>
      <vt:lpstr>Слайд 2</vt:lpstr>
      <vt:lpstr>Tierlexikon</vt:lpstr>
      <vt:lpstr>Zu welchen Bildern passen die Wörter?</vt:lpstr>
      <vt:lpstr>der Papagei</vt:lpstr>
      <vt:lpstr>das Zebra</vt:lpstr>
      <vt:lpstr>das Kamel                      </vt:lpstr>
      <vt:lpstr>das Nashorn</vt:lpstr>
      <vt:lpstr>Der Löwe</vt:lpstr>
      <vt:lpstr>der Elefant</vt:lpstr>
      <vt:lpstr>der Affe</vt:lpstr>
      <vt:lpstr>der Tiger</vt:lpstr>
      <vt:lpstr>das Krokodil</vt:lpstr>
      <vt:lpstr>das Nilpferd</vt:lpstr>
      <vt:lpstr>die Giraffe</vt:lpstr>
      <vt:lpstr>Утворення числівників від  1 – 19</vt:lpstr>
      <vt:lpstr>Утворення числівників від  20 – 100</vt:lpstr>
      <vt:lpstr>Können –  могти, вміти</vt:lpstr>
      <vt:lpstr>Wie lange können diese Tiere leben ?</vt:lpstr>
      <vt:lpstr>Was können die Tiere?</vt:lpstr>
      <vt:lpstr>Was können die Tiere?</vt:lpstr>
      <vt:lpstr>Wer ist das ?</vt:lpstr>
      <vt:lpstr>Rätsel</vt:lpstr>
      <vt:lpstr>Слайд 24</vt:lpstr>
      <vt:lpstr>Vielen Dank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Wildtiere Дикі тварини</dc:title>
  <dc:creator>fox</dc:creator>
  <cp:lastModifiedBy>user</cp:lastModifiedBy>
  <cp:revision>221</cp:revision>
  <dcterms:created xsi:type="dcterms:W3CDTF">2015-02-21T15:34:42Z</dcterms:created>
  <dcterms:modified xsi:type="dcterms:W3CDTF">2017-10-19T20:22:13Z</dcterms:modified>
</cp:coreProperties>
</file>