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9" r:id="rId3"/>
    <p:sldId id="275" r:id="rId4"/>
    <p:sldId id="276" r:id="rId5"/>
    <p:sldId id="257" r:id="rId6"/>
    <p:sldId id="258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7" r:id="rId18"/>
    <p:sldId id="271" r:id="rId19"/>
    <p:sldId id="272" r:id="rId20"/>
    <p:sldId id="273" r:id="rId21"/>
    <p:sldId id="274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78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3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C0C1F2B-8C79-4699-AE3A-3636ECB19E9B}" type="datetimeFigureOut">
              <a:rPr lang="ru-RU" smtClean="0"/>
              <a:pPr/>
              <a:t>19.10.2017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8A853B8-1799-468F-A30B-AD7437EA7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209456" cy="864096"/>
          </a:xfrm>
        </p:spPr>
        <p:txBody>
          <a:bodyPr>
            <a:normAutofit fontScale="90000"/>
          </a:bodyPr>
          <a:lstStyle/>
          <a:p>
            <a:r>
              <a:rPr lang="uk-UA" sz="8000" dirty="0" smtClean="0"/>
              <a:t>5 – Б клас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Іра\фото школа\P101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568952" cy="5328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Наші спільні </a:t>
            </a:r>
            <a:r>
              <a:rPr lang="uk-UA" dirty="0" smtClean="0"/>
              <a:t>святкування</a:t>
            </a:r>
            <a:endParaRPr lang="uk-UA" dirty="0"/>
          </a:p>
        </p:txBody>
      </p:sp>
      <p:pic>
        <p:nvPicPr>
          <p:cNvPr id="3074" name="Picture 2" descr="C:\Users\MD\Desktop\ВЧИТЕЛЬ РОКУ\2016-03-29 фото школа\5клас виховна\0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2204864"/>
            <a:ext cx="4059238" cy="304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MD\Desktop\ВЧИТЕЛЬ РОКУ\2016-03-29 фото школа\5клас виховна\0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2204864"/>
            <a:ext cx="4059238" cy="304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Розважальні ігри</a:t>
            </a:r>
            <a:endParaRPr lang="uk-UA" dirty="0"/>
          </a:p>
        </p:txBody>
      </p:sp>
      <p:pic>
        <p:nvPicPr>
          <p:cNvPr id="4098" name="Picture 2" descr="C:\Users\MD\Desktop\ВЧИТЕЛЬ РОКУ\2016-03-29 фото школа\5клас виховна\0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-480000">
            <a:off x="340516" y="1871730"/>
            <a:ext cx="3821734" cy="3660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MD\Desktop\ВЧИТЕЛЬ РОКУ\2016-03-29 фото школа\5клас виховна\0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540000">
            <a:off x="4605894" y="1996675"/>
            <a:ext cx="4059238" cy="3514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Перший раз у 6-ий клас</a:t>
            </a:r>
            <a:endParaRPr lang="uk-UA" dirty="0"/>
          </a:p>
        </p:txBody>
      </p:sp>
      <p:pic>
        <p:nvPicPr>
          <p:cNvPr id="5122" name="Picture 2" descr="C:\Users\MD\Desktop\ВЧИТЕЛЬ РОКУ\2016-03-29 фото школа\2016-11-04 6-б клас\6-б клас 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04864"/>
            <a:ext cx="4038600" cy="3293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3" name="Picture 3" descr="C:\Users\MD\Desktop\ВЧИТЕЛЬ РОКУ\2016-03-29 фото школа\2016-11-04 6-б клас\6-б клас 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6016" y="2780928"/>
            <a:ext cx="4038600" cy="33327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Святкування другого дня вчителя</a:t>
            </a:r>
            <a:endParaRPr lang="uk-UA" dirty="0"/>
          </a:p>
        </p:txBody>
      </p:sp>
      <p:pic>
        <p:nvPicPr>
          <p:cNvPr id="6146" name="Picture 2" descr="C:\Users\MD\Desktop\ВЧИТЕЛЬ РОКУ\2016-03-29 фото школа\2016-11-04 6-б клас\6-б клас 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412776"/>
            <a:ext cx="4940866" cy="3701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7" name="Picture 3" descr="C:\Users\MD\Desktop\ВЧИТЕЛЬ РОКУ\2016-03-29 фото школа\2016-11-04 6-б клас\6-б клас 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83968" y="2729213"/>
            <a:ext cx="4320480" cy="3237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Ми – єдина команда </a:t>
            </a:r>
            <a:endParaRPr lang="uk-UA" dirty="0"/>
          </a:p>
        </p:txBody>
      </p:sp>
      <p:pic>
        <p:nvPicPr>
          <p:cNvPr id="7170" name="Picture 2" descr="C:\Users\MD\Desktop\ВЧИТЕЛЬ РОКУ\2016-03-29 фото школа\2016-11-04 6-б клас\6-б клас 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472494"/>
            <a:ext cx="4038600" cy="3025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Users\MD\Desktop\ВЧИТЕЛЬ РОКУ\2016-03-29 фото школа\2016-11-04 6-б клас\6-б клас 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88024" y="1484784"/>
            <a:ext cx="4059238" cy="3041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 Наші учасники змагань</a:t>
            </a:r>
            <a:endParaRPr lang="uk-UA" dirty="0"/>
          </a:p>
        </p:txBody>
      </p:sp>
      <p:pic>
        <p:nvPicPr>
          <p:cNvPr id="8194" name="Picture 2" descr="C:\Users\MD\Desktop\ВЧИТЕЛЬ РОКУ\2016-03-29 фото школа\2016-11-04 6-б клас\6-б клас 0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1556792"/>
            <a:ext cx="4059238" cy="3413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MD\Desktop\ВЧИТЕЛЬ РОКУ\2016-03-29 фото школа\2016-11-04 6-б клас\6-б клас 0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2" y="2636912"/>
            <a:ext cx="4059238" cy="3341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       Наші перші спільні перемоги</a:t>
            </a:r>
            <a:endParaRPr lang="uk-UA" dirty="0"/>
          </a:p>
        </p:txBody>
      </p:sp>
      <p:pic>
        <p:nvPicPr>
          <p:cNvPr id="9218" name="Picture 2" descr="C:\Users\MD\Desktop\ВЧИТЕЛЬ РОКУ\2016-03-29 фото школа\2016-11-04 6-б клас\6-б клас 0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472494"/>
            <a:ext cx="4038600" cy="3025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19" name="Picture 3" descr="C:\Users\MD\Desktop\ВЧИТЕЛЬ РОКУ\2016-03-29 фото школа\2016-11-04 6-б клас\6-б клас 0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840000">
            <a:off x="4591559" y="2650702"/>
            <a:ext cx="4059238" cy="3041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   Пасхальна презентація класу</a:t>
            </a:r>
            <a:endParaRPr lang="uk-UA" dirty="0"/>
          </a:p>
        </p:txBody>
      </p:sp>
      <p:pic>
        <p:nvPicPr>
          <p:cNvPr id="1026" name="Picture 2" descr="C:\Users\MD\Desktop\фото2017( з телефону, школа, Карпати)\20170427_1046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2924944"/>
            <a:ext cx="3987254" cy="3456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C:\Users\MD\Desktop\фото2017( з телефону, школа, Карпати)\20170427_1047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40768"/>
            <a:ext cx="4059238" cy="3744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       Шкільна поїздка до Львова</a:t>
            </a:r>
            <a:endParaRPr lang="uk-UA" dirty="0"/>
          </a:p>
        </p:txBody>
      </p:sp>
      <p:pic>
        <p:nvPicPr>
          <p:cNvPr id="10242" name="Picture 2" descr="C:\Users\MD\Desktop\ВЧИТЕЛЬ РОКУ\2016-03-29 фото школа\2016-11-04 6-б клас\6-б клас 0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472494"/>
            <a:ext cx="4038600" cy="3025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4" name="Picture 4" descr="C:\Users\MD\Desktop\ВЧИТЕЛЬ РОКУ\2016-03-29 фото школа\2016-11-04 6-б клас\6-б клас 0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6016" y="1772816"/>
            <a:ext cx="4059238" cy="3041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   </a:t>
            </a:r>
            <a:r>
              <a:rPr lang="uk-UA" dirty="0" smtClean="0"/>
              <a:t>Арена Львів</a:t>
            </a:r>
            <a:endParaRPr lang="uk-UA" dirty="0"/>
          </a:p>
        </p:txBody>
      </p:sp>
      <p:pic>
        <p:nvPicPr>
          <p:cNvPr id="11266" name="Picture 2" descr="C:\Users\MD\Desktop\ВЧИТЕЛЬ РОКУ\2016-03-29 фото школа\2016-11-04 6-б клас\6-б клас 0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2852936"/>
            <a:ext cx="4059238" cy="3557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MD\Desktop\ВЧИТЕЛЬ РОКУ\2016-03-29 фото школа\2016-11-04 6-б клас\6-б клас 0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1628800"/>
            <a:ext cx="4059238" cy="34858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  </a:t>
            </a:r>
            <a:r>
              <a:rPr lang="uk-UA" dirty="0" err="1" smtClean="0"/>
              <a:t>Брейн</a:t>
            </a:r>
            <a:r>
              <a:rPr lang="uk-UA" dirty="0" smtClean="0"/>
              <a:t> ринг</a:t>
            </a:r>
            <a:endParaRPr lang="ru-RU" dirty="0"/>
          </a:p>
        </p:txBody>
      </p:sp>
      <p:pic>
        <p:nvPicPr>
          <p:cNvPr id="1026" name="Picture 2" descr="D:\Іра\фото школа\P101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059238" cy="4320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5" name="Picture 3" descr="D:\Іра\фото школа\P1010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56792"/>
            <a:ext cx="4059238" cy="43204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 Екскурсія Львовом</a:t>
            </a:r>
            <a:endParaRPr lang="uk-UA" dirty="0"/>
          </a:p>
        </p:txBody>
      </p:sp>
      <p:pic>
        <p:nvPicPr>
          <p:cNvPr id="12290" name="Picture 2" descr="C:\Users\MD\Desktop\ВЧИТЕЛЬ РОКУ\2016-03-29 фото школа\2016-11-04 6-б клас\6-б клас 1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9264" y="1722438"/>
            <a:ext cx="3394472" cy="45259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C:\Users\MD\Desktop\ВЧИТЕЛЬ РОКУ\2016-03-29 фото школа\2016-11-04 6-б клас\6-б клас 1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70944"/>
            <a:ext cx="4038600" cy="30289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          </a:t>
            </a:r>
            <a:r>
              <a:rPr lang="uk-UA" dirty="0" smtClean="0"/>
              <a:t>Ми вже у Львові</a:t>
            </a:r>
            <a:endParaRPr lang="uk-UA" dirty="0"/>
          </a:p>
        </p:txBody>
      </p:sp>
      <p:pic>
        <p:nvPicPr>
          <p:cNvPr id="2050" name="Picture 2" descr="C:\Users\MD\Desktop\ВЧИТЕЛЬ РОКУ\2016-03-29 фото школа\2016-11-04 6-б клас\6-б клас 1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700808"/>
            <a:ext cx="4039985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C:\Users\MD\Desktop\ВЧИТЕЛЬ РОКУ\2016-03-29 фото школа\2016-11-04 6-б клас\6-б клас 1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840000">
            <a:off x="4487000" y="2202677"/>
            <a:ext cx="4039985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Свято  до  дня  народження</a:t>
            </a:r>
            <a:br>
              <a:rPr lang="uk-UA" dirty="0" smtClean="0"/>
            </a:br>
            <a:r>
              <a:rPr lang="uk-UA" dirty="0" smtClean="0"/>
              <a:t> Т. Г. Шевченка</a:t>
            </a:r>
            <a:endParaRPr lang="uk-UA" dirty="0"/>
          </a:p>
        </p:txBody>
      </p:sp>
      <p:pic>
        <p:nvPicPr>
          <p:cNvPr id="1026" name="Picture 2" descr="C:\Users\user\Pictures\школа,зима 2017рік\PB09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844824"/>
            <a:ext cx="4038600" cy="3455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C:\Users\user\Pictures\школа,зима 2017рік\PB090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852936"/>
            <a:ext cx="4347270" cy="34391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Міс нашого НВК</a:t>
            </a:r>
            <a:endParaRPr lang="uk-UA" dirty="0"/>
          </a:p>
        </p:txBody>
      </p:sp>
      <p:pic>
        <p:nvPicPr>
          <p:cNvPr id="2050" name="Picture 2" descr="C:\Users\user\Pictures\школа,зима 2017рік\PB110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059238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Pictures\школа,зима 2017рік\PB110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015722"/>
            <a:ext cx="4038600" cy="3939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Наші перемоги та грамоти</a:t>
            </a:r>
            <a:endParaRPr lang="uk-UA" dirty="0"/>
          </a:p>
        </p:txBody>
      </p:sp>
      <p:pic>
        <p:nvPicPr>
          <p:cNvPr id="3074" name="Picture 2" descr="C:\Users\user\Pictures\школа,зима 2017рік\PB110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38119" y="1722438"/>
            <a:ext cx="3476761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 descr="C:\Users\user\Pictures\школа,зима 2017рік\PB1100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900000">
            <a:off x="4677408" y="1632667"/>
            <a:ext cx="3956248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Наша  неповторна міс привабливість</a:t>
            </a:r>
            <a:endParaRPr lang="uk-UA" dirty="0"/>
          </a:p>
        </p:txBody>
      </p:sp>
      <p:pic>
        <p:nvPicPr>
          <p:cNvPr id="1027" name="Picture 3" descr="C:\Users\user\Pictures\школа,зима 2017рік\PB1100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888431" cy="45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Pictures\школа,зима 2017рік\PB110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3820319" cy="45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Наша зимова композиція</a:t>
            </a:r>
            <a:endParaRPr lang="uk-UA" dirty="0"/>
          </a:p>
        </p:txBody>
      </p:sp>
      <p:pic>
        <p:nvPicPr>
          <p:cNvPr id="2050" name="Picture 2" descr="C:\Users\user\Pictures\школа,зима 2017рік\PC0800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345638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Pictures\школа,зима 2017рік\PC0800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84390" y="2060426"/>
            <a:ext cx="4059238" cy="3628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Шкільна зимова </a:t>
            </a:r>
            <a:r>
              <a:rPr lang="uk-UA" dirty="0" err="1" smtClean="0"/>
              <a:t>ярмарка</a:t>
            </a:r>
            <a:endParaRPr lang="uk-UA" dirty="0"/>
          </a:p>
        </p:txBody>
      </p:sp>
      <p:pic>
        <p:nvPicPr>
          <p:cNvPr id="3074" name="Picture 2" descr="C:\Users\user\Pictures\школа,зима 2017рік\PC0800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405923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 descr="C:\Users\user\Pictures\школа,зима 2017рік\PC0800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600000">
            <a:off x="4716016" y="1844824"/>
            <a:ext cx="405923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Наші справедливі судді</a:t>
            </a:r>
            <a:endParaRPr lang="uk-UA" dirty="0"/>
          </a:p>
        </p:txBody>
      </p:sp>
      <p:pic>
        <p:nvPicPr>
          <p:cNvPr id="4098" name="Picture 2" descr="C:\Users\user\Pictures\школа,зима 2017рік\PC0800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486526" cy="45365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9" name="Picture 3" descr="C:\Users\user\Pictures\школа,зима 2017рік\PC0800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943384"/>
            <a:ext cx="4038600" cy="40840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Перший раз у 7-й клас</a:t>
            </a:r>
            <a:endParaRPr lang="uk-UA" dirty="0"/>
          </a:p>
        </p:txBody>
      </p:sp>
      <p:pic>
        <p:nvPicPr>
          <p:cNvPr id="1026" name="Picture 2" descr="C:\Users\user\Desktop\фото 2017 мами\20170526_093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4149" y="2081808"/>
            <a:ext cx="4059238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фото 2017 мами\20170526_0931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86597" y="2074243"/>
            <a:ext cx="4059238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Наші </a:t>
            </a:r>
            <a:r>
              <a:rPr lang="uk-UA" dirty="0" err="1" smtClean="0"/>
              <a:t>“секундант”</a:t>
            </a:r>
            <a:r>
              <a:rPr lang="uk-UA" dirty="0" smtClean="0"/>
              <a:t> та </a:t>
            </a:r>
            <a:r>
              <a:rPr lang="uk-UA" dirty="0" err="1" smtClean="0"/>
              <a:t>“суддя”</a:t>
            </a:r>
            <a:endParaRPr lang="uk-UA" dirty="0"/>
          </a:p>
        </p:txBody>
      </p:sp>
      <p:pic>
        <p:nvPicPr>
          <p:cNvPr id="1026" name="Picture 2" descr="D:\Іра\фото школа\P1010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059238" cy="4392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D:\Іра\фото школа\P101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72494"/>
            <a:ext cx="4038600" cy="3025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Рідна школа </a:t>
            </a:r>
            <a:r>
              <a:rPr lang="uk-UA" smtClean="0"/>
              <a:t>в рідному місті</a:t>
            </a:r>
            <a:endParaRPr lang="uk-UA"/>
          </a:p>
        </p:txBody>
      </p:sp>
      <p:pic>
        <p:nvPicPr>
          <p:cNvPr id="5122" name="Picture 2" descr="C:\Users\user\Desktop\Іра фото вчитель року\IMG_57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059238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 descr="C:\Users\user\Desktop\Іра фото вчитель року\IMG_57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720000">
            <a:off x="4721168" y="1653183"/>
            <a:ext cx="348580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   Наші </a:t>
            </a:r>
            <a:r>
              <a:rPr lang="uk-UA" dirty="0" smtClean="0"/>
              <a:t>непереможні </a:t>
            </a:r>
            <a:r>
              <a:rPr lang="uk-UA" dirty="0" smtClean="0"/>
              <a:t>учасники</a:t>
            </a:r>
            <a:endParaRPr lang="uk-UA" dirty="0"/>
          </a:p>
        </p:txBody>
      </p:sp>
      <p:pic>
        <p:nvPicPr>
          <p:cNvPr id="2050" name="Picture 2" descr="D:\Іра\фото школа\P1010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059238" cy="38164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1" name="Picture 3" descr="D:\Іра\фото школа\P1010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44824"/>
            <a:ext cx="4059238" cy="38164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Посвята у козачата</a:t>
            </a:r>
            <a:endParaRPr lang="ru-RU" dirty="0"/>
          </a:p>
        </p:txBody>
      </p:sp>
      <p:pic>
        <p:nvPicPr>
          <p:cNvPr id="1026" name="Picture 2" descr="D:\Іра\фото школа\P10100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059238" cy="2232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Іра\фото школа\P10100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4059238" cy="20882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D:\Іра\фото школа\P1010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4032448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D:\Іра\фото школа\P1010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861048"/>
            <a:ext cx="3960440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D:\Іра\фото школа\P1010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D:\Іра\фото школа\P10100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3816424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3" name="Picture 5" descr="D:\Іра\фото школа\P1010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92696"/>
            <a:ext cx="3720696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</a:t>
            </a:r>
            <a:r>
              <a:rPr lang="uk-UA" dirty="0" smtClean="0"/>
              <a:t>Свято </a:t>
            </a:r>
            <a:r>
              <a:rPr lang="uk-UA" dirty="0" smtClean="0"/>
              <a:t>осені</a:t>
            </a:r>
            <a:endParaRPr lang="ru-RU" dirty="0"/>
          </a:p>
        </p:txBody>
      </p:sp>
      <p:pic>
        <p:nvPicPr>
          <p:cNvPr id="4099" name="Picture 3" descr="D:\Іра\фото школа\P10100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53802" y="1722438"/>
            <a:ext cx="3645395" cy="45259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00" name="Picture 4" descr="D:\Іра\фото школа\P10100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4077072"/>
            <a:ext cx="3890356" cy="2592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01" name="Picture 5" descr="D:\Іра\фото школа\P1010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12776"/>
            <a:ext cx="3923928" cy="2592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</a:t>
            </a:r>
            <a:r>
              <a:rPr lang="ru-RU" dirty="0" err="1" smtClean="0"/>
              <a:t>Проведення</a:t>
            </a:r>
            <a:r>
              <a:rPr lang="ru-RU" dirty="0" smtClean="0"/>
              <a:t> </a:t>
            </a:r>
            <a:r>
              <a:rPr lang="ru-RU" dirty="0" err="1" smtClean="0"/>
              <a:t>виховної</a:t>
            </a:r>
            <a:r>
              <a:rPr lang="ru-RU" dirty="0" smtClean="0"/>
              <a:t> </a:t>
            </a:r>
            <a:r>
              <a:rPr lang="ru-RU" dirty="0" err="1" smtClean="0"/>
              <a:t>години</a:t>
            </a:r>
            <a:endParaRPr lang="ru-RU" dirty="0"/>
          </a:p>
        </p:txBody>
      </p:sp>
      <p:pic>
        <p:nvPicPr>
          <p:cNvPr id="1026" name="Picture 2" descr="C:\Users\MD\Desktop\ВЧИТЕЛЬ РОКУ\2016-03-29 фото школа\5клас виховна\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484784"/>
            <a:ext cx="4059238" cy="3845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C:\Users\MD\Desktop\ВЧИТЕЛЬ РОКУ\2016-03-29 фото школа\5клас виховна\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484784"/>
            <a:ext cx="4059238" cy="3845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    Наше перше новорічне свято   </a:t>
            </a:r>
            <a:endParaRPr lang="uk-UA" dirty="0"/>
          </a:p>
        </p:txBody>
      </p:sp>
      <p:pic>
        <p:nvPicPr>
          <p:cNvPr id="2050" name="Picture 2" descr="C:\Users\MD\Desktop\ВЧИТЕЛЬ РОКУ\2016-03-29 фото школа\5клас виховна\0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560" y="1988840"/>
            <a:ext cx="334786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C:\Users\MD\Desktop\ВЧИТЕЛЬ РОКУ\2016-03-29 фото школа\5клас виховна\0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540000">
            <a:off x="4749738" y="2167445"/>
            <a:ext cx="3476888" cy="3466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201</TotalTime>
  <Words>120</Words>
  <Application>Microsoft Office PowerPoint</Application>
  <PresentationFormat>Экран (4:3)</PresentationFormat>
  <Paragraphs>29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Яркая</vt:lpstr>
      <vt:lpstr>5 – Б клас</vt:lpstr>
      <vt:lpstr>                 Брейн ринг</vt:lpstr>
      <vt:lpstr>Наші “секундант” та “суддя”</vt:lpstr>
      <vt:lpstr>    Наші непереможні учасники</vt:lpstr>
      <vt:lpstr>          Посвята у козачата</vt:lpstr>
      <vt:lpstr>Слайд 6</vt:lpstr>
      <vt:lpstr>                  Свято осені</vt:lpstr>
      <vt:lpstr>    Проведення виховної години</vt:lpstr>
      <vt:lpstr>     Наше перше новорічне свято   </vt:lpstr>
      <vt:lpstr>      Наші спільні святкування</vt:lpstr>
      <vt:lpstr>              Розважальні ігри</vt:lpstr>
      <vt:lpstr>        Перший раз у 6-ий клас</vt:lpstr>
      <vt:lpstr>Святкування другого дня вчителя</vt:lpstr>
      <vt:lpstr>              Ми – єдина команда </vt:lpstr>
      <vt:lpstr>  Наші учасники змагань</vt:lpstr>
      <vt:lpstr>        Наші перші спільні перемоги</vt:lpstr>
      <vt:lpstr>    Пасхальна презентація класу</vt:lpstr>
      <vt:lpstr>        Шкільна поїздка до Львова</vt:lpstr>
      <vt:lpstr>    Арена Львів</vt:lpstr>
      <vt:lpstr>  Екскурсія Львовом</vt:lpstr>
      <vt:lpstr>           Ми вже у Львові</vt:lpstr>
      <vt:lpstr>Свято  до  дня  народження  Т. Г. Шевченка</vt:lpstr>
      <vt:lpstr>Міс нашого НВК</vt:lpstr>
      <vt:lpstr>Наші перемоги та грамоти</vt:lpstr>
      <vt:lpstr>Наша  неповторна міс привабливість</vt:lpstr>
      <vt:lpstr>Наша зимова композиція</vt:lpstr>
      <vt:lpstr>Шкільна зимова ярмарка</vt:lpstr>
      <vt:lpstr>Наші справедливі судді</vt:lpstr>
      <vt:lpstr>Перший раз у 7-й клас</vt:lpstr>
      <vt:lpstr>Рідна школа в рідному місті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– Б клас</dc:title>
  <dc:creator>fox</dc:creator>
  <cp:lastModifiedBy>user</cp:lastModifiedBy>
  <cp:revision>92</cp:revision>
  <dcterms:created xsi:type="dcterms:W3CDTF">2015-11-21T12:23:29Z</dcterms:created>
  <dcterms:modified xsi:type="dcterms:W3CDTF">2017-10-19T18:42:32Z</dcterms:modified>
</cp:coreProperties>
</file>