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6" r:id="rId22"/>
    <p:sldId id="277" r:id="rId23"/>
    <p:sldId id="280" r:id="rId24"/>
    <p:sldId id="285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380" autoAdjust="0"/>
    <p:restoredTop sz="95485" autoAdjust="0"/>
  </p:normalViewPr>
  <p:slideViewPr>
    <p:cSldViewPr>
      <p:cViewPr varScale="1">
        <p:scale>
          <a:sx n="62" d="100"/>
          <a:sy n="62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DFB7-9190-41E1-81AE-03EEADF7F106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400E2-12A4-4BD1-973D-B42B2E4BFB7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D1C07A-FD84-4C2F-B3F8-95F172A72D1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0E4DF-87D1-46A2-9941-D32091A178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Berufe</a:t>
            </a:r>
            <a:br>
              <a:rPr lang="de-DE" dirty="0" smtClean="0"/>
            </a:br>
            <a:r>
              <a:rPr lang="de-DE" dirty="0" smtClean="0"/>
              <a:t>Was sind sie von Beruf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Підготувала: </a:t>
            </a:r>
            <a:r>
              <a:rPr lang="uk-UA" sz="2000" dirty="0" err="1" smtClean="0"/>
              <a:t>Сакалюк</a:t>
            </a:r>
            <a:r>
              <a:rPr lang="uk-UA" sz="2000" dirty="0" smtClean="0"/>
              <a:t> І.Б.</a:t>
            </a:r>
          </a:p>
          <a:p>
            <a:r>
              <a:rPr lang="uk-UA" sz="2000" dirty="0" smtClean="0"/>
              <a:t>Вчитель німецької мови</a:t>
            </a:r>
          </a:p>
          <a:p>
            <a:r>
              <a:rPr lang="uk-UA" sz="2000" dirty="0" smtClean="0"/>
              <a:t>Борщівського НВК “ЗНЗ І-ІІІ ст. №3</a:t>
            </a:r>
          </a:p>
          <a:p>
            <a:r>
              <a:rPr lang="uk-UA" sz="2000" dirty="0" smtClean="0"/>
              <a:t>гімназія ім. Р. </a:t>
            </a:r>
            <a:r>
              <a:rPr lang="uk-UA" sz="2000" dirty="0" err="1" smtClean="0"/>
              <a:t>Андріяшика</a:t>
            </a:r>
            <a:endParaRPr lang="uk-UA" sz="20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Verk</a:t>
            </a:r>
            <a:r>
              <a:rPr lang="de-DE" dirty="0" err="1" smtClean="0"/>
              <a:t>äufer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3429000"/>
            <a:ext cx="2304256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fox\Desktop\prodavc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373427" cy="423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Manager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924944"/>
            <a:ext cx="3815408" cy="2636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fox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409928" cy="403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Programmierer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56992"/>
            <a:ext cx="2376264" cy="1887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fox\Desktop\programmer_27_8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99" y="2204864"/>
            <a:ext cx="645720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Bibliothekar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C:\Users\fox\Desktop\bibliote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2179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</a:t>
            </a:r>
            <a:r>
              <a:rPr lang="de-DE" dirty="0" err="1" smtClean="0"/>
              <a:t>üler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780928"/>
            <a:ext cx="2088232" cy="3543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fox\Desktop\1sentyabrya2a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274433" cy="466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Student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501008"/>
            <a:ext cx="2952328" cy="1815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fox\Desktop\5444603161_b29b3282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348880"/>
            <a:ext cx="653798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ctr"/>
            <a:r>
              <a:rPr lang="de-DE" dirty="0" smtClean="0"/>
              <a:t>Der Rentner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221088"/>
            <a:ext cx="2016224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fox\Desktop\1_52551eeb7129252551eeb712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552728" cy="443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Bildet die Femininum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Schneider</a:t>
            </a:r>
          </a:p>
          <a:p>
            <a:r>
              <a:rPr lang="de-DE" dirty="0" smtClean="0"/>
              <a:t>Der Verkäufer</a:t>
            </a:r>
          </a:p>
          <a:p>
            <a:r>
              <a:rPr lang="de-DE" dirty="0" smtClean="0"/>
              <a:t>Der Maler </a:t>
            </a:r>
          </a:p>
          <a:p>
            <a:r>
              <a:rPr lang="de-DE" dirty="0" smtClean="0"/>
              <a:t>Der Ar</a:t>
            </a:r>
            <a:r>
              <a:rPr lang="en-US" dirty="0" err="1" smtClean="0"/>
              <a:t>zt</a:t>
            </a:r>
            <a:r>
              <a:rPr lang="en-US" dirty="0" smtClean="0"/>
              <a:t>                          </a:t>
            </a:r>
            <a:endParaRPr lang="de-DE" dirty="0" smtClean="0"/>
          </a:p>
          <a:p>
            <a:r>
              <a:rPr lang="de-DE" dirty="0" smtClean="0"/>
              <a:t>Der Bibliothekar</a:t>
            </a:r>
            <a:endParaRPr lang="de-DE" sz="48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Der Lehrer </a:t>
            </a:r>
          </a:p>
          <a:p>
            <a:r>
              <a:rPr lang="de-DE" dirty="0" smtClean="0"/>
              <a:t>Der Rentner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30689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+ </a:t>
            </a:r>
            <a:r>
              <a:rPr lang="de-DE" sz="4800" dirty="0" smtClean="0">
                <a:solidFill>
                  <a:srgbClr val="FF0000"/>
                </a:solidFill>
              </a:rPr>
              <a:t>in</a:t>
            </a:r>
            <a:endParaRPr lang="uk-UA" sz="48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59832" y="2204864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Maskulinum oder Femininum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35480"/>
            <a:ext cx="7571184" cy="43891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dirty="0" smtClean="0"/>
              <a:t>Schüler</a:t>
            </a:r>
          </a:p>
          <a:p>
            <a:pPr algn="ctr"/>
            <a:r>
              <a:rPr lang="de-DE" dirty="0" err="1" smtClean="0"/>
              <a:t>Är</a:t>
            </a:r>
            <a:r>
              <a:rPr lang="en-US" dirty="0" err="1" smtClean="0"/>
              <a:t>ztin</a:t>
            </a:r>
            <a:endParaRPr lang="en-US" dirty="0" smtClean="0"/>
          </a:p>
          <a:p>
            <a:pPr algn="ctr"/>
            <a:r>
              <a:rPr lang="en-US" dirty="0" err="1" smtClean="0"/>
              <a:t>Malerin</a:t>
            </a:r>
            <a:endParaRPr lang="en-US" dirty="0" smtClean="0"/>
          </a:p>
          <a:p>
            <a:pPr algn="ctr"/>
            <a:r>
              <a:rPr lang="en-US" dirty="0" err="1" smtClean="0"/>
              <a:t>Programmierer</a:t>
            </a:r>
            <a:endParaRPr lang="en-US" dirty="0" smtClean="0"/>
          </a:p>
          <a:p>
            <a:pPr algn="ctr"/>
            <a:r>
              <a:rPr lang="en-US" dirty="0" smtClean="0"/>
              <a:t>B</a:t>
            </a:r>
            <a:r>
              <a:rPr lang="de-DE" dirty="0" err="1" smtClean="0"/>
              <a:t>äuerin</a:t>
            </a:r>
            <a:endParaRPr lang="de-DE" dirty="0" smtClean="0"/>
          </a:p>
          <a:p>
            <a:pPr algn="ctr"/>
            <a:r>
              <a:rPr lang="de-DE" dirty="0" smtClean="0"/>
              <a:t>Arbeiter</a:t>
            </a:r>
          </a:p>
          <a:p>
            <a:pPr algn="ctr"/>
            <a:r>
              <a:rPr lang="de-DE" dirty="0" smtClean="0"/>
              <a:t>Schülerin</a:t>
            </a:r>
          </a:p>
          <a:p>
            <a:pPr algn="ctr"/>
            <a:r>
              <a:rPr lang="de-DE" dirty="0" smtClean="0"/>
              <a:t>Schneider</a:t>
            </a:r>
          </a:p>
          <a:p>
            <a:pPr algn="ctr"/>
            <a:r>
              <a:rPr lang="de-DE" dirty="0" smtClean="0"/>
              <a:t>Lehrerin</a:t>
            </a:r>
          </a:p>
          <a:p>
            <a:pPr algn="ctr"/>
            <a:r>
              <a:rPr lang="de-DE" dirty="0" smtClean="0"/>
              <a:t>Bibliothekarin</a:t>
            </a:r>
          </a:p>
          <a:p>
            <a:pPr algn="ctr"/>
            <a:r>
              <a:rPr lang="de-DE" dirty="0" smtClean="0"/>
              <a:t>Bäcker</a:t>
            </a:r>
          </a:p>
          <a:p>
            <a:pPr algn="ctr"/>
            <a:r>
              <a:rPr lang="de-DE" dirty="0" smtClean="0"/>
              <a:t>Studentin</a:t>
            </a:r>
          </a:p>
          <a:p>
            <a:pPr algn="ctr"/>
            <a:r>
              <a:rPr lang="de-DE" dirty="0" smtClean="0"/>
              <a:t>Rentner</a:t>
            </a:r>
          </a:p>
          <a:p>
            <a:pPr algn="ctr"/>
            <a:r>
              <a:rPr lang="de-DE" dirty="0" smtClean="0"/>
              <a:t>Rentnerin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06896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Der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Die </a:t>
            </a:r>
            <a:endParaRPr lang="uk-UA" sz="4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3429000"/>
            <a:ext cx="18002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4077072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Possessivpronomen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Ich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0000"/>
                </a:solidFill>
              </a:rPr>
              <a:t>mein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meine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 Du – </a:t>
            </a:r>
            <a:r>
              <a:rPr lang="en-US" dirty="0" err="1" smtClean="0">
                <a:solidFill>
                  <a:srgbClr val="FF0000"/>
                </a:solidFill>
              </a:rPr>
              <a:t>dein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deine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Er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sein</a:t>
            </a:r>
            <a:r>
              <a:rPr lang="en-US" dirty="0" smtClean="0">
                <a:solidFill>
                  <a:srgbClr val="FF0000"/>
                </a:solidFill>
              </a:rPr>
              <a:t>, seine</a:t>
            </a:r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sie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err="1" smtClean="0"/>
              <a:t>wir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unser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unsere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err="1" smtClean="0"/>
              <a:t>ihr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euer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eure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sie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Sie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Berufslexikon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Arbeiter</a:t>
            </a:r>
            <a:r>
              <a:rPr lang="en-US" dirty="0" smtClean="0"/>
              <a:t> –  </a:t>
            </a:r>
            <a:r>
              <a:rPr lang="uk-UA" dirty="0" smtClean="0"/>
              <a:t>робітник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Bauer – </a:t>
            </a:r>
            <a:r>
              <a:rPr lang="uk-UA" dirty="0" smtClean="0"/>
              <a:t> селянин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Arzt</a:t>
            </a:r>
            <a:r>
              <a:rPr lang="en-US" dirty="0" smtClean="0"/>
              <a:t> –</a:t>
            </a:r>
            <a:r>
              <a:rPr lang="uk-UA" dirty="0" smtClean="0"/>
              <a:t> лікар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Schneider –</a:t>
            </a:r>
            <a:r>
              <a:rPr lang="uk-UA" dirty="0" smtClean="0"/>
              <a:t> кравець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B</a:t>
            </a:r>
            <a:r>
              <a:rPr lang="de-DE" dirty="0" smtClean="0"/>
              <a:t>ä</a:t>
            </a:r>
            <a:r>
              <a:rPr lang="en-US" dirty="0" err="1" smtClean="0"/>
              <a:t>cker</a:t>
            </a:r>
            <a:r>
              <a:rPr lang="en-US" dirty="0" smtClean="0"/>
              <a:t> –</a:t>
            </a:r>
            <a:r>
              <a:rPr lang="uk-UA" dirty="0" smtClean="0"/>
              <a:t> пекар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Lehrer –</a:t>
            </a:r>
            <a:r>
              <a:rPr lang="uk-UA" dirty="0" smtClean="0"/>
              <a:t> вчитель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Maler</a:t>
            </a:r>
            <a:r>
              <a:rPr lang="en-US" dirty="0" smtClean="0"/>
              <a:t> –</a:t>
            </a:r>
            <a:r>
              <a:rPr lang="uk-UA" dirty="0" smtClean="0"/>
              <a:t> художник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Verk</a:t>
            </a:r>
            <a:r>
              <a:rPr lang="de-DE" dirty="0" smtClean="0"/>
              <a:t>ä</a:t>
            </a:r>
            <a:r>
              <a:rPr lang="en-US" dirty="0" err="1" smtClean="0"/>
              <a:t>ufer</a:t>
            </a:r>
            <a:r>
              <a:rPr lang="en-US" dirty="0" smtClean="0"/>
              <a:t> –</a:t>
            </a:r>
            <a:r>
              <a:rPr lang="uk-UA" dirty="0" smtClean="0"/>
              <a:t> продавець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Manager –</a:t>
            </a:r>
            <a:r>
              <a:rPr lang="uk-UA" dirty="0" smtClean="0"/>
              <a:t> менеджер</a:t>
            </a:r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Programmierer</a:t>
            </a:r>
            <a:r>
              <a:rPr lang="en-US" dirty="0" smtClean="0"/>
              <a:t> –</a:t>
            </a:r>
            <a:r>
              <a:rPr lang="uk-UA" dirty="0" smtClean="0"/>
              <a:t> програміст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Bibliothekar</a:t>
            </a:r>
            <a:r>
              <a:rPr lang="en-US" dirty="0" smtClean="0"/>
              <a:t> –</a:t>
            </a:r>
            <a:r>
              <a:rPr lang="uk-UA" dirty="0" smtClean="0"/>
              <a:t> бібліотекар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</a:t>
            </a:r>
            <a:r>
              <a:rPr lang="de-DE" dirty="0" err="1" smtClean="0"/>
              <a:t>üler</a:t>
            </a:r>
            <a:r>
              <a:rPr lang="de-DE" dirty="0" smtClean="0"/>
              <a:t> </a:t>
            </a:r>
            <a:r>
              <a:rPr lang="en-US" dirty="0" smtClean="0"/>
              <a:t> </a:t>
            </a:r>
            <a:r>
              <a:rPr lang="uk-UA" dirty="0" smtClean="0"/>
              <a:t>- учень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Student – </a:t>
            </a:r>
            <a:r>
              <a:rPr lang="uk-UA" dirty="0" smtClean="0"/>
              <a:t> студент</a:t>
            </a:r>
            <a:endParaRPr lang="en-US" dirty="0" smtClean="0"/>
          </a:p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Rentner</a:t>
            </a:r>
            <a:r>
              <a:rPr lang="en-US" dirty="0" smtClean="0"/>
              <a:t> –</a:t>
            </a:r>
            <a:r>
              <a:rPr lang="uk-UA" dirty="0" smtClean="0"/>
              <a:t> пенсіонер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de-DE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Verbindet die </a:t>
            </a:r>
            <a:r>
              <a:rPr lang="de-DE" dirty="0" smtClean="0"/>
              <a:t>Wortteile</a:t>
            </a: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smtClean="0"/>
              <a:t>Program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Studen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 err="1" smtClean="0"/>
              <a:t>Ver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Bäuer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Rent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Der Inge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Bibliothe</a:t>
            </a:r>
            <a:r>
              <a:rPr lang="uk-UA" dirty="0" smtClean="0"/>
              <a:t>-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 err="1" smtClean="0"/>
              <a:t>Mana</a:t>
            </a: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-</a:t>
            </a:r>
            <a:r>
              <a:rPr lang="de-DE" dirty="0" err="1" smtClean="0"/>
              <a:t>käufer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karin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nieur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ger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tin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smtClean="0"/>
              <a:t>in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nerin</a:t>
            </a:r>
            <a:endParaRPr lang="uk-UA" dirty="0" smtClean="0"/>
          </a:p>
          <a:p>
            <a:r>
              <a:rPr lang="uk-UA" dirty="0" smtClean="0"/>
              <a:t>-</a:t>
            </a:r>
            <a:r>
              <a:rPr lang="de-DE" dirty="0" err="1" smtClean="0"/>
              <a:t>mierer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2348880"/>
            <a:ext cx="1512168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Trennt die Wortschlange und schreibt die Sätze richtig </a:t>
            </a:r>
            <a:r>
              <a:rPr lang="de-DE" dirty="0" smtClean="0"/>
              <a:t>auf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e </a:t>
            </a:r>
            <a:r>
              <a:rPr lang="en-US" dirty="0" err="1" smtClean="0"/>
              <a:t>i</a:t>
            </a:r>
            <a:r>
              <a:rPr lang="en-US" dirty="0" smtClean="0"/>
              <a:t> n</a:t>
            </a:r>
            <a:r>
              <a:rPr lang="uk-UA" dirty="0" smtClean="0"/>
              <a:t> / </a:t>
            </a:r>
            <a:r>
              <a:rPr lang="en-US" dirty="0" smtClean="0"/>
              <a:t> v</a:t>
            </a:r>
            <a:r>
              <a:rPr lang="uk-UA" dirty="0" smtClean="0"/>
              <a:t> </a:t>
            </a:r>
            <a:r>
              <a:rPr lang="en-US" dirty="0" smtClean="0"/>
              <a:t>a</a:t>
            </a:r>
            <a:r>
              <a:rPr lang="uk-UA" dirty="0" smtClean="0"/>
              <a:t> </a:t>
            </a:r>
            <a:r>
              <a:rPr lang="en-US" dirty="0" smtClean="0"/>
              <a:t>t</a:t>
            </a:r>
            <a:r>
              <a:rPr lang="uk-UA" dirty="0" smtClean="0"/>
              <a:t> </a:t>
            </a:r>
            <a:r>
              <a:rPr lang="en-US" dirty="0" smtClean="0"/>
              <a:t>e</a:t>
            </a:r>
            <a:r>
              <a:rPr lang="uk-UA" dirty="0" smtClean="0"/>
              <a:t> </a:t>
            </a:r>
            <a:r>
              <a:rPr lang="en-US" dirty="0" smtClean="0"/>
              <a:t>r</a:t>
            </a:r>
            <a:r>
              <a:rPr lang="uk-UA" dirty="0" smtClean="0"/>
              <a:t> / </a:t>
            </a:r>
            <a:r>
              <a:rPr lang="en-US" dirty="0" err="1" smtClean="0"/>
              <a:t>i</a:t>
            </a:r>
            <a:r>
              <a:rPr lang="uk-UA" dirty="0" smtClean="0"/>
              <a:t> </a:t>
            </a:r>
            <a:r>
              <a:rPr lang="en-US" dirty="0" smtClean="0"/>
              <a:t>s</a:t>
            </a:r>
            <a:r>
              <a:rPr lang="uk-UA" dirty="0" smtClean="0"/>
              <a:t> </a:t>
            </a:r>
            <a:r>
              <a:rPr lang="en-US" dirty="0" smtClean="0"/>
              <a:t>t</a:t>
            </a:r>
            <a:r>
              <a:rPr lang="uk-UA" dirty="0" smtClean="0"/>
              <a:t> / </a:t>
            </a:r>
            <a:r>
              <a:rPr lang="en-US" dirty="0" smtClean="0"/>
              <a:t>l</a:t>
            </a:r>
            <a:r>
              <a:rPr lang="uk-UA" dirty="0" smtClean="0"/>
              <a:t> </a:t>
            </a:r>
            <a:r>
              <a:rPr lang="en-US" dirty="0" smtClean="0"/>
              <a:t>e</a:t>
            </a:r>
            <a:r>
              <a:rPr lang="uk-UA" dirty="0" smtClean="0"/>
              <a:t> </a:t>
            </a:r>
            <a:r>
              <a:rPr lang="en-US" dirty="0" smtClean="0"/>
              <a:t>h</a:t>
            </a:r>
            <a:r>
              <a:rPr lang="uk-UA" dirty="0" smtClean="0"/>
              <a:t> </a:t>
            </a:r>
            <a:r>
              <a:rPr lang="en-US" dirty="0" smtClean="0"/>
              <a:t>r</a:t>
            </a:r>
            <a:r>
              <a:rPr lang="uk-UA" dirty="0" smtClean="0"/>
              <a:t> </a:t>
            </a:r>
            <a:r>
              <a:rPr lang="en-US" dirty="0" smtClean="0"/>
              <a:t>e</a:t>
            </a:r>
            <a:r>
              <a:rPr lang="uk-UA" dirty="0" smtClean="0"/>
              <a:t> </a:t>
            </a:r>
            <a:r>
              <a:rPr lang="en-US" dirty="0" smtClean="0"/>
              <a:t>r.</a:t>
            </a:r>
            <a:r>
              <a:rPr lang="uk-UA" dirty="0" smtClean="0"/>
              <a:t> – </a:t>
            </a:r>
            <a:endParaRPr lang="de-DE" dirty="0" smtClean="0"/>
          </a:p>
          <a:p>
            <a:r>
              <a:rPr lang="de-DE" b="1" dirty="0" smtClean="0"/>
              <a:t>                 </a:t>
            </a:r>
            <a:r>
              <a:rPr lang="de-DE" b="1" dirty="0" smtClean="0">
                <a:solidFill>
                  <a:srgbClr val="FF0000"/>
                </a:solidFill>
              </a:rPr>
              <a:t>Mein   Vater ist Lehrer.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Seinemutteristverk</a:t>
            </a:r>
            <a:r>
              <a:rPr lang="de-DE" dirty="0" err="1" smtClean="0"/>
              <a:t>äuferin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Ihreomaistrentnerin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Deineschwesteristschülerin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Meinetanteistär</a:t>
            </a:r>
            <a:r>
              <a:rPr lang="en-US" dirty="0" err="1" smtClean="0"/>
              <a:t>ztin</a:t>
            </a:r>
            <a:r>
              <a:rPr lang="en-US" dirty="0" smtClean="0"/>
              <a:t>.</a:t>
            </a:r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Ergänzt die </a:t>
            </a:r>
            <a:r>
              <a:rPr lang="de-DE" dirty="0" smtClean="0"/>
              <a:t>Possessivpronomen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</a:t>
            </a:r>
            <a:r>
              <a:rPr lang="uk-UA" dirty="0" smtClean="0"/>
              <a:t>:</a:t>
            </a:r>
            <a:r>
              <a:rPr lang="de-DE" dirty="0" smtClean="0"/>
              <a:t> Das ist </a:t>
            </a:r>
            <a:r>
              <a:rPr lang="de-DE" dirty="0" smtClean="0">
                <a:solidFill>
                  <a:srgbClr val="FF0000"/>
                </a:solidFill>
              </a:rPr>
              <a:t>mein </a:t>
            </a:r>
            <a:r>
              <a:rPr lang="de-DE" dirty="0" smtClean="0"/>
              <a:t>Onkel.</a:t>
            </a:r>
          </a:p>
          <a:p>
            <a:r>
              <a:rPr lang="de-DE" dirty="0" smtClean="0"/>
              <a:t>er</a:t>
            </a:r>
            <a:r>
              <a:rPr lang="uk-UA" dirty="0" smtClean="0"/>
              <a:t>:</a:t>
            </a:r>
            <a:r>
              <a:rPr lang="de-DE" dirty="0" smtClean="0"/>
              <a:t> Das sind …… Eltern.</a:t>
            </a:r>
          </a:p>
          <a:p>
            <a:r>
              <a:rPr lang="de-DE" dirty="0" smtClean="0"/>
              <a:t>wir</a:t>
            </a:r>
            <a:r>
              <a:rPr lang="uk-UA" dirty="0" smtClean="0"/>
              <a:t>:</a:t>
            </a:r>
            <a:r>
              <a:rPr lang="de-DE" dirty="0" smtClean="0"/>
              <a:t> Das sind …… Großeltern.</a:t>
            </a:r>
          </a:p>
          <a:p>
            <a:r>
              <a:rPr lang="de-DE" dirty="0" smtClean="0"/>
              <a:t>du</a:t>
            </a:r>
            <a:r>
              <a:rPr lang="uk-UA" dirty="0" smtClean="0"/>
              <a:t>:</a:t>
            </a:r>
            <a:r>
              <a:rPr lang="de-DE" dirty="0" smtClean="0"/>
              <a:t> Ist das …… Kusine</a:t>
            </a:r>
            <a:r>
              <a:rPr lang="uk-UA" dirty="0" smtClean="0"/>
              <a:t>?</a:t>
            </a:r>
            <a:endParaRPr lang="de-DE" dirty="0" smtClean="0"/>
          </a:p>
          <a:p>
            <a:r>
              <a:rPr lang="uk-UA" dirty="0" smtClean="0"/>
              <a:t>(</a:t>
            </a:r>
            <a:r>
              <a:rPr lang="de-DE" dirty="0" smtClean="0"/>
              <a:t>Anna</a:t>
            </a:r>
            <a:r>
              <a:rPr lang="uk-UA" dirty="0" smtClean="0"/>
              <a:t>)</a:t>
            </a:r>
            <a:r>
              <a:rPr lang="de-DE" dirty="0" smtClean="0"/>
              <a:t>sie</a:t>
            </a:r>
            <a:r>
              <a:rPr lang="uk-UA" dirty="0" smtClean="0"/>
              <a:t>:</a:t>
            </a:r>
            <a:r>
              <a:rPr lang="de-DE" dirty="0" smtClean="0"/>
              <a:t> Das ist …… Tante.</a:t>
            </a:r>
          </a:p>
          <a:p>
            <a:r>
              <a:rPr lang="uk-UA" dirty="0" smtClean="0"/>
              <a:t>(</a:t>
            </a:r>
            <a:r>
              <a:rPr lang="de-DE" dirty="0" smtClean="0"/>
              <a:t>Anna und Paul</a:t>
            </a:r>
            <a:r>
              <a:rPr lang="uk-UA" dirty="0" smtClean="0"/>
              <a:t>)</a:t>
            </a:r>
            <a:r>
              <a:rPr lang="de-DE" dirty="0" smtClean="0"/>
              <a:t> sie</a:t>
            </a:r>
            <a:r>
              <a:rPr lang="uk-UA" dirty="0" smtClean="0"/>
              <a:t>:</a:t>
            </a:r>
            <a:r>
              <a:rPr lang="de-DE" dirty="0" smtClean="0"/>
              <a:t> Das ist …… Cousin.</a:t>
            </a:r>
          </a:p>
          <a:p>
            <a:r>
              <a:rPr lang="de-DE" dirty="0" smtClean="0"/>
              <a:t>ihr</a:t>
            </a:r>
            <a:r>
              <a:rPr lang="uk-UA" dirty="0" smtClean="0"/>
              <a:t>:</a:t>
            </a:r>
            <a:r>
              <a:rPr lang="de-DE" dirty="0" smtClean="0"/>
              <a:t> Ist das …… Bruder</a:t>
            </a:r>
            <a:r>
              <a:rPr lang="uk-UA" dirty="0" smtClean="0"/>
              <a:t>?</a:t>
            </a:r>
            <a:r>
              <a:rPr lang="de-DE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Verbindet und bildet die Sätze nach dem </a:t>
            </a:r>
            <a:r>
              <a:rPr lang="de-DE" dirty="0" smtClean="0"/>
              <a:t>Muster</a:t>
            </a: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Schneider</a:t>
            </a:r>
          </a:p>
          <a:p>
            <a:r>
              <a:rPr lang="de-DE" dirty="0" smtClean="0"/>
              <a:t>Der Maler</a:t>
            </a:r>
          </a:p>
          <a:p>
            <a:r>
              <a:rPr lang="de-DE" dirty="0" smtClean="0"/>
              <a:t>Der Student</a:t>
            </a:r>
          </a:p>
          <a:p>
            <a:r>
              <a:rPr lang="de-DE" dirty="0" smtClean="0"/>
              <a:t>Der Arzt</a:t>
            </a:r>
          </a:p>
          <a:p>
            <a:r>
              <a:rPr lang="de-DE" dirty="0" smtClean="0"/>
              <a:t>Der Verkäufer</a:t>
            </a:r>
          </a:p>
          <a:p>
            <a:r>
              <a:rPr lang="de-DE" dirty="0" smtClean="0"/>
              <a:t>Der Programmierer</a:t>
            </a:r>
          </a:p>
          <a:p>
            <a:r>
              <a:rPr lang="de-DE" dirty="0" smtClean="0"/>
              <a:t>Der Schüler</a:t>
            </a:r>
          </a:p>
          <a:p>
            <a:pPr algn="ctr">
              <a:buNone/>
            </a:pPr>
            <a:r>
              <a:rPr lang="de-DE" b="1" i="1" dirty="0" smtClean="0">
                <a:solidFill>
                  <a:srgbClr val="FF0000"/>
                </a:solidFill>
              </a:rPr>
              <a:t>Der Schneider näht.                     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Kranken behandeln</a:t>
            </a:r>
          </a:p>
          <a:p>
            <a:r>
              <a:rPr lang="de-DE" dirty="0" smtClean="0"/>
              <a:t>studieren</a:t>
            </a:r>
          </a:p>
          <a:p>
            <a:r>
              <a:rPr lang="de-DE" dirty="0" smtClean="0"/>
              <a:t>programmieren</a:t>
            </a:r>
          </a:p>
          <a:p>
            <a:r>
              <a:rPr lang="de-DE" dirty="0" smtClean="0"/>
              <a:t>lernen </a:t>
            </a:r>
          </a:p>
          <a:p>
            <a:r>
              <a:rPr lang="de-DE" dirty="0" smtClean="0"/>
              <a:t>nähen</a:t>
            </a:r>
          </a:p>
          <a:p>
            <a:r>
              <a:rPr lang="de-DE" dirty="0" smtClean="0"/>
              <a:t>malen</a:t>
            </a:r>
          </a:p>
          <a:p>
            <a:r>
              <a:rPr lang="de-DE" dirty="0" smtClean="0"/>
              <a:t>verkaufen</a:t>
            </a:r>
            <a:endParaRPr lang="uk-UA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43808" y="2276872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Verbsendungen im Präsens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de-DE" dirty="0" smtClean="0"/>
              <a:t>ich – </a:t>
            </a:r>
            <a:r>
              <a:rPr lang="de-DE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de-DE" dirty="0" smtClean="0"/>
              <a:t>du –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de-DE" dirty="0" smtClean="0">
                <a:solidFill>
                  <a:srgbClr val="FF0000"/>
                </a:solidFill>
              </a:rPr>
              <a:t>e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  <a:r>
              <a:rPr lang="de-DE" dirty="0" err="1" smtClean="0">
                <a:solidFill>
                  <a:srgbClr val="FF0000"/>
                </a:solidFill>
              </a:rPr>
              <a:t>st</a:t>
            </a:r>
            <a:endParaRPr lang="de-DE" dirty="0" smtClean="0">
              <a:solidFill>
                <a:srgbClr val="FF0000"/>
              </a:solidFill>
            </a:endParaRPr>
          </a:p>
          <a:p>
            <a:pPr algn="ctr"/>
            <a:r>
              <a:rPr lang="de-DE" dirty="0" smtClean="0"/>
              <a:t>er</a:t>
            </a:r>
          </a:p>
          <a:p>
            <a:pPr algn="ctr"/>
            <a:r>
              <a:rPr lang="uk-UA" dirty="0" smtClean="0"/>
              <a:t>        </a:t>
            </a:r>
            <a:r>
              <a:rPr lang="de-DE" dirty="0" smtClean="0"/>
              <a:t>sie  </a:t>
            </a:r>
            <a:r>
              <a:rPr lang="uk-UA" dirty="0" smtClean="0"/>
              <a:t>        -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de-DE" dirty="0" smtClean="0">
                <a:solidFill>
                  <a:srgbClr val="FF0000"/>
                </a:solidFill>
              </a:rPr>
              <a:t>e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  <a:r>
              <a:rPr lang="de-DE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de-DE" dirty="0" smtClean="0"/>
              <a:t>es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wir – </a:t>
            </a:r>
            <a:r>
              <a:rPr lang="de-DE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dirty="0" smtClean="0"/>
              <a:t>ihr –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de-DE" dirty="0" smtClean="0">
                <a:solidFill>
                  <a:srgbClr val="FF0000"/>
                </a:solidFill>
              </a:rPr>
              <a:t>e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  <a:r>
              <a:rPr lang="de-DE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dirty="0" smtClean="0"/>
              <a:t>sie </a:t>
            </a:r>
            <a:endParaRPr lang="uk-UA" dirty="0" smtClean="0"/>
          </a:p>
          <a:p>
            <a:r>
              <a:rPr lang="uk-UA" dirty="0" smtClean="0"/>
              <a:t>                 - </a:t>
            </a:r>
            <a:r>
              <a:rPr lang="de-DE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dirty="0" smtClean="0"/>
              <a:t>Sie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843808" y="32129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27784" y="36450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43808" y="37890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321297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80112" y="3789040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Ergänzt die Endungen der </a:t>
            </a:r>
            <a:r>
              <a:rPr lang="de-DE" dirty="0" smtClean="0"/>
              <a:t>Verben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/>
              <a:t>Mein Bruder studier</a:t>
            </a:r>
            <a:r>
              <a:rPr lang="de-DE" dirty="0" smtClean="0">
                <a:solidFill>
                  <a:srgbClr val="FF0000"/>
                </a:solidFill>
              </a:rPr>
              <a:t>t </a:t>
            </a:r>
            <a:r>
              <a:rPr lang="de-DE" dirty="0" smtClean="0"/>
              <a:t>in Berlin.</a:t>
            </a:r>
          </a:p>
          <a:p>
            <a:pPr algn="ctr"/>
            <a:r>
              <a:rPr lang="de-DE" dirty="0" smtClean="0"/>
              <a:t>Ich lern … 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der Schule.</a:t>
            </a:r>
          </a:p>
          <a:p>
            <a:pPr algn="ctr"/>
            <a:r>
              <a:rPr lang="de-DE" dirty="0" smtClean="0"/>
              <a:t>Wo </a:t>
            </a:r>
            <a:r>
              <a:rPr lang="de-DE" dirty="0" err="1" smtClean="0"/>
              <a:t>arbeit</a:t>
            </a:r>
            <a:r>
              <a:rPr lang="de-DE" dirty="0" smtClean="0"/>
              <a:t> … deine Mutter</a:t>
            </a:r>
            <a:r>
              <a:rPr lang="uk-UA" dirty="0" smtClean="0"/>
              <a:t>?</a:t>
            </a:r>
            <a:endParaRPr lang="de-DE" dirty="0" smtClean="0"/>
          </a:p>
          <a:p>
            <a:pPr algn="ctr"/>
            <a:r>
              <a:rPr lang="de-DE" dirty="0" smtClean="0"/>
              <a:t>Wir mal … Bilder.</a:t>
            </a:r>
          </a:p>
          <a:p>
            <a:pPr algn="ctr"/>
            <a:r>
              <a:rPr lang="de-DE" dirty="0" smtClean="0"/>
              <a:t>Meine Tante näh … gut.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Vielen Dank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j-lt"/>
              </a:rPr>
              <a:t>Auf  Wiedersehen! </a:t>
            </a:r>
            <a:endParaRPr lang="uk-U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Arbeiter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653136"/>
            <a:ext cx="4743562" cy="13223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ox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93360"/>
            <a:ext cx="6683731" cy="431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Bauer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fox\Desktop\2013041618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44408" cy="470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Ar</a:t>
            </a:r>
            <a:r>
              <a:rPr lang="en-US" dirty="0" err="1" smtClean="0"/>
              <a:t>zt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fox\Desktop\Osteohondroz-kakoj-vrach-lechi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308304" cy="484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Schneider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fox\Desktop\announce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904"/>
            <a:ext cx="6766586" cy="450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B</a:t>
            </a:r>
            <a:r>
              <a:rPr lang="de-DE" dirty="0" smtClean="0"/>
              <a:t>ä</a:t>
            </a:r>
            <a:r>
              <a:rPr lang="en-US" dirty="0" err="1" smtClean="0"/>
              <a:t>cker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fox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339295" cy="474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Maler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56992"/>
            <a:ext cx="2016224" cy="2967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fox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676" y="1988840"/>
            <a:ext cx="629914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Der</a:t>
            </a:r>
            <a:r>
              <a:rPr lang="en-US" dirty="0" smtClean="0"/>
              <a:t> Lehrer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935480"/>
            <a:ext cx="3024336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fox\Desktop\gff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158488" cy="47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464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Berufe Was sind sie von Beruf?</vt:lpstr>
      <vt:lpstr>Berufslexikon</vt:lpstr>
      <vt:lpstr>Der Arbeiter</vt:lpstr>
      <vt:lpstr>Der Bauer</vt:lpstr>
      <vt:lpstr>Der Arzt</vt:lpstr>
      <vt:lpstr>Der Schneider</vt:lpstr>
      <vt:lpstr>Der Bäcker</vt:lpstr>
      <vt:lpstr>Der Maler</vt:lpstr>
      <vt:lpstr>Der Lehrer</vt:lpstr>
      <vt:lpstr>Der Verkäufer</vt:lpstr>
      <vt:lpstr>Der Manager</vt:lpstr>
      <vt:lpstr>Der Programmierer</vt:lpstr>
      <vt:lpstr>Der Bibliothekar</vt:lpstr>
      <vt:lpstr>Der Schüler</vt:lpstr>
      <vt:lpstr>Der Student</vt:lpstr>
      <vt:lpstr>Der Rentner</vt:lpstr>
      <vt:lpstr>Bildet die Femininum </vt:lpstr>
      <vt:lpstr>Maskulinum oder Femininum?</vt:lpstr>
      <vt:lpstr>Possessivpronomen </vt:lpstr>
      <vt:lpstr>Verbindet die Wortteile </vt:lpstr>
      <vt:lpstr>Trennt die Wortschlange und schreibt die Sätze richtig auf</vt:lpstr>
      <vt:lpstr>Ergänzt die Possessivpronomen </vt:lpstr>
      <vt:lpstr>   Verbindet und bildet die Sätze nach dem Muster </vt:lpstr>
      <vt:lpstr>Verbsendungen im Präsens</vt:lpstr>
      <vt:lpstr>Ergänzt die Endungen der Verben</vt:lpstr>
      <vt:lpstr>Vielen Dank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</dc:title>
  <dc:creator>fox</dc:creator>
  <cp:lastModifiedBy>user</cp:lastModifiedBy>
  <cp:revision>153</cp:revision>
  <dcterms:created xsi:type="dcterms:W3CDTF">2014-11-16T11:33:51Z</dcterms:created>
  <dcterms:modified xsi:type="dcterms:W3CDTF">2017-11-11T19:37:42Z</dcterms:modified>
</cp:coreProperties>
</file>