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79" r:id="rId8"/>
    <p:sldId id="262" r:id="rId9"/>
    <p:sldId id="275" r:id="rId10"/>
    <p:sldId id="273" r:id="rId11"/>
    <p:sldId id="264" r:id="rId12"/>
    <p:sldId id="265" r:id="rId13"/>
    <p:sldId id="266" r:id="rId14"/>
    <p:sldId id="268" r:id="rId15"/>
    <p:sldId id="274" r:id="rId16"/>
    <p:sldId id="267" r:id="rId17"/>
    <p:sldId id="270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Помірний стиль 2 –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ітлий стиль 3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Помірний стиль 4 –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Світлий стиль 1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E2ABEB-091C-4871-984E-C2E89205F5C6}" type="doc">
      <dgm:prSet loTypeId="urn:microsoft.com/office/officeart/2005/8/layout/matrix3" loCatId="matrix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uk-UA"/>
        </a:p>
      </dgm:t>
    </dgm:pt>
    <dgm:pt modelId="{9074A6C9-E70D-4870-83A3-922769266316}">
      <dgm:prSet phldrT="[Текст]"/>
      <dgm:spPr/>
      <dgm:t>
        <a:bodyPr/>
        <a:lstStyle/>
        <a:p>
          <a:r>
            <a:rPr lang="en-US" dirty="0"/>
            <a:t>F</a:t>
          </a:r>
          <a:endParaRPr lang="uk-UA" dirty="0"/>
        </a:p>
      </dgm:t>
    </dgm:pt>
    <dgm:pt modelId="{02805B95-FA82-4768-8C67-B7D2EE0A1376}" type="parTrans" cxnId="{29BE6697-511E-4CF3-93E9-652F43820E5D}">
      <dgm:prSet/>
      <dgm:spPr/>
      <dgm:t>
        <a:bodyPr/>
        <a:lstStyle/>
        <a:p>
          <a:endParaRPr lang="uk-UA"/>
        </a:p>
      </dgm:t>
    </dgm:pt>
    <dgm:pt modelId="{7D5CB4EF-8F7B-4DAE-81DE-840E0138252A}" type="sibTrans" cxnId="{29BE6697-511E-4CF3-93E9-652F43820E5D}">
      <dgm:prSet/>
      <dgm:spPr/>
      <dgm:t>
        <a:bodyPr/>
        <a:lstStyle/>
        <a:p>
          <a:endParaRPr lang="uk-UA"/>
        </a:p>
      </dgm:t>
    </dgm:pt>
    <dgm:pt modelId="{52D5C471-BF4C-4D07-BEFB-52FE00CC56D5}">
      <dgm:prSet phldrT="[Текст]"/>
      <dgm:spPr/>
      <dgm:t>
        <a:bodyPr/>
        <a:lstStyle/>
        <a:p>
          <a:r>
            <a:rPr lang="en-US" dirty="0"/>
            <a:t>E</a:t>
          </a:r>
          <a:endParaRPr lang="uk-UA" dirty="0"/>
        </a:p>
      </dgm:t>
    </dgm:pt>
    <dgm:pt modelId="{4A8249C7-841F-4191-9DB9-5F8DCB15F681}" type="parTrans" cxnId="{5ADED1A4-C282-492C-9658-FD6A9B718E97}">
      <dgm:prSet/>
      <dgm:spPr/>
      <dgm:t>
        <a:bodyPr/>
        <a:lstStyle/>
        <a:p>
          <a:endParaRPr lang="uk-UA"/>
        </a:p>
      </dgm:t>
    </dgm:pt>
    <dgm:pt modelId="{878AD003-5E86-4FA0-9D9B-DC7EB9C86E62}" type="sibTrans" cxnId="{5ADED1A4-C282-492C-9658-FD6A9B718E97}">
      <dgm:prSet/>
      <dgm:spPr/>
      <dgm:t>
        <a:bodyPr/>
        <a:lstStyle/>
        <a:p>
          <a:endParaRPr lang="uk-UA"/>
        </a:p>
      </dgm:t>
    </dgm:pt>
    <dgm:pt modelId="{E53E966B-A3CB-4974-98D5-35CF435E2452}">
      <dgm:prSet phldrT="[Текст]"/>
      <dgm:spPr/>
      <dgm:t>
        <a:bodyPr/>
        <a:lstStyle/>
        <a:p>
          <a:r>
            <a:rPr lang="en-US" dirty="0"/>
            <a:t>T</a:t>
          </a:r>
          <a:endParaRPr lang="uk-UA" dirty="0"/>
        </a:p>
      </dgm:t>
    </dgm:pt>
    <dgm:pt modelId="{C4DBFF95-0310-40EB-BB4A-4B0918593ACE}" type="parTrans" cxnId="{2D873179-C3AD-455D-A0D6-4BF5744DDA5A}">
      <dgm:prSet/>
      <dgm:spPr/>
      <dgm:t>
        <a:bodyPr/>
        <a:lstStyle/>
        <a:p>
          <a:endParaRPr lang="uk-UA"/>
        </a:p>
      </dgm:t>
    </dgm:pt>
    <dgm:pt modelId="{8323ED68-32C0-4FE8-8E40-59FE21E53FFA}" type="sibTrans" cxnId="{2D873179-C3AD-455D-A0D6-4BF5744DDA5A}">
      <dgm:prSet/>
      <dgm:spPr/>
      <dgm:t>
        <a:bodyPr/>
        <a:lstStyle/>
        <a:p>
          <a:endParaRPr lang="uk-UA"/>
        </a:p>
      </dgm:t>
    </dgm:pt>
    <dgm:pt modelId="{52542E04-05EE-49C4-8138-4B240A3F0083}">
      <dgm:prSet phldrT="[Текст]"/>
      <dgm:spPr/>
      <dgm:t>
        <a:bodyPr/>
        <a:lstStyle/>
        <a:p>
          <a:r>
            <a:rPr lang="en-US" dirty="0"/>
            <a:t>S</a:t>
          </a:r>
          <a:endParaRPr lang="uk-UA" dirty="0"/>
        </a:p>
      </dgm:t>
    </dgm:pt>
    <dgm:pt modelId="{BCE693B2-53A5-4FE4-A2B2-F4871AEEA91E}" type="parTrans" cxnId="{8C3F3022-BF19-4538-B201-A4C6031A9C7F}">
      <dgm:prSet/>
      <dgm:spPr/>
      <dgm:t>
        <a:bodyPr/>
        <a:lstStyle/>
        <a:p>
          <a:endParaRPr lang="uk-UA"/>
        </a:p>
      </dgm:t>
    </dgm:pt>
    <dgm:pt modelId="{D2AF7235-C3D6-4A37-9726-3F5098C685CE}" type="sibTrans" cxnId="{8C3F3022-BF19-4538-B201-A4C6031A9C7F}">
      <dgm:prSet/>
      <dgm:spPr/>
      <dgm:t>
        <a:bodyPr/>
        <a:lstStyle/>
        <a:p>
          <a:endParaRPr lang="uk-UA"/>
        </a:p>
      </dgm:t>
    </dgm:pt>
    <dgm:pt modelId="{FE064AF0-6019-464C-AA22-942D44A72BCC}" type="pres">
      <dgm:prSet presAssocID="{ACE2ABEB-091C-4871-984E-C2E89205F5C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D8753F6-C127-405A-8D02-84093B13F0F3}" type="pres">
      <dgm:prSet presAssocID="{ACE2ABEB-091C-4871-984E-C2E89205F5C6}" presName="diamond" presStyleLbl="bgShp" presStyleIdx="0" presStyleCnt="1"/>
      <dgm:spPr/>
    </dgm:pt>
    <dgm:pt modelId="{514710D4-E997-4C3D-A63F-7BDC8501D6B1}" type="pres">
      <dgm:prSet presAssocID="{ACE2ABEB-091C-4871-984E-C2E89205F5C6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25788D9-F808-417F-A40E-EB794677D2DC}" type="pres">
      <dgm:prSet presAssocID="{ACE2ABEB-091C-4871-984E-C2E89205F5C6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F1CF97D-E291-4630-AC07-9434793ABC71}" type="pres">
      <dgm:prSet presAssocID="{ACE2ABEB-091C-4871-984E-C2E89205F5C6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62DB66D-7A4C-4698-8B31-38BFB619C862}" type="pres">
      <dgm:prSet presAssocID="{ACE2ABEB-091C-4871-984E-C2E89205F5C6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57B68EB-573B-4652-924F-2A5C4B174FFF}" type="presOf" srcId="{9074A6C9-E70D-4870-83A3-922769266316}" destId="{514710D4-E997-4C3D-A63F-7BDC8501D6B1}" srcOrd="0" destOrd="0" presId="urn:microsoft.com/office/officeart/2005/8/layout/matrix3"/>
    <dgm:cxn modelId="{2D873179-C3AD-455D-A0D6-4BF5744DDA5A}" srcId="{ACE2ABEB-091C-4871-984E-C2E89205F5C6}" destId="{E53E966B-A3CB-4974-98D5-35CF435E2452}" srcOrd="2" destOrd="0" parTransId="{C4DBFF95-0310-40EB-BB4A-4B0918593ACE}" sibTransId="{8323ED68-32C0-4FE8-8E40-59FE21E53FFA}"/>
    <dgm:cxn modelId="{29BE6697-511E-4CF3-93E9-652F43820E5D}" srcId="{ACE2ABEB-091C-4871-984E-C2E89205F5C6}" destId="{9074A6C9-E70D-4870-83A3-922769266316}" srcOrd="0" destOrd="0" parTransId="{02805B95-FA82-4768-8C67-B7D2EE0A1376}" sibTransId="{7D5CB4EF-8F7B-4DAE-81DE-840E0138252A}"/>
    <dgm:cxn modelId="{2E7A63E0-9F8D-42A5-AABB-92B2D0DADCE8}" type="presOf" srcId="{E53E966B-A3CB-4974-98D5-35CF435E2452}" destId="{FF1CF97D-E291-4630-AC07-9434793ABC71}" srcOrd="0" destOrd="0" presId="urn:microsoft.com/office/officeart/2005/8/layout/matrix3"/>
    <dgm:cxn modelId="{E019A2F4-61A3-4B23-B59E-CF311CFEFBA3}" type="presOf" srcId="{52542E04-05EE-49C4-8138-4B240A3F0083}" destId="{F62DB66D-7A4C-4698-8B31-38BFB619C862}" srcOrd="0" destOrd="0" presId="urn:microsoft.com/office/officeart/2005/8/layout/matrix3"/>
    <dgm:cxn modelId="{AB300E4E-5925-4404-ABF5-A669C446DF08}" type="presOf" srcId="{52D5C471-BF4C-4D07-BEFB-52FE00CC56D5}" destId="{D25788D9-F808-417F-A40E-EB794677D2DC}" srcOrd="0" destOrd="0" presId="urn:microsoft.com/office/officeart/2005/8/layout/matrix3"/>
    <dgm:cxn modelId="{8C3F3022-BF19-4538-B201-A4C6031A9C7F}" srcId="{ACE2ABEB-091C-4871-984E-C2E89205F5C6}" destId="{52542E04-05EE-49C4-8138-4B240A3F0083}" srcOrd="3" destOrd="0" parTransId="{BCE693B2-53A5-4FE4-A2B2-F4871AEEA91E}" sibTransId="{D2AF7235-C3D6-4A37-9726-3F5098C685CE}"/>
    <dgm:cxn modelId="{5ADED1A4-C282-492C-9658-FD6A9B718E97}" srcId="{ACE2ABEB-091C-4871-984E-C2E89205F5C6}" destId="{52D5C471-BF4C-4D07-BEFB-52FE00CC56D5}" srcOrd="1" destOrd="0" parTransId="{4A8249C7-841F-4191-9DB9-5F8DCB15F681}" sibTransId="{878AD003-5E86-4FA0-9D9B-DC7EB9C86E62}"/>
    <dgm:cxn modelId="{89BC371F-83D7-4124-A7C4-0FDBBD4E7D9A}" type="presOf" srcId="{ACE2ABEB-091C-4871-984E-C2E89205F5C6}" destId="{FE064AF0-6019-464C-AA22-942D44A72BCC}" srcOrd="0" destOrd="0" presId="urn:microsoft.com/office/officeart/2005/8/layout/matrix3"/>
    <dgm:cxn modelId="{58B603C0-CBAA-4C4B-B468-1A327FA09A21}" type="presParOf" srcId="{FE064AF0-6019-464C-AA22-942D44A72BCC}" destId="{1D8753F6-C127-405A-8D02-84093B13F0F3}" srcOrd="0" destOrd="0" presId="urn:microsoft.com/office/officeart/2005/8/layout/matrix3"/>
    <dgm:cxn modelId="{D3302E38-380B-45B6-B5AA-CBDC5117B41E}" type="presParOf" srcId="{FE064AF0-6019-464C-AA22-942D44A72BCC}" destId="{514710D4-E997-4C3D-A63F-7BDC8501D6B1}" srcOrd="1" destOrd="0" presId="urn:microsoft.com/office/officeart/2005/8/layout/matrix3"/>
    <dgm:cxn modelId="{3592E0D6-A197-4797-BA6B-C4C79E81B2E3}" type="presParOf" srcId="{FE064AF0-6019-464C-AA22-942D44A72BCC}" destId="{D25788D9-F808-417F-A40E-EB794677D2DC}" srcOrd="2" destOrd="0" presId="urn:microsoft.com/office/officeart/2005/8/layout/matrix3"/>
    <dgm:cxn modelId="{ACF4A4C4-BF93-4244-A601-10F2E3269DFE}" type="presParOf" srcId="{FE064AF0-6019-464C-AA22-942D44A72BCC}" destId="{FF1CF97D-E291-4630-AC07-9434793ABC71}" srcOrd="3" destOrd="0" presId="urn:microsoft.com/office/officeart/2005/8/layout/matrix3"/>
    <dgm:cxn modelId="{C04765C2-DDE2-4DCE-94C9-E5AA83E813DB}" type="presParOf" srcId="{FE064AF0-6019-464C-AA22-942D44A72BCC}" destId="{F62DB66D-7A4C-4698-8B31-38BFB619C86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8753F6-C127-405A-8D02-84093B13F0F3}">
      <dsp:nvSpPr>
        <dsp:cNvPr id="0" name=""/>
        <dsp:cNvSpPr/>
      </dsp:nvSpPr>
      <dsp:spPr>
        <a:xfrm>
          <a:off x="746955" y="0"/>
          <a:ext cx="4568552" cy="4568552"/>
        </a:xfrm>
        <a:prstGeom prst="diamond">
          <a:avLst/>
        </a:prstGeom>
        <a:gradFill rotWithShape="0">
          <a:gsLst>
            <a:gs pos="0">
              <a:schemeClr val="accent3">
                <a:tint val="55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55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55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14710D4-E997-4C3D-A63F-7BDC8501D6B1}">
      <dsp:nvSpPr>
        <dsp:cNvPr id="0" name=""/>
        <dsp:cNvSpPr/>
      </dsp:nvSpPr>
      <dsp:spPr>
        <a:xfrm>
          <a:off x="1180968" y="434012"/>
          <a:ext cx="1781735" cy="1781735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F</a:t>
          </a:r>
          <a:endParaRPr lang="uk-UA" sz="6500" kern="1200" dirty="0"/>
        </a:p>
      </dsp:txBody>
      <dsp:txXfrm>
        <a:off x="1180968" y="434012"/>
        <a:ext cx="1781735" cy="1781735"/>
      </dsp:txXfrm>
    </dsp:sp>
    <dsp:sp modelId="{D25788D9-F808-417F-A40E-EB794677D2DC}">
      <dsp:nvSpPr>
        <dsp:cNvPr id="0" name=""/>
        <dsp:cNvSpPr/>
      </dsp:nvSpPr>
      <dsp:spPr>
        <a:xfrm>
          <a:off x="3099760" y="434012"/>
          <a:ext cx="1781735" cy="1781735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133778"/>
                <a:satOff val="-2135"/>
                <a:lumOff val="20553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33778"/>
                <a:satOff val="-2135"/>
                <a:lumOff val="20553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33778"/>
                <a:satOff val="-2135"/>
                <a:lumOff val="205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E</a:t>
          </a:r>
          <a:endParaRPr lang="uk-UA" sz="6500" kern="1200" dirty="0"/>
        </a:p>
      </dsp:txBody>
      <dsp:txXfrm>
        <a:off x="3099760" y="434012"/>
        <a:ext cx="1781735" cy="1781735"/>
      </dsp:txXfrm>
    </dsp:sp>
    <dsp:sp modelId="{FF1CF97D-E291-4630-AC07-9434793ABC71}">
      <dsp:nvSpPr>
        <dsp:cNvPr id="0" name=""/>
        <dsp:cNvSpPr/>
      </dsp:nvSpPr>
      <dsp:spPr>
        <a:xfrm>
          <a:off x="1180968" y="2352804"/>
          <a:ext cx="1781735" cy="1781735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267555"/>
                <a:satOff val="-4269"/>
                <a:lumOff val="41107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267555"/>
                <a:satOff val="-4269"/>
                <a:lumOff val="41107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267555"/>
                <a:satOff val="-4269"/>
                <a:lumOff val="411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T</a:t>
          </a:r>
          <a:endParaRPr lang="uk-UA" sz="6500" kern="1200" dirty="0"/>
        </a:p>
      </dsp:txBody>
      <dsp:txXfrm>
        <a:off x="1180968" y="2352804"/>
        <a:ext cx="1781735" cy="1781735"/>
      </dsp:txXfrm>
    </dsp:sp>
    <dsp:sp modelId="{F62DB66D-7A4C-4698-8B31-38BFB619C862}">
      <dsp:nvSpPr>
        <dsp:cNvPr id="0" name=""/>
        <dsp:cNvSpPr/>
      </dsp:nvSpPr>
      <dsp:spPr>
        <a:xfrm>
          <a:off x="3099760" y="2352804"/>
          <a:ext cx="1781735" cy="1781735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133778"/>
                <a:satOff val="-2135"/>
                <a:lumOff val="20553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33778"/>
                <a:satOff val="-2135"/>
                <a:lumOff val="20553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33778"/>
                <a:satOff val="-2135"/>
                <a:lumOff val="205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S</a:t>
          </a:r>
          <a:endParaRPr lang="uk-UA" sz="6500" kern="1200" dirty="0"/>
        </a:p>
      </dsp:txBody>
      <dsp:txXfrm>
        <a:off x="3099760" y="2352804"/>
        <a:ext cx="1781735" cy="17817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E9118-DE22-46E0-BEDB-C3C2967DD457}" type="datetimeFigureOut">
              <a:rPr lang="uk-UA" smtClean="0"/>
              <a:pPr/>
              <a:t>19.12.2017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4FF8-98FE-4423-AB47-E31CF040455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E9118-DE22-46E0-BEDB-C3C2967DD457}" type="datetimeFigureOut">
              <a:rPr lang="uk-UA" smtClean="0"/>
              <a:pPr/>
              <a:t>19.12.2017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4FF8-98FE-4423-AB47-E31CF040455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E9118-DE22-46E0-BEDB-C3C2967DD457}" type="datetimeFigureOut">
              <a:rPr lang="uk-UA" smtClean="0"/>
              <a:pPr/>
              <a:t>19.12.2017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4FF8-98FE-4423-AB47-E31CF040455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E9118-DE22-46E0-BEDB-C3C2967DD457}" type="datetimeFigureOut">
              <a:rPr lang="uk-UA" smtClean="0"/>
              <a:pPr/>
              <a:t>19.12.2017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4FF8-98FE-4423-AB47-E31CF040455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E9118-DE22-46E0-BEDB-C3C2967DD457}" type="datetimeFigureOut">
              <a:rPr lang="uk-UA" smtClean="0"/>
              <a:pPr/>
              <a:t>19.12.2017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4FF8-98FE-4423-AB47-E31CF040455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E9118-DE22-46E0-BEDB-C3C2967DD457}" type="datetimeFigureOut">
              <a:rPr lang="uk-UA" smtClean="0"/>
              <a:pPr/>
              <a:t>19.12.2017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4FF8-98FE-4423-AB47-E31CF040455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E9118-DE22-46E0-BEDB-C3C2967DD457}" type="datetimeFigureOut">
              <a:rPr lang="uk-UA" smtClean="0"/>
              <a:pPr/>
              <a:t>19.12.2017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4FF8-98FE-4423-AB47-E31CF040455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E9118-DE22-46E0-BEDB-C3C2967DD457}" type="datetimeFigureOut">
              <a:rPr lang="uk-UA" smtClean="0"/>
              <a:pPr/>
              <a:t>19.12.2017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4FF8-98FE-4423-AB47-E31CF040455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E9118-DE22-46E0-BEDB-C3C2967DD457}" type="datetimeFigureOut">
              <a:rPr lang="uk-UA" smtClean="0"/>
              <a:pPr/>
              <a:t>19.12.2017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4FF8-98FE-4423-AB47-E31CF040455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E9118-DE22-46E0-BEDB-C3C2967DD457}" type="datetimeFigureOut">
              <a:rPr lang="uk-UA" smtClean="0"/>
              <a:pPr/>
              <a:t>19.12.2017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4FF8-98FE-4423-AB47-E31CF040455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E9118-DE22-46E0-BEDB-C3C2967DD457}" type="datetimeFigureOut">
              <a:rPr lang="uk-UA" smtClean="0"/>
              <a:pPr/>
              <a:t>19.12.2017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B4FF8-98FE-4423-AB47-E31CF040455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E9118-DE22-46E0-BEDB-C3C2967DD457}" type="datetimeFigureOut">
              <a:rPr lang="uk-UA" smtClean="0"/>
              <a:pPr/>
              <a:t>19.12.2017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B4FF8-98FE-4423-AB47-E31CF040455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aldi-sued.de/de/ratgeber/weihnachten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lenduletmagazin.hu/advent-a-varakozas-es-a-csodak-idej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s://www.pinterest.de/explore/weihnachtspyramide-erzgebirge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rzgebirgepalace.com/Christmas-Pyramids/4-tier-Pyramids/4-Tier-Pyramid-Erzgebirge-Motif-54-cm-21-inch::1450.html" TargetMode="External"/><Relationship Id="rId13" Type="http://schemas.microsoft.com/office/2007/relationships/hdphoto" Target="../media/hdphoto1.wdp"/><Relationship Id="rId3" Type="http://schemas.openxmlformats.org/officeDocument/2006/relationships/image" Target="../media/image3.jpeg"/><Relationship Id="rId7" Type="http://schemas.openxmlformats.org/officeDocument/2006/relationships/image" Target="../media/image14.jpeg"/><Relationship Id="rId12" Type="http://schemas.openxmlformats.org/officeDocument/2006/relationships/image" Target="../media/image10.png"/><Relationship Id="rId2" Type="http://schemas.openxmlformats.org/officeDocument/2006/relationships/hyperlink" Target="http://lenduletmagazin.hu/advent-a-varakozas-es-a-csodak-idej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roughthelimelight.wordpress.com/2011/12/23/christmas-tree-art/" TargetMode="External"/><Relationship Id="rId11" Type="http://schemas.openxmlformats.org/officeDocument/2006/relationships/image" Target="../media/image16.jpeg"/><Relationship Id="rId5" Type="http://schemas.openxmlformats.org/officeDocument/2006/relationships/image" Target="../media/image13.jpeg"/><Relationship Id="rId10" Type="http://schemas.openxmlformats.org/officeDocument/2006/relationships/hyperlink" Target="https://www.pinterest.com/pin/31243791138655077/" TargetMode="External"/><Relationship Id="rId4" Type="http://schemas.openxmlformats.org/officeDocument/2006/relationships/hyperlink" Target="https://www.meinbezirk.at/bruck-an-der-leitha/lokales/die-weihnachtskrippe-d1586418.html" TargetMode="External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hyperlink" Target="http://lenduletmagazin.hu/advent-a-varakozas-es-a-csodak-idej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hyperlink" Target="https://de.depositphotos.com/127679776/stock-photo-christmas-wreath-flower-garland-white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lenduletmagazin.hu/advent-a-varakozas-es-a-csodak-idej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jpeg"/><Relationship Id="rId7" Type="http://schemas.openxmlformats.org/officeDocument/2006/relationships/image" Target="../media/image20.png"/><Relationship Id="rId2" Type="http://schemas.openxmlformats.org/officeDocument/2006/relationships/hyperlink" Target="http://lenduletmagazin.hu/advent-a-varakozas-es-a-csodak-idej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absi.at/de/article/19587/Geschenktuete-Papier-12x16-cm-flieder/379" TargetMode="Externa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rzgebirgepalace.com/Christmas-Pyramids/4-tier-Pyramids/4-Tier-Pyramid-Erzgebirge-Motif-54-cm-21-inch::1450.html" TargetMode="External"/><Relationship Id="rId13" Type="http://schemas.openxmlformats.org/officeDocument/2006/relationships/hyperlink" Target="http://obo-web.de/weihnachtskarte-klein/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14.jpeg"/><Relationship Id="rId12" Type="http://schemas.openxmlformats.org/officeDocument/2006/relationships/image" Target="../media/image11.png"/><Relationship Id="rId2" Type="http://schemas.openxmlformats.org/officeDocument/2006/relationships/hyperlink" Target="http://lenduletmagazin.hu/advent-a-varakozas-es-a-csodak-ideje/" TargetMode="Externa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roughthelimelight.wordpress.com/2011/12/23/christmas-tree-art/" TargetMode="External"/><Relationship Id="rId11" Type="http://schemas.openxmlformats.org/officeDocument/2006/relationships/image" Target="../media/image16.jpeg"/><Relationship Id="rId5" Type="http://schemas.openxmlformats.org/officeDocument/2006/relationships/image" Target="../media/image13.jpeg"/><Relationship Id="rId15" Type="http://schemas.openxmlformats.org/officeDocument/2006/relationships/hyperlink" Target="https://www.dekotreff.com/Weihnachtsstern-rot" TargetMode="External"/><Relationship Id="rId10" Type="http://schemas.openxmlformats.org/officeDocument/2006/relationships/hyperlink" Target="https://www.pinterest.com/pin/31243791138655077/" TargetMode="External"/><Relationship Id="rId4" Type="http://schemas.openxmlformats.org/officeDocument/2006/relationships/hyperlink" Target="https://www.meinbezirk.at/bruck-an-der-leitha/lokales/die-weihnachtskrippe-d1586418.html" TargetMode="External"/><Relationship Id="rId9" Type="http://schemas.openxmlformats.org/officeDocument/2006/relationships/image" Target="../media/image15.jpeg"/><Relationship Id="rId1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lenduletmagazin.hu/advent-a-varakozas-es-a-csodak-ideje/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lenduletmagazin.hu/advent-a-varakozas-es-a-csodak-idej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tierneys.ie/news/revenue-management-life-not-just-christma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lenduletmagazin.hu/advent-a-varakozas-es-a-csodak-idej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musicschool24.de/2013/12/23/heiligaben-bis-14-uhr-geoffnet/tannenbaum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hyperlink" Target="http://lenduletmagazin.hu/advent-a-varakozas-es-a-csodak-ideje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hyperlink" Target="https://deutsch.lingolia.com/de/wortschatz/themen/feiertage/weihnachten/uebungen/articles/vokabeltest-1-3228" TargetMode="External"/><Relationship Id="rId2" Type="http://schemas.openxmlformats.org/officeDocument/2006/relationships/hyperlink" Target="http://lenduletmagazin.hu/advent-a-varakozas-es-a-csodak-idej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utsch.lingolia.com/de/wortschatz/themen/feiertage/weihnachten/uebungen/articles/artikel-3241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ebay.de/itm/Adventskranz-Weihnachtskranz-fuer-4-Kerzen-graue-Weide-37cm-/310455159891" TargetMode="Externa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lenduletmagazin.hu/advent-a-varakozas-es-a-csodak-idej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lenduletmagazin.hu/advent-a-varakozas-es-a-csodak-idej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lenduletmagazin.hu/advent-a-varakozas-es-a-csodak-ideje/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lenduletmagazin.hu/advent-a-varakozas-es-a-csodak-idej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Похожее изображение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weihnachte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404664"/>
            <a:ext cx="4427984" cy="619268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err="1" smtClean="0">
                <a:latin typeface="Constantia" pitchFamily="18" charset="0"/>
              </a:rPr>
              <a:t>Der</a:t>
            </a:r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en-US" sz="2400" dirty="0" err="1" smtClean="0">
                <a:latin typeface="Constantia" pitchFamily="18" charset="0"/>
              </a:rPr>
              <a:t>Weihnachtsbaum</a:t>
            </a:r>
            <a:r>
              <a:rPr lang="en-US" sz="2400" dirty="0" smtClean="0">
                <a:latin typeface="Constantia" pitchFamily="18" charset="0"/>
              </a:rPr>
              <a:t> </a:t>
            </a:r>
          </a:p>
          <a:p>
            <a:endParaRPr lang="en-US" sz="2400" dirty="0" smtClean="0">
              <a:latin typeface="Constantia" pitchFamily="18" charset="0"/>
            </a:endParaRPr>
          </a:p>
          <a:p>
            <a:r>
              <a:rPr lang="en-US" sz="2400" dirty="0" smtClean="0">
                <a:latin typeface="Constantia" pitchFamily="18" charset="0"/>
              </a:rPr>
              <a:t>Die </a:t>
            </a:r>
            <a:r>
              <a:rPr lang="en-US" sz="2400" dirty="0" err="1" smtClean="0">
                <a:latin typeface="Constantia" pitchFamily="18" charset="0"/>
              </a:rPr>
              <a:t>Weihnachtspyramide</a:t>
            </a:r>
            <a:endParaRPr lang="uk-UA" sz="2400" dirty="0" smtClean="0">
              <a:latin typeface="Constantia" pitchFamily="18" charset="0"/>
            </a:endParaRPr>
          </a:p>
        </p:txBody>
      </p:sp>
      <p:pic>
        <p:nvPicPr>
          <p:cNvPr id="1026" name="Picture 2" descr="Результат пошуку зображень за запитом &quot;weihnachtsbaum weihnachtspyramide&quot;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9229" y="0"/>
            <a:ext cx="487477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Картинки по запросу weihnachte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0"/>
            <a:ext cx="4834880" cy="1143000"/>
          </a:xfrm>
        </p:spPr>
        <p:txBody>
          <a:bodyPr/>
          <a:lstStyle/>
          <a:p>
            <a:r>
              <a:rPr lang="en-US" dirty="0" err="1" smtClean="0">
                <a:latin typeface="Constantia" pitchFamily="18" charset="0"/>
              </a:rPr>
              <a:t>Hӧrverstehen</a:t>
            </a:r>
            <a:endParaRPr lang="uk-UA" dirty="0">
              <a:latin typeface="Constantia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139952" y="1196752"/>
            <a:ext cx="4392488" cy="2116832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Constantia" pitchFamily="18" charset="0"/>
              </a:rPr>
              <a:t>Weihnachtspyramide</a:t>
            </a: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err="1">
                <a:latin typeface="Constantia" pitchFamily="18" charset="0"/>
              </a:rPr>
              <a:t>Weihnachtskrippe</a:t>
            </a:r>
            <a:r>
              <a:rPr lang="en-US" dirty="0">
                <a:latin typeface="Constantia" pitchFamily="18" charset="0"/>
              </a:rPr>
              <a:t> </a:t>
            </a:r>
            <a:r>
              <a:rPr lang="en-US" dirty="0" err="1">
                <a:latin typeface="Constantia" pitchFamily="18" charset="0"/>
              </a:rPr>
              <a:t>Weihnachtsbaum</a:t>
            </a:r>
            <a:r>
              <a:rPr lang="en-US" dirty="0">
                <a:latin typeface="Constantia" pitchFamily="18" charset="0"/>
              </a:rPr>
              <a:t> </a:t>
            </a:r>
            <a:r>
              <a:rPr lang="en-US" dirty="0" err="1">
                <a:latin typeface="Constantia" pitchFamily="18" charset="0"/>
              </a:rPr>
              <a:t>Weihnachtsmarkt</a:t>
            </a:r>
            <a:endParaRPr lang="uk-UA" dirty="0">
              <a:latin typeface="Constantia" pitchFamily="18" charset="0"/>
            </a:endParaRPr>
          </a:p>
          <a:p>
            <a:endParaRPr lang="uk-UA" dirty="0"/>
          </a:p>
        </p:txBody>
      </p:sp>
      <p:pic>
        <p:nvPicPr>
          <p:cNvPr id="24580" name="Picture 4" descr="Похожее изображение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332656"/>
            <a:ext cx="2501991" cy="1877616"/>
          </a:xfrm>
          <a:prstGeom prst="rect">
            <a:avLst/>
          </a:prstGeom>
          <a:noFill/>
        </p:spPr>
      </p:pic>
      <p:pic>
        <p:nvPicPr>
          <p:cNvPr id="24582" name="Picture 6" descr="Похожее изображение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564904"/>
            <a:ext cx="2838450" cy="3981450"/>
          </a:xfrm>
          <a:prstGeom prst="rect">
            <a:avLst/>
          </a:prstGeom>
          <a:noFill/>
        </p:spPr>
      </p:pic>
      <p:pic>
        <p:nvPicPr>
          <p:cNvPr id="24584" name="Picture 8" descr="Похожее изображение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856" y="3212976"/>
            <a:ext cx="2044861" cy="3405386"/>
          </a:xfrm>
          <a:prstGeom prst="rect">
            <a:avLst/>
          </a:prstGeom>
          <a:noFill/>
        </p:spPr>
      </p:pic>
      <p:pic>
        <p:nvPicPr>
          <p:cNvPr id="24586" name="Picture 10" descr="Картинки по запросу weihnachtsmarkt in deutschland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20072" y="3717032"/>
            <a:ext cx="3719886" cy="2613298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566" b="100000" l="1546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1720" cy="243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кутник 13"/>
          <p:cNvSpPr/>
          <p:nvPr/>
        </p:nvSpPr>
        <p:spPr>
          <a:xfrm>
            <a:off x="539552" y="476672"/>
            <a:ext cx="93610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/>
              <a:t>4</a:t>
            </a:r>
            <a:endParaRPr lang="uk-UA" sz="11500" b="1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Картинки по запросу weihnachte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1143000"/>
          </a:xfrm>
        </p:spPr>
        <p:txBody>
          <a:bodyPr/>
          <a:lstStyle/>
          <a:p>
            <a:r>
              <a:rPr lang="en-US" dirty="0" err="1" smtClean="0"/>
              <a:t>Leseverstehen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2636912"/>
            <a:ext cx="3672408" cy="3949456"/>
          </a:xfrm>
        </p:spPr>
        <p:txBody>
          <a:bodyPr>
            <a:normAutofit fontScale="32500" lnSpcReduction="20000"/>
          </a:bodyPr>
          <a:lstStyle/>
          <a:p>
            <a:r>
              <a:rPr lang="en-US" sz="5500" dirty="0">
                <a:latin typeface="Constantia" panose="02030602050306030303" pitchFamily="18" charset="0"/>
              </a:rPr>
              <a:t>Auf </a:t>
            </a:r>
            <a:r>
              <a:rPr lang="en-US" sz="5500" dirty="0" err="1">
                <a:latin typeface="Constantia" panose="02030602050306030303" pitchFamily="18" charset="0"/>
              </a:rPr>
              <a:t>wen</a:t>
            </a:r>
            <a:r>
              <a:rPr lang="en-US" sz="5500" dirty="0">
                <a:latin typeface="Constantia" panose="02030602050306030303" pitchFamily="18" charset="0"/>
              </a:rPr>
              <a:t> </a:t>
            </a:r>
            <a:r>
              <a:rPr lang="en-US" sz="5500" dirty="0" err="1">
                <a:latin typeface="Constantia" panose="02030602050306030303" pitchFamily="18" charset="0"/>
              </a:rPr>
              <a:t>Buchstabe</a:t>
            </a:r>
            <a:r>
              <a:rPr lang="en-US" sz="5500" dirty="0">
                <a:latin typeface="Constantia" panose="02030602050306030303" pitchFamily="18" charset="0"/>
              </a:rPr>
              <a:t> D </a:t>
            </a:r>
            <a:r>
              <a:rPr lang="en-US" sz="5500" dirty="0" err="1">
                <a:latin typeface="Constantia" panose="02030602050306030303" pitchFamily="18" charset="0"/>
              </a:rPr>
              <a:t>sieht</a:t>
            </a:r>
            <a:r>
              <a:rPr lang="en-US" sz="5500" dirty="0">
                <a:latin typeface="Constantia" panose="02030602050306030303" pitchFamily="18" charset="0"/>
              </a:rPr>
              <a:t> </a:t>
            </a:r>
            <a:r>
              <a:rPr lang="en-US" sz="5500" dirty="0" err="1">
                <a:latin typeface="Constantia" panose="02030602050306030303" pitchFamily="18" charset="0"/>
              </a:rPr>
              <a:t>soll</a:t>
            </a:r>
            <a:r>
              <a:rPr lang="en-US" sz="5500" dirty="0">
                <a:latin typeface="Constantia" panose="02030602050306030303" pitchFamily="18" charset="0"/>
              </a:rPr>
              <a:t> den Text </a:t>
            </a:r>
            <a:r>
              <a:rPr lang="en-US" sz="5500" dirty="0" err="1">
                <a:latin typeface="Constantia" panose="02030602050306030303" pitchFamily="18" charset="0"/>
              </a:rPr>
              <a:t>der</a:t>
            </a:r>
            <a:r>
              <a:rPr lang="en-US" sz="5500" dirty="0">
                <a:latin typeface="Constantia" panose="02030602050306030303" pitchFamily="18" charset="0"/>
              </a:rPr>
              <a:t> </a:t>
            </a:r>
            <a:r>
              <a:rPr lang="en-US" sz="5500" dirty="0" err="1">
                <a:latin typeface="Constantia" panose="02030602050306030303" pitchFamily="18" charset="0"/>
              </a:rPr>
              <a:t>Gruppe</a:t>
            </a:r>
            <a:r>
              <a:rPr lang="en-US" sz="5500" dirty="0">
                <a:latin typeface="Constantia" panose="02030602050306030303" pitchFamily="18" charset="0"/>
              </a:rPr>
              <a:t> </a:t>
            </a:r>
            <a:r>
              <a:rPr lang="en-US" sz="5500" dirty="0" err="1">
                <a:latin typeface="Constantia" panose="02030602050306030303" pitchFamily="18" charset="0"/>
              </a:rPr>
              <a:t>nacherzӓhlen</a:t>
            </a:r>
            <a:r>
              <a:rPr lang="en-US" sz="5500" dirty="0">
                <a:latin typeface="Constantia" panose="02030602050306030303" pitchFamily="18" charset="0"/>
              </a:rPr>
              <a:t>.</a:t>
            </a:r>
            <a:endParaRPr lang="uk-UA" sz="5500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en-US" sz="5500" dirty="0">
                <a:latin typeface="Constantia" panose="02030602050306030303" pitchFamily="18" charset="0"/>
              </a:rPr>
              <a:t> </a:t>
            </a:r>
            <a:endParaRPr lang="uk-UA" sz="5500" dirty="0">
              <a:latin typeface="Constantia" panose="02030602050306030303" pitchFamily="18" charset="0"/>
            </a:endParaRPr>
          </a:p>
          <a:p>
            <a:r>
              <a:rPr lang="en-US" sz="5500" dirty="0">
                <a:latin typeface="Constantia" panose="02030602050306030303" pitchFamily="18" charset="0"/>
              </a:rPr>
              <a:t>Auf </a:t>
            </a:r>
            <a:r>
              <a:rPr lang="en-US" sz="5500" dirty="0" err="1">
                <a:latin typeface="Constantia" panose="02030602050306030303" pitchFamily="18" charset="0"/>
              </a:rPr>
              <a:t>wen</a:t>
            </a:r>
            <a:r>
              <a:rPr lang="en-US" sz="5500" dirty="0">
                <a:latin typeface="Constantia" panose="02030602050306030303" pitchFamily="18" charset="0"/>
              </a:rPr>
              <a:t> </a:t>
            </a:r>
            <a:r>
              <a:rPr lang="en-US" sz="5500" dirty="0" err="1">
                <a:latin typeface="Constantia" panose="02030602050306030303" pitchFamily="18" charset="0"/>
              </a:rPr>
              <a:t>Buchstabe</a:t>
            </a:r>
            <a:r>
              <a:rPr lang="en-US" sz="5500" dirty="0">
                <a:latin typeface="Constantia" panose="02030602050306030303" pitchFamily="18" charset="0"/>
              </a:rPr>
              <a:t> C </a:t>
            </a:r>
            <a:r>
              <a:rPr lang="en-US" sz="5500" dirty="0" err="1">
                <a:latin typeface="Constantia" panose="02030602050306030303" pitchFamily="18" charset="0"/>
              </a:rPr>
              <a:t>sieht</a:t>
            </a:r>
            <a:r>
              <a:rPr lang="en-US" sz="5500" dirty="0">
                <a:latin typeface="Constantia" panose="02030602050306030303" pitchFamily="18" charset="0"/>
              </a:rPr>
              <a:t> </a:t>
            </a:r>
            <a:r>
              <a:rPr lang="en-US" sz="5500" dirty="0" err="1">
                <a:latin typeface="Constantia" panose="02030602050306030303" pitchFamily="18" charset="0"/>
              </a:rPr>
              <a:t>soll</a:t>
            </a:r>
            <a:r>
              <a:rPr lang="en-US" sz="5500" dirty="0">
                <a:latin typeface="Constantia" panose="02030602050306030303" pitchFamily="18" charset="0"/>
              </a:rPr>
              <a:t> die </a:t>
            </a:r>
            <a:r>
              <a:rPr lang="en-US" sz="5500" dirty="0" err="1">
                <a:latin typeface="Constantia" panose="02030602050306030303" pitchFamily="18" charset="0"/>
              </a:rPr>
              <a:t>Fragen</a:t>
            </a:r>
            <a:r>
              <a:rPr lang="en-US" sz="5500" dirty="0">
                <a:latin typeface="Constantia" panose="02030602050306030303" pitchFamily="18" charset="0"/>
              </a:rPr>
              <a:t> </a:t>
            </a:r>
            <a:r>
              <a:rPr lang="en-US" sz="5500" dirty="0" err="1">
                <a:latin typeface="Constantia" panose="02030602050306030303" pitchFamily="18" charset="0"/>
              </a:rPr>
              <a:t>zum</a:t>
            </a:r>
            <a:r>
              <a:rPr lang="en-US" sz="5500" dirty="0">
                <a:latin typeface="Constantia" panose="02030602050306030303" pitchFamily="18" charset="0"/>
              </a:rPr>
              <a:t> Text </a:t>
            </a:r>
            <a:r>
              <a:rPr lang="en-US" sz="5500" dirty="0" err="1">
                <a:latin typeface="Constantia" panose="02030602050306030303" pitchFamily="18" charset="0"/>
              </a:rPr>
              <a:t>stellen</a:t>
            </a:r>
            <a:r>
              <a:rPr lang="en-US" sz="5500" dirty="0">
                <a:latin typeface="Constantia" panose="02030602050306030303" pitchFamily="18" charset="0"/>
              </a:rPr>
              <a:t>.</a:t>
            </a:r>
            <a:endParaRPr lang="uk-UA" sz="5500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en-US" sz="5500" dirty="0">
                <a:latin typeface="Constantia" panose="02030602050306030303" pitchFamily="18" charset="0"/>
              </a:rPr>
              <a:t> </a:t>
            </a:r>
            <a:endParaRPr lang="uk-UA" sz="5500" dirty="0">
              <a:latin typeface="Constantia" panose="02030602050306030303" pitchFamily="18" charset="0"/>
            </a:endParaRPr>
          </a:p>
          <a:p>
            <a:r>
              <a:rPr lang="en-US" sz="5500" dirty="0">
                <a:latin typeface="Constantia" panose="02030602050306030303" pitchFamily="18" charset="0"/>
              </a:rPr>
              <a:t>Auf </a:t>
            </a:r>
            <a:r>
              <a:rPr lang="en-US" sz="5500" dirty="0" err="1">
                <a:latin typeface="Constantia" panose="02030602050306030303" pitchFamily="18" charset="0"/>
              </a:rPr>
              <a:t>wen</a:t>
            </a:r>
            <a:r>
              <a:rPr lang="en-US" sz="5500" dirty="0">
                <a:latin typeface="Constantia" panose="02030602050306030303" pitchFamily="18" charset="0"/>
              </a:rPr>
              <a:t> </a:t>
            </a:r>
            <a:r>
              <a:rPr lang="en-US" sz="5500" dirty="0" err="1">
                <a:latin typeface="Constantia" panose="02030602050306030303" pitchFamily="18" charset="0"/>
              </a:rPr>
              <a:t>Buchstabe</a:t>
            </a:r>
            <a:r>
              <a:rPr lang="en-US" sz="5500" dirty="0">
                <a:latin typeface="Constantia" panose="02030602050306030303" pitchFamily="18" charset="0"/>
              </a:rPr>
              <a:t> B </a:t>
            </a:r>
            <a:r>
              <a:rPr lang="en-US" sz="5500" dirty="0" err="1">
                <a:latin typeface="Constantia" panose="02030602050306030303" pitchFamily="18" charset="0"/>
              </a:rPr>
              <a:t>sieht</a:t>
            </a:r>
            <a:r>
              <a:rPr lang="en-US" sz="5500" dirty="0">
                <a:latin typeface="Constantia" panose="02030602050306030303" pitchFamily="18" charset="0"/>
              </a:rPr>
              <a:t> </a:t>
            </a:r>
            <a:r>
              <a:rPr lang="en-US" sz="5500" dirty="0" err="1">
                <a:latin typeface="Constantia" panose="02030602050306030303" pitchFamily="18" charset="0"/>
              </a:rPr>
              <a:t>soll</a:t>
            </a:r>
            <a:r>
              <a:rPr lang="en-US" sz="5500" dirty="0">
                <a:latin typeface="Constantia" panose="02030602050306030303" pitchFamily="18" charset="0"/>
              </a:rPr>
              <a:t> den Text </a:t>
            </a:r>
            <a:r>
              <a:rPr lang="en-US" sz="5500" dirty="0" err="1">
                <a:latin typeface="Constantia" panose="02030602050306030303" pitchFamily="18" charset="0"/>
              </a:rPr>
              <a:t>schematisch</a:t>
            </a:r>
            <a:r>
              <a:rPr lang="en-US" sz="5500" dirty="0">
                <a:latin typeface="Constantia" panose="02030602050306030303" pitchFamily="18" charset="0"/>
              </a:rPr>
              <a:t> </a:t>
            </a:r>
            <a:r>
              <a:rPr lang="en-US" sz="5500" dirty="0" err="1">
                <a:latin typeface="Constantia" panose="02030602050306030303" pitchFamily="18" charset="0"/>
              </a:rPr>
              <a:t>vorstellen</a:t>
            </a:r>
            <a:endParaRPr lang="uk-UA" sz="5500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en-US" sz="5500" dirty="0">
                <a:latin typeface="Constantia" panose="02030602050306030303" pitchFamily="18" charset="0"/>
              </a:rPr>
              <a:t> </a:t>
            </a:r>
            <a:endParaRPr lang="uk-UA" sz="5500" dirty="0">
              <a:latin typeface="Constantia" panose="02030602050306030303" pitchFamily="18" charset="0"/>
            </a:endParaRPr>
          </a:p>
          <a:p>
            <a:r>
              <a:rPr lang="en-US" sz="5500" dirty="0">
                <a:latin typeface="Constantia" panose="02030602050306030303" pitchFamily="18" charset="0"/>
              </a:rPr>
              <a:t>Auf </a:t>
            </a:r>
            <a:r>
              <a:rPr lang="en-US" sz="5500" dirty="0" err="1">
                <a:latin typeface="Constantia" panose="02030602050306030303" pitchFamily="18" charset="0"/>
              </a:rPr>
              <a:t>wen</a:t>
            </a:r>
            <a:r>
              <a:rPr lang="en-US" sz="5500" dirty="0">
                <a:latin typeface="Constantia" panose="02030602050306030303" pitchFamily="18" charset="0"/>
              </a:rPr>
              <a:t> </a:t>
            </a:r>
            <a:r>
              <a:rPr lang="en-US" sz="5500" dirty="0" err="1">
                <a:latin typeface="Constantia" panose="02030602050306030303" pitchFamily="18" charset="0"/>
              </a:rPr>
              <a:t>Buchstabe</a:t>
            </a:r>
            <a:r>
              <a:rPr lang="en-US" sz="5500" dirty="0">
                <a:latin typeface="Constantia" panose="02030602050306030303" pitchFamily="18" charset="0"/>
              </a:rPr>
              <a:t> A </a:t>
            </a:r>
            <a:r>
              <a:rPr lang="en-US" sz="5500" dirty="0" err="1">
                <a:latin typeface="Constantia" panose="02030602050306030303" pitchFamily="18" charset="0"/>
              </a:rPr>
              <a:t>sieht</a:t>
            </a:r>
            <a:r>
              <a:rPr lang="en-US" sz="5500" dirty="0">
                <a:latin typeface="Constantia" panose="02030602050306030303" pitchFamily="18" charset="0"/>
              </a:rPr>
              <a:t> </a:t>
            </a:r>
            <a:r>
              <a:rPr lang="en-US" sz="5500" dirty="0" err="1">
                <a:latin typeface="Constantia" panose="02030602050306030303" pitchFamily="18" charset="0"/>
              </a:rPr>
              <a:t>soll</a:t>
            </a:r>
            <a:r>
              <a:rPr lang="en-US" sz="5500" dirty="0">
                <a:latin typeface="Constantia" panose="02030602050306030303" pitchFamily="18" charset="0"/>
              </a:rPr>
              <a:t> den </a:t>
            </a:r>
            <a:r>
              <a:rPr lang="en-US" sz="5500" dirty="0" err="1">
                <a:latin typeface="Constantia" panose="02030602050306030303" pitchFamily="18" charset="0"/>
              </a:rPr>
              <a:t>Titel</a:t>
            </a:r>
            <a:r>
              <a:rPr lang="en-US" sz="5500" dirty="0">
                <a:latin typeface="Constantia" panose="02030602050306030303" pitchFamily="18" charset="0"/>
              </a:rPr>
              <a:t> </a:t>
            </a:r>
            <a:r>
              <a:rPr lang="en-US" sz="5500" dirty="0" err="1">
                <a:latin typeface="Constantia" panose="02030602050306030303" pitchFamily="18" charset="0"/>
              </a:rPr>
              <a:t>zu</a:t>
            </a:r>
            <a:r>
              <a:rPr lang="en-US" sz="5500" dirty="0">
                <a:latin typeface="Constantia" panose="02030602050306030303" pitchFamily="18" charset="0"/>
              </a:rPr>
              <a:t> </a:t>
            </a:r>
            <a:r>
              <a:rPr lang="en-US" sz="5500" dirty="0" err="1">
                <a:latin typeface="Constantia" panose="02030602050306030303" pitchFamily="18" charset="0"/>
              </a:rPr>
              <a:t>jedem</a:t>
            </a:r>
            <a:r>
              <a:rPr lang="en-US" sz="5500" dirty="0">
                <a:latin typeface="Constantia" panose="02030602050306030303" pitchFamily="18" charset="0"/>
              </a:rPr>
              <a:t> </a:t>
            </a:r>
            <a:r>
              <a:rPr lang="en-US" sz="5500" dirty="0" err="1">
                <a:latin typeface="Constantia" panose="02030602050306030303" pitchFamily="18" charset="0"/>
              </a:rPr>
              <a:t>Absatz</a:t>
            </a:r>
            <a:r>
              <a:rPr lang="en-US" sz="5500" dirty="0">
                <a:latin typeface="Constantia" panose="02030602050306030303" pitchFamily="18" charset="0"/>
              </a:rPr>
              <a:t> </a:t>
            </a:r>
            <a:r>
              <a:rPr lang="en-US" sz="5500" dirty="0" err="1">
                <a:latin typeface="Constantia" panose="02030602050306030303" pitchFamily="18" charset="0"/>
              </a:rPr>
              <a:t>geben</a:t>
            </a:r>
            <a:r>
              <a:rPr lang="uk-UA" sz="4200" dirty="0">
                <a:latin typeface="Constantia" panose="02030602050306030303" pitchFamily="18" charset="0"/>
              </a:rPr>
              <a:t>.</a:t>
            </a:r>
          </a:p>
          <a:p>
            <a:endParaRPr lang="uk-UA" dirty="0"/>
          </a:p>
        </p:txBody>
      </p:sp>
      <p:pic>
        <p:nvPicPr>
          <p:cNvPr id="23554" name="Picture 2" descr="Картинки по запросу weihnachtsstern bil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484784"/>
            <a:ext cx="5040560" cy="5101584"/>
          </a:xfrm>
          <a:prstGeom prst="rect">
            <a:avLst/>
          </a:prstGeom>
          <a:noFill/>
        </p:spPr>
      </p:pic>
      <p:sp useBgFill="1">
        <p:nvSpPr>
          <p:cNvPr id="7" name="Овал 6"/>
          <p:cNvSpPr/>
          <p:nvPr/>
        </p:nvSpPr>
        <p:spPr>
          <a:xfrm>
            <a:off x="3995936" y="1700808"/>
            <a:ext cx="648072" cy="648072"/>
          </a:xfrm>
          <a:prstGeom prst="ellips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D</a:t>
            </a:r>
            <a:endParaRPr lang="uk-UA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 useBgFill="1">
        <p:nvSpPr>
          <p:cNvPr id="8" name="Овал 7"/>
          <p:cNvSpPr/>
          <p:nvPr/>
        </p:nvSpPr>
        <p:spPr>
          <a:xfrm>
            <a:off x="4067944" y="5229200"/>
            <a:ext cx="648072" cy="648072"/>
          </a:xfrm>
          <a:prstGeom prst="ellips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C</a:t>
            </a:r>
            <a:endParaRPr lang="uk-UA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 useBgFill="1">
        <p:nvSpPr>
          <p:cNvPr id="9" name="Овал 8"/>
          <p:cNvSpPr/>
          <p:nvPr/>
        </p:nvSpPr>
        <p:spPr>
          <a:xfrm>
            <a:off x="7740352" y="5445224"/>
            <a:ext cx="648072" cy="648072"/>
          </a:xfrm>
          <a:prstGeom prst="ellips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B</a:t>
            </a:r>
            <a:endParaRPr lang="uk-UA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 useBgFill="1">
        <p:nvSpPr>
          <p:cNvPr id="10" name="Овал 9"/>
          <p:cNvSpPr/>
          <p:nvPr/>
        </p:nvSpPr>
        <p:spPr>
          <a:xfrm>
            <a:off x="7740352" y="1628800"/>
            <a:ext cx="648072" cy="648072"/>
          </a:xfrm>
          <a:prstGeom prst="ellips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A</a:t>
            </a:r>
            <a:endParaRPr lang="uk-UA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622" b="97681" l="0" r="99059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1720" cy="243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кутник 12"/>
          <p:cNvSpPr/>
          <p:nvPr/>
        </p:nvSpPr>
        <p:spPr>
          <a:xfrm>
            <a:off x="611560" y="692696"/>
            <a:ext cx="8082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/>
              <a:t>5</a:t>
            </a:r>
            <a:endParaRPr lang="uk-UA" sz="9600" b="1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Картинки по запросу weihnachte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274638"/>
            <a:ext cx="4618856" cy="1143000"/>
          </a:xfrm>
        </p:spPr>
        <p:txBody>
          <a:bodyPr/>
          <a:lstStyle/>
          <a:p>
            <a:r>
              <a:rPr lang="en-US" dirty="0" err="1" smtClean="0"/>
              <a:t>Schreiben</a:t>
            </a:r>
            <a:endParaRPr lang="uk-UA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739" r="9832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1720" cy="243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Місце для вмісту 7" descr="Weihnachtswunsch"/>
          <p:cNvPicPr>
            <a:picLocks noGrp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2564904"/>
            <a:ext cx="2971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кутник 8"/>
          <p:cNvSpPr/>
          <p:nvPr/>
        </p:nvSpPr>
        <p:spPr>
          <a:xfrm>
            <a:off x="539552" y="476672"/>
            <a:ext cx="93166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b="1" dirty="0" smtClean="0"/>
              <a:t>6</a:t>
            </a:r>
            <a:endParaRPr lang="uk-UA" sz="115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355976" y="1628800"/>
            <a:ext cx="43924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Constantia" pitchFamily="18" charset="0"/>
              </a:rPr>
              <a:t>Berlin, den 25 </a:t>
            </a:r>
            <a:r>
              <a:rPr lang="en-US" sz="2400" dirty="0" err="1" smtClean="0">
                <a:latin typeface="Constantia" pitchFamily="18" charset="0"/>
              </a:rPr>
              <a:t>Dezenber</a:t>
            </a:r>
            <a:endParaRPr lang="en-US" sz="2400" dirty="0" smtClean="0">
              <a:latin typeface="Constantia" pitchFamily="18" charset="0"/>
            </a:endParaRPr>
          </a:p>
          <a:p>
            <a:r>
              <a:rPr lang="uk-UA" sz="2400" dirty="0" err="1" smtClean="0">
                <a:latin typeface="Constantia" pitchFamily="18" charset="0"/>
              </a:rPr>
              <a:t>Frohe</a:t>
            </a:r>
            <a:r>
              <a:rPr lang="uk-UA" sz="2400" dirty="0" smtClean="0">
                <a:latin typeface="Constantia" pitchFamily="18" charset="0"/>
              </a:rPr>
              <a:t> </a:t>
            </a:r>
            <a:r>
              <a:rPr lang="uk-UA" sz="2400" dirty="0" err="1" smtClean="0">
                <a:latin typeface="Constantia" pitchFamily="18" charset="0"/>
              </a:rPr>
              <a:t>Weihnachten</a:t>
            </a:r>
            <a:r>
              <a:rPr lang="uk-UA" sz="2400" dirty="0" smtClean="0">
                <a:latin typeface="Constantia" pitchFamily="18" charset="0"/>
              </a:rPr>
              <a:t>!</a:t>
            </a:r>
          </a:p>
          <a:p>
            <a:r>
              <a:rPr lang="uk-UA" sz="2400" dirty="0" err="1" smtClean="0">
                <a:latin typeface="Constantia" pitchFamily="18" charset="0"/>
              </a:rPr>
              <a:t>Ich</a:t>
            </a:r>
            <a:r>
              <a:rPr lang="uk-UA" sz="2400" dirty="0" smtClean="0">
                <a:latin typeface="Constantia" pitchFamily="18" charset="0"/>
              </a:rPr>
              <a:t> </a:t>
            </a:r>
            <a:r>
              <a:rPr lang="uk-UA" sz="2400" dirty="0" err="1" smtClean="0">
                <a:latin typeface="Constantia" pitchFamily="18" charset="0"/>
              </a:rPr>
              <a:t>wünsche</a:t>
            </a:r>
            <a:r>
              <a:rPr lang="uk-UA" sz="2400" dirty="0" smtClean="0">
                <a:latin typeface="Constantia" pitchFamily="18" charset="0"/>
              </a:rPr>
              <a:t> </a:t>
            </a:r>
            <a:r>
              <a:rPr lang="uk-UA" sz="2400" dirty="0" err="1" smtClean="0">
                <a:latin typeface="Constantia" pitchFamily="18" charset="0"/>
              </a:rPr>
              <a:t>meiner</a:t>
            </a:r>
            <a:r>
              <a:rPr lang="uk-UA" sz="2400" dirty="0" smtClean="0">
                <a:latin typeface="Constantia" pitchFamily="18" charset="0"/>
              </a:rPr>
              <a:t> </a:t>
            </a:r>
            <a:r>
              <a:rPr lang="uk-UA" sz="2400" dirty="0" err="1" smtClean="0">
                <a:latin typeface="Constantia" pitchFamily="18" charset="0"/>
              </a:rPr>
              <a:t>fantastischen</a:t>
            </a:r>
            <a:r>
              <a:rPr lang="uk-UA" sz="2400" dirty="0" smtClean="0">
                <a:latin typeface="Constantia" pitchFamily="18" charset="0"/>
              </a:rPr>
              <a:t> </a:t>
            </a:r>
            <a:r>
              <a:rPr lang="uk-UA" sz="2400" dirty="0" err="1" smtClean="0">
                <a:latin typeface="Constantia" pitchFamily="18" charset="0"/>
              </a:rPr>
              <a:t>Klasse</a:t>
            </a:r>
            <a:r>
              <a:rPr lang="uk-UA" sz="2400" dirty="0" smtClean="0">
                <a:latin typeface="Constantia" pitchFamily="18" charset="0"/>
              </a:rPr>
              <a:t> </a:t>
            </a:r>
            <a:r>
              <a:rPr lang="uk-UA" sz="2400" dirty="0" err="1" smtClean="0">
                <a:latin typeface="Constantia" pitchFamily="18" charset="0"/>
              </a:rPr>
              <a:t>und</a:t>
            </a:r>
            <a:r>
              <a:rPr lang="uk-UA" sz="2400" dirty="0" smtClean="0">
                <a:latin typeface="Constantia" pitchFamily="18" charset="0"/>
              </a:rPr>
              <a:t> </a:t>
            </a:r>
            <a:r>
              <a:rPr lang="uk-UA" sz="2400" dirty="0" err="1" smtClean="0">
                <a:latin typeface="Constantia" pitchFamily="18" charset="0"/>
              </a:rPr>
              <a:t>allen</a:t>
            </a:r>
            <a:r>
              <a:rPr lang="uk-UA" sz="2400" dirty="0" smtClean="0">
                <a:latin typeface="Constantia" pitchFamily="18" charset="0"/>
              </a:rPr>
              <a:t> </a:t>
            </a:r>
            <a:r>
              <a:rPr lang="uk-UA" sz="2400" dirty="0" err="1" smtClean="0">
                <a:latin typeface="Constantia" pitchFamily="18" charset="0"/>
              </a:rPr>
              <a:t>Angehörigen</a:t>
            </a:r>
            <a:r>
              <a:rPr lang="uk-UA" sz="2400" dirty="0" smtClean="0">
                <a:latin typeface="Constantia" pitchFamily="18" charset="0"/>
              </a:rPr>
              <a:t> </a:t>
            </a:r>
            <a:r>
              <a:rPr lang="uk-UA" sz="2400" dirty="0" err="1" smtClean="0">
                <a:latin typeface="Constantia" pitchFamily="18" charset="0"/>
              </a:rPr>
              <a:t>ein</a:t>
            </a:r>
            <a:r>
              <a:rPr lang="uk-UA" sz="2400" dirty="0" smtClean="0">
                <a:latin typeface="Constantia" pitchFamily="18" charset="0"/>
              </a:rPr>
              <a:t> </a:t>
            </a:r>
            <a:r>
              <a:rPr lang="uk-UA" sz="2400" dirty="0" err="1" smtClean="0">
                <a:latin typeface="Constantia" pitchFamily="18" charset="0"/>
              </a:rPr>
              <a:t>Frohes</a:t>
            </a:r>
            <a:r>
              <a:rPr lang="uk-UA" sz="2400" dirty="0" smtClean="0">
                <a:latin typeface="Constantia" pitchFamily="18" charset="0"/>
              </a:rPr>
              <a:t> </a:t>
            </a:r>
            <a:r>
              <a:rPr lang="uk-UA" sz="2400" dirty="0" err="1" smtClean="0">
                <a:latin typeface="Constantia" pitchFamily="18" charset="0"/>
              </a:rPr>
              <a:t>Fest</a:t>
            </a:r>
            <a:r>
              <a:rPr lang="en-US" sz="2400" dirty="0" smtClean="0">
                <a:latin typeface="Constantia" pitchFamily="18" charset="0"/>
              </a:rPr>
              <a:t>, </a:t>
            </a:r>
            <a:r>
              <a:rPr lang="en-US" sz="2400" dirty="0" smtClean="0">
                <a:latin typeface="Constantia" pitchFamily="18" charset="0"/>
                <a:ea typeface="Times New Roman"/>
                <a:cs typeface="Times New Roman"/>
              </a:rPr>
              <a:t>hope, h</a:t>
            </a:r>
            <a:r>
              <a:rPr lang="uk-UA" sz="2400" dirty="0" err="1" smtClean="0">
                <a:latin typeface="Constantia" pitchFamily="18" charset="0"/>
                <a:ea typeface="Times New Roman"/>
                <a:cs typeface="Times New Roman"/>
              </a:rPr>
              <a:t>appiness</a:t>
            </a:r>
            <a:r>
              <a:rPr lang="en-US" sz="2400" dirty="0" smtClean="0">
                <a:latin typeface="Constantia" pitchFamily="18" charset="0"/>
                <a:ea typeface="Times New Roman"/>
                <a:cs typeface="Times New Roman"/>
              </a:rPr>
              <a:t>, sweet </a:t>
            </a:r>
            <a:r>
              <a:rPr lang="en-US" sz="2400" dirty="0" err="1" smtClean="0">
                <a:latin typeface="Constantia" pitchFamily="18" charset="0"/>
                <a:ea typeface="Times New Roman"/>
                <a:cs typeface="Times New Roman"/>
              </a:rPr>
              <a:t>Christstollen</a:t>
            </a:r>
            <a:endParaRPr lang="uk-UA" sz="2400" dirty="0" smtClean="0">
              <a:latin typeface="Constantia" pitchFamily="18" charset="0"/>
              <a:ea typeface="Times New Roman"/>
              <a:cs typeface="Times New Roman"/>
            </a:endParaRPr>
          </a:p>
          <a:p>
            <a:r>
              <a:rPr lang="uk-UA" sz="2400" dirty="0" smtClean="0">
                <a:latin typeface="Constantia" pitchFamily="18" charset="0"/>
              </a:rPr>
              <a:t> </a:t>
            </a:r>
            <a:r>
              <a:rPr lang="uk-UA" sz="2400" dirty="0" err="1" smtClean="0">
                <a:latin typeface="Constantia" pitchFamily="18" charset="0"/>
              </a:rPr>
              <a:t>und</a:t>
            </a:r>
            <a:r>
              <a:rPr lang="uk-UA" sz="2400" dirty="0" smtClean="0">
                <a:latin typeface="Constantia" pitchFamily="18" charset="0"/>
              </a:rPr>
              <a:t> </a:t>
            </a:r>
            <a:r>
              <a:rPr lang="uk-UA" sz="2400" dirty="0" err="1" smtClean="0">
                <a:latin typeface="Constantia" pitchFamily="18" charset="0"/>
              </a:rPr>
              <a:t>einen</a:t>
            </a:r>
            <a:r>
              <a:rPr lang="uk-UA" sz="2400" dirty="0" smtClean="0">
                <a:latin typeface="Constantia" pitchFamily="18" charset="0"/>
              </a:rPr>
              <a:t> </a:t>
            </a:r>
            <a:r>
              <a:rPr lang="uk-UA" sz="2400" dirty="0" err="1" smtClean="0">
                <a:latin typeface="Constantia" pitchFamily="18" charset="0"/>
              </a:rPr>
              <a:t>Guten</a:t>
            </a:r>
            <a:r>
              <a:rPr lang="uk-UA" sz="2400" dirty="0" smtClean="0">
                <a:latin typeface="Constantia" pitchFamily="18" charset="0"/>
              </a:rPr>
              <a:t> </a:t>
            </a:r>
            <a:r>
              <a:rPr lang="uk-UA" sz="2400" dirty="0" err="1" smtClean="0">
                <a:latin typeface="Constantia" pitchFamily="18" charset="0"/>
              </a:rPr>
              <a:t>Rutsch</a:t>
            </a:r>
            <a:r>
              <a:rPr lang="uk-UA" sz="2400" dirty="0" smtClean="0">
                <a:latin typeface="Constantia" pitchFamily="18" charset="0"/>
              </a:rPr>
              <a:t> </a:t>
            </a:r>
            <a:r>
              <a:rPr lang="uk-UA" sz="2400" dirty="0" err="1" smtClean="0">
                <a:latin typeface="Constantia" pitchFamily="18" charset="0"/>
              </a:rPr>
              <a:t>ins</a:t>
            </a:r>
            <a:r>
              <a:rPr lang="uk-UA" sz="2400" dirty="0" smtClean="0">
                <a:latin typeface="Constantia" pitchFamily="18" charset="0"/>
              </a:rPr>
              <a:t> </a:t>
            </a:r>
            <a:r>
              <a:rPr lang="uk-UA" sz="2400" dirty="0" err="1" smtClean="0">
                <a:latin typeface="Constantia" pitchFamily="18" charset="0"/>
              </a:rPr>
              <a:t>Neue</a:t>
            </a:r>
            <a:r>
              <a:rPr lang="uk-UA" sz="2400" dirty="0" smtClean="0">
                <a:latin typeface="Constantia" pitchFamily="18" charset="0"/>
              </a:rPr>
              <a:t> </a:t>
            </a:r>
            <a:r>
              <a:rPr lang="uk-UA" sz="2400" dirty="0" err="1" smtClean="0">
                <a:latin typeface="Constantia" pitchFamily="18" charset="0"/>
              </a:rPr>
              <a:t>Jahr</a:t>
            </a:r>
            <a:r>
              <a:rPr lang="en-US" sz="2400" dirty="0" smtClean="0">
                <a:latin typeface="Constantia" pitchFamily="18" charset="0"/>
              </a:rPr>
              <a:t>!</a:t>
            </a:r>
          </a:p>
          <a:p>
            <a:endParaRPr lang="en-US" sz="2400" dirty="0" smtClean="0">
              <a:latin typeface="Constantia" pitchFamily="18" charset="0"/>
            </a:endParaRPr>
          </a:p>
          <a:p>
            <a:r>
              <a:rPr lang="en-US" sz="2400" dirty="0" err="1" smtClean="0">
                <a:latin typeface="Constantia" pitchFamily="18" charset="0"/>
              </a:rPr>
              <a:t>Deine</a:t>
            </a:r>
            <a:r>
              <a:rPr lang="en-US" sz="2400" dirty="0" smtClean="0">
                <a:latin typeface="Constantia" pitchFamily="18" charset="0"/>
              </a:rPr>
              <a:t>…………………………..</a:t>
            </a:r>
            <a:endParaRPr lang="uk-UA" sz="2400" dirty="0">
              <a:latin typeface="Constantia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Картинки по запросу weihnachte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Constantia" pitchFamily="18" charset="0"/>
              </a:rPr>
              <a:t>Reflexion</a:t>
            </a:r>
            <a:endParaRPr lang="uk-UA" dirty="0">
              <a:latin typeface="Constantia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715008" y="1142984"/>
            <a:ext cx="3000396" cy="538236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Constantia" pitchFamily="18" charset="0"/>
              </a:rPr>
              <a:t>Vokababular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latin typeface="Constantia" pitchFamily="18" charset="0"/>
              </a:rPr>
              <a:t>Video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latin typeface="Constantia" pitchFamily="18" charset="0"/>
              </a:rPr>
              <a:t>Internet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latin typeface="Constantia" pitchFamily="18" charset="0"/>
              </a:rPr>
              <a:t>Grammatik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latin typeface="Constantia" pitchFamily="18" charset="0"/>
              </a:rPr>
              <a:t>Text </a:t>
            </a:r>
            <a:r>
              <a:rPr lang="en-US" dirty="0" err="1" smtClean="0">
                <a:latin typeface="Constantia" pitchFamily="18" charset="0"/>
              </a:rPr>
              <a:t>lesen</a:t>
            </a:r>
            <a:endParaRPr lang="en-US" dirty="0" smtClean="0">
              <a:latin typeface="Constantia" pitchFamily="18" charset="0"/>
            </a:endParaRPr>
          </a:p>
          <a:p>
            <a:pPr>
              <a:lnSpc>
                <a:spcPct val="200000"/>
              </a:lnSpc>
            </a:pPr>
            <a:r>
              <a:rPr lang="en-US" dirty="0" err="1" smtClean="0">
                <a:latin typeface="Constantia" pitchFamily="18" charset="0"/>
              </a:rPr>
              <a:t>Weihnachtskarte</a:t>
            </a:r>
            <a:endParaRPr lang="en-US" dirty="0" smtClean="0">
              <a:latin typeface="Constantia" pitchFamily="18" charset="0"/>
            </a:endParaRPr>
          </a:p>
          <a:p>
            <a:pPr>
              <a:lnSpc>
                <a:spcPct val="200000"/>
              </a:lnSpc>
            </a:pPr>
            <a:r>
              <a:rPr lang="en-US" dirty="0" err="1" smtClean="0">
                <a:latin typeface="Constantia" pitchFamily="18" charset="0"/>
              </a:rPr>
              <a:t>Phonetik</a:t>
            </a:r>
            <a:endParaRPr lang="en-US" dirty="0" smtClean="0">
              <a:latin typeface="Constantia" pitchFamily="18" charset="0"/>
            </a:endParaRPr>
          </a:p>
          <a:p>
            <a:pPr>
              <a:lnSpc>
                <a:spcPct val="200000"/>
              </a:lnSpc>
            </a:pPr>
            <a:endParaRPr lang="uk-UA" dirty="0" smtClean="0">
              <a:latin typeface="Constantia" pitchFamily="18" charset="0"/>
            </a:endParaRPr>
          </a:p>
          <a:p>
            <a:pPr>
              <a:buNone/>
            </a:pPr>
            <a:endParaRPr lang="uk-UA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301" b="100000" l="1546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1720" cy="243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кутник 7"/>
          <p:cNvSpPr/>
          <p:nvPr/>
        </p:nvSpPr>
        <p:spPr>
          <a:xfrm>
            <a:off x="539552" y="476672"/>
            <a:ext cx="93166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b="1" dirty="0" smtClean="0"/>
              <a:t>7</a:t>
            </a:r>
            <a:endParaRPr lang="uk-UA" sz="11500" b="1" dirty="0"/>
          </a:p>
        </p:txBody>
      </p:sp>
      <p:sp>
        <p:nvSpPr>
          <p:cNvPr id="4098" name="AutoShape 2" descr="Пов’язане зображення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55575" y="-1143000"/>
            <a:ext cx="2857500" cy="238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2564904"/>
            <a:ext cx="1944216" cy="2311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400672"/>
            <a:ext cx="1952378" cy="245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Овальна виноска 14"/>
          <p:cNvSpPr/>
          <p:nvPr/>
        </p:nvSpPr>
        <p:spPr>
          <a:xfrm>
            <a:off x="2555776" y="476672"/>
            <a:ext cx="3024336" cy="1728192"/>
          </a:xfrm>
          <a:prstGeom prst="wedgeEllipseCallou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TextBox 15"/>
          <p:cNvSpPr txBox="1"/>
          <p:nvPr/>
        </p:nvSpPr>
        <p:spPr>
          <a:xfrm>
            <a:off x="2857488" y="692696"/>
            <a:ext cx="2500330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Das </a:t>
            </a:r>
            <a:r>
              <a:rPr lang="en-US" dirty="0" err="1" smtClean="0">
                <a:latin typeface="Comic Sans MS" pitchFamily="66" charset="0"/>
              </a:rPr>
              <a:t>gefӓllt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mir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sehr</a:t>
            </a:r>
            <a:r>
              <a:rPr lang="en-US" dirty="0" smtClean="0">
                <a:latin typeface="Comic Sans MS" pitchFamily="66" charset="0"/>
              </a:rPr>
              <a:t>. Das war am </a:t>
            </a:r>
            <a:r>
              <a:rPr lang="en-US" dirty="0" err="1" smtClean="0">
                <a:latin typeface="Comic Sans MS" pitchFamily="66" charset="0"/>
              </a:rPr>
              <a:t>interessantesten</a:t>
            </a:r>
            <a:r>
              <a:rPr lang="en-US" dirty="0" smtClean="0">
                <a:latin typeface="Comic Sans MS" pitchFamily="66" charset="0"/>
              </a:rPr>
              <a:t>!</a:t>
            </a:r>
          </a:p>
          <a:p>
            <a:endParaRPr lang="uk-UA" dirty="0"/>
          </a:p>
        </p:txBody>
      </p:sp>
      <p:sp>
        <p:nvSpPr>
          <p:cNvPr id="17" name="Овальна виноска 16"/>
          <p:cNvSpPr/>
          <p:nvPr/>
        </p:nvSpPr>
        <p:spPr>
          <a:xfrm>
            <a:off x="251520" y="2636912"/>
            <a:ext cx="1584176" cy="1800200"/>
          </a:xfrm>
          <a:prstGeom prst="wedgeEllipseCallou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TextBox 18"/>
          <p:cNvSpPr txBox="1"/>
          <p:nvPr/>
        </p:nvSpPr>
        <p:spPr>
          <a:xfrm>
            <a:off x="395536" y="2996952"/>
            <a:ext cx="1224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mic Sans MS" pitchFamily="66" charset="0"/>
              </a:rPr>
              <a:t>Daran</a:t>
            </a:r>
            <a:r>
              <a:rPr lang="en-US" dirty="0" smtClean="0">
                <a:latin typeface="Comic Sans MS" pitchFamily="66" charset="0"/>
              </a:rPr>
              <a:t> muss </a:t>
            </a:r>
            <a:r>
              <a:rPr lang="en-US" dirty="0" err="1" smtClean="0">
                <a:latin typeface="Comic Sans MS" pitchFamily="66" charset="0"/>
              </a:rPr>
              <a:t>ich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noch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arbeiten</a:t>
            </a:r>
            <a:r>
              <a:rPr lang="en-US" dirty="0" smtClean="0"/>
              <a:t>!</a:t>
            </a:r>
            <a:endParaRPr lang="uk-UA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Картинки по запросу weihnachte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80" name="Picture 4" descr="Похожее изображение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0"/>
            <a:ext cx="2501991" cy="1877616"/>
          </a:xfrm>
          <a:prstGeom prst="rect">
            <a:avLst/>
          </a:prstGeom>
          <a:noFill/>
        </p:spPr>
      </p:pic>
      <p:pic>
        <p:nvPicPr>
          <p:cNvPr id="24582" name="Picture 6" descr="Похожее изображение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564904"/>
            <a:ext cx="2838450" cy="3981450"/>
          </a:xfrm>
          <a:prstGeom prst="rect">
            <a:avLst/>
          </a:prstGeom>
          <a:noFill/>
        </p:spPr>
      </p:pic>
      <p:pic>
        <p:nvPicPr>
          <p:cNvPr id="24584" name="Picture 8" descr="Похожее изображение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856" y="3212976"/>
            <a:ext cx="2044861" cy="3405386"/>
          </a:xfrm>
          <a:prstGeom prst="rect">
            <a:avLst/>
          </a:prstGeom>
          <a:noFill/>
        </p:spPr>
      </p:pic>
      <p:pic>
        <p:nvPicPr>
          <p:cNvPr id="24586" name="Picture 10" descr="Картинки по запросу weihnachtsmarkt in deutschland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20072" y="3717032"/>
            <a:ext cx="3719886" cy="2613298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2051720" cy="243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Пов’язане зображення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03540" y="0"/>
            <a:ext cx="3140460" cy="2093640"/>
          </a:xfrm>
          <a:prstGeom prst="rect">
            <a:avLst/>
          </a:prstGeom>
          <a:noFill/>
        </p:spPr>
      </p:pic>
      <p:pic>
        <p:nvPicPr>
          <p:cNvPr id="31748" name="Picture 4" descr="Результат пошуку зображень за запитом &quot;weihnachtsstern&quot;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051720" y="0"/>
            <a:ext cx="1440160" cy="24208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Картинки по запросу weihnachte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134" r="96909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092280" y="764704"/>
            <a:ext cx="2051720" cy="243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кутник 7"/>
          <p:cNvSpPr/>
          <p:nvPr/>
        </p:nvSpPr>
        <p:spPr>
          <a:xfrm>
            <a:off x="7668344" y="1340768"/>
            <a:ext cx="93166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b="1" dirty="0" smtClean="0"/>
              <a:t>8</a:t>
            </a:r>
            <a:endParaRPr lang="uk-UA" sz="11500" b="1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Картинки по запросу weihnachte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051720" cy="243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Похожее изображение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260648"/>
            <a:ext cx="6408712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rush Script MT" pitchFamily="66" charset="0"/>
                <a:ea typeface="Batang" pitchFamily="18" charset="-127"/>
                <a:cs typeface="+mj-cs"/>
              </a:rPr>
              <a:t>Thema</a:t>
            </a:r>
            <a:r>
              <a:rPr kumimoji="0" lang="uk-UA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rush Script MT" pitchFamily="66" charset="0"/>
                <a:ea typeface="Batang" pitchFamily="18" charset="-127"/>
                <a:cs typeface="+mj-cs"/>
              </a:rPr>
              <a:t>:</a:t>
            </a:r>
            <a:r>
              <a:rPr kumimoji="0" lang="uk-UA" sz="60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rush Script MT" pitchFamily="66" charset="0"/>
                <a:ea typeface="Batang" pitchFamily="18" charset="-127"/>
                <a:cs typeface="+mj-cs"/>
              </a:rPr>
              <a:t>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rush Script MT" pitchFamily="66" charset="0"/>
                <a:ea typeface="Batang" pitchFamily="18" charset="-127"/>
                <a:cs typeface="+mj-cs"/>
              </a:rPr>
              <a:t>Weihnachtssymbole</a:t>
            </a:r>
            <a:endParaRPr kumimoji="0" lang="uk-UA" sz="60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и по запросу weihnachte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Похожее изображение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363553"/>
            <a:ext cx="5976664" cy="6367863"/>
          </a:xfrm>
          <a:prstGeom prst="rect">
            <a:avLst/>
          </a:prstGeom>
          <a:noFill/>
        </p:spPr>
      </p:pic>
      <p:sp useBgFill="1">
        <p:nvSpPr>
          <p:cNvPr id="5" name="Овал 4"/>
          <p:cNvSpPr/>
          <p:nvPr/>
        </p:nvSpPr>
        <p:spPr>
          <a:xfrm>
            <a:off x="3491880" y="1628800"/>
            <a:ext cx="648072" cy="648072"/>
          </a:xfrm>
          <a:prstGeom prst="ellips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endParaRPr lang="uk-UA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843808" y="2604538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3</a:t>
            </a:r>
            <a:endParaRPr lang="uk-UA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018789" y="1916832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endParaRPr lang="uk-UA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195736" y="3563872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5</a:t>
            </a:r>
            <a:endParaRPr lang="uk-UA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716944" y="3049564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4</a:t>
            </a:r>
            <a:endParaRPr lang="uk-UA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18623" y="4833156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7</a:t>
            </a:r>
            <a:endParaRPr lang="uk-UA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120172" y="3975203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6</a:t>
            </a:r>
            <a:endParaRPr lang="uk-UA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529855" y="5097782"/>
            <a:ext cx="648072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8</a:t>
            </a:r>
            <a:endParaRPr lang="uk-UA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4" descr="Картинки по запросу weihnachte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8" name="AutoShape 4" descr="data:image/png;base64,%20iVBORw0KGgoAAAANSUhEUgAAAPkAAAFaCAYAAAGrt8vyAAAAAXNSR0IArs4c6QAAAARnQU1BAACxjwv8YQUAAAAJcEhZcwAADsMAAA7DAcdvqGQAAP+lSURBVHhe7L0HmB3F0Tb6bs5JYZVXOQckJCEQQeScDCbYn41twDbGNpjkHDDGEZNNMI7kZIIx2WRQQjnnnHa12pzPnt2971s9fc7s0a4ksL/7P8+9f61KZ6ZjdVV1dXVPTw/+T0PSoqXLOgqSapCUlISUlBT7dQi0trcjJTkZqanpSOZvOzqQkuR+E6GdaQXKm4wku+/oaLPfpI4OXoOo3w60tbXZb01HgSNgcGGHVSDsSFblKUaMrpNFCcHiVEoX0NHBNEkdrNaBiLCKg1+0+0rbkMwiFKb7bdUilqDKVAGba61NSUtFEq9VuS8kXLnjkIhLRbS1nb/xtAKl9deWVuWmp7Hs1KCBjtuCZCuYCYRJqWl45bFHkKzKU8iVlHakpaUgIzWTBKaqNIal8ZeZiW0djM9IZyniAMUXpLHKiUZy+DqFDWMdVl/AUeMAU5CiNJN36epFbEK7uMbfNESjbGE7C0Ua60nHcw//DdvXrMa9P/gO/vzzH6Ni92awakPJPjm4a29l4azY3YtGcYwxrMN0isRYzQuXLO0YPSgXrdEook0VTJCJSHMr8ov7kHDHJs9OD7qLC4SFS8wpbfjrr25GVVkpfnT3nxBp60Ckvc3pEmUv8GLUr3D9jvpABIS9OzfjoVt/gVXz52LBGy8b5a5FbD2TeFw99yP8+uovMdzJ2eKlrB2puOL7v8CNd/4JTSwvNSUTaWxle5SKp7ICDoS5ERNBe2oy/vWHe3DceRdj8jEnYf2qtSZXKbdH3SenpuD1fzyGmx9+Ar+/5nK89uyjQFszbv/u1UjOIKulO0yjrhrpaOE1WR4otFVluhPSDf18vGhxR1bDemxctR4TjjkR/fr1QjTSgbT8AqSQeqVrpaanp0tm4gbtgLWY3UyKRDbf8b2rkZeRhStvud1aFZSNv/zuV/jKjd93NwE49qsbdmDN9ipHQPWqD1DcvxiTZp6E5kgjyrbtQGtjAwZPmMTErNRT60tOAFepS+cqcGJNz8pAS2Nj7F6ga9kA9fpVm0nA/IWLOg4fMwA1+8qR17MHObEKqZnZeP6eW5Gb3xt1tXvJUms7WpOycMzpp+LwY09Bdl4eS0tGGzlAladWp3eqSEBSyClaQ+ZVXJQc1W+KuiHjlm/ah6R5CxZ2TBpZjD2b1qJ3/yFIz8nE+uUrMeedt3D59d+1gkSxNxzGBVOKAFiWFLC1uRp//s2taN63C7n9BuLKH93GrhzBvp1b0XPAoKBbK4Mz2ZFIBGu2kgNzScAUEvDk/XdgxOTpGDx8NHoWFSIrvxBtrVFLLHD6G1Ss7qCf4F4tdRf+Xr+OaFXXHm3l/wpzFtVzasmGMtcNOeRg66qVGDSoBH379EV2TiGa6hpiPYHaxt/gWoxgOHlOVPOl3fplGIM6ZOxJoHQnSvFsXEnDJmVltFADmb9W3YzRf+24+OvfQZ++/cniFNTX1+C9F58EhUYK2dNZptXJVqTQ/issuYPdLkDatiAsQKUlwW2tbfjolRddfvGLceqi3rZY3cYSZujVt7cpINNgX2UNVsx+G6uXLbQ4axl/RX07u5BrARWqE7o0qt3nSU1LwxU//PV+cTH0BIiawl69sGrhPNGGgQP7Iy23EC3NTRaXxLGgLUKZknq7p9IJZS/8tUPaDHYK45qNH+xyra0WHsc4B4yAdv4nytLTs1C+d3eMuiEjxiBNRp4taW2L2nDq4iR7tQYcCTmyBdfCCFVdo6jSBXLgBSsNdCDMAcfNEAfACvqzUk9pW24+6ivrEKEepHMIdeGUNf+SWEIY1c9b29qRQVuQyhHUlyFkdajatcVdk8AOptO1uBkTAfMzJA2FPXsphxiEHI4PKxfNAxukSAtXYV1hazTCoV5s8GEC5XEcWLthg/1Sw8khhsuWEGIEqEJR19xcZxEqZNDoCejRvwRpHLuZLQhXxjhGWVAzOZTJlqdQ5gpLUpc0UKm6T8L0489kRdYBGUJgne3kRJwDBA0OtWVllkEhw0aMwJRZJ1JudKPIZAe+hQ5TmTeTblY4TANNhIrn7h2k0BAlBZbUQwpHTSOg3Wwk6U1qQW1diwUKcnr0wvBho00HXIsF7A0WHedCV5jO7qdflSWTK3/hw9ffDHTCgeJUNzngWCGW9B00IIimRJpaEGWGj//9PO/iJtmc10OCKBUzQp9SxAAzTzvFfsOgul03JKSwA+9ev9KuBTI46TnZJOC1IER+AX0dudmEKAeoRHDcixObZr2HBKvp/Pfog3cHaRy4bqiuwYu1G9ehx8AhFmEjHqG1pRk9e/a1eIW51kTtXs6lfsMYrjwWbnrhKv3S169BW+BnWpxEoJYKti1bgKEjR9q1yG1ra2VHSsJpl32RBqaV1IZbrIq6QgemtNZq1xAPmmmlyWwzXEqvuo0Dgk30A1PSMwLKacfZ/SKRFrzz6kvM5Fxo3xIHCotjq2l+PE3QLkdMANKflpYIFr7zGlJlFcMciFBhPnrxORLOOQGvoxoJ6bmktGVYvJKpMI/hlnd0tHLgYbfy8V1ULsJUZiq732HHnoiW2trOHLj4S1/DCeddiDZS2aphU34YnYpzv/jFeEFknREiLvnKFEd2W5jifNJQ5VQ3JqEO0VoqnaZof7ztFqY1O8AWM3nx8FEYwH4fZW/IYOWpcqVZRlOL82ZUoOlBIFtfWaxShlkcsa09rg+qXLZAQ7a0Pp3ltvP+W7+gy8a6TQRWPJUinQNSGstRWRyBaK1S8fZLzwY1sGz2BCvMSO4CWYHA2wrNiOTSq/dInFs3rkdLRxSL3v6XYp0IzBIyYQYnFunZ9HQZofraKK8Osiw92ox/PPyQFSgQUYcCjpgkvP/6C3jxofvpF7Rj5KjReO6euzDt9AuMYLOEYkNmdgbmzn5P2SyzzEAbW0oPAKdf/GVcevV11hp5x2KOwGt9GJx807F9/RosnvsBtq5bgZPPuQibVy3HvLdepqK3I7dnAUtlV2QjVXfSU8+90FG16EUU9CjGeZdfjdSsNEQaW1G5fT169BmE7VvW4p1/vYaGvXswduYxGDZmNAnOwe4d27Bt5SpUbFnHETGC6ad/Fsedcy4JTMFDv/oJepOjeSWjqNiXmkgf/O4NuObeOxFp4ERFAx6J/de7yxwHqrbvwBkXX0YPJxN1FRXsoyl49L776B+morKyFkcdfzImHHcS6vfuQ21lFZa+9ybmUTf2bFxF49KBPBI/fMx46l+yTT6uvPFnuPA7P6HVI0fYPR+/97doaa9HQ3U95R63oDElnHDcidi8fgUe+sENyM/INqfhuLPPw0tPPYEZx59Iu9+C8VMOx3lf/Sref+11HHf6RcjvM4QtoQypbyUjh2PziiWY/87LeOrBuzCbSiZFrCbB7W01qCndhWt/ex+S0ziTohKqNxgBrDvpkaee7vjM8VPx4WvP4eQL/geP3vMrXExR3HnzDzF6ymSccc6lWLp4LgYMGo6K8j2or6lAU2MLZp5wIqqqa2i+R2HX9i3YvHoNFrz2gnNGk9tQ0HcY/ue7N9n0vN26ldMb2YCojByF9eK7S5D09yee7Djv+ElGsZZP1NXaIkyYns4eEMW7/34ZjU3NGD5iJAaPmYTsTM0Bk+gxN2Lbhk1YsmQxBvbvg1mnn0FxAM2tEatEoFZ6MIULZN9BB6WD9y++txxJf3308Y4LTjgsWDxyXorm9EaQukMI1At84b6wROguzMKpLypDPSqJ1897JRRLaL44yaX3QrmKbfJe2xgneZnMWJB0w1+H48KoOGGnMJXFeaZGWBoYq0t1mhJaQURRZiBCmFCJ29XXRTHjmUhNMTsQVTivu0Wm9XlkT1RWB81zh/RBYSzTfolJD/zlbzezzJ9Z5f8vA0n9fXD5fwaS7r/j1o5TTzrOFM4rnSkX+axfrR1aQimjod3uB2KnpbEbtotgbKc4NEB6xfSsl/yT/nb/7zvOP+c0i7BK2QtUISVumq7ilM37fomgPKqLOWP3JlNed9b6VkTpBalMhckjYmMD11prNcS0tAy37MpEqlCF+XU8QSfuaKZMf5302r1A6WwNkOjXnW3JjqY8LZMelV3LybE4V6lam8yKX3niz8igcUlKodbSaUhOzeB80K31JXFMYNEM13yOmbUGSBvh721lRESIMBKiLufvk7U+SMOmehx3mV8uuoZLUfcER6zN27YzF3O2sVDOfNln0MZypQPtbck251v21qu45ztfxz///hDSSZBmxyQt+NU9URX63wCNk0FDbdlf7LALOhkjpk1FWlWlsYwxriWM17K7WqZ15HrOCSafchauvfshnP+Vr9NPlHxZaHoS7v/u17Hk3dfRnkzTzXzMGHAq0AiVKyQB4gLLdRQ9esstOPq0C3DDfX9loOb6VqR35ZzGMuTe715Fr7WebWLZQZqOJBIQ6cA3b3sIU084Axk0KpGqfbE1H99y/XkOWJgoue8nP8RlP/o+ls+fg6UL5tNDWeyoJpFCXTulScLMsy7GH39+DX53w9Wmxa88+lek0+9/6dG/WxqN8a2pHUijUyJP0PLGdEKtl94wWOWJ/oJsdal0DBo6DFEOo2sWLYy1VvJvp0bLZU4mHn3qWbj+jkfw/bv+TDGk4Ryy/s5rv8zC2J3oLaeS3WpxKn0GtzrCMoh+RVwCaI/yf60TaYJR1Ls3Nqxdgw/ffBWHHXM8Gls4uSTFQumCabR0QGEsTTpi/q04Q42+5r6HcdrnvmJDs1snpE1gGnk5yiPuxVfDU5hOZbOoJx6+v6Nhw2J87lvfR1NDDSrpZg0eOQZ//OUP0VhVx6GwlfXKjQb6jRiLI086CyMnTaKVEvUcJNBKhzQJUXYdij4GavAdN30d1//ufiNQfkF78FBCv63RFlb+yIMdxWktSM/IwZCRE/HqP/6CxvoWfOXam2zRIRGkJh40mOpe6z3z33oFH77wNEPacPmPb0Ner2K67hmIkIvOorEOW8J3IG+HbAeWv/sWivv25SxnEI478SzkMPDPv/uFySuGbKmt5enaKiUrrWrJMIrpx5+G6+/6G66/+1EU9exDw9SBe268ivFKk4SsjHT77VTmk4/+sePi8882S9baSmVbsggTpx2FdcvmYPikGdRUCVZVOVCXV/X688Dqgyte+0uWnkwD1CZHguDMs/MhBFESLMIRZZfRgqIoGzX+MJq8ZCz8aA6TMESOItNI1xQfjVBrQ2u9tt5r6NIGOknLyH9R6YrSuDArR2SHrk1zU9qd2dBzvKXz5uK4087iLaWqBipKTWbJaVoDoGZ1XudVOt8bODumkupaTEtK0cRSRTut979Ca7koaOdA0saCaqqrMOWIGSiZMJnjimtJTNaGutaabiKqKFZMLmdQhEYH07/9+BPmy8Xzuvo8mrVJ4iCvBrbSodTCkVa35DxKtTylrg9b7jgG9wq31SwqtKUN8o04bLr1cV3HWs9yxG1ruSb3SeaxuOmQUkhRmtlNRJ2jWqgRiyGMjyHv28Vq9vmM5MwgnUpyXBs6VtMsn1/h6iP+OoAkPSxiRNmenSSMMmSr57/xEiOMZJdGpYnaELbI4+XEIJVRSbYKIv4JPbBhso4elCSAIJRaLCvGq/LdW1WL+I85/3ySeZnZCBA/XVqPEXYb9aB02XMNzbbkGSo9gFUL5gVXLEI+VwAmc5VqsqAkUlJyXYV0o3r2G6xA66N6BuxqdyhS09mi8Jqu0WjXnWHSMbOCqzioQSZzm9LoWT1vRkycaMTv3LYZPQcNDJJqZZL/iSOMVGsd1QkYxAsctxy0tujJRnpw50ANMrabQ0d2yPYMGjjQInLz8jBw1GRFE5xV0mykVSvToYLDYLMVW1oLZkEBJHHW8tf79p8jJKvVqrydGhOhhlft22uc69GzNyr3bDFC4tCO1OCZfCK4dK5S75vL1HpCv/Kta+xX4MPYlTXEkeX0u9JoiyvKyy1CHkdUy2DUfPNCDQIO8N4TFb4W1fT2bdi0vqQQxokYwab1q/i/s++2YUGBWsqmvusSlTV1zMgkdDX2rt9IB5HxekDYCZTWrVraqnaQV6ByTB0dnXYtYtTaYfQTIo01JEYTEnOjBHTq6HXogWJuXo5yiHeorKqioaDplN1RgdZCVaRsYj8nAmlZbIkLNy4kVOxBrRUHktJykU5/X+AqZ0ubGusRJavTsrMYIGEl06cbjPLtayyJFSjjYwWKjfHWJ5EzURobi/f1BWz3oJaLAC3HtpKri95/k5WTWvnlSz78gHaJ9p15oryXEvYeNhJvvvCcK5iggl3rHBG2NKoKVQbTh1vsuORAy7BR2gm/yqFl0ynHn+RanpaZiQXvvomPP3ofzZWV7HaaJrahoLAXzv+fy01m1mK1htZIlbRGOFKJdlUoCyWMccaDI0IdhLRRj1KwYs7b7K7UsXY2UIlffvA+ZJLlpZs3orapgQXQWjHT/NeeR1Nrc1CQb7WeSrWY32YtDGO4tWypnEZPwDuvvGxPQifOPEkFMb1cacK69csw5aTTkF3UA7Xle9gaybAdA0eMwT/+9CAJkXxdi5TNPwTqDqy1rDfSUs/ZTTUqS3fh+LPOwYM//R5bLDJd1zMj88Vrf8hJYJt1hSnTZ5B9imrHkWecjX6FOSxIc2qZVXKElXcHksq6VStw1w+/bYvD6Vm5qGGP2bhsEbtrG6786a3m6/NGjae3RsOSV9wLDYsbMW5QCcq3bkNRf3ojmbmY869nsLd0Lx746Y3ooBs8/fgT0KNvH7rW9Vj60YfYs3YFLV4aUmmKv3D9T5BPq1iYl4WOumqsnjMPJ55zHnoPHIw+owZjz8oN+OfTf8UVP/iFcU9NcCSQmvGTpyAtKxvP//Uh82AWvvMyBo6ZiKt/dQcLKMEXr74WuzdvweZlK/Aa05RuWENudaCZJnnE5Kmc9fRCcySCXkx7/T0PY/jUqWRuEprrq7DwpZeRkpGJK77/S+Oe6QYx5TNnnHjzzmWL0VBbjk1r1uOSb3wbC2a/j4L8Ag6pA5Hfowhle3di2MRJaG6OIJd2YNCYsdi2cg3dbVmqDgzsPwh7Nm/Ati3r8dbz/0DJkGGoqdiLiopS/Pvpx3DW5VcgPTePrdVyG+WtPs/ul/Ton+/qOP/iM7Dyww8xYtI0PHXP7zH9hJPw9nPP4pKrvoGGpnZ6N7tx1KwTsHbxQk4iF2PaCccht7AnevTqY/OxjauWM3w+dqxciQ7Ow5JY8IyzzsfU407hXN0poAdrOZVZazJJjzx0Z8e555zGvuxWC2SJNMtM4++Wdeswb/Z7GDVqJPoOHoE+/QaYTW6lN1pbV4Nl8xZh757NmHX62egzYCgrCh4cMK+vyINnt7Rdi0NN9Y1uNeoz554eVEz7TrsrayXwhXgI36sSG70SIFyhwN/LtNoSa7AOqwaYQ2JDHlkhJ1L7aWzNVAOBMohiFaICAurlWssp1H0i+rT+ua2Vw/JUrsq3fq4wxrvHYUTNGu2aRLRTgztkoYQMk4zMS1HhRC1p6Lor9OnFo6ieXLEMlSdFU/myfKpYW6u0/spc/2fAdqn+7PvXcy7tHDxNA4zsAMJy9nH7UcsAS2dJpTvxNJbnYKAkQQZzbKRzvHdCdGBJjLv2j/fhWN4HNz40UfcE4bAf/vw3rvHL5ryJc8442RoQRoF+ZZLDYbKNIlC3apx1FgXH4uMQz3NgkEpo74AcI2plENpFI6Ra/JHuulunw7GxT/FEOX8K9/HmcgRxmobsadB6BUEEqud61DphHPUUJo2eHhOTOJp/BjnUSGCrdMyvwu03AdX0LtEmzSxfnNXSAr0pLRepEWaISaTS7Vcm6/GLqVZ3sArs6bNf0msCE42KS3eOQKyNbIPAGm+Eq0AWrgZbBRozU9PNAZOLa/aT4e5RsvOJwygwK5QQvh+qHqJAlkjy0/ZVoU+jOj09MhD65X+Wx4NPK/T0u4UFNoH0pqdnGv0pJjy2hwzwaSV9K0O7klfMfxufOe+seKTqod5kZWVgweuvYvy0GWhsaMEjv78FEznSjSgZgb1VFVi6eBFS25oxhOP5qpWcmTTVswto9wKH3KHjMHbGZIyaPBOZdEok5FYWTDeKsk3m3F4+IwlgVeYr8cIT1R1IfUUjdd4FmHfE3KQ1Ma+/16+l4a3rBs6yb6tgWWr8mkUf4Pxzz3AFq/8y4YYlCznEP45ZZ30GmzeuxDlf+Xa88gDsWq0KQThe4IhjmfFubOqmvWLyTTiY4Jk/349hgwZjyQfvkTDg9Mu+gFGTDkMkorLijYo1iKgYNVpjGyMsXODThCEWJnvC60ikFVvK6V4sYOPXLf2Ikj/TNjoks8+8/uxTWPvh25g863isXLAAxf36cgK9F9+kh0fVcAUREhu6H4iLnDqIXBv7ZENCjTlUYAegUtXgb7/5Od3XTHzlh79ASltcfT1odhCG/eKDe3kXG/do+YsBvhFp6emIVpVh26pFmHXhxTjps/+DUy79PM758jeRkZPJdsT72YEaboZO8ZwE3HvdV9hoGh6W/YdrLsMzf7oHq5Ys4FSoEana1hJMFt985jG88dTD+P1N32J6NyH09ahLyCu96tbbceX3fom7v/MtqycWHzSKZjuG8fvOwvJo7f548ZKODSvmond6BMvfexsTjzoCx577Zc4yWvHgb36Fk8+7EMvmzMHMk0/Fsw/diW/98l4WE9JhghHAIA0hendDhDvglCszA7/+xpdsa+QZX7wcY6fOdDaF0EoPKIsuentLHX533VUsKA3fvevPuP36L+G6ux42AhN9SDVUmlBVthv5xX2D0DiY2xbSTtFgQ6e6J/ueFj9bI+3YVNbgtuCvX/kx0ht2YcPC+ehoTcWl196E4v79sHnDWhw2/SisW7kcO7atxzrOnr7+89sRpXOqClxFnOKxCtPoGLgb47CBmNUpwX6g+bo2uGhojbbRLeTs3D+SddCZ4WtWL8SYcdOMQYnqLTCBBHHmTnLipTULLUFr6XndjjradEZqpeaiL11NB7gVP/jjQxg6bjwysrMRaWxCxa6dNjmadfK5uPqXd+KO66+kWmp3nbq/Xpxpp+WWesmRkLoS2df1dJaXhIM3XKASzC8mYXrI69c4vJpqxmFP76ysZIyfeCQqd+/hpRuhfDoPapf6tubeyqenP6ZBDFcyxSfNW7ioY/Oq+Tj3vPM5oXsdSem5nJL2RMmwUdi6fg0y8/Oxcu77mDLjWJTt3IXU7Az07VWMquoqFPftj0KqXjPtjJ6Jk1QW6iQkQqR9tvIQTUZ1dTV27dyKKuLmjeuxY/0GDB46hBrWl0xvxJIFC5Gdm48pM2fhmDPPZKOyupWqQA8M53zwJmacwCGamuLBJM0qkyllbejwPoUHG+qiEazeVuveu9hCFbrwvLPx2H23YvKUY7C3ug4jRo/BgKGjkJrRgVeffByFfQdizrOP4Pyrb0B1+W5Mm3V6UFxnkBSC9h8U1Bspl+Cue5AV70iK4P1/vohF77yFVDK0kcxNScnEkFHDcNHXbrB0zo2VpN11d4xrbm7G2h01SJr78QJKfgEuOv9c/Pn2n6C+vApf+9nPsXbFWkw/5jisX7sWPfOy0XPgMMx9/1846sSz8eyf78aFl307KCoOpnaBNZMjka5HsCTAGBL0WaXpjigPFu+tYggkMd8dBC3RJmRRQzQKyWroSawDV5evJ7G+KA3zis371OelIvSr2U8vv/EWju0noaBHCWbMPMoeCw4fORrbdpWjLdKCo0/5DDYtXMAhMcsMh8D6GvugDSmeYJaVrvcQ+GuNVVAojb8+IKpcdRtVI3+B4DfdJ7MPq0Gpqbm4/9bv81orBEEeIltk6f29C+sM1m7PFT82a/dla7QZ+/ZV26KtnnVNm3GkPTKu2VeBfz7xN7Q1tKOidA/atYkiLCFeGsEqiwSQpuDaDUGOKEmuO0wgmvdhRgj8O1NiQHu0BZd8/brYRMWD0vuyBL68MFgZ1u8YITdRvz36D0Aa1WfJ7LcYxokFjUZDfT37Puf7zN9cX4GzPn8ZPlTf8w6VJGyNVhINgQFDQ+OfG6upjkluGxurT8D4kmwiqMxWNlp1pKWznEAT0qkJPfr0R7Ue5SRAnAGOBt2Hx3+12yTvpa9fPYiKUgibVq6lX8BhjNPE5hZ6Y5zl5WTnoqCgJ7KLijBu8kSW6xhmFZFRWjkXpIacEgdx6SYlaaalYYuaQdSvYbIWU+LpBPRF0BhpI1s4VJEOMcG6jeqMtaMDD4cedjkNcxBurMC3U2mc5INFAd+I5PQMe+Cd3bOAVblGyOd3kIR+oyejpakRb/7jWWu8pKDnD8qbzrwasR3o16F449ENBaqTlQe/+pPjYTM/Gi7qBiJspDZMZdNopprPrrIcjW71nzmlAcRrfnM7OuxZJVOFGO+n2GHpC5XG9rN7bsSADowSDB01juW6uKqqKvs1q82JTzudh575ubaBlnwKPTVQ+lhfMHRv+rjr7lB/qjcip0REsdEZsiexNAKV6+iRfQr/dtAG/eVXP95P0lr0UPuiMeHFwUleDWQZYqYxlBXLEahv5NycEQqr2LndxVMi/foUIy0jlQawDc8/8Hs2Ls1WIvXGmX8D0V2zXNLi9mJ0je3UnJb2VpO2xvIMSi9dCxm8i0blQvr8Ks+X666l9/bLcV2/X//Zr4L0inMjjI93+/1ov6TuVp5jSvAigXoT/2fqdvYxmfnG+lpLxLSorK2wX5U4ZMx4WvEOjJ42w9xfqaSsrd8FYVPX4PpAKJsow5hGW5LCBqXrwWcoXrZGv7KBqk/1O1S8v45je2MUT9zzO7tmyxjYOV5hskUcKHmv9XA6ROKAxTGxSYP3bW2p2LdjJ/OzZnKuZ99BQTwwYGAJu0Elxk2ZjoH0AMVuF0ePivlt71hw7X47ox6M6TeF8amUlOoQJqbzKLtC3vBafPCS8/Q61PurTI1Lv/kDrFw0x8IEiemEoiAmeVN7McAkxsi2Rv62oH/JUP4qoANTjzjS4swXyMhEU0M9CnvkY9ZFX8DubRstzi1Ieqk46WsVUXPqdm1qt3jxXVrirg+Glj92Lzbr12lpk17YlvqQPs0GFSZ6x804Cq1twZuoXSDbzl8yQI23Z+ikU9wTven0l1Xpvl07GO76U1JLs/1qwTHa3IKS4SPIhBxOTlbjlcf/ZtrRwfE71p+YVlLTzqN2+uF6ZUFz6USpHgi9hjhU2SyXoRG6tGpDZjbpDPq4x3ams5EqI5dSDZcTT+NthNpNyZMVvNAJBPotL9uDjtQk5OXlukR0LkrLy+LcEwnUEm2nryzfg707N8W0RpxXvNvT1c4ynS0QM2NSpOS1Q06/canGMZ7WSdK0iK3s4FSNMTbea+pr9SmdpddwG3FhRA29WkjVOwhaRHHlSOruV2Wr3U7y5Ab5ZI3dum6NDRm9Bg22SrSkXFa61+KkHR50kEFzZRXOvPQy0tpOqx21vcQsxayr0jtNEOclOY3eeg2QBFETpBGSjL3EQuk4bI2ltVe9+KcHIpK4bInqEWo7ish2dZAYpgnvY3PtYVxaDl577gmGu7ZprhLRSg6tflzyxg2mZsDSD962VZn83sHrxJSGhjD5M+pb9jYHOan+tpkzvv7DhrNAxjGNTa5UHstxHPYoKes3kH4QrnS8c9exeNJuWqFfSZYXQmmAWqRrysCXYXZJccG9xRPturUJp130Oc5FGm2PpcpKpWDTZJSZJ9bnxRlh6Y5NSKK0SzdsYEPF+3bk5uebXCwNM5t1ZWYtNz1934NIam1hTVKloO5AQobSBZO+yte1ytkfWRq1oM1eFnDaQCYr3KPKNR6xHqPDxzuphtHyWr3JdJxIq95+Z7ee/drzFKITpEnej/Oec1qk2LByOVoi2tPjdrCnMbOMXaRFj1zbKGV5X1FMOHImTr3k81jy4b+Z18hy5agfqoeYU+bCTSMSUHk65IvzmsrmNdal962VlK3fBuGBpL1048j/GNahXbS0QXo8LE2UlKWxKeyWx5x5HqIp7bjjp99nUo3zzGAMYF7NkmadfYHtT+hVMpjGbBulwPjGZrHKZlTyi1NMUqBdGIIRhx+Oyr0VJgFxWy++qgUxSYh+qyNoD1H3cmVVtrpUOM6jz6tfbTWOa5EwiA/QSdpda+e+/AI9snLhjklr58/Divfe5Iw1Fdf84tfkXyB5cbO1rRU7tqxGelYWtixeiEFDRmL+++9w6OhAbW0VvaOgr7JLaIxMoW9XuX0r1i1chNMv/xIZ4uI1asgYSkracmpSClB+QmukxaSblsp+LcJCqPBweo++brMBosGQcQGn2szSS4BMy3I08dHmrg/efB1P/OEuuuNJ6D+4BBNPOIOK5GgyydtaF/80CXjq3rttu2oxXdi+AwewgSycvNu+ejU5rzVe1cq5tX5Z+LrlS7B26Xx88PwzKN22maQxRUgaeoIqX6FFOxQkFfZpnT6huK5Q/d3n7wp9OtkcbSKWrRAnUqiRpZs3YcHc97Fnyy7UVuxGUzSCWaeegsuuuwG//vYVyB/QO1aG/tTulIsu+dzNbS21GDFiJI1jPYaPGYnmpibb3VLf2IB+A0qophH07qedrlIhdkJWrNNnCor7ILU1GRtWLEHP/gNQ1Gcw42n6WYv+XH/nSMDOpz89etb2PoUdCko3JFk3CrBellNXV4OK3Tsx973X0VLbgPdf/xfGTJyIvMK+6MuuWle1E0/dfSf27NiOfz/1KI6adTJmnHaeSFfLrVw1fOP2cid5wa6Ny3HM2efh9X++hEiEHl1qO0aNHUM15yRmzFjHff610LVtp5Z0tDYjygnP0RdchCwSNWTUWJRtXsnSmdD6p/PQ3Pjt/Agbq/krlTMJqHuw/jYaoZSMFOzZswNvvfg0Hrv3d5j72rN4+PZbUVu3C6tXLcS7b71CKiO2lD502GhktiXjlScfRa/sLDzy+98hjS55O0eVfkPG4lu/uxODKMxZbE8Lu6HRINtltKhmxwDXeEa88qf7aRXTkEWCU+i6cjREWnaB9fG3X/unWWXtT5733gfIZOxDP70BPXsPxk+/cSHyB5Xgge9dx2Hvt/jHH36LzSuXYseaFbZFbfOypdi6Zjlqq8vYH6NIT9Powakrf7VtMWL9lED/fxC72tDhQ5HBRiygvUlhg5668w6898xj6NezJxmVjrQIHapoC2ZdcDG+e8cDOOF/vkDmdWDRxx+ynDRksMy7rr8GPYsKMOnoE+2RuNrntVCoa1P7Cz570c3J0UbU7tmCo045HYPHT0ef4iKbwxcU9cb7/3wBG5d+bEtZw0eMRb/RI2l5OlBTV0XDuBxX3fwbqt0UlFZsQn1pHU75wpcwbNQ4MunfZgfWLV9K9QUWzf4IBYUFmP/e29hOZug9jJzcAts0kEKj2tbhJJTTqy9GjJuCPgOHoT0jCz0GDcWJ51yMYaMn0NVuwIoF8/D2M3/Dm889g5a6Siz7+GPsWbeMXaoVbz/5OCadfBKOOvkMe44nDZO2CryG666N3XbDVrrsjz79TMdbT96PsT0yMXrKUfTallHCTWa9U9LzkZGThi9f/1001DZj/uz3MGXGkejZpx/j3ILm8o8+wMI5czBywljk5uZh1ccLzKj1GTQQeVTRzNxCpLGb7Ny+GTXV1bYw12/YYAyghDUBqa+vN+OZl9sLSVmcnWlJTC4+hzedjtKjqAcyWd5OGrTlixex/A85ZrNJzJPK+cWkE0/HzLPOt4YJbJYaQJT5tc6vhttylvIxXo+xXvloBZIefvKpDooM5519uvn0SmSWPbXNlpJKN23G4vmzMXbSVAwaNQIprUlYtXg29uwtpzEcSCOpU9HSUVmxC1Xl5di9dr1mFtCu655DSjB42Aj0GzoaWTk5Nvb2oPqmMq4jjarXShvSFEVLYy2HzY3YsHYlSnfuQlnZTvSkBqRwlKhtjuCMiy7F2GnTyQw2jAJU35YNopvnGiurHwKt2Gj0EiheqOFRoMVLrRe+Ons1kv722BMdyQ1s/Fmnulhy1H5S3LqcGNLCxHr6IjAOdgMHivPgGSyPUanDebxqdgdhqXYFapjK9431DW/XRnBL4MqX5F9m4wMnRwFuB6IS6FdvjrVQ/RUu91BhYfQFh4n3YR6VN3wvUJjUUTNGlSOCPYbTdoU+v0D1+nBPk8BoYxtUhzaYCi2OYT6t/bLdyZqb2ylzQUYd9qFTCGwGpM7HvhelwyAvSvs3Na9W4dZ/VCDRV+yJ8eifr6tMHy/JfBIIlyfUSrF+7VCSTnTQBSZ9olP0im7NQ0zaAY2eyVGlZVjw/j+tbRDhJSkO616ZNAvyhYijKlyaIXWyX1aiBQxPjPLYtDdAb3SMYN53B4qzvERrUOjeN9I25RJJPcOjaG5utF/R5WmU4KwM5o812DTBtUeodv//Fmzr6S/1ugGlbe5ovPt26ssWR1A/8Q/7XUiQxn6YKriVbDvFHwAkhXBXoHyDqxBYEP/zv7H/CbxQLZ3y8TJ8rzp8e2J7blMadyOXQ5A1PoQxixlk0I+UxN8LNBro3quxj+vgj3wEKp3dHwyUz6uiwB4l+TKJ4cdpbnuqU2mrW3lC1XiatflAtkFd15cnrEWha3iP1LpYw/3wI7BCdclfH2aTSV5r1mVbxzhbU53x+DhYSBfhXYGdHUL/T1tItKOCFFpe33gP1iiF6R9/HYpZ7lpgy10EPxqo0WKSj99eo4VvgogWJjZaCzCq3MWTKK3kqKEM1x49XVu+II8gdp6Az8ewA6FABNlmJs4bbK7OMJ9X5XgHRWBlS3pkjm1iJLr9tA6VzxY5iZK20GgM2ia0clxhJNY3OsgkdAUJ2UARJGQaWWpPnLjqCRR6rh4UtCQtb0xzDOKB8htjgnjV6e91bUwhrUJHn2YNjk61wQtPoDYK7Vr/KZFHycFfK5HOQwtzy6VxhejaPLwgrCvw5YTzh1FMFPo0/teraVcQzh++93nt7cdwnUyj+/CQ3anh4pAdncxEMaPFdF7SndImSMaH+XiPgk5pFUa0JzwkxFZc5CwEPrhPK4ZaGUEDLF8XEK7L6rfu59CpP5tI+r3q+/LdsziCNdoKELfoeSlhagbu+8n1aK+ttC0kOvrbjnlJ1syqzbQhRW/YC6m2eqHOPY1heSzTHf2tpaoQitdMa5K2DQPiPTEhnfKqDNHnXsAmiD42xMIT0G+bEYh2j071A8bwXowwBmk7eb+8KHJych13LDETtCfj3p9ei7TsPHzjR7figxefwcp5H2Dw2CnILSrEVE5b9aSjgjO3rMxs1FXoAJUOWxfr0aMvBkychGlHHcWp7QAkpefYXLqN6kN3kbPBFKQF7rKIEhxs2JOa2pDE+bwHHeIjTfFxHmLCDH7N8+O1GyrbsbE04hreN7fV5tiWWVzjP50G/dfbbuHUtANf+tEvLMy4LQdGyw68Z3EmL8doVUxVQhPvdQIRZ8Dlu1BYPIRUN+JPt91KhvTCTjs0uANHnnYG2jkROuL4U5CZlU2puiFJQNZb+X5M9yCBuNMsgwZRc3Q6ibSnK0hsuGt8NN7wAQVgw3NsbLaHkISlH76LD198kn0tE8OmHo1TLr7UKvZg17LMIQjHexAD9NgnqmPYZMT4R/LZt6luacnYvWkDZr/7pi13rVu8FCWTJuIzX/oKktNyjclhiDXE6ub8PtIUmz4LYvEh8GH2G4zv63Y1xBuek59rlrSdhT7/xwdRu2ktiW7DhVdfgxUL5uC0L17NLOprcUPnwfebrsBt5FX6zo1IhGRGa7VFfN+zYSM+fPk5bN+0Bj36D8HnvvotZPTspbkJy6ImaTWHkJ2dbb/egXHX+9MRbrxww042XG9NDCxKYh/Ptrf9M6nuc955BaMmTsecj97EmZdcaRv+v3rHQ0jRTqIAupJuIkQ4XdQTHQcHb3xXIEMp+Pjtf+Gjf76Ea37/B6SmZ3RpEzr1/24YIFyrrwfwyvqSpCZb0dBchzRKKT0/H7NOPAMLPngDLamZ2LXSvXd/qCDtUTe58zuX4/fXX4GHf/cr01DaTvv1RjSO1CTZVjJfQ2gY1KOmn3Ievn3XQ3j2rw+QzviwGQZ378IS4zxYONuctGDxko6SXqnWx1949C/Ys3IJjjj1XCye/Q6O/cxlWPL+GzjymGPx7puv4WvfvyXIfmDQ+Kxt5GsXfIhW6ufEo05EU00p/njrzRh/zEmYMu0I9Bs8GG0RSoB0iOl333g1cgrz8aUbf4CUNHd+Zxj82lp6TgZa6mvZAHdwrUBSVIO8lClK+18cSyxHsHprDSVOUPIsDTG0kBdc+W1s27AWU2Yei8OmHI6Jh8+wt+6PO+VUk5II7QpNlEQZSBufeT3hiJlob27hMJeEv/3yF+hobcH8N17G4/fejh3rNyI1OwvlWzfhgVu+h2knn43LfvRb/OvxRyl5UhSUp7L1eMkOtOZ1S0Mrnrr/PpHdqX51K38t1dF44x5HaQhkeIDkkP53Cyx6eedvv/o5dq1aCR0FdspF/4O66mroZN6SCROxduMG7Ny2ESkc2+0xMjN5lI0WapTRkVEaFXSvOHYgrF+zCndfdyWq6+px492P4if3PYLv/Ppe9Bs6Eh0tEfQuGYym6grMe/0faOU08vgzP4M92/0GJYe+TFsKJ/l6kqLh08crzh/g7uvWr1JrBNGvUALQdhZGu3djypa8jdXz38G5l38LW7dswYnnXICXnvg7Zh59InoMHIDavTvwxB8fwumfORfDJ0yPmSgxT33TNiYQ9Nwt0DYD7Z6w191pFOXxmWdKdY0BtUNPdTPTUmgLvo70wmK01Jbjmtv/ZHPssPoG8rJG6W0qdSG9r98dxPIxg83lSSuVgt2qHau3VbuGD8xpwpP33I5r77gD7VqvayenaOQ++nA2Pa/+9h7aVPbLO37+Q1x7y22mdgKdw6IK3CTDggjuIm5cPJtCDU6AKN3c1EzKiP1W74jTj3azKoJrgEcHanzt7j3I7e/eiIozJw4yrqJLhlt+kKOHzCT3V22pdtSk5RRi+IjhWD5nEea+qV0R7Zg9dx76DRyI8p1b7bl4S7QNA3oV2UZi9SNbiNCjIfZnucNuy5iQlUjy/HUYD+8OUyjBdmqFHUrKVrWnxG2J6+fCeDnaWPDUYw/adXeopzyiQ9tfk9OkcUKWFwjEJikaE3WWWG11Pea987p9PSUnJw9Dhw9DnyGD0MHh7KN/v4yc3FxU79xiKkOHm6rWDM3Mk6khKUk0QEJxlSxObaMEyRxJ51BQfbJVpz3wWh5WYpxHdZ/kjjT06aMj5+LhLq5zHn1VyCZNVB9J2DYu8Vdtti/ADO2bib/d/gtc+sWvYNuWHcju2ROTp07H7m1bMIBS37ZjN+b8+yVkpaSjvnQ7yrVPqL4RkdYaFubn666/qc9r/Tq7oBiDxo3F4JJR6DtsKPr1709qjE0gTzgHsA1iTE8pkxDta5NEmyh1bRS2/TfdgBiakpVJRpEQ6bGBnBP9r0uOLqRB6u28Sp+GQG1ZvrHCvf41jA1fOfcjbFmxCJf/6CeY9+5sHHn0cZhNf33msSdTtaLYRus8ZNg4PPbgXTjypJORSU9vYMkw9pNM64+Op2q4OMo28japQ6pBzSDn95SVYu/O9WTsRmxdtdaew02cehhSafS2bFiP0j1lGDV+CmacdDwGjp5iEkucpHiwNTc2ce6rL2LGmee5QILr69oBrd0gYlw8v96w1FdQ1PBl1vAFCzuG9uPsqKYcD995O2684wEOZTXIKcrH6oWLMWDQMBT16UWj02QnWP7hpqvwjd88YA08GJhBUYfrBnTYkXtmR7axAyanRrFl7Sosevtt6+/bVy4mA1PQwG447cRzcdoFl1CS7JpiKht+1w1fw7W//yPzO0ZoXqApqqTsoDPjTMVJ07L1Za7hw/pmo2dhHh68+Xu48qe02qSltVXq1opl8z/CyGlTkJdViPp9e/G3W27ENfc84oaIBJAl1dtJTr32jw+DWXI5OgeBdtKgjQZb1q3Aiw//Da1VlfTFKFFOUJIpxevv/qs11qXVEBivtysaFLZs497AgVFfyMxCXp5mO+xnNfU0VO0ooyFLSstCzZ5y9sc2rJj7ITsnJ5DdSDE9zb3f1mWjvdUh0Rol1BgphMdYfCydg6TkNLS0yGmZgG///A7c8Ie/4aY/PIbv3vtXjBin00YlVT2stKOJrS2macob/IZBYSpdorGAtuYOVOzcozKw/KM5RrxcxcOnTydH27F3yy4auNeR038oGhurLU8YXCXOmFjl/PPhYYJk+DTUWHQIfXxcTR0oWkvOMiS0fY7cjiiijc1YumS+pZHE9RWEMKisboGFmMQ1VjY31eGwM89BtKMJq1fOp8VswOCho6j2GWhqakJ9pJYGogHHnHYqdmzdFhsvYz41SfRhGh41g4rSuMW2bTJMGwG1PcRakIA+v003VabGXPMPQvVYunjY6MkznB+vRUTFWbj/DdEW3MdQUfY/+6ukcAQnCu0tzdi1Y7sRrt0IUiHthshKy8bRZ12I0VOmYtWc+XGtlCSE/p4FBvVxfs/+zpoUrzlABrtCLF0CyorbgiX/wmVae1mmrkWnVnBsLytvP/fVb7LR8tldvMrw5R0I1Wbm15WD9lYO+nWNyC/qhYbaJlZurg5yOV0cxGnkqqWL7XCt6oYqkSJSXUYPLDWmYiKOatvY2ISGhgabpsbE2C0ymxoRqL2Jh2DXRrEDzQ0oaPYBfaqu1mjx4OoXXY62WFmdQKoelCcrm5Lajh2chQ0bOhx1trxDXrN/L1m82NbNTjrrfPOuMrTMvF9hvlIHetKhtXMtD+XS43MGT/EHws4QLs83QNIVQ4VRjmtLP3jPutMnAZFiEtf7oXZ+BP/K9+zG4PHj7UVcjZcf05IP7D/ENvMPGT2OzkgEE6dMZ8VufuxRArNf9VkWa+vc1r/U5xjG62hUr4vIH+8OVYbSx/ulswHBveyFleni5C1++Na77vCOIEyousL3zmcPlWkS548eDPCaBbejsaERIydOQG5OAXWqDWMnjEPfvn3QUFfHoS0NUc7ali1ZLHa5PqNCVLiug34pcNJRuPx157PbMrB8bXn4tvk/jEEZlpZMi92Ljey94T4fhKvPH37UDPuIkg/rjMzH30TfX0FklX4cpMi4kAk5RX3YfaROqSgo7EkudaAgvwh1dfXYt6/CNubp01ECr47q734ociEe1HfVvx0qnatSqcIYT+P7e3sS3V09nVHDxUj+GvgWEE67+Auc0uYEXSkOni4Pne6ZNtY7jGgWlldASUc5ycjJceGqkBhlWK/+g1G5awf6DuF0de/+bwtLvfeH/Qnw6Dwtd90VaJ0tGjgoYQin70jJQlKkORbWpfMUgNqoeKWwaan03sZPclTTUa3PpXDqZ32CoULNu9s6GrFpwzqqfDY2r99ggnEW1fUxXVqeGMoOqHyWIGER/b1QB8/701DD8ZrrN+tRU0fEjuR0DyBcmfY5Bv76Phuhv7F5zbJYvMLlJPn7MJpglI+/pNjVKxREIlFaYw0X5KLCGWbIa82xt23eiILcfJTv3hbEBxK0MtRXw9cu34HGVzsSOMgv2eoYYb1ppOltJt1jl07xrrxO/ZXE67361559Dqmh+lSmlq60Kuv7uS1lBe1Qm6nqLCikOg31dSxcm/2c4y/rbTkIYlhHWwuKCgswcKBOdSRBPsJAefy1VWMN8NfdIlvcRhrs5RraFb3yHX9bWaAyHT0OfLiABu7oY9EsBobAPlvBbHJn5XLbPUFtVZtN4h5Ev23AJWh7hYHMaFCR+mTPHj3p4BSiV+8esf7SHYQZekBgMpWt8nxth5pX9R979rlIDxoWBs0WVYr79G0ImMkkLlDHT2HfaqyrpiVlpuZGC2cu+xEhsq5pOT05DcvFsgUf0f5q9cUT6NLFwOvUQVDOYQvVW09BRaBIdGT6NCrXE+7qcNJ0nqEg2tyKyh0b7VogBupIbw2fWjq35+uk36ePSdx3fmEj3UtV1yBXUGEkSO+u6Vr9v7BfP1skSGKzSbYV4t5N92XI+JBAqVQsrGvUEpTb7RSs1PJKjDRhMN4MkaVlSCif1Rr6Fbsee/D+WLwmLlpt0bXK0bzfl6mydOn6uFqq/kWZNsuvZo6ysr0W3ibxUyxyVdPTOzBi1Hi0R1ox9fhZtpyj0vVeur41ovQOZYwOgPxrIRMjLdpsy8lMqvtWaTiNyrVzbmNhvlxfRwjRisu+dTUVguM+vVB9A09PXxUXNqy2eMJ61ObYVhCBruwUANY7fITeN2c6Ggc1UM+hJZHi4l6WMTOvh52r60ESc0Ux88GA6SQF5bHPkYZoCIMa4BYaDgz6ZmZR/xGINtWzu3Tucom2QrduOAuBaT4DZYn9WS5qdFqqy8wBwo5h0fw6PTMDG7UQECNa+fjjRGD3XaH+1DVkOnU+sGZJbqbUNZoNsXL1n8L2B8mwjU7M4w/cGYTEISzYMJjEtZHdrDf/tXG46kihGeP8XH0lI9h9JO1T07VFWu7e7u07sOzjOWYIFRfrhwHBkah7L82Fh5AG1A7ASgw/EFqZ8uS6dkwUqwnRpV++ygwfg9yjq4R0zmawNM/sNKqdffNHqaOaQFD9KHE7542EmkPBdOl6BkYmiPktDc1oqthlTFCcdxQ0ydATxLSUdHYT2Y/AiaC2aLOOVlNjYQdBcdVdi3IawJQ0aiAZz9JcXZ37cHpBESpq9xqjfFgnh8eQjeev+MJYXtDU2xs9Ipxh4QFf4FSGlZAZ1bU1qK8utXVwp4JdgzynKIcSDSfynOT3/6cgm2AvFVAbBWFVTmPQ2089a5OtriCe1iTubvSrv8xc+upUCb9Mq3D/pdBWdoFBo0ahmVPUmn37aJVbQu0O9qKFQZH6Z/jJGh0nUuV6A+fGYy+geBoHGh4vverblKqGyP0h3FZT9XgfSEP/kcMQadaZDvxjmDYDlZfusWupiVZqtE1rO332Pdu2MNz1f4dusuJQJWho0VRXL/jQdpg/8ElRZakObVVxwtHr4Jo06c3keH0OW6gJf//DH8gEMkuDdUK8IdvsPLegH+jl+IysXNTXuZOEnNDJYRoquyaX62vr0Kd3MTqiSehVMtyGm3g/cwsO7p56J8sXYEZaBvOrvx4YfXp378qzR0ZsEPngyg5oS6OgtI3M4oO0+nbVl6+90SYvIsHlj6Paqj+NX2pdANrGycJozPyTEpvVBEObYF95OfaWlXFKSQOYkcU+HOk01ip9XAXDZat0/Sfj0jm8a/Bp1F8tp3UXX5cvQ/tTE0G+x0vPPMEr5Uusi2HM64ZQggoSR6KRFvv4uquQHGRl7oAsBzppSI0fPmosGRSxj7Qqo3JEWqkZgT/sID6jUvmGAeHm9RFi4QE60K/Lqxmb25TrGm91xdI5iOUKwqU4Z15yCSpLd+jOwgSK15Rbycy4ed0XSQ01+1Bd5WZo6mNikFZKKUfTwigtdBNtQP+SvkjPyEa1jBzHdvZ8pg33d4/qh2F0fVfvh0fbtWHH92WhT+N8f/kROixXZ0/oXo6TK5P1kLB4HQ5llEUL7xibij4lJRytXBuYk3aG5eiPbY756kJ9sKp3z34o3b2boQS2VMxYunSR9S0JM4kGRWpSOGAwhowdjU2rVnLY0nZoneMeXwyIo/wCob9XX3RIP0Z9zTDen5VWZ864l/5cGP8L4qUIbH8QTrS88TZoExDFqoZRq6J44i9/ZiaGsS0sjf6FciT08XQ6MEPGj8MuWmsxUKDfrOxcu1a/1+Ma1dCD8/LhYyaionyvTRa1I8nSWHnxMt21v1eazqhHu8riTxhUWnvqGuu7klDsMgGc9BLBb+0WXPKVr+OZP//BmOL2qzOQ/8X6uEBGrG/fAcgM3FQDcrdvvwF2abMjBusrf/L0svMLULd3t459NSkYEazB/mIFq6/6vr5/wx2mcHKhU/+lX/T6dNwSQWXoz8rUdYhWgcV1AS4tu4jKY5Lzvnwlnvrj7bxW+YpnrZaIjREmpZGA7Dzo65mu/7ntFPp4mE/TrlkY1UkvxEQbG+1waqmVxVM/1JfsmoG6Fqrvufy+D3eHri96VBk+TGW7MoKyY/29M/q8WrDU2K/zaNLZhkuuuQ4P3PwdliINS+jj9Xu3U5XTsWTuB7YaomMh6GHbXNz3wQ4aiJzsHGRwdvbvR/6KiVOPJCGhPiwLqH6oa0cuGc2AWB/eH6U9+iV/LD1F5fLy0vVpjetBeouP0xzGmD/CPq5rjf3qgopKos27+md34dc3fUMUOYl72LZxLRXPGQEZg907t0snbOFR5yxp0U5PTzOyMo3IPRVlKB7Yn0akOag5DtKqQLNi3SYuS48aXmgszeC4xEortLObg/wxYB1heuOgMJZFGk2DmdEOulZfD9Lrp5WjxU/vus/C4laAsHrZMo0hyCqgv069ycnNNjFoOJPDwqLQ3NRsn6pUoXpBXpyVTQiXEwZVor7WHcF+HUwQS8s/WyJOyNN1GQ7UWLeiS5KDBsfsVADLP3wXkQatGkmeqoxXEtjG9SvRlh7FgMFDbe6blZHJzEBVbTXjNWcHaijldE0PmxtQuWMnVi9fjpa2ZioIy1G/s1IpQeYzdEpraNoXYOK9D4uhaPblsN7u+rRQiuH6M/sFNVR0Klz9XO1K4hT5tu9ciUknn4h2CklttoYrkv845KcjLSkTFdWVbi+axkTGyFd3PnIH6qqqrN9UlO5Fr769UV5Ripo9u1wFKoRp9PJ9rAlBeAztj8CW7hcXxiC/6Tu1wNuBzqg4lSOUHyH/3sUpXL7Ls4//BX/61Q9w090PIbnF2QrXcBYumWsNYtSkybb9MZcTek1E3Z5Vzopa3DRPb141VFdRlTqwj3PyZtqBorweWPPxIov3oE1A0Sj7KCtw+kTOs3zVao0RegpDqDQ+veUletBamh4OuDCh0sge+HvXIDFKZz+vWjSH1jyK08+9kL7GPqYO3O5AK53Eqc+pzHPY9GlYv2weBo47zJ5rmSNAzrU2c0oZENHU2GAq1FhVzjl5GQ47+gj7PFkiiNBAtgbKL3RzaXediH4C0h2Ey1T68K+HOW+/Re8tGTu2bUULOZmbX4jv3f0g7vm++w6EQHncOE5Mpe/cq99grFm8Er379iUj3DIRk9Al1VxaGdowcfpMW/ZdOWc2SkqGoCCrAEefcQY5SVkqTQjV7xubmujb0waIzwnxnwbNlpB4Hddm/j3dW31D4s+//LltIVuxdDFa0IzTL/i86cHqj+fguTt/hWt/dZfR4E8zYMONCagu3W0fpsskA+oaGsheRdAAcUKiPW/qM1KhxiZKPNpip27m5ffAk397APmFvZjU+9UyKM6oSFuys7IMXdx/hkaDHkBQ5TPTM7Fx9Qq8+tSf0FBZbaePJ7F7ffX67zNdGqr2bMc9134d46cdgQu++V1lVmtMX9Rmk7iu3n3lOXLQDSM6PE5tFZRv34SONPeakzi24oN/s0HJGDFlKhoam1C2cR0qdm1FfcV2FqM+SMkbkqs2nEgqDOdV4vByMHCNFToptdOb2bZtI5bOfR+7d2zCxuVLkV9QiIzsfHzj5t/Z+W/P33cbPnz+EdvAdNVv7qGG0HBYv5YT5YY5IafeLJ0EbVm5muWTQHJNExDNg6O83rJ+PQq0WUAQsEuvVGov+85NG5GTkYLXX/wHmln4ZV91X3OVEVJ/VNm+rS6rq/RQGKB0WvAs3bUNdfV1WD3/A7UfM086EXNXLsfUY05A3wFDaICT8MbjD2Nf2Q7OGTLwxW9dSwFyNGJb1sydg4kzj6WT5Iyza6v7tYYL62urkEbXc/C4sejZqyea6htsm+eWLRswfvoR1r+kwkpb11CH9YsXQeerpxX0Qq+ibPQfPt4YqBUZLU66nshKNKgGVwYsx94eSEu1ZaIou5RtEmLybfQJXn3pWQwdNATllWUoGTICM48/CQsWz8MxZ30GPfsXgy4DTjvzM7jnhqsx/oijsHD2+7j4iqtw4qWXsWx6l+2p1Noofn3dt/HD2x+gjxE3vLIJ9usbrrOOh4yaYEYiJ78I6Vk51ICVGDrhMJTt2oljzzjLJCY3XGle+Pt9aC7bhfa8Apx1/vl4+8V/4cTPfRl3ff0KRMmsoWNGoTc1om9xP6TmZpr/LxdU3//UeWx7d+5G4749aKzV13Rdt2jriGD4lKNx0tkXYIQ+mZKRTQOm1aAk9MjKwF9/82Nk0GWecPwsrJi7DF/96S+QSVqPv5BGjJqhVy7WfjwXH73xJq74yS9oeAeglWWKboHq6HT95D+e7zj92DHYsGQJCgty6LFmYOj4sXj16cdx5me/gLu+ey2+9utfIzuN7ikN2J9++0O07itHft+hyMzLYKM6UL2jDrVVOxmdjKNPPwd9Bo+i9mh4olWnRc8vLKBaDqQGkQlav2M52pWsl3S000pDlN5Ebq5rwIuP/Q0VOzehgN2tdBenvI31GDXtGJzxuS8hIz3Dtonaai/SKLB2bFq1CG++8Dyu/sEv6IskY9ns9/Dh6y/hW7f+nkbY2ZcwaMh8+b3lTuIbli3HyInj8cTdd2PMjBkYPHa0SUYcGjS4xHYnqF9uoSHrTUNy6V234ZUXnkJxvz6YfNgMtKW24cGbb8Wp552JmsYodmxcgw5a2Rx1GUp114ZmvPPMo2zIVhsipe8dbLiexNp5D2TQwDHjMPKwabjgy1fQhcxmA811MmLtaGK7AnZt24l/v/AEzv7s51BM13rUxGnUyjLMfesV+/6qTvP89i13WJdzr1m7fAI1Wu0wLdd/s998BWOnzWA1LdiwYAFmHH86evTMpRPTgT0c5vaxny9augJnXXopSkZ+D83VpVj01pv4wjevQzQjFbtWb0Bd7R5s27AOp33hCqygyu3euBqVa9YgiapfSzd3/JHHYGTSsSjbspndajiGjp1KqXIY5JxA6t7ekUYpNnK4Aip278KWdWvQwPlAbmFvHDXjSCRl6MizdfQSP0TFjs147O5f4fizL8K7Lz3DRrZiwuHTcPXPf2uvc0XbdX60m/k5p0cDgwyb6nE2LeWCiy66uWzpBzjq7M/YMWTb1yxlH5qNiROmYicb/dnLrkRGz/4YOmwYXn3+WYzh7yvPPYORrGg8Pb0UNjw10oHaSAMGjZyAPv17o+fgEZzD68FDFFs3bcWMY45B7/4DsWXNSmxcvBibV6zAwnf/hXmv/RPz3ngB21ctxFuvv4iqzVtRs3cn6ipLOYWMoqqiEusXzcf2rRvR1tqEYUPHoLBnITZuKcUJp5+BNhrIEdMnY/OiZZgy6xQUDRxgmqGGCfRrj66CEUaoOczarXvcAXeb//kARoydiL5DhpCgN41Lxf0GYev2dTjp3Etw1GnnYva/30AD5+Kzjj8BHfSQtDN5z67tmPPqq/IlMXjEUPs+0pbNmzB8+HASDvQo7o/C3j0pwT2oKNuN2vIq9B7UHwNZT3HfgWjmZEbfmU3Xh7NpQ2g3kZmqL/VFbYt3KrtYcXFPMqIaa1avxPqFs1G6cYttH+nRqxcqyJjr73jAhk/f0EQIM8HGQ8KL7y5B0iNPPd1x/LQRNGy5qNtbjrdfegrnf+UbnIMXYMmC2Xjj0T9j5tnnY9To8VSr57Bp/Tr0798fw+jAzDjueJRuL0NlTaWd4N2j90AMGTbUHu3s3rAekWgjia5BQ1UtBpAxg0aPMXtRzeGwIL8nXYo2tDQ2c1KUh2oyp7q6Anv37MS2JYvR2KivZHH+TyZkJGmHQxT9SoZjJxl45Q9vsfdSk9mHbam5iwYLwuE2hNKwikkvvb/Mnep30rThyMvLt47PqRf7AjGlDVn0yT/64D3U1NVh1kmnUHr9sHHZQqxfv5pOTm/zlPQoKR0p2LN3KyJkHCfyWLN2DfoOplRLhmLo8LHMV8xZXwql1JMzt0wkZ2SYz620Qi1n71y3wlaAdpfuJJVsZP/B2LV5M0omTMAZF1yCjKIiW4aS9yafQuDPiAiDmqppqn5jDaekdS23VkelvPT+CiT9/YknO06ZOhzZeTm2cqFVDKE7UcPVoF/1DR1Wncw+o4WIqtJSbNy4Etu3b6PKRkwLequBGVnoP3CQfTpba9ja7i0yZMHbWltsN1I1VXTvzjKUUXpV+3ajkMPdiFFjUTJmLDJzCml95frquNGgAZq1BbQIupOwIJxW6XT8kSvPOV9qxwvvL3dHGZ5Ciev9cd9YxwANOyxDYSI+qMwzoytQPlOp4LFyV+CXhTz48g40JZXrrDXxA6XR87LY46tAwq6edsunazFB8ALH8di0VOCvlVBcst/gPjFNV6B0Moze2HQFivPlxevqvkFKozL9aYBdgRjjheNR4MsOh/lrSt5dKIFxJLh26sG4YKk2nNH/+utEkFQFPo3HcAMT47pDDzEtooZIS3y8Gh2uT7SKuULrLkG7nMoHTOBf7GhyBZikeM8O6fq0ZmtEHf5oxwkKmc60wApQ8vh1GMPx+rVTOiWVUJpPhSxPjdW1znP1q0SiTetyopW1Gt1qrGuHUjOUNBhDLFyEERWoAm1CH3BUGf3zbs8AtiTGQTGIEV2ieq7tdeev0E7hCsIPBX3exHJFj14H0w5MfY/J6KDgTDgmKN7HBOfaFkZXJBtuEiGKE+pLwk4JlVbXAQPUBZQ2bCmN4x6VJyhcTPTXnxiD+mL5g/K1BTSLkx194lyuapwW0epQ1zG1Dq473RNN4noZx0tZoMJip2oKWaGGXctklch4BdchqUtCLo2+/N9illj3HlWu6ukOBbH0ARNVFi+sbG0m0OzOvqitcNLgpSwUnUJ/7xvs0dIEdfwf/UL9/0nQkUd15LZ7AP5/4f/70NHRbAd16vqxP92DIYMHISP8Ym7Q9dgJ3a/7IcS7pcBd6j/fccJxmkuoV7ph3DmGLj7e7TqH+/z+NkhmoLKUzqdUpMK6A/8s8WDgaeGV0erdA3uzI7hWuJ6gh8PCYGSwGNEdp9ldqHxXh7s3vsQT2bVMaWfYL8DK9WU5frk0viidEiG3x/Pbg2g+8qRz7Tom9KWz38AJxx1lp7RahBhrhToINzIcbsSrkcG9IDGeud0NQasirrEMJwMVHRZaOK8g8f5Q4dPmE4g++xCRzVrIXLoGftA/WLmubZ3Bh4WFqrBwWnft0IeH4wXyUATheD9eJoLiwvm1q7i00T1FjElDGRNRglZDvcB9eAx03elW8W5+61F57cRLlZXKmQznrK2a0NtOHzF0/zrD991BV2nD+GlBe86lhaSQ9Gprtzwld965ry9cbyL4cI+daNQ1UTxTu91JoJ155NInYlCPfgL0YZKPQAL2+V0Znenw6QX7CT0xYzguMQ2da1tXV0N0b69S0cvyaMcEs7fItFhvZl7573oDQr/ajaw9tInlHwoKwpr8n4DKi7InyCSqd0vIjpntFLa2p3Q2leF6E+k6EMYEJn7JavCXEcZHdy9LEvCtEx8df7XkplfL9O6tyvNykDmXUqoNvi4fJ7R7Ko+H2JUC5RaHE3pkgJliLdj4X7d4o/mN0iqfnkEQ2Zt9Or02qrcydRyFGsUEhmKZUKx0h/O45W+PPv5QsVMelX8A1EMd9gkyWI/79I4vTSQ1Uvf6DLTOxkqmoN25XS6PaPS02UbvUN0HQ+Xx7TY+ElWmp9nH2UREfFW9AYqHhhwU7cxg6znBhs2Ax2F5ZGRksCiXRmbfyzJsrQXxK5fWMnnUsqYVHopTFi9kFSb0hxMIlULzKd+jE2fpuo9hEO7jfLwmoz48EX26cFnha5V5INS46rcWkfP2ax8eU6/Whhj+6mFWp3xBHUId+6FfSsDQ19sVrfsh0wt9mR6NfoWFUBvofbkma/LWDTGyAg59ai9oLy+h0gokfFkmn0bQaQVSEV67hfEer99A2OzJzhSpcI17mayAGkYiZF7ENjtUUSaynUzqIIFwqP1WKe3M38ZfWQhWa8wP9Q1mQ3pGJiPYINZtGstrlSv09BrN4oZ6Zyy2CyTNnZFMJv3Kr/aJORmsLzVVu5mDNF2VE6Dqk7X3vUjlqd2COL8648FAtCTmCc92Yj1VRRFtWCD/TRZCGxbidSut5McL24Lu6fJ8s6OJVfjqBe/ipFlH2wMHQbiAWG0CVuahdNNGvPjH2433eqlGX9hLo4kXiAiO5PY2UzrNpSUi6LGTylU5ettBQ0paZoYdhp2ZmYn0wh7ILyzEwAED7au7WT0KmUtbSfUejY5x8CssLCMo81DAGkz6bJj5b0DoyY7a44UkBTDzazR2Bms3IXE6FQbnVzjee+iqrE5h6ikEt2IWtDVAlaKOpQ0bW6tcurjQF72HY2cegaKiHrEKncAJvPf8lczV79558SkkU8G3bt+CY089Gbt37cYJZ12IRhKtUTObJn/N8uUYMWECNTPuZMiUVVVWoZCClT9AEsmkZOzevRN9inujjVYik2G7qFDLFsxBZWUlTjzjAkRamvDv55/DyMMnonePnnjv5ZfRUL2H5fRCTVOzfTWE4wrpL0J2QS/07FOM4r590GfQcBT3G4j07Aw7LzM1JROtWsJrVe+iYqoD6fFeALo/EHQlgK5A6WSlnAI4E9sZ4hUpvvMLGweHxPJ0H57SCZ1yKdAtuW7d59oZEvoHOOn4Y+wJm4SjTymJSZbI/hxoL9Mfbv0pJo6fYJukFdMajWDqGWdg7PipKBo4yNUTgJma/RosUM6DcDgEXvvDZekRho17RA/SaiXRIxQpmJm9jBQ0VJVj8/pV2Ll1J3rl5+OjN15FKnuIKSPTttKhy8zNR9GggRgzfhLGTDkc2UUFNK2pFIiYRwtBzde+Ko6JvI/TYfw6QO/1ApCZ9veyFMqntW59mMWIDqBrfu0Piek63bNt4ftIpJVCd5viYkJfu+QjJ/T8+IqsiFIPMgcmIxuZye24/1e3YsiIEmye9zEaaaqvv/tBPHHXb1GxYwd60hxf9PVr6YTIu3TblwysR6s8+yHEhZQIYQEeKugVC01rbKqlsY6YwA73P8u296z5Z/6E/himYUihepW5pbkFDfW1aGpuQFXZbnz83r+xb/tOZGZlobWuEVGOob1LSnD4zJkYNe4wZBX0QDsF10Z5mhLyj/aMtbnnYNqr5s2vFEw9WsOYaJJCGi26UxJzcFzaMByKEhxIAXStnr65NDjHKiz0k084FjnBmC5QYnOkOlKwV6dkp3bgtcefRGRfOSafcjpWvPtvHHbm2Tj+tPNw1/Vfs0WXI048A9POPBepNJ/t2k1PcD26a2F2bwkODZRXnUxFSF8kfN65yE8BxneCnFSBfBUd7tFKOWpPv5oiv6K2ah8VjPEcUirJj7lvvoadG9eZhezRsxijpkzBkSefgfScHkyv2Yjr1VIy0dyVKWdL7P+u4JPwyKcN59GYHhO6Dt7Xxdpls3HKSbPsmZ33FtXuVAr6n089i3MuOBu33fRdjn8tuPHeP+OfTz6BvN75KFuxFude8VXs27MD/3joXmRnFeLKn9xqzhkNmFUShk/Tk7sCTbP0gnQ7ZwMZ9AnqaqpNGHn0SSI68z5dHvp/p76DMTzQbYLMfzLaaLp1bndrbRXmvvovbNuxFV+59vtopgVM0X4/gh8Oulf6WKFdxh+MJkGi0DftdmcfpXzt61fdrIt9pdsxbOhg237v54dZWRl446UX0JMmf/7br9M770Cv/v1QSGfpiFmn06emB071XzD7Ixx9+nnYs3kT+g0Zgk3rV2P0xGnmLascV57/E2s+PeqBgp3Fn5KG5poq3Pej72D26y9j6jGzUNS7F1O044kH7sbrj/wVIydwXM4vsq1KokGGV183t28IsDCVp1eQpBgWT9QnLzetXIaXnn0SGUlR9Bs0BFEm1LZjJmBHcK3QNFL5rWPqwiMDNFToOKFUTmUHj52AQQNK8K8XHrMjv/W8WMl8ffxnZt9eNVYMy3NFhf9oUlQvzZCLEzofw/46hYfQytcVk1IBKuucwskWGmgqY4SwIH1zub62Aos/fBMb58/FsjnvobR0Nz73xcsx/eQz8e6Lz6KprgbFdNqOOe4UDOw/AM211bj469/G6rlzOC42o7G+ulOlnwS8hobz+6mMereAZNoOYp3TVTRoAPJ7F5N5rUhmD9+zYT2u/sUvMWjceGTmcw6ey/kAe1+ktRl79m7BW6//A4/e8ys8cOsP8MpTj2Db+hWktxLrVi3Hbd+9itaiAF+56hoMmzgBT9zzW9zLocuZfUePp8lf+3sDprPVzdDUsEfJMOTn9cTm5YuYKcZyB0wfaxPbreFU0KlMgtVDQTth27jCoihsoQ/vBhJpjPX0ir07XU8ng/5+2y1oq6JpeuMNtDXU4Evf/QWOOPsCvP3G6yjq0QPFg4dh4Xuv47CjT8S27TvMu92wehmSqNkp/Bt/+CQsevc9jJo89ZDMkAdPnCF7p5we/20kmcFOxFMKRf0GoWz3DuxZvwbz3nwR23fuxvhpR+Ko40/BH3/2I3rq6zBs3DikROVepZIxyUjnXD8p0oaKigrbd1NP5dV7eVmZOeg/qATHX/A5PH7vbSjsVYR+/Ydi/BFHY+qxp+H271yOGaec3UmYAtEjhRR9flhUm2PtIGp1bezEKXjw9l/h6BNPpALq9VaZ7/0Fa8Mq0XypoM2J4MoNbgzcjcK6Sq+yxMvqhkCh9KENXWxYOR+nHH0EHvrVzRgxeDA2bF6L404/F1m52SjbV4vTPnMRG9NuR8Dc9fOf4phjjsPhs07Bzl3rMWLUYfjgpRcxduph6ENTdvdPv4cMau8VN/0IyVl5LF2VdU28/xXj3IZGrSApnFovs6eFnS5APc/NDshgmvoWWpYls99Ddk42DjvqOLSxHHYGg2DyEAIyjW3Rcq8E1U6niiF49s/3Y/fKj42egp598MUf3YrN61bi1b/cj7amRlz2g1vQk4pmwPrtsHEq0cFAY74UIbm1Ce/8+00cf+6FFIQztYcC2i6kdXVbxyfs35H8glW8oRrDGWidR7/y3jft0YHMbH1c6PNQnNaKnhwX33nqUaTk5OPz374OTz9wH7543XcpiFSkZedg/YqVyEhpQ59+A7F500ZMnH6UvbewYc0qeq2FnOq0oGr3btSV7kRKXi5mXfB5pCWxdwQyj2mi/bge0UZPX/JzvURmXNcyY75x+0mtE9iYFpTrH0p8ElDeiC2OpNIetOOpB+7F5lWLqRhttm5x8sVfxejpU6kkok0PaYJn60H+OIjeRIHEQc8o/vHg/Tj/S19CcloWQ1zaQ7KGrExTUvHEW5NOwHi/aU/tER+i7DSqQ/u8JfR1O+osaYyb6jnTTjgNbzz/T6QX5iODMSnZucilY6deuGHdWnNyJhx+ODKpEPM/eh81dQ1IzUrBhrUrcPiMmdi+dRvKy/bihHM+Q1O7CSuXLEVKhPNV9kSB91hNQKyPs39EI9JGCp7jsebYKXqYoKVcE57I6yxw5U1EpfGvRn4aEKPs/HTS1Mrp2We++i18996H7VsH3/jNHzHycA5TdP7EdDFcaZ0TFqZBEKY5jAGw/Rd/9QrMfev1TsNE5zK6AfGLaVS/QAKN56NQqZCUuaH2BLS1cXbDWY3es0ss22ajQoXLJPzPN67GoD4laKF5nP/vd2jSvo+XH30Uffv1Y7zeDGrHmjWr0Uxzd/Qxx6C2poZedB2SOEXT243Hn3Qq1q5cjlMuvgJJTdV4+A+30TOV00GCWYmerWt8EQM1xVLFMucyX11pvG9YvIH/u6A6JBCNg1JS0WoMInS3pi44NDopmIxCzHv/LXvhITH9gfN2Bgk/Rh+VTfl8Lxf9icOOivWyVhfhVbAswIiBI8ZhV2U52iKNGD12DJpaOhBpaUSfviV2Zr12khx17HE44rgT7BWxvVt3YfyMaWgo34vahgiduXS88/pL9qkGDoyIcP7+229+FVtXrzANTMlKRwc9bE6u0U6HRieMa0zWM+sUba5Iz0AaFUD3qSxLpz3o+xf2TVmN99pxo9EilQ2VynLg1qqWmT9dqXH/CfJPii0lFafsiaJW+xT+CcqnhocwhWGku4PKFGnCRV+5Cm+9+AzrkHPZ1kX6zhgrl39mFWUxNcVTuSqh3a3+2Te2SauVZ0OqkPeSLdHL2j4jpfuNq+bj5JNmoZDz2mf+dA96FfVgIUCfQWPRu19P5FA4azZvwOFTj0Q6C167agXqG+rRTqEcMfUILPjg35g04xizBnPeehVTZhxP73kDzU0D3nr2Ocq/GPQC0VCzV3ppDIyIIBEhVPtsHCcxItqD0Wkk2q/98Vbza7FM/9pAbdc4y0J69eP0saWFXnk9TV6bKZAOdNQyqhyhtNRs3ucgh7OQnPxCWqceKOo7mL+9kJGVzeJS0UGF0mtLskZRcjCNDpueDtqGQ1M0I+cTg74rJuL1mvJdP74eV373R8jOyqfT6doXhv0sioYXBumtXvkVcgRlIVPJf1MGJlEO+2YRhR/PrSt3AtfabbUWYp/Q0sWWVQtw0onHIYcM2bJyMZo4737l6Sdx7hXfxGSOaUs/nsPeWYBxY0bR203F9o2bbfnx8COnswen0vn5LS67/sdYs2QJBgweiDmv/BNnfeHLePbhv2LDisW48Zf3UKp6Zt31Rj6BHgpoRXC/Bh8EKKLgqmvwZlN/6gVWvXoR66mmE1qxdzuqS/eidM8elG1Zj32czqW0t6FNZ8OQyVk5BUgnXRVV5cyXhoJexehbMhR9BwzGwCHD0aukHzIy81g6FYb5zHdRJSxf/UyHYSQnteqKf87stra14LZrv4Yf/OFvTOf54QRkV5xy+G1aKk/mXEOOeONMt4vrDsLzfWGUPsCqbcG5lvqKli62rF5oQs+jxx1trKFD9wy2rVuPr1x7LTJ6lWDR26/j6NPOQtW+CvaSQrQ3RVBZXYF+g/pj1aJVWPHxv/GZK/RZ4I9xxNFH4e+//zUu/db38eY/nsCm2a/jvGt+hEFjxrAHHVhAAjVMDQ07O2HwzkxMOWJMO3Sws6pYjldAHRwkNuo0BIGEI+c2hcNZexIV0U4nlEWih6/PmbPO8t27sHPLJvJpOb39lYg2N7CQoKdRWVrY1sI+AzCRTu50TnEz9UUTmU9VkZqJR26+DsXDx9L/+R+nKCGh67uTok0C1q9/80T3rt0HFrpA+fy4r+tVWytd+NxA6FspdJn3/Nxc+7Ds7751BQYOKkF+n8E45dIvYPG7b2ParGOx+OOPMfnIY8iMdjTQGmTlF+Cjf7+FlLZmjD2S07fKWgweMQr3XP81nHfF1Rg8cizu+d5V6D9yCi65+lozsYcMlIcI1rfkTTifJG83oO9eyCQGvP2vgLYn6ZRl+2yUdtNywGnTmKs1eE6XGluqsX39eqycPx+bVixHR6QBGTaNAs76ytUYffiRJsiYEgdN1ZKzblJTOiu1TxdLfwggPq4MhC4b4mogU12H4XVrMjIzMrFn62ZbotQHfAaPGorSTdvRwfmetFzfsNqt+Tg990lTp2Ps5CmoKa9GybBhaKirQcm48fjo5X8hTZsa8ouxp2wbhwE6HGrQISH/I3m2FUuXBPehkq7ShpDjoz0h886eUNuuddZICnuKXuaQoZAR6QJ9Hl/OfthFneKfHQPOP43PEd7LMshvsXNYUvIwfOxUnPflq3H97Q/iRk4Fp53+WRSXjMCYaUdbOpUjv0vnMLJAa6fOavEfOu4K93P0DoJe1p1srR4GtEVTbdXtmLMuouzbULenFO0pUfTrNwwLP3qT3ncWx7sIWppb0au4P5qbW/jbB+WVNaRTp+FmYW95KU6+4DKUbl1P36ABAzkLOP2c87B3b5mlcatp+6MeYejte4fxdNYrSazOLde1e39UzgsbwMZ0QpWhOrRLkMNaK+mUJUyXtdCDFoYfCG3xkOjL2Q+ZRPV2woBOQ2bXeTVqQ1tEj6W1BMyyQ2nkkR173kXYU7qLzjCnu6RPH2zVzkad966aOufhnaG7NzpC8Z3Tdo1K44F66Xgq0Dy6I51eIYkaPm0Grr/z78gbMIgeIR2azExsWL8BY0aORDNNhXaUaGtSn+JiyoPKQqKl21F66JGWCD3ivjoblUqzC6ec81k7OWw9p23xquMg023m+xBBY73OeVQeN09NBDouZhrpewbbgg8VNc47n6F7esLpDwThZ+bRYDHFQ0tTM87/4lfx4UtPW29OnFcfCqi8T2Livazj5j0APXbUsRCZnJY1c45+7ClnIFLfhAinPzrkU+dhmhdJ+nUYkMywjkrPKSzCkBEjzSsdMng4e2Irjjj5LOzYvB6ZvXpj/qLF2L58eSdexhjn7Y+wC9AUN4xOffnL9Dpnu6mxGc1NLWZ1gj5gT64+KVMESi9UGa6s/TFMp7XB09Y1+ZZeK42ypHKsolQAnUc4ZvoxWD5vNjuVPmMhXnam1fPHeNQNeGdU6B3cbiGQdbyns1y1xaOOx6Dc6XHmobJsD1I5RvUdWEJFiKKiolrDI82SPFw6GjRLQwYPxRbO47WnPJO9K9IcQW5BPhYtms3+347MaBJKRg6279WLpfpqSsxAJtQdQ1HHca5TmAgNuKx7zaWzcrKQRWXMoDWKp1W5SvNpMVRnAsrGx2gP0y+ei96EsV9Wx21bphWhhZSfopdAouxEM089mzOAtcxIpTgQLwwPTJ98A6OtizhD1iJkbv4Yko9E+xg4f9VTUsm47LwslO3YQpOfghHjJ6Js+zZzjGytmwVpBWjTpnW2apbC6Ux6ZratuK1bvRKDB49F5daNdgD0mCmT0Vpbj53bN7DtzrO1DpuIJMTGZiHvLCwYbzU+MqcplsZF63fScn07RXNhsHczveLaZU5ZVvycxk+KYbqk3ELWHoTF+72jK+YXBHF6jiDHVTToyEU2J5bX9TYKnbyede4lmPfaG4jSedRGTZ8mEcP1dRff1XUYvaxjPd1P5juNLaQ0JzfPtizLNA2nQ6bzo9KlqTRTQpnC9gjNf2M9hg0fYw9O2jh9GTZiOMf1YrRzzG2PtGPqjGNRxfF+x9YdFLgjrCvoypR58xWlIG0uraXRTul8K4QuvaXhtRvzdaVu6H+7w/3rdhAvuztwNNqVTd+UWmN6Zzo7g+0VIA9r2ePb6yrJS00hPj0czLz7VsR6euJCiIjVOJOZnUPzRM3n+D1w+DDsLd2BbC1XsgI5UzIqw0aMsAO/OZAjlVM5bQ5Mz6SXTweF3R+N1eVIysshO9rt5FQtJeotFw+0VjGMA5lI8oT2LTiCLVTYVSIELrdhHKSQzpnSUKJ5MXuS5kUm4O6wK+i6/E5AfumBlXbN2Pc8WLf3J2JtSyBe8VLkMy44H5tX6fubbsz3+boDp0j706x8Xsm6VDaVS+xyTPfjgl490tq1NiZw6s40Wagvr0JmbiadPTlzbnxJSWd8K8dqpmljofqgtx5UpGTmYsSoCSgr34uMrBwMHzeR1mAoGuvrAicwXmcMRQjLlFI1R1qMFvsOXmK6TujHue6Q9oGYkuaudT64O4tMNIRRY3Fi3jA6vgjbSJ/m41GGtVBQ+uRlSka6jauK95JWe+J0Mk7jfWjMV3NLxkzF+689b4+gw+8F2ttAvI/nj6OXUVfo48Jp7Jo/QpbopK872f3weCDt1XF9OiHatv9G21FdV4305Awb7306HfnjVo/Usd24pzkqklvQQtO+ayu1mKY9I7uQWhbF7m3bWbRqotaRoNh4GIyJMo/6zVSP6XacY/7YWKvrOGrk7w4Vry1d8j901U6y9fw+nCaMncrmfYTp2+g7+IN32llAhqweBa+pbiKdyuXbpmu775QmCc2c6ZSMGI/G2vJYvNqtDaB2oA+vuz7P/eCo8nwZ+/f0BLDxQRE00Xoh0aXvoODoIYtTpj4OsvQEq43aG9wL9O653gDI7VmMTavXWQ9oY5alCxZiw9o1omY/ExSlqVO9eunAmTgmMgyDD+uc10OXZu0A4L767WjXjhgPuhfau3MKYLmKN5+HYX4hJTU5Phd3sD/NiWNtmEYpfgp5d+4XL8Oc119lYvkindug9L4M+V4+f7wc/XbOI/5pqBD4vL5N8Z5OCBNjTNctiaiurbU4laHjHrUcKnPnQY80pfmh7ATe6BBbCr+6utqI7dunDyorKqhHJCiwDKpHwhZ03qRglQcYLnj/MNHm8dOCcmoljRwyGvwrvxquImxbK1HXolX16Fhst3IY50Octs70qTzH+HiYPkyirihTLysaTU1HKZ3c5rZ6G1YTwbdNvpfnkeebK9e1X3yWsFWfF3aML8onWpTdimC4Om8YnVrQEaurdxmp4dl5RZxqyIzFx6UkCra5VYemkVE+L+tTH4mSOZlpMk9ROyB9QN9+GDZ0OGcEFfbijz+0IDz+OFT5WqsXxuvqNAZrx6GNj6Gw/xBboi0cq6XUbsu032acSn8gPUMvVtDsJ+TpTFtXNDtedHlPVmkxLKklgi9ccx2Wv/02WtPo1e/Hj/1RafRNsgg7YSutr8J0/mp3foCXdfz9dP5j3aSAmiCt4bVOmNbz44b6KsbL+ZHZ1m4W5lEqn4fa11TjPszm18ylY9qAkEmG9egzGI10yjJyi7Bvx07U0C/Yt3MbR0aOrcE4HsfwOB0O96hwh3rdKnz/aVFvoAl1IoVWzshHTUR4rZ25achI4i/HJs04lH7/eruiWWl8uAsTbzQB8L6LvWgRxBnfc3OxeslKdhB2siC8K2Qu+xabxnwNvRm0ErI8KoN6F0sXLl/oZb2fHVGP9uZANEobGmne3VMvfWUvC9s2bXKlxKADdTXalSFlYMVMa3qkyjg86MtceTrXmbW1RCPYuGIZFr/3htMMmiCbS1uecJlhUEJNtYSdafy0oLYJ1eNkEr1ZFA0aZrToo42gWnk02vjj6RR8Whq8yRWork5lNLTjsh/chHn/+hf51rlsX59/1uCHQo8edO3H8hiYrOLldTqJojto4NyaxTF1Eppammy1KVyIHrdKMWL0szw7QoRcHTCoBIOGDmbPIWMZltG7F0aNm4Cdmzc6RjOTzaWZR/n9LKAz+PridX5aUFujHGq0fKuvHreEFE7jpYRiDGZzYzWKNv54OrUnwA5P4u9/E6LpUTp16SivLLf1DK8QqkfC1m9nv8dBWHF0bW3gn/I4dbUYyyek8ee9UA1XXgrUjTfKRlvEf5GmZm3R0uH/aG5uQO8+fZnCpRdGadYamtnTmUgfENWivR3WkxSxnSOjxkw009nBKV/f4gHoN3Ysopzm1ddWI1W9K6hbv/oQksZGnaCkcdHRItT9f47RJG1waOcYSDp5r4+dyH/TmK17b+x13VV+ocZ4WVMZngh9gHic6HQ86UyzDzswpojdvPjs176FJ++/yxxJ+UKSiWZDmv0onRQynE/x4Xuh/ATl0THlkpW+M2hyJsoNsj/lVWFxVKjGOXdusHbBap7aRqcuLVMbCOPr0xoEOzoyeK2jRrS0qJwkhOnz8t3B8TqCpD25DQOHjUCPol7IK+iB0i1rESXH3QE8vl6NQ8mcCunX9TitUcfHz0+JNjSwXI616RyjM5LT7VeoJ4seu8zbHXJstuf0dk/eaItTrB2i3af1YQdG/k+BtKG1qQWnXvBZbFqx2HYIx9IoSQDhfIeCekHSy9oOVRBKsAJ1/7C5YBb+UUvapTX6MHStm9oEoHx6OzWLwpXJ7AztyMvNR3VlpX2yTKNZrz79OW2rRJ4et773rm0TlGZ2B6JFDywEoi12FNchgs9jr0zpj+V5/O+CHqxQgVmshjZWKeJd1CGC9yv0jn2/4ROwaM5sRCLuVSTxSKVJgIn8Uhu7ArXR4pjJvQyitFJ9YyGlH4xlURvvAkeAhSuTawRvmLqJWqjPrCqdwD/86Nu/j6MqBLrNKMhDamYaaqurUEuFyS8qso9q5+blYe+27WyoerFL3x14AenXnqrxzzs03YHodijr58Y5u/lfBlWhPfvufTytLrqDCA4EYV6KTpWR1BbB56+9EY/dfls8fzfkdyd0B+E4XVtPd8yRhDj62IZ5P0a0t7ZTezn/a9OypRyzVBT26MWkNJEkUGmEklr/kiFazXb5VDjLSNMgpClQc4QOYIsdFaYnS8kcB4cdPgNZGfL6q5knPCb5cdCV5VDr5H7+q6lj1B7s2JjPIUXf0XTh7lf7zHQtuvRd7XiZ/0VkDfuv38dpVizdPaRmaO8cOw6toI+jFG3MtW/389bG3iAuloY9rK2+CV/98c/x2nNPMpF8jjBPDo6qV91Xg7fRF8g6Zt5VO8tkVUrtxlj1eG291SeuOlrJROpDXo8i0axVSEsjVPqigkKU7Sm1/BbO4FYtNXF+XtR3ALIzstDcVM+yUrBv7x4UcVwfOWk6SretZ+Igj6HGRWF4nA+jGyfVKo2b9tZLkr4hruHJEaalUa2tMzaW/r+Nrn5/3xXNPkxIz59Ca2poNMvW2FhPxotOMrSbdroFIPKQfsKp51yAlXM+DNqzf9ruUHJhjti9l7WodxIPQJrg56sp6eqZ2eg3ZDA1hhQwWUtdtZXAooIcBM5n21ua0btnD8sn0ONVfUKojdYiJ5/zdJr1utoG+4barq2bsWvXdqyc/yFWL/jYStrfBOpeY7kwMY7A9DaNIa2Ktbk1/4x2l+J/BXxv6Rq6ptk/Gs7K0vfnku1ZRfdlOPBDrAmLPBs6Zgy2rFluU1xtP2cKskC0OF/s0EB1hs07QR+YtnEzGN8tlMLr2bePEVvHMXnn9h37E0xT3lhfj8Ymd6bJfkCNy8rMQnFxMaWTSseuClEqibRw+5YtamGskQcD0eXfvfYbPsL0mI/B3ygZfahlHgqE+dQ9dFZOOWaiV2+5Gi1BtMKEgoP5JpK6VkZz84rRt29vbF23ktbS5XU02eUBwdPt2xA37ywnyebIvCeqv+gVpIaaKqSxx+sdrqbGGuRonVzxxEhUCxsufw1NVtmeXe4+QPuuNfPpebrm+S2RZvsMbGpSOpqrKtB7xHg015Vynq+x0dXp87rxMRjHNTKxoVpM4QwbqTp2zcZ55ghQ46tDd69n526/hMbO+MbDcJ5DQfeXOHYLvY8h9DQrrT6kqPrIXPpHTGkYT+PayX7A/2niNcVlWJs90GGvJb2dvgeuSHVATnczC/thOKe8KxbOZzqVzTgNvT5tCBPrNAxkHZun6x/pZOr4OKCUeyvKnGaQg2lkfJ8Rozg/lSHVXnL3yFU9tbGmFgX5RXavvB5Vnr4prjwVZeVM2obhI8chovVNanBWWk9EmutYo5rHMKa3vMzqUE+OKHQWnKZeHJTrxk+Nl0LR61F1xlGWME2bE0ixraJpv3yn9J3RuBPK7+oKp/F1+jihxmY6luwJ+rNDC4M4a0/Qts554qhm67hU5RP/3LpE12l1asbko47Bq08/yn5gHGN4VzRRuKzVtUGjOMsO/lwtwhB4syhTUL23CjXV1dDrOU30Jq0gVubSsCKirE0TzfX2HTs5RLjxy7TTkibZHF0rXFU1lVZXahYFwPE9Sl+gZNIY1O6roFsgNWKDWV5Le9TePJUZ13TR1gU6k5gAGtcCKSWirIiaSOa7k6RUj94Noz+gthA9C4SuHoXroovyEsCtG2gNwPFBOQWufzO9uB+Ao0MXPlVncPVTuUPDVpT89EOBuqgEKKU453NfwJN/+QOSpchqE/nra1c+bQvTNFtrJ7rX1FFlCzuN6WGwilhYbcUeZHHaJvNTV1tjx4n59OF8zU1N5qhojqqqld07MKpIaeUziPmDhw5FA/2Dnj174cijj8HOndvZOB1UwOkWTbhAjwfV+EN/CcA41g12BtESXkcXY7uG7svyedy6gSAe3xU/LWz/4Bi4PJ0TSAa+/Tb2B9HioTrDZ7/ybTrFG7F1wwoOCeK7SyA+6lNZWpDStcrWVFm/wk5juhTQo8YXacuOdWswgGMvOzo2btiA9Bx6nq6VpmFCeZRRzucizU0sR2OS6wE668TOg2HF0vs0m6IARf0Go6W+DiMnTway87Bu5SrFWj9SHq1IaUeL7WWzcdL1mzB9nVFzdmHX41tHp/G3M4Lo3paiVdHHuDkmuzj1IJ+fZWtAozXS+wDiVeLc2tPo/ZhO4eKxRBJKH8bEPImoMrTnwN9bZ2JbU0hn/+EjMGrsRDx8713szVH6TUGc+RPkJ+kk+czHUgJZx8f0/UBjUwoduVoMGjaafkMyWmorWXmmWRIaaEtlGsr7nKwMO0jXFCgAjaNqrJ2+zHu9fal3rtXLZAl6DyhBbdkO1JRupROZYo8y3R5y5mU5TOLAbkSlhhMXHoszEC3exHuQGZcnd4hIzqToU76c32v8s/4b0KA5c2tri9EuS6YmhukQXZ5GgYUx6ECmXJ0hUAkXcBCwMslcoT9xy9evfYhfvOpbqNpbjpcfvd94qTlMKiM11nvwso6b94DmMCZTJWqrypCTV8SAVHt4UrO3FC3sEbZZgr1DDpXGstSMTE7nNkuLOpWhcilt2y2anpNjpziJUFmD1NQsvP3iK0iWqW1ttrBYPjEtkGW4PHeCkkN1IRNPKD6OcmxorT4FaozWdi75JzYmctzUvj2Vq/pUb5iOWJ3iL+llEfGwMLJkjzLR4k2X6bpApffXoqGVgm5ucsvjrdo1TDp6D+iD86+8CR88/ySevOvX6NCxLT4/yfay7tKRiwEr0oFC6dmcViCC0jWrseT9D+m1p6JFHSQAZdfZMHopQmN/IiQzTk6Z0jA10jIzEWG5b77wBM1kOkoGD0NtdY2iuoSYYnYBfsw6UJpDBeXX3FpM1Vs4Gk81ZktRffmqryuw+O4akACflE6fXmO8FDFKlKXMzMzg2N5mL2lqONSWRJ0TMOvsz+GSG3+K1bM/xO+u/RJaqjk7UhkBxsf0LmDH1nUYMmaCWIDSXaXYt3cXevYqZIUccznXLttTzhj2WKLeV3eeu5hCQVDl7fQogrRN6fSOm97jltIMGjYcu1eusJMUx02djn3bNqAteJq2H5iasn+wOM98x2QGePUPUGGG4XQHQhYv59EO7yG4Bx4KD8ohpuncexsIta6v8T6UX6isAY1dgqcrSH+oEEtPU6qprsZyO0yIEtczfa3GpepdeqaRMorHWtOPtNG3amvBuBlH4IZ7HkZ+70K89vCfmE5lBk3Rn1TH0220s6LNq5di3OQjqf3A3m2bzPseMn4KS2Y31+bB9oht+k9KY345a/yh1UFztJ0Vs16qno75qK+psVMadDK07J/MWwrn9Bn52STsKGRm52LF0oVIZSO0ucEWQ0RZiJ4YWu44qk77JrL/8+mU/yAY1cYCMimZjDNnJxzfqU7HVFZlFkCBslzGRNERTusxKMc7ol2m2Q+VjqmVhwEqW28XyXPX4Qa2g5aliVZNcX2+TuUzhXP6nHK01tfiNzdeh7M+f7lS2V98TJemk4O2wZSoUx5XL12MkZMmoT2tHWXbttNTHGnfVZEgW5obUUBhqeW2y6Y5apWlUEP0XCmdaieTo/fY66r2MVkbw1KZtwML589BQe8+qN65Cz36FWPXtq1orI/If+YsQQ9K1BLNLfXqMZtO8g6MrMymDESNLgfBaAvNI9PK3dFiTVdpOiHTugcr+uU922yvQgd06qVPDQm8M//Gur7TxoC+Q0OyzeoSttNst7PTaBlMD2syaG3Uk32dLj3/I3qZ2SplR4qZ77/85od49g93I70oH9f9+vfyvkzOwrjQPbBM3WkcLi8rRUZeD6SzhsryMhtDevTva3VtX7/BtkQpq9rY0tKMhvoGmw9q/duD9sRru7PS6TgNDQ0Tx4+3By/ZcuwirdiyaTOmHjkDjXXuGEsPfj+YelmUpq0TnZ8C/Dq3xur/tCwPfi4tX8CPt58GwvSITi01p6TSZNurRQ6Uxqdzv9IwDr7kqfj/l9/egrtvuhIVu3biqz/4NS765rfMOiutZl8+f2xMt5UlSlO+qyL0vtlATqm0UJaSkoM9mzZh87bNKN/FcZzqvGv7drWYjWUhnFu3RppogjitMZVxoF7KeR/qqquohdo8xTCWvWPXLpbfgKyCfOzdXaauh/FHHond69cbExOBbSID+B/NZURTJ5al7Vv8XwV2mScGjDNh89cWZD4l2DhqPFYLZVA7o2j0n85U2oMLn/nUBkPXBlsDYLiO9lSYBy8sD/I/0lPSMPe9t7H4w7ewculs/OW2n2Dy4TNww+//hB6Um7aw2ccF9dAjABUhjHvvbIyYygBEohGsXzwHY6fNMCHVVe9BEhk387Sz0LO42F4CqKvca2+m2hYBjuGtVJdkTiFknViXod7vUrkRjisqRyqVQhVuaKzD1qXzUVNbj9VLPkbJ6NGoaajF2qXLSUM3Y6SQhNt4JdMixnJaJZazj7HeYCFHY6LGUv4166VK3msjg42VwTh7KBguT6g6WIvV1yVtIVSa8OKNrTLatfIyVmUqgJpCcbtNHxS+2xjSuRwhCeLQmIwVC+bg/TdfoUOcinfe+Cdy83Ix4/jTMO6wo/CNn/4eI8jHX11zBSp3bRaVQTmuTrXAyzpm3hlvoEPrMjOzMeett1nY4Wgmf1fOmY80nYmeX0DMRk66PqKldkiLxKBklG/dgtYObdIXta5wt8UqGfkFvc1l0LNvnbuxd9MWVO7eiSgFXbFnJ8aNm4jSDZsxYvIkWoAaEqjNiqYvXaP9sSj6Cz7M6tT4xhi9CKCplpxHH/5JsVN9/yHq2YH2FzjekHbzDygG9mxZw1RaCLWHumbpbQNFUwNeePRv+OjVl6BPk5Tu3I4VSxbjmOOOQ0trB445+WxMnHoEFaqV4zXLoA/2+ksvIJ/DccGAARKLlSWULFS+l/V+Y3oyved0euP7SnciNSufPbkNZWU7MOLww5GbU0TBkWg2IiPbfcpLkEQmtdRzPs9GsTQLiwEF3W/EMERp2/XdlY72VGxfuxyjSfCICZPRszCPjl4NPnr7VRx25NFYs+hjDgPswVoiPQQQDQ0NDWbC9au2/DfH7P8UHH8pRJKj66jGffZ8iUHKoFXP+rpavPfKc7iPzte2TcuRkpWCdcsXc8q8lbOnSZxlNKNH34H4nyu/TQXINwHSLHDs3oJ7fnId/nD917B+0Vxc9O3v4Ru3/BopeuonSVjdcT74exmz4M9BKwtb/P5bGDx2HMeWVPb6dAo71z6eVy0zrQGAXmJeYUGQA6itKEf/YSUUgEoJvEQqguproaB3rl6JpLZmcyqSkjkMcFjILu6JhpY2DhPVePL+O1Gzbx9a6mqwaeNmaofMthOcQzf2UYOsPoHC/cJMDh1COZC5ubnmUP2fgDitnVFCluJrCbqlpQG7dmzCWg5pb7/yApZ+/CE7SznWr9uMmuoaZGXloWfvAYg2tWPk9GPx7R//nMIejORIqnXEdcvn4c6ffAd33vBVc9ho53H1L+/Et+/8M4ZOnoYU1cVO4KZ7MpWBuTT6TA3sL+WiSy+1z3m0tdShZNAAO9/9xb88gKNOPgNF9NRLt23BbmpcQVEhB+k09Ok/0DZC1Dc0oldxXytw68rF9g2V2roGDB41xgp26shpESt+46lHMPPUc+2d9WyOQ1riHDJ8LDavWo4Tz74IH7/zIgYPH81pUDpmnnQy1q1aiOK+Q0y5nI3iMMLGqHfIibFm8N4ex6oe3ziifY5a8ybGt0Qi9CE0qTVS/qso62aEEPV1JnsJkfSkJqWivLQU2zZvotVsxQb6LnPfexeVVeXsuVToSKOd5lFZugcT6XgV9ipB7+JeGD1pKibMOAZ5eXnYumIxnrr/Lrz17KNYSUftnZefwo4du3HUCafh2NPPxfRTzsOM407B33/3U8w44WyS4HwGzwfjvw29CnQKqeXkTTvK7T5VAR5kbrTs2li+G4MoPK2vr1yxHAU9eqBqXzmmH3cyDW8r9Cm5op763hir43CwbesmHH3iaagsZKEsTvx3/3HckudMUP9Ly+AYqzVt28SYAi3D9B09Eml5Rdi+cimK+vXHyGkzMfuNt8iE6ZSbm/rpUCJ9mUBTQVufUCVOdQOIe6gKdI12mzw0Pvte57drC2xZMkjnPVzdSYCcKZmf0iZB8l7+gb0+zPzVlRQop5gVu3cjPSeTjm1v+8jBmuUrUdyrFyZPnYYJU6aidh/w4dtvI4uO58nnygEegBbSIqcwg+VFG5qwbP4cPP3Hu9FSU40e7FR6dK1RvlfJMHzuqqvQq/8QNOvFSfVayoKU2ukX+qTpMnaMaHI62hurkZSdbe3zoJTOMjpwORXm0uhNpTiwh8x9/XmOKYXIpKm0vduNTRg1czIWL1nEMZ7iZoay0jLk0qkTm9Jp/nfSiWtpjaJAJj9WIPOycXVVlbziOMIe+NH772HWqSfho5efQS6Hi+TMQpq8ZAwZPREDevfGh+++ieGTJuLy66/HU7f/Fpf95Gf2uDaFjUtNc8OGL1uNMDPGCy1MmDAVHwhVDn7sWkMKhag0+gJChj7DWVODcjqRO7dtw54Nq9mTdthXptgQjJowEeVl25GdlYFmtr+dSjFg1EiMnHSYnaah6aNe2Y5wKMntUYzTzr0UZ12o1UbWxSqlqqMm5NP6pmPN4oV48t77kNe7EMX9eqFq+w5Od3dQYMnoPXAgzvn8F+l1T0A72xilgO3ULYq+PcJOobdkqYE6oPmVp57AqkWLcdSMmVg0dzauuvU2XH3L7UiPNpkiHAw8e+z6qedesMvW+j047/ST8Zdbf4CR4w/DKZd+Ca2NDXjjH49j2vGnYOuWLZhx7PHU1CR8/O47mHr00bT2mUjLScXvrrkas868EBMOG4f0wj7WuzXGau6/dtFsvPviP3Dd7/+IX3z1s/jiDTfj+Xt+hVYKYdjg4ainp71r11bkpKRTNfhHR7E5IxkFaRlo1DYqUpcSZU+zJ3XseYGvYIcgsOdFKd1084Zdi+yAfv0SgzaiWRd07pJJU35ugX21Ob+wiLOKQg5XJejRrzd6U+n0tamO1GxTds00dIy37bbVwxcKQw5ZZVkZdmzZhKqKUs6Pl9ve9MIe+fRJ9mLSpPFYvHCBKWcrPez84n4YPH4Sjj7yWHrU/Y0m0StSndryV9cMkEKmpSZh24Y1ePPFF1C3twJHnXkGJh0zE8mkS9ult9M3+udDf7R3CKbMOhazPnMxLRD5oeGPEO7tYVC4FsHenLPG7pOe/MfzlrK9bg+OmDYWL/z+1/jCD36Gwj4D8dG//oEBQ0egng1Lp9aPnnw4GZ2Gp/5wBy75xrVIbutAWlYS7v3u99Czfx+c87Vv0KS67b3W8zh/f+f5J7FnyxrsrW2mYtVgxhFHY2d1NQ4/bhYOO/xIM10rF3yEN1/6JwYOHICTzrkQNXQMVyxfhgH9+6N060bGa5t0si1+RDlmai9ZNqeVGelZ7E2cPmal2YMInWapc2qzCvJorbLZS9x7YHIgpep6GVBKEeWvvnHSUlOLqtJy21oscvWEUKdopWrBiXTJMdXQ3a5n7KaSySgeMtp8mbzefTCcvX/AoEHUSq1WpIJGxKSY1BEx6+NBG0zk29hRJ6yoijOj5fM+wsL58zFm7BgcMetk9KZJb2W7kvXtFbrXG1ZuwLu0iDV7tlLhSAetwBlXfg1Dx0+m4st2uqHP6GKb9gM1iHLwTwW1P/D1D1faddITzz5nQm9r3IOcpnI6Du/h2rv+jJzsfPz2mq/gutvuw/svPIUZdCAyMnOQQRP/yO9/ic9fc5OtW69ftRS71qzA4rnv4YTzL0Fezz72fDyLPWpgySAqAS3DB+/hrRdfJPObcP4XLsf46dMQYc+r20vhzp2DLSuX25ap6UfMwOFHn44+IwYjSnO+mePkwn+/zSneUjZNx3Vx7t2jDwoLcml66bEXFXN8bMPCDz7AkKFD7TtrlZUVNN+ZVKBBSMnOQnp2JsfVPJplKkluDnt6FnJpmnMLeyCLTpOUuUMf8mfvlrPT2tpoUz4dlqB1bLkfWtqwrytHI9plaYzUuOyGDMq8Q0/e3JaxzZs2YPuWbahrqEceh8ixo8egZNgoDmXZVCC2gUJtamrG7k1r6AcsxSpi75JRmHXcTNRyKJz31tuoZxtS09oRScnEl6+9ET0HDCbvXB0CdSpZOnv40wWIPu+7eNADote80B9/5h8m9IzWSqx9/zX0798bn/3O91G+fi1WLpmPc770bfzm21fiut/ejqSMDPzrobs59kRQVDQQq1Yvx8mnnYEJRxyJNStXYNHipWzgQJqzmdi3Zy/mzPmQA24KZkw7Cn0plLZUjnt68sY5eHOkFu3VdVg8fyHWL1uGgcMHY/SUKRg15nD2LDIyIxWVO7dh04q1aK6vxrx5szF27FgMnXCY9fgRI0eheu8+bF6/hmmWcJzcap+kHlTSHzvpaNljXXp9Sex+yWnpdiS3mT+ZbXFPPBHzFMaerCmmBJ8iZ0tmnb1uKGcUekbdb/gwe+tWvSVKweutH31tWmfR1nGOrWcG9fX17HtSBqZhuMrX8GBmPDmNViQZOYX56D+8xI5X27ZypW0ZS26jY1xcglM++zkMHTkcf7vt16gt3YVaDpE33n6fOZ96oCXoynz7nqx0smASthe4Ty9rp8eyr3qhP/b0sxazddG/gdINOPeyKzF2ylG47+YbMfKww7B2zjz7THQqx03xirpO73IQTj7nHAwZNgnb6cR9/PF8OyXy8MMPx6ARo2yN26ZWTK+dzhLypvXrsXn1ehu/exUUoVePXraleh+1eufO3cjMy0ZvjnslHGOHjBqB/KIenLfXY9Wa1WhsbGQvqEExpzYy29pEmZmTjYEDhqCAvamDPoCmadoMWLNjF6dEu7GbY6/OsJU1ysxOQw+O2YMGDMSAfgOQmpmJBjK8lU6ipnUR9gKVqTm+VvPyCwrsmLRU1iXrltwetfpycmhh9BlsWgJWaON9O/OK7ToGbeeO7dhFi9VAX4hqhPz8PAwePAQ9hnAIiDRj6ezZ9Njn2SNkTXsrynXoEmnnMHjUBRdydnQiOig8TnDMd0qT5dGIQOVJBAlWQvZr/bb5g9ceYgqiH15r9vPKhyssKOnRp55xsY1lOH3W0di+YR3mzP4QQ4YMxswTTqV3WsQ2pqOMDVq9bKF9S7WJDZg0YxqOPfMsROjtrmAPX/L+B6ipLCdjMlEyfBRGjJuEYWPGcn7fw3bF7OLctZq9Qi8sUj4oGTQY/QaUWI/KpAlOl6lig0Wg0pRTaDqStGxvGdobmjlMpKNf/37oN2Qg8sj8Bgqllkqht2X0lYQ96zbShWhDOxVKWt+XaZPIvTSW38b7HJp8WQgJSF+Oqi0vNUZpjE9LyqCZZzyVta6mkgpRb2/ZFvfvi6wenGVQ09dxCNJWKhlUMVQf3R1YMphDTYEpzMa16ywu8Kl4wbGdP5rWppOuRvaA4WMnYvvOMir1cBx32lkopP+hjxZ7J9T3UN97uwMJWx0rMZ1WJf2TSVtHCED3cuRem73K7pMeefJpF9uwBydS6Hl5+XYbMxP2S7PFsWzf7lKO4atNo/vQkRl7+GT0ZA/SgxctTJTvKMWGLSuwYsEi1NL7LCouwlCadX3dWF9s3FdeTq93L8p27cHmDRvsgzn6+rBecZIzkpuTg6I+JcijV11Y3BODaFZLSkqQll9kZtKWWjmFkjltrW9EW20dGthba5qrUM+whsZ6oKLelmPrWaYON7Kz30BzSybI3CaLURyr9WqQ5uJ5eYU0zXWkr9g+4tPe7LZiy2PXwyGt77eyY+stXcsbbTTTrmMj7NkDyyJ7WF6y7URNphWQAk2ceRTGHjYV/UtG2HisMmX5YqB5vwebGcSF1B14YSttOL2/lhk34K9OBHHL0SrbrXO8+tFqi056+ImnLGkSp2wnHX80smku7T4QupkP/rlEzlzbsRi6ZRxLJCodrR7DFabPcGpqs5teasW+fWik99+rR0/27oF0SgYgj9OlFOapra5HDYXV1FBtPayZPSY3J8888nSaVj1oyMh0Jz3IHMp8qzeq4Rkcv7VZUceRaieizLs13u5pdimAKNPX0Rrso6LtIz1lO3aikZYhOzsPfQcPpaOURBOcjwLSlkmznUXHLyeHzp/VoSkkTBF279yFNWvW2Dav3rQgUuQ+nFmk0MexYz3phMQ6FusWt3wfdJxz0u7ckztpQPDbGdQe5ZGwZb3CEBa6k4FdBLfyS5wiyZppT4N+X5kdTNn+9viTljK1oQwnHHcUcvKd0AWeSP9WiN3LNgcQj3e/cnDs4zU+nGjfHFNvcPRQP+LsYGH2q+3UtnuV+XSMlzRI07J2Ok3NLbStbS0291dPlwbLE7XvwXCsldOl7VtWp5AKouf7EoYeb+oYk8zUNCoQFSQzXZ96YA/IJCPY21me6GrXtR83HenQMSAeNFXzV4H6U6hBgwjezIoG3/ZE6CSkQwAvtC7H6QD8vbXB0odo9mn5o+FDPHvZz9P/+tgTFpvSUIoTOW3QJ7o8yIsON0LX+tCuBx8nExrbsNdNowVqwCdtvEBlSttlrj4NKL+YIkzsMf8p+LL9dXhc/SSg9L4s/fowD7pW//EQjwtmGwdJK/P+r9nOvHd6tBre6itUxtiDBYLCdACuvv7XwTln7FthGu9iaTujyPdoz9MTwg4Flce9z+bK1Cs9/lrYVR6PitfrPZrjq4yu0nwSDNcrtBW7UJxexTKh8VpjuY/rCsPlyPx6/niMpSVfzWAyzMlACiwr5yydwgRKl5jWx4XvY0J3vcD1RF2rZ/nEDKCJJbJAnQenaQrdUhvHvRI4RSABQTqPdu/qtbKsvAD8fRi9lh8IfI83RnVRhlD0h3tgV2k+DR4KmCJIyUinrJt6v4fEskSnrp1Sk1YFh3hnSL6Kv3FBa2Mn04i3RC/scNlhdErihgthvKerMtUXRIpYESTnSUSrEf6EJlswCPKF0RceRguXYxVc+zrC92Hw4R4PBKJDdNrUi/nCiqq4Q1Gg/w0I0y/anBfdYbzU/F90eoX1vHTtDvgV8CeMCk9ED93dd5c33tMDwQg9E4UC/YpQEzyvfR6vYbxxZVic8sY10pDjif/uStgSSKt1r3xazLHNmapPZQWoe4/hcIsjul0oUnhHazg9Cf7UmFjXwTBcb2K4fn37NLsRpZoT+Z7MCMcj43ucb4ww9HKQ2fbDqOd3WB6SW1h2nTBQKGGnMV0/XrgK0680UZqq67CGxvPwVwIkeoI8+nRm9kPK4IcDb7J8fmHYXPl7mcvE8U7vW/PKxmp5+jKPotXH6dfn+zRI0XeJnvFhWsJ1JdKvlUofpoUirULqzBgt5+qlSM8TxyOWofJUV9B2odXHXy9AQZy3Dn24wId58Nc+POnBv/49Hvt/4f/C/4X/70HSoqXL/m8v//8RmMB/fNO19pqrpmoe5J3HIHTp4UAecTgvRw8bcxPTh+801HSKt8v4vY8Ka6YLCuX5L4DGUrekHNx3qlHxHAf1S+yq/RYXy8KLUHbLEwoIRcXAr1Z6SKxfYO+ns+6u4hTUZThBtP/olt86gd/565sxdswIFBUUcNoTNCTUIAmwkzxij48cuMaHK3KJjTBxgGXK8fNz6lg4QQsKKTrxKVxBQn0xJjJMl0pr0UFERzhrCBLpPBiIJjmnXvFVvKdD157mzrTGQQILp+f/di1QXimUhzAPBLpOFHg4v8An10mT2sjhy/PhJmzdiIhQ2doQ0tISwXFnXOgE/sgf78JZp5+EwQMHuC3ChHCjjMHBvf/1a8DdMSF8K7LExBZ6rv6kJIGmLPK0tZSr/GEGCHy9PjwsWJ0M5YE+bnD1n0O4Pr8e4ZdRw0qbSKvApl0MD8cpv8CFx9fCvXft6xOqRaGsncCX6csTLZaH/PNxKjNMv0DXwtraOiQVlDiBP/7ne/HZ88/E0MElJhhl8gV78AIWhON0rfX4MCTGixV2rX6pKYeu07RQYk2MCTKxzsT7TwL/SV5bLetw26VsymQqG1/16w7CjPYQDgv3YC8ID+46Pj0ThK8FmqaFwyRg3QvDgk/8VbqamjrUp/RwkhBzEtGDrlVYYlz4WhCOD6MHXWurUrtOSEhLDjQ8IF7pQmn9vWK7QwOfrwvsKs/BUOO3eo5+9UhWD4v0RE73OkjIyvbQRR3h+mNpE+8DSOSPBx+eiB78tRey79W69p0ynM+jGwN91+sCfAG+kESIN1L/hUEBDlWRlZHC3mILJK4s6y+igXFibCxHkD5eQvd4qOk+CWr7lDqFHX7AAFtQYUD4YYznib8/EO6XjvfhAFOqoDz/KnOnBIYhCAXZYlMA4pvrQEGdIr4biElTicLoQZoUvvfxMsMOw/lUmQiXOZTJDpANa9GpERI6zaLGce0gcQ2I5xeoPq9MCvMMidfh0Jur/wb4krQ50O1qVS8X8xioNrpoA6MvqDtMj6eTNzH6Pe9iqCFC8USlE2o4tCFR8eSV553jX+d2+7xaWpaAVZ+djx/UrTQCf52IFqf//I0gMZGP6+paY5ww8TqcRqgNgZr2KcajbYAg0V4zBa4cEq9foiDM4P8tUE2qQ9ue3CvMjgYD1X0I9Xs6lcvTr7aEQfGJcYn3nmf+2vPU80ZDTpo2e/Da80X06tqGI6YzOoI8gvB1jCIFqJBwpEDXtu2JQUJ/7d4f05MfFeF+5WfatiCmEepamxB1QIAv15dtjQ/q84T68P81EK0JqBMydNBRkrWBswZankRzKdR07ZNCmPG+fR4S46zd5Jm3nJ5/4qt6un61aVEzBgZ0koXe6GEPsjg5nGE5+mvPV7baNyqeKB7W+TqMYXC9W2ZFBBMZpimXNlrIdCu9wjqhwoga2+UQaXtxLDwx7UHQP6HyZXaHnqFeIeV/G0PILH0uQ2HaKiVGxvIFdYhOtYeNidf3CZGV7VduDINwpYmlsyxO4FqvSCdtHhLlIRTIxEvoXsAKVxleiU3gnwa8kFWQfj3oSiZKj/1sIyLvRUoYbe7NX8tFwhSmM+Ns50hw/0lQ5YXL7B7JRD19irbZr+byWrnSr979slOfeW9PxoI8sbLZJrVH9B7oqdoBkXnD5YbjfLi1P0inNIqUALsaq7sDswIEL3T/K1C5ncBrS9iEh8OVxS2UxCu2hQ+l470K17jsK/UQJjZMgAeF+TzdmU/lDZfjUdBVmYmgNEovJRU6x0d0a0mV+bUB02MAyuPL9vVpPu6HIY+fFDwtiQJMLFNWRa9rm2UK1MI5d1oT6JzXm3hR6/kUplMQE3g4UODvO+P+Gubj7JooJnY1BqqBMoUHAs9YMdQWP5SP9+E6wgI4KChPJ3TMsDL4Z6aZYYpzU6Yg3SGAlNM2YgS0GH1hPEQI5/dtFOhawk6n5VN5Pj6MiYofx3gZ3sTrWmAbIcLgxxKf2YF+A4YEPVmvVupkQU1jkqhtMsQqKV33vNCHd1LbOT5ri7FtY3bXKQHaunOAgRiC/1UOCWVDzQERHbF0IZCkAmTTDxGV3o3bOrxHJlrbmbtOuz+G6xT4jYxR34sYFkPdi0+fEESbwLaEU1jh8oxDKlPXCqQsnKVVHleXpQsj26sZkt/AYqV3IsxKd5ce3LyQvZsFm1AYT3YhpbkZd3z/Wjx6+83YtGiuO3Fde8aFaRwr01rRlsqeSuxIifA6YmHt/NXRmnoZQcd6J2sfeVoW0lLS45/HJmboKG0WGZ66OaUgibQiHjs1MIyh9ELNr/255/77KLpOTNdlWcROdTKdd9704qOcTlHZqRyiW1wK+HYQFKhMWQ5ZkETnkEIgHbwO0SxhOcsbt6oGTBOWo1ekpIVLlnY88/CDuPiCszFsSAmFxQapcUSBS+gSG6iHEzIzs/DgT25CU81eq0znj3JEtJcUVZE1ngSLKvvmKYmyBQNKUGVGbZyk0Flfdm6+vRmSkZOH7MJC9OrdGyWDh6N40ACkZFMZkOnGW3rTMeGrnk8AshaJfsV/BME47/mktnrfwzM3EZQ2rLxdQVRKScvhIdECe4iFa0tUAG67FJUkiNOvXBPVWV1Ti4rWHCfwJ/92Py757LkYPmwwTXR8zizQrzTK3TM3b+ToLPvgdbzz8qu4+KpvYN5bb+KSb92ISE0ddmxej7deeAYd1ZXIGzEc7a0pOOKomRR2FDt37cS4iRNJQBtefe5p9OzRA7t37cKUiYdh/foN7AlJaKirQVJLi82HrQeyQU1tLcjJKkCPHn2Q3bc3evXvh4FUht79hyI9twDpOkgoLZukWevQyvKRRK+2XV6/DsKlX0HHx14cjPPHwLUqEJr7iTPzU4IXmpUTcgA7ARU2Md49mk3oqSFIpMvf+181X9edw93ilgRe2ZId9PBH/ojPXnCWPS3Te1cSblhLvacuUFw2ifzlTTdg1gknYU/dPmxfuxHf/NFP0Jacze5Mb5v17Nu5C4XFveg0sHeyd8s8abqhOXflvgoUFfaIMTopKYqammrksXdr3TpSW4t1yz7GqhUr7XSGyUfMwuLZH2Dd2pU46ZwzsXXlWiye9y4y2MK0nCJ7ab+VSmLnzfYsRlZRLxT36Yn+JcPsUJ6i4mI3fKRlmHltibYitY0KZU0kscETPBkNx6quwTPyUEDCEw91AkXX+Rx//SNTpY8pySFAOJ2/9k/T/L2zJuw2vLce3pwVF/hFF56N4UOHMNJN3jtBSOB6r+vp++5h2oH4+O13kcZeNOPcC5BRUIBRU45mjS2s2I01An3uOpnM9RYjkDEZq7lsIHDWKb8jmc6cQttS1BM9DbQwaOKvnEE7BtAaJpqWffQWevYfjmGjRtH56kDFnt34ePZ72LB8EaYccQyVYjYijXVoa2qx9B30EabMOBJN7XQGWd6QMSMxdNRoKgqtBB0bDTlu63NAF2t2rBOwEzDY3x/MNHvQa8d2XGcghBj4IYl0K82BenZXEC7PX4uPug7HuZ2x+wn8IVwskz50cGyOad/0CIREPbVfQXX5Hsx+/RXs3rgebc0tpsF9ybjahjZ86drrWUG8MglZGCbAg5YyPwmot4TLkSh07ovGZR/uG6xerNeUNCzoTJY2mvyy7RuwetkqZNMKbFm1EhXbtpnQdKymnNGWtg4U9h+AAUOGYNqRM1E0qATZOdl09GQSVSHp1dAR1CMK7DrgUXcKoFRaUPJ0xtoQmHIz46STEXYfbuPBIDFt7F6/+hfci7aq6hoKnBbOC/zSi87HsKHaAOGcNh2Oo+VEE1qQWR+tu/Pmn2DShLFYO+8dDJ18FHZs3YK6ilKMPOwInHLJ55GelWOVeEZ0BRZ3EKfrQPljwCR6gS62iyZQNj+GenAKqzgtuqjf0rmhA6g66qursOzjuVi9YilGDx9tb7Ru37QJFTt3IsqZQs9+/TB84gRMnjkTeUU9mD9Dp4OxJCf87iBRGBrSNMX0IBo+6ZjdFSSm0b1TyHicBF5ZVR0X+LOP/QmXXHieE7h6NkHMEOPk3WboK0qcr3746guYNGkcHv/j/chsb8Hhp16IMdOm4ZFbfogpJ56Cwj79eX8ca4qygJDGU7id5de1MA9JyAkgB7CdglHj0jTVCmYBnUENV9kKl23QsCA1YD4FEzVxEvNra2rsGzCNzfVYv+RjrJg/177aXFtRpVfskNOzBwaPHoWjjj8RPYoHsnem0UmM0oqwDGN2UC4HH5bYienip9roertW90hPEG8/XTh4iQLtChLThO91LayuqkV5I4fFRIHrYH2BCNOJC3qZvrE1glw24oPXX0ZN+W5U7ylDUoZOWeiNL9zwfTzwoxtQ39JgpyJc9I3r2DNsJGaDPbjedCBINNmHCvapyyCbapAJl0g/DSSH+Z0kp05nrrAv0nLokIO3/vEYNnI4SKfyN9SU2dmzeXQ+dSzaUSecgr4DByI1JxeNpCmZHqHeQZdvIudU59pIoTQM2UEICfxwbf9fFHh1LfY1hAR+6Wcl8MG2IOGJ0WqPiMykGfvT3b/C6eechxfuuxepNNs5RQUo374D1935IN56/gmsW/gBmltScf3td9jheGxajO3djdeqR3gojeoK1GtcVkevyLa18U8J3hQKdB67un8qBdfmDAPLlyqpEqCidCeyKLhIcyPWr1iGBe+8jcb6amRkZKNP/0E4+swzMXTMZPvejHvdynnLMuP7OcUByMx3B4fKo3A6f626JfByCXwBBf6Px/9s83AJXGOfzHhmqo7HEhOS8eEb/8Jxx5+AB375Y/QdMho1dNYOmzABpbvWY8KUWejRvz8evvV7TJuCi6+7iQ7PcM7OZNa6hoP19kOBNg4bFIc5XGKVgSwLe5+Z6S56y/8GeCWR46WjRiv3bMdb/3oB5Zs2I0JBn3rpFzHhSM5epCrkpYQgAew/7ITBDTtdwaEIPlHowmo6bWX15BfvLMLGEwrCns6YBmokoofaXIvRo8fhuacfBRpacdi0w/HVa66z75zn9e6PeW+9jl79+iKloAdyCvKxYPZc+xCPmN4V2vSoi/BPgjr+ktN9DRScjqWBk3A01lTRo6Y3ZXMnLby4uv5T7Kr+RBTYrCAtCz1KRuKib38X3/nDQ/j8N6/FR2++isa9e9CepCdeTMwyZUX98/euyhOauSJKOmHsLjyM4TThtJK1qZnK142I1gMF3WuxRAfMvvvmaxzXk7Br3iKMOfE4O+kpkpyK0h2lVI52VNRWoLmpGRM4721q1smEW1WY/ZP2/7dRnrhWy6IcNvSFpgd/9X3ceeNVuO9nN+DOm76Ou2/6NpbPnuN6O9PpA/BypoSu1Q4Sy3Uog63HJOSA3TMv+aCn+uJJ13mC8sjYaIqmeHQeqW+t9c3oP2Iirv7BT/Hco48jI0nnzaiXuzw6K0dfXfL3+6HKNPR/4TAfnhh2YBQ4uyJi6UxobImZW845P3jzDZx61rl47J7bMfPCMzGoXwlWfLyAitGEMRMPw2FTp2PkuPH2kZwpM2ehtr4BRUV5dPaqVYArh+DH6v/UlNvnKViGzGd2ahL+fs/vEdlXhimzTsMP7/kLfnL/I/ifG27Auy88gYfv/j0dJGp3slbX6JcQ0ztSkd6eRoHItMk6JBvKvAqTdAYsPekXH/krXnj8r2ipq7Zju+RvMzLWBqE3yeFemSJXnUJtaWtBcrqeILYhNbcADXU6fkw8iYPMrE0dmcXOh2WZcVA5LN88fod2HwPSsF/Y/uDL9DQLLIfGFH1NIQwZaNXaFv7x14fIoBaMGH84tm3fjiwqRfWerSimR5qbX4SiXn2wc+NGFOTnI49mffz0iajctgO06p0q+k9AzNUKmB6eqDwbo3hdXbqFLE3GSRd+llYnjRYnGb0GlaD/wAGo27EGf7/7Frz0yP12tPfW9auwr3YPWlNakJTlBGiOFMv34xw4B//dTVejoWIv8jhfv/dnP8A8TkWTU1SLq9uD0vv2eSS7zP9JZ+/10NLcillnn4Gl739ApdufF8wZ85uc0nXNs0MNS4TENCZwr60uSqtTaXjo7js57crAzrWrcNisE/DsH+9DhGPUsEnj8c5zL9lUpXT3HrREO7B+5XLsKi3DgOGj0N4Sxeq5C1WTlfZpwDPTM0DMsL3hQZn2yx6r47/Vi6rLypzpTm3Fx6/9C9X1TbjhT8/jGz/9LT579Xdwwpln2xGi6akZWLt0CZ5+6H78+Vc/xCP3/A6LZ7+Lyr07aDWS8IdffA/jj5qJi751HU6+6As474orMP+Nl7CKQ4QshK/bYyLog/KJHrg+VjDpiOPw8YfvskOqDCpXYlbqmubmaqdXvq7Kt9mO9Xzd0KkjKsxjdxCmN2YTVIb8wvakCFZ+9AGOmDwNbzz3rB2id8JnLkNen36YOGYYCvv1Q1VFFYcAOkgpqRgycpSdtZbKacy0447DplXrsWs3e3jQsE+D/lm1UM6Nf4YtJ8d2cvJa06FinW5MpVhGIeps+A5OoXJ7FiFSvQe//dpn8ZuvXoxbvvhZ3PLVy3DHTdfgyYfutYcsp55zEa765Z24/PqbMG7yZGxbvR5//e2tmodSedciyU5ezMbQSdNx3W334oWnHkcrTXKYRmF4h66+FWNfjkhwxMzxpbnL71mMuvLdds0WdErj0T6rFbS7q/hOGMisy7BuUJDyta9fdfOalUswcfwY+5xDI83ZK0/8nXPsXfTQa5BZ2AeHHXcCxk+eao3ZtbsU2ext/YZx6pWejUGDBqFqXwWtQRb6Dh6B9595Aem9cjF24uFI1ZM3VnIoaDtbgj/7Yh/NrTbxxd/60B+BlOtXT7omjJuIuW+/itKNq/Hh26/Zh3JHTD0SjVW12EX6/+em7+P0z1+O48+8AEefeg4mTZ3BISkDKxYuwL+fe5LTzVdRtbcUA6m0Rxx7AmaeexHGjh1DU34Djj37fNuIkZqWiz3rVqK8bA+GTziM9cuxczQ4TtLGyP9hW23pNOCub4tOStQEsn/ffti2cSX6Dh3DsZ6dRUME/98PmV7laBOobWIM2htHxwdVJbDPcOpX6MMSUBajvqEBja1UNtHngMTRrPzptt+gf6/eqG2soMZmIVnPkdmg1PQc1NXW0UmqxGEzp6Fi9y47yL66qsY2xufk5iDaFEVtGh06ztHLS3eySeyZyQdecxZ4c6NNEtonbnvcaaK7M22CVCoE7SeFejNaOAxlcubw2G2/wO+u/ALWrFiMG+54EP36j7QncO5wHSoQhV3YdwCOPuMcfOW6H+C6X96Bc774NVqpMVi/9GPc/s0v0tT/GJkU3hvPPklh0eHj/K+9oxVLl84jh+LcEog+LaT4jRW6F4RNqNbQU+iUDRo9Fos4NGg6KWEfDLTgFR7XOwPvzaGTo+RMu2EQ5rY9KQ15SKXVp0NS6eOo6mAeroX9FDz74H2YNfNY7NqxE4cdczwidN2OPOFEtDTW2TpwCnv04TNmkoHJ2LxyNbU/CY1NdcjOL8TqlauwZfMGHD71CGRm5mDp3NksnaaRDO9kdgKUtQhjlOW3aAyzONKv8Y5Ed2fe7OkV6Sgu7o8f3fU3nH/5N3DEqWfhyu//DN/8xR1suBIR9JOI4jfLbqLWq/z2tGxMOf4Ma186lULWpe+QIUhKT8Jf7v41yrdtRlZGruWN1S+a9Z42zXC3NDKNF76+5JCRk4/2SDPaKcyu0ieihjK9yKGXMP3wkZhG7XASjIfpq8ctEa10ulmA9iBoJiBZx1RN5qN69zZs3M15Nr1yfSqjsEcxRo8fZ3NvfUGisKgnevUbgJXLl6G2rhb6yvDObVutp+sLBnW11ZjK6VlF6W5sW7OKCietY4NJzf7I3hsgOUaPmeRJyDLlbIRe+4lvYNRvZ3RSE6YgQoYMHj8dR531WeRy6tiq3m/MEMpE0scOoU3FiPYMPEKHkL1DU73px59gazbpZOzHL72AX3/jcmQ11qMu0o7Lb/ghzaxocfREOc6nandQJ7p8fBw9yMIce9Ip2Fe6g3fshV2k7Qr91NFegWKD9ksT/gsEKlq0H1A0mrJRMf0TxUDgTKxnvWRyO50ay8jGZOVmorJ8H3bt3MVKwTG+B6oamjgdKuW0bADdUjKWxA/kVCiH882CvBz0Hjoaa5YssmXGFvYgbSoIg9d4VmnTFF2Tblbtzgpn21i3wl16Bya5Tui+1+kwmRqTwqFDJTk1YBqrQ2ml2BomEtDqTeJwpB5N55BtOf78z+OcL12F9ox8VFeUcrxrRHJmLn5w9x+RnqPHvioz2dKK3vhuUY/7A3lvKFp0tvr61Stsuhvjw6EAk/m3c4xn4bqkaKTD5uUMlkUQWfpWqjZetPFXX3LyS7WimAKmBtHWp+Xmorj/APTs0xe7N25Cn7FDsXXVOhQP6E/PlWaC89QVy5ba054RY0bbKYM9CgtpopJp8jJR3Kc3aioq7QD9wsJ8VJXutZ4apTmzeoIGatzT2KLVxai+SyFyGacHH0pvGnAA8MwKM01C/LSg3q5iWlvaMeTwqbj+trtx0wNP4bsPPssp2vfRnp5FCp3FcQ6au/6kkJqXjQ2r1gSsdxBuQ7egprF9ejtHUz8bQoL2Kq8WpNRZ9BEd82YZJfrkB+jzmWEwgcumatyaRZOYRc2tq6/BqvkfY9rME22bUEnJYAqmhYKSQJIwmE5Ozz597IOz6TlZaKF5l3ORW9Abu7dtwNSTzsCYKYdzjvsh2lPTzamRkH2zdB9tdXu+DORc0JaKQEdSIjronjmd030aMFOfRqexpdUpIbWxjeOtbLy+nUJdNGsV3ljh6YnTFKZ5f5qiLDsllQJj2Ynt6LpdnUFCVf0+pcvj6tEXLhwPqZQsX3LWGkViuTGK5BWPHD0Ka9euQ1NjC1KyUpGXXYiG5nr7TlilfbSOwh5SQhzKuXcT6mpqUNy3D8fuWhQwTUVlNTauXYMJh0/H9s2bsHHFUqRxfJRJszmmuEaUE5KSQSWQoAOaNfd2+79JSxfo59//25jGXmQ9kHTqXt8qUY/SM35rQ0L6T4LUGwwbPc4WetwLi12nOxiKNscvIBKlo8t7M+WBY2frFpJpAgrctIwZpQk6oSEtIxv5BT0wesoE1FXUoe/A/qitrOI8rt7i+w8YaOPJXprrcs6/swoKON5VIbMgF/U1tYjQzKekZzJsH9qoLDVVZeZcqLWaW+ogfN130DTqV29+xJ0ROXH6dehGJofKH477X0PW41841MMN/ap+OU4HoiFMq7CrNPoa4+gJU7B+2eIu03eXLxFFh5w40WZ0acMF83r6zNl1YjW04VKdSdcaGwT6v4leXUGvfBRyLE7j3969uzB9Fj3L3Vuxr6qWiTjnzMyih96ECk7dcgvyqGJt2M34vsVDkEknr8+gwWisLkfPgcMwfNhQPH3fHdC3RLURwJ5eJmciEtF2Igo7hb1G3xjhFMuQNFBXmUbmXuZIpk/LFlpC1FMvMp5jlHaTsHUh/O+ClD88Rn4aiOcTrQ61kNOHHWblvLnWljD49Pr12BW4cNGnX4nPPYSJatpsQ6JiJX7ZdNUbAqa1ENc0/XZgzITDUFTcFyuWL2XvrMawMeNQunM3inv0Mk2KtrZg2/ZtqGJcn+JiO9B23759yOtZZFO74SOGo6aa07NZx2PTlq1ooZf/59tuRRZtSTrNuB4hpmTTrCfRO07OIebSIpBEwwwkc06cnJIVoF5ByuGUkE5TaibtLRuYQTrTqcka/9l4tVt0y5TZ9X+A5FLsmbp5w6zD6vmUZSufR7tn90vJykNdcwsiLfUM0zClGUM8vb/u6t6QwZriaUFH7Red9rSNdCamtfz88ShImr9wUceLT/8dl178GXvzBI11+PjD9/Dx7A9wxMnn4IQzzsGzf7wXx5/zGeTk59PpSMXs995BpL4eM088nnWm4eV/PI1Lrvg6Fnz0HiZNmYJ5b7+JE848D7+97hv03tOQX0QfgB5wflYOmqprzLvv6GjiGO7MerJ6tzSXN9pGFAbdKU6eKFUFmVn6NnoRcmmFCouK0IOKmJ3bE4VUOL2mpE872wYOe1xH5jCfNJ6dS7e2IMWK0ZYsR1EB/BdsP9bRJFpl0+E+NDE2NuohkX25mMNZkrzgTwlWFQUjP+XVpx/DpGlTMGj4RIbq4Wu4XNf+wMAEd4ynBP1LC1H2ZuMJ/Qr/sMamtF2RR9oVpx0vOyuZRgJ/ISbwIcigWXjhbw/Q4VqJS675DkqGjMEzf3kA533hy5wHNiKPzN22dQPqKisw6agjUVlWgXnv/htnXHgpPnz7FZz4mUvx11t/hMt/9As8/NtfmIJvX7sKA2jiq8p2kjL3RCiisYcNsV2majKplWAcke4naK2lN1QA/ymtBgAblyw8ohYjN68Q2RR4dXUVIs1tNPYdVNICZGZnc/zgUIB0pGdmOsXg1DGX/kev4n7o0b8EufrcZQYtjhhJMvRcPCqTyPL1TXEJPjldlH56SArWJGqrK/Hio3/Bl6/7HssVlfuD2hUD0qEHQ1rilReuRSp54v47qI53HF3pH9k0rJPg4wLfJYHPo8D/GRJ4Fuec9/36p0ii533WVy5HUd+BeOu1l/DZz30ZO+h5a4yu3FuG5sZ6Xg+k8Hdi387tOHzGdPu47IzjTrVnyt/51V14/L67MWHiRPTqWYAOmuXWVjl0GfYtz4Ki3sgMFjPY+W38cQsZcXCNdsqgdFo80LCh4GT2dzXWuNXORrIna2eoviJYS9obakkjnUgJv7JiL2r3VaJqbzmHpFbS0wu9BvQxa6A3Vjj/QiWFsG3zNrM+ehDSq29/9Bk42F5MGDJuDAp7DUBLi3v8KWo0zfyk4L/spK8v/f6rV+CqP9yFzHb3iLcrUPvVRE0TtQ6QlOIcXwkwrau3WQiKE/rxPNzDd8QF/oi9iCCBZ+cV4M7vfR0D+g7A4ceehAz2hL279mDKUUdj/fIlGDphEjW1A1U1Fbb1R5+WLOnXF1mcj+8pq8KYyRPxxF134KKvfQ0L58xGdkoqauurMOucLyK5rcXGFifAzmA9lRibm38CiFmGLkHjnP2v/4JfoT791Iqy3TtQvW8PLVU5yndssRcrtFs3ORqhl86hh20dPnoMtm7agFYKLC0zB31LhnL2UkIcgv5Dh6Kgdy8WSW6wJ9r4Sga7mvQrxrNdHREOK+4hi6zNP27/DSaechxGjz8yJDjvgOrZgpvza6HHXgohXzzf3M/+wvagdPr8RvihjgS+vZIzpHkLFnb889lHcUkg8MzsXNz/42sweuxE+5D8uKOPt8WYnn36Yf5H7+KoE0/j3DqZHn0TGjjv3rFrJ0r697VpW2ZeD07PsvD2E0/h8BOOt+XWd556mH2xA5/79o9YMU1vQi+OgRrBNmh8EqFdaW8YOimNeSifEChwCcbOQ+OfanMDRVB2Kv0Lms3K8jLs2rYVpXRAt6xfjYw0ztM5lpZvWW9r/06sHWjRdqaMLAwaNQFjJx+B8VOnc/qaRYFxjJYBYhp9K1yg/rp23vt499WX8K1bfk+Xwre1s8DDPFCPlYI6ISo8HpcIol95pbiel9bD90WQcuXXvnbzulXLMZFmS8/DNdde+fGHGEmBL5z3EUZNno5eRT1p6hqwffNmDB01xuapGiH1PU99sbBnzx5Yv2YNe8I4WwhorqpEbWMTxh42Ha8/8ke00EweccrpJEVNtT62P5J+/er5tzx/jUX7pQlwv+fEFHg4/lBQpj2NikypG+uinEXQReO1WqbXgFg/+Z+RnY9e/QfTrI/HlONPx2HHHEvLdzymnXQ2+gwdhbw+fe2bqS1sr76wWL9vN7atWoS5b/wT77/+Esr27EBBfhaK6DdoNUyC019WYQ7mPv0cpp92BsPc6pnUzv3KP2EqCk5LzeKF3x/QLf9C6Hljwx/zyXGNtERQ06Q1hRAokdz9nJyeyOtViI76GpQMGopcOj5VnFsXFhXbWMnZOFrqaaLoQBTRU27PTKE53I6M3CxE6lpQR3O4ZckC1kiCOU7W1FRSSVrN5B0MpI0aJzVGqgdab6NAxQCZbiGtpoXF8BOAyo/Kimgp0joUy2QZafTA7W2RAFPYi60PMb28az34S26lhWpl+yOa+6Zj+LhJOOrks3H5927GjXf+Gd/748O4/Ge/xgmXfgV9Rkxgucnkw0I8c9fvcdc1X8UvvnkZfn3N5fjtDVfirh/dCHB6GWlpDFkr8YfDAp0yvUIlh047i6Tfqamki7+axcSSHwRUroYCHbqgNgtiGyAUKeTIhfzCAkQam2kSaIy1ekMno4xz8V59ikkEx4HkNuzevsle6O9B5yZC7dbnoTmJxT46Rr2Ke2Hvjq3ooFblF/WyXhtpaDbv91BAQjEnjtbDHYPpTNR/Duy/ZGR4Pfw/Bb1wqYeGUfKpoykVhf8Pe/8BYMlx3PfjtTnneDkH3B0OORJEIkiAOWdSonK0JNtKPznpZ/tnW7YkK9gKJEUxgjmJFEkQDEgkMnAADhdxOextzvnt7v/7qXn93ry3s3t7AQClv2qv7s30dKyuqq7q7umpW2GXXX2Lve/Xf99+78/FBB/+mL3/P/6hXff2d1hjU5sPE8VTo7JtJDbyyavqGjyfbKeTJ95ANMyw4gXj0/54nPj1YuDxlBFvA5NfThd4gCpfKz/3ke9+x+drRyXl+K2npc4r62ttLs0pHNFx6vgJ5VhknafO2HJZs7OK1zvQae3LVtmIpBqGYeKmRCppdJi5+LTluARwtaY/Zunwj5cEPi7MR3fnhEhMdBCPghMwKW0OJoFsEl9nVxuncDnFnHyW2lWpmCA1adbavMZuuOVN9st/+L/s9//vJ+3tv/HvbHosZb8kbRDXUEgvkk1a/H5fw16gWGCpne6Qzsd9HCzLUG6R1FDrshXW23XG1cHE6LCHs1BSW1Vj45JmoKyi0trb2jQ+j/kOGfky0g0FVlFWam2y8Esqym18dMhWbtxsazZssBPHD6uGUfuWhuJwIVq3VHmyu4TRNjnufGQhwVFtwE50owlXRtcLYSaNMCnPJNT/3i5+kUZ8YejGu2k+i8YTPZ/FPdIwgcZau/VSK2C6GcPM2xnF8YkoyYRrtHTYxUT6Ws1Ur0PY6cgXRK5WbdxIqf6WJKp4ei4lF2XKKuU3T/KNbcUqk5ofkdHmu1c1rkcuxKxUWpOV1NT6mvmwDJj21ZusRmr/xKkTylljMvQ5C4rkOfcMK74DRuEsGMSfgYT7LhavfYSirj+jkZ6ejs9Ll4+kCRjyCTtOkuLnI2Xx5g6uVCg/CdE0yzestTMSAjqAsGghhIUkr/28NAFDvZKeLYQe33PlmszV4T6wq9NVZ6uWSi8sr5BRJo6Udc6MHtY7b5xMyyBjS1BdXbOvqlHRhuZ2/xg8n28ulapPTYxbdWWjnTh81KpbmqTyT0vFj4rLvbhEoA6huyJ2TAbG9hTDilpCdp6lrqWnoggBlAdDDIYZBl8Oqy8F08DYGcbPUFYOJoDbH2oH5Xs6YRzmpK0uv+WNtutH31VkBCUsfFBAhNk02bA4hOf5eZ8N3GhzVDrOTJuZm5YUT9lv/OH/sLmqehuUSkdCWBMfk1ofn5DHqU5GbZXxIXap7moZedVVlU6Y2toa3/vdvna9nT4hNa6w/uFRaQA1HMtX5eSjeiQxfCFkvZf96guqeGXJ+jDX8k08/6XgvHwScKnxeY4NxKaJec8EW3bstNOnT/tWMN7Jz49zsREBhy7ONn6vOzUBT0rjSImNy/X6td//jzY8MiCrscAaG5t8FWx4eNgtUwfUgVKxasYeuInJCWtsblVnzEhlbbKeztO+fIqGw33jZIV8ATlfLPENhJEqzH8WGT18TB6PF0bLfb4QBvW9VBW+FKQecxrq4mEIUFl1vewf9g/KC4k9e7HQe1uA/Z8FHkpFoB7L5COW17Ta0GC/HhRac/syG+7v8YkVNyrcKFESEaeuucVK5WL4nLDyYDqyrFYqPqWcpK7Wr1nnDINBEwfKcpWUYcMFQDVGnQb0e9hUaYoKsWRJG92jRqPZM92m1fFSIcQHw/DCcJA4JAi8/rE6JYKCo/oQKQJOcmRb2MqN2+TOdovaMG3ekCQ4m7oOzzN0PBtQF/8/CeQ08zbl+Ni0fzi1oa3Fert7rUJje36KOY3pvIhQINU0K4YYGx21Ml5gUCVwM1au22ilpXLNhrJvUC6pgmlYKK7nL0JNyJAcH5/wjsIWcWa4SJBhAJW1WJ3P1h4mksJkEkJQKOPu2htvcjsHTZRKK818OJdyz1YH+jrLdjEgYeFsic8Bj8vYwmCrbWyxwTOnraq2Af/BCmAI+TIwdmpSjVEjSkVs0UYcL7WoRoygEaTmm5e32djImHWeOKW8xUuIRJ60zIOYVGcglsYJgfuT5j73NETMLDdCwQvBZPByaURC3TOSHpP2EB+krvjsRGT3y8rNG2zfricthQcxu5TJIArwQvzufCDHaPP6S11j8KhbJD0pGXAj+p2x0vJK6+vtldtVp3tSZAtlu07bsnZ/kwOoramxjZdfbpt27rTx1LgtX7Xal1THRoYiYglCeeeL1HNKriISXS7DsUzoJ1Bl4jDkXAjmlnc+qMa6BsL3ZvaMvYAuDGgh0bCmtd36z3QqMpNZF6fMhdDpAtn43+/5FWIE0YGipyKigqKJBGZ9WG+m0hmxEoRpv05VfHBIFr2u/ROJM4V2aM8es9ERq0Q76Nmh/XujsuD4dHkLISPo/LAoHGT2jVk4fxaLSzjSHmmfC8HcsvNRMdJ1zK1nNhzqYMNEs3tOZyEGm2+O1DVTGGyalHpUwsXnKEKeSRgvc6F43ttC0ZCrCHzvOMTCKFPPFEunc0CtetVK5KJNTIxJ2amDxQDK1+NgaoyNDum+xNasWKGhX89k1XNeamlppXX3dOu+0IZPH7furj6bKdY4G9e8cUjXLkeNAxCVpugBEpKSxIRXZ7wivEPlKMYUQ7IyFG1bQnLOFwNQmZD/fKBm1C0Soyzg2fg3Qn2Yy7YW+vrqV5E6fmzSWlevsok+0c/bsTgE7Xj+kB7DqQ6zP+5upTubMDccdQETqjRVVOpIcfzFdQpX3PKaan8hoam5Wfel1qkOZu/buBpbKjXLLhPo1ysJv/XOu+SjTykz8lPWeUgZmfLj4Qpzn1t/rsZz/FZUoZ5mUF2Dny6m8BSZeOeL8fyTnkcY6h3qGl40zI8XkHjFpcV26bXXaqjstAJpxKR454JJtAsY+Ckaw+lsEdvDFeCoazeCJJ1zTB7MTBtf/CkpKXOTxjsOTtB439PZQUqp+1KrKi+3OaksJnGq2V+GhCtendR6XaN88clJxY2Vs0REVfkJC0GN56DqnsEozFfE9Dszjcuj1EvC/HwD5ua9GOKSsv7sa9wJz+MIXVZu2GoHnt/lvJ4U52IhtODHJZwxOq4uuPY3P4lSJGtdDUjNyf/mpXcaMjMVvcoqJoAR+gZkjIl1CuVPPvXkk2Rgzz69y6rVwUP9XbqftZ2XX2V1tdU2PTrmBeeAahRZuNGtAwT2bvYq+mQOnRhXj1lAfYOxZ4pHO1gWRNqjpgZ01l4A84E8Q/5nATUizPtTfjoo3bakeptVNy+zoy8c9EUTFk+WBtQztGU+0J8LQdavSQDfUSo1Qf5snquqqnL3ixbAH4yjTLOmnKCqsDTCtVJRcPjGDetdwtlQiKaoXsYkzqD19vQofS5hk8YmZ7p03VCPHOx7XqAs2OzgU5zKL8qT8pJwYVqcDdxzUWdH8+jklQtJbQRmZWvMTWn4kXHHN0/ZlrRQXIBniz0HaGNiHIUvyAoSykjymSWSocWbIbXixumpEZd65ahYEZfV1DVYaoozyYussqJK+cpok4FXVtNsE0OjNq3MikuqrOPUSes93WFz0TEI80HpgmQDGGgYki4xi0IwqpIwYhQ2YQA+TC0ISenjmIXZgmKZJoXR0ZoyWGdUTpzISYZcRr/GpD01OW5F5XXq6En6w3f70OnA2To2CZKkO55Poh/uv9zrAWu8PsGhoPa2ZfLLx9KZRkYM8WrqeEGhyDc8hHyWrVzpe8CnR4d9UwWnFPYO9NpAf7+n8fwXwWD4hJfmFsdgVC2OqE2+jMC707Q8Kc7imC3Td/WxGKQrhjvxes7zJaNsh8tvuMEG+2TroE3dmONzQWp/egHoQtHzEi3pQ2cHhWUYj1HTr8UVWLls9INBiMOboiyQRBsMFZMchHzwBu7AR2e8jzY5FllNTa1Ueq/Hq2+ss7GJcVf/CFkoK1NeDFGN0Rq2ysl7Nh9JT13mY6Gk0FF1AT2c9+CLy2TM8QJEFJ7BdNz8fALq/6huUr/RN0F5pwsjDToQJ6l+WST9/PBCW7tli50+8oK82Sj/EJdFnDAvEk+TnE+EIT0Y4vHioW/YFMwbwzNGkSoCcqyFzanTpVqrG5ttbkJSrLHbj+oQIO1s9g9qw6WfS1nxJRWFVlYKccetrq7JyuS2FZSok1l3D7UCAysKyBW16ztTF4WgZueP7dTF60Md89rnoDAMwOis9djzdNxM+jyAiVNS33w9wbdcG68mqY3SFkU+W5YLUR1imAB0SvPy5bb76aeVIB0YA2wCXNE4LDhG5wFx4luVad88le71ckMtMprC5xnoSPaxwS1AiDurv76+Pg8DCGMI4MVAPmRX09DsL8JXVVbZynVrfZmU9XLKCHlE+UhSqJSul6bGUcm5KOo5Jj1LwmgLlHz7lAiakC4ehqU9NT0pG2ZcKjfahAF9MGoXe9c7f7uU0zYW3xmlsMQnrzj7nWfQIp7GPSKYU0Z0PHwhDGWEs+M8jGcRefw6I2w5SAQl5A/gFZxJNdpBuUTxwtMIQlqIUVFeYw0a96fhUHXicH+ftbHLNcU6cDYuXI4qYi4guxbNb8AQlzJDGNcXAVV6aUmZmFBuJzVJh9M++E+l+nWKNW0xsJ+0oGGhrKRcQ07+nECoGxgPXxiBSVnpvDqUmprQkKO0KjI/HnRh4YXhUjFiz2JtSYfxnHkSDvANYd7bgsgaS0Ps0kF8pv/VcKIpQ8bo0fExfxKAjq2trSVaDjANWikpr5QvnpqQpT6dsikO361vtPEhuWbKM4AbZ9IKqCBXPQ5kGDBAPIx4WYRI+WFLRkkO/jrzCkgRYbOiUkpGmeTK3x7lG90IDkWzesioH73jnW1Hbv0ioD2J6jfdE5wwwU6g62+7w/p7I5c1/x07IOQRfdZaAqRbxeRJDPlhUYlvlnIESF7ZKlI50+gIksZNZuGijpeQSr2PsWsllgdQWV3tRlY+MHbUixn6+vrdik+pokOjI9bT3S0VGWXinY1U52cab0QOhPAsRgSaH34uyF9xEa/eRvdh08K0pA8jkzrSxEQiZyApLBlCe2GkoplCW711px8OKOXgXs2CoE5E0zLrGPolAHny1k702etsWBbEtCEJD7LSlQUaSacDBfKHp0am3P+MZ1NRpvE6fR2A97GLxWVFFdU22HNG8Xmjwqy7+4x1dg56w6Y0LrH7I3Lz8gEjCFy49dQ5t0EXBtgjTCVDSt+sIHpQN66hTbksXd6ry/+6YRYWrvNC9WRdHHOwtrnNXtizR3QrEi7cZoC6+NSxINSN/MO7Z/F+zLkWOqW5QDvlIA8ECGJGetX4CfalKwwMcTl6M6TwMM9V47HGO6IODg66IcdYjr850N3lRo9XGkaL5TUf4wYM1xguQolBro984chs09T0BN1tfr6ZHAA+iouRVszpE8Sj3Jyy4/WL1zM/bHGcnZiQ9tQYzjYwuXvQMClePjLsYNAxI4BxlxQH9I4Q+Bju9/zGMAAWKMdMRTdztmLFSv1ynY2LIeFhAu7D+SWMI0hI+7J2Y896ZUWFTYyMSO2oYVQkzX0hn7OjJFqUAP3UiPT1RUMRmqbiV+OTT0/pgvfM9IehRhzKzS2b8KS6nhtyyNFVN91kg73Shior3/deCLElSljfQCiFSXHA0GfMNznRAwTVwyck+c43VnoqxYKHwkuLbWB82Ep8XM/CtDpuplASG3t5zN0NVQTCFVfV2Mz4tFU0tdiMOHlCfrmyd3XmXyPOANfBv35pAN6MzrOLVKKfqkC42oR6ZBcvo/nCanyhOoewbPsY1rIipyd5Q9mlV91ge555ggfpkGQIm05ITx3JLWnIyA+jr+flHIypAD6fLfXroZLktuXLIomOAVw2w0aJHBCF1OEYglVV1a6+6+prrbSi1GrKo0UCDLbge2cByi5IXYFYj17IxLswdJpIBPwtTY3f+Nrc+/Gfog70mFYYajonnVMuNywX5ofn0zYfatpX2L6ndkmrLrBqpsriRZAPnUmnQz96g85kgcjLWKSY+ayUrp8zon7JgNUvty2U04Ss9Mh1yYJ/TJUVHydKABJgAGGsiSOLeFulweqqG2ysp1sEnvCdm0RjwiHiRi8xjXFA6kCqq2defIh3fhjeW+PFeyxx+C46VrPMZxd5x64wrVrZA8BWJeJk8nApzcc4zA/P92TiBhUwxbdcFWdqKtobGIB40AcLXF3tfwGYu4j2MjBlLEFit0/seaTP/cL/9zGcoKBpAgKEc4gsW3VC2LjGXzROPG4Fb6ww86TnmXBupCJb2tuc8/Bra2vrJOHVdurkCRsdkM9ZiMrXj0sWxgppMXgWMnrCswtDiEB98LH5jU6OYpjCHxdjpeOAnkbhfFWZ+vkegBA+D5PqqnxzwhdBdfatr3uDfyU5Ho6WhT4YZRAs/ox7as41v5wQzbsDSL7H8We6QCWpST6Gk051y8EAVVWVXphzjRJ2d3R6eDwuUuH74dLhvoCCDyaOwzLnC74AXzOcmJmyMlWq4zS7ZCKI8uD8Vd7CUEmO8TJC2IWhKGIcKY1E8x4dFGH2LCDr5hGV5qd11B8zbX4stWRlfpykOhMvHr4IFszYpsuusMfvvdfXxkM4ko305sRdAP2tm0IG2Ugzhz6hs+nreSo9qJkCTkYqnLDKqgbfOO/nk8xNW2p42Ma8c8kqAs5NVRRVWB2dTj+H8SPDDct3KiVLVxWpqG00kcvKS2qt/8QBJ1p4wZB0bAtC/ecsaFxEwOPgZQkQg4eyOPqDaxDDLOCCoHpiKKXUCRcbiuHB4nI7KQ3oGjOtxjNnsaVJ7h24CPjwqH/YT3wNgVsNWP5sUZVOp9bV1akzI4MsfBEXCY2nwQ/H7WKLDvcsfjg/KD5TgUg/pfJONO+tNTS3WMcZJmMiCPnAfhI0YXYtOFJX+l/IoqvrpPT9uSJp8a/Zb8+iCX53iXxsfrlPSrMQsq7O77Q0VjY825ZsWH74IigSzGrIuPKGV/oZtWy55pBB5eDPM5CfbhFkGAhfQaSARVU6UldZU4tV5ZHZoMfqWTCwQtxCqR+mTSkBVSKKRnm4tM5Yc3MTmXkeQ+NT1rJqtb9CTEOAkE9WBRa6SmMBQLKXCbtQRETkYPmveNPXxbnH006KfzYkn5KiaG09Cou3JR43Hr4wRrSYtWtvvt0e+eH3/MvOUVj2uUMszdmQvsBPx8+nr+ep9AB+DijSXFkhrhMXM7eszmNnKvvK41BQKKtWbpnvV0+DSCr/ttiGBnr9a7vRdKGKnJi2hlXLbVCWepGGiMipSIJwuA9z2VGc4IqcF5BWjeb4kWJd81soYqC+EXbwXCHyoyMV71J0MUD14Htshw7uccPrYkEkpKoz/y2WbamMFDYwQmhUOu+Bu7SmgY2LarE6hrEiyjQLnFI0aR2yOqPOmrVJYW1jAzLlbkjxvP4m72z+vilQ6gifPfvs3BDVhvHor/joPnTUhaK/YZP+ZZMlHQQ9eJobd+nA/MSMmPGqa67xN0svNkTfYKWS3qG4KLFO87oqnA6HaFLpZexc1TXKkbE52hyoDsmTVFwShHqwp9/6urukXihIGkPjOIcGMaM1NTVuKTUuFyg/VgcBZbFFhyVW9b7qGYUuBRmwfCyUZorakxzvYqCv54s5/SOyboyGZ0sDZvqioz3n7MY73mgP33dvtO1JgMHmKlpAXywZlMjplaabasWskgwQhYUvFMQzJIyvAZCQDq6urdF19BpNdLwUQB5RA0N6KscmP14kHB0biRhK2TCmV8suoJvHeX0YyU+nyfqt2XpEGBlsJWWsWU/5dW7chXE6NemGGV530vOLi5BA9oc6jY0ioY70eW575iMajN0pyiUSjsIyO7j/gNMLcDonpDsr8qdf6sUd/+sXOZBm1uDusz1RLzowwxRxbDTXXF1V7Wons/+aynmlyEH/6zYgmqBuWYtriJMnT3rhMvmcwYpVgW754oyh2TRZoy2eTwiDzdllIpKqSAgT4iagWGp6knfQZJglPX9RUASAHsKy0nKnHYciqNn+LBGVBPr6Vuy0sYvhNqnr17/hTdYtbwahyKftkjGdjjoArtKBaIxNGyD4pjatiHTyuCRTFaH3UO0iOON6DkgDzLJBMe3rAbBQcarIUmMy+JTvyhXRZ6/YADk1PAJ3Wefpo+K+iOcWB8ZvMBo2GNMZh6PZuYgYOQBzpv3XhKcvAYi1RROEgsUnd0sF820ctUqdTbxcUDxphk1XXGv3/8NXLIU76702H4JBuyCIEaPexg5Lq3RugwrAX4s2zSkjBSDNxECaJ2SAsbuFlCE+yOmGJaW8OJdVzwHEK+6Xj4yNsdKosXvWegcGbesV11nXaT7aFs+L66x6nI/p5/hUukZVo7Kx9LPpojVtXtSLh11sjIaV/PB4XaMwKFwoJo9vQgzToaxl+zvtus9NG03CsLJYWl9js8MDLqX5cc6GlBGuI85Pq3S/V4ZxxABhnB4fkTTqnvGYPdKc8uCMGovLVCqqnt8QFgGL8qVWWVFpI0PDzhizGtumUimbKa6wge7OvLIXUum5z2kB13BvkVw/1LufJyMi8ctno3PzeqkwXtd4eKSqJzVcMrcQ4vgEaCZ+HCN3kZs3vfe99uQDP5CmEN3nxVs60l9ARqUHQP0CqEzO3KZzJyakTqV1pscnbFaS41OA9FQaSNPVGc2xB/DnRTN+lltVVY1br7RibHzWxscHfKW4r3/AjbAsoJ6C+j47UESovq/gQShJ00sLC9U5hPFcV6juYvbFIekzieo9A3o041NizIVU2r69+yQoS6PJYkDXukrPB6+MnrJZjgNz+IQEPua4rv3lwgRoX7Ys8ywwDf+3trZYXXOjjXHUtrhgdkoO3OS0HT980GYmJzTWRQsr5wqU4RMTqmt8uTbsv3uxgHJD+84FmH6GrvPH6wSIlcFnv979oV+wF/bwSvEiTLIkCFa6gALIEMRoQxUVlZVrnJGBVMIEpwywiTF0ppJFKioAe6a7jh+RVGcrxFoyW3UYwxsbmjV+F4lLZ62kusJPkpgYG7IylRlebJgPSCqYTCDvbCENwEcH0UrU4Hw6ZClw9nxz60x8f2tV19SNzsYoPquhFQP88KrmJnvo3nvcs8Kait5yYaLr7PnkM0k08aILVDDI2wq+Gc4fIEUQlEbMubT7C/3puAGh+pNPPqng+caHo/4w9ugkvmBYJCIwMUE4q06JaTKGkGJlwrhmXkANdoMoug/IfXoneU74i4vx+uWG4Vuzhz2fXhix/kXBvPAk1P++SePtP/UzdnzvXje6OeIrKe5i6HVQX6Z5hgtJdvptBXqZMPWKcwjqiMPp+LLP+Fi0G0NtyiAGns+4ET8Wnnmu3Jobm3x/GG+aiiRWVckHXM0/Qu/lzUuHQQPm5omBjrYBQxz883CNEcez7ILGxcF4GbkYr182DN+aIVFP/Vl+GznJgjiEK0XOszjOFsq9mym0htaVdu93/0HDouL7kWnQIoluuRjKFcn9v8yaQbSBL3vCApv6RDbjSE2fUSues6nRPkl7pSRMvrkqmVFxbB4oK4tUfhqkGxzZG4YK8zzEEDU1jTY3MWXltbXi9FJ1eN88tRMBagtUD6cBr4FNAny1MB/i6pb8eEuGNukuCjxPIN943hFwH+oXV6tR2LTcQlQ36ajL/PTKQcn8++P6S6WXn0MvxW0SPrjPjk/a/u4P/Yod2P2kpJx5EDGh43yIlxkvmyufG2XCP34ADV0FQCrWYznekjFoeGhEHc53OziEN6qYyKGIhX7QLitGIY+A+Jj4m0yWME3L+vqkjLX6mgZraG+2ga4zakDkl+anDeh5yOfKOXQoR61GGP78XoxS4h+0nVYI42hu3KVgJq95uHBdw1YkxfL7+HQ1SHh45qg+cxWvdOF5to25yBaxRx9+QpnK2E14HjC/TNA7k6z531/1od/iSBwRuAzrkvVU3Y+ODrtrgdri4za8J467QR4lYhiYYV4+Qt6npgxxln9Ibmx0zCZVCw7gHR2I3h9fDBlq/CVD6pQJRw0GjOqUf4+gFPHCn3QVW5qy8ZaK8bzDPZhfD4zawrQaV3k5z5eGpGOeI1/1xzElFf7Tv/Ir9vAPvgdPSPoJJ37A+WlCnaNeT6v0uEYN6hULm+3AJaXqXFnrzIczJjElKv2uGC7brgFwHaoqUPWeNBekGSJXSemkuoorq6ymqk4aociqG1v8RAifNhSifjIqSNWgLi4xEDFeSQfUekDSZJHlyvjSpeRFefDyPlOxCo7FjWPmL5Y+F0N58YZS0UKbmmKvAHTJgrclTv2zgJ/ppt8FrXjl4W6tmGJieIizDwWkCJgENDhCYrhKj0MozCsrNmIeGGML9Xam84w6XY2iYxQnot2cH+fFWyYlqvA8UH5OdHUYqqZYY/3o4KDillidVPpgH6c15wJlMv5SF5eYdHgyZBs0D6mk0HmI5kgjsVSK8clzwuMY4s/LJ4PzgXaxbOv7zjztwhAfT5OANQvfdiwhgQb5TB4J6pzd8sbX2xfv/rS7bJLr9NMI4mkoL9y7JlbxrtKTgLHKZktstKdPY1IZ+kTjb2Ns4gDGCBh9GGdIFndKUkwhUhDpsQPCUpKQ0xGlYk+ePGhlFRVWMltq41LpxPE0qs2UxntGXYB07m8vCjwPkpeEUV4AZWCYUi3/WlK63GRIyisXSMtLCiUltDFteKWBkXqeVAfV6oRZHKAz6xhxIDuJl01PpOxd73+P7XnqcdkA7O3HDXVxTwss9cFYju5T6baSep4fnkUymLPHH/y+GhTNn9fW1EWGkz/JxtVA6USs4+vD0gD48pmmeoel75jsFue2NDe7qh4ZHpabNyHSzHoaX6ghvjKj2m7ApMtYHKVxFkWMmCzCfLwcOMmLg3nPspiUT265fHra94pn6pD7/EKRvNGK+UYYW8eKKxvt9IljNjPcJzpJK4hu4TkGbtgEipaOFmj0TOR0CSdc9c1Bb8XMtPV2nHALHDejuraarHkYpY75eBwKwNcSuGdXS/goKvGCKoteUZqz4ZERGYBj/mVDPXVjhWfh/XRULx+lCfur4/U6P4wbXhGigspKK3zNPOl5cj5ZjK9hxw2t/Pt4eH5YHBd6jrEKHSiPe+IVz7IJxOyut7/PPv2Rv5AJwTDLvEO2fNIFuvKLgQ3tM354HOigQrkz/h0unPwSVPqUH6HtX0LwWHROQFmZZRUaG6PjQHiONY8PzvljxEA1z81I1YgJiqsbzCbGbXhgxGpaWv2jOBrcxSSoHjVUyLx85MDQtMUAdsVYAqO65AK1ifzjfJwT4SJ1rHF9hrrHnwcgz5B/RJsUxmfCIk1GjTvlI1A/OEbiNh9QpInqPwaUicChARnfUet8OZHzZn7ut/6dfeMzf+f042WKGVny0MTTpGdI+QS1esAp4UYbF0EdZJAOkuV5w82v4MYXTlJwixM4ghAXiE5xyIbBFrgK/vap1DduBIYIa9nMtlXXNtrU5LQ1t3HmC/PzykPDRWY+PJYXVY3f5yLPAuaqvqUilaNs3ygJo82Lo9p5/mqDGDbp0NykOi5e7wiTfOYkJC8MY5/riOWb0vi988rr7JmHH9SzyM7gOQIWfYMtak9EVDpc//t91KYM8ohVrTFUnjqBdfHJGfnDUndkkBPXxZICsn549I64ChPz4rpxkhPr4aqHH+F5suOUVUgrtEjCYQLfMswETzr9fExWebkYV/+o5aUjjSqWlKTE5NG0bZQP8g1ScbYsMYWcLQOMGDs3TBgT9oVxKW3KIh2GeucXte1hkup1m7dZb1eXdR07ZAVItVS4H1WajhPS8p+rdEf1TxzpxDFZ3bM0V1w/1N8nYqCescCj1hAPziNj3jqpqqzNpqezPW50FX1Dk2nRQhsaGLAGSXmpKjcw0KP7fo37JIK0ZJD+Caha8tJfJGl5zxwxUMAs50e7b5aOqpgXy75733qtIJDZRF6FnpEVzguFIf94PbxuDHWxcOXg7Q/x8xHKR21Kfp6PUZ4o/4gG4bVgJrWmRf9XveXt9sA999hY9xErqqyiZD3Mag+PS7Hp9BlOCMhY28tnoYf4bEWhDfT12QifpRRhSJETN20UuO8YC/dnqgwFYDjgW7OpQiF+0E81hwHpelTXEeFz08XzAaEi4UnP5iN1PHdUSuUvRlV9MZR4x8u3HzNkxfIP9UDyk8LjYUm4tDZkMR4fouFX83ozLwximDH59b5f+RX7y//2P22siw2jEcTTgPClP8gHDtUb6T1lxbLQ2SXa191ro4P99syzT1qJ0iBRER8zNmPElNj02KDfxwFbYEYES5tJHq+/t89a2pdbVXubtS9bbr3dHfLBpc5x2wKI+AwHYAZC7YXku7gfHTfAzgVlqM5N+fCDlovnH64pO0vJLHhdYRpnnASI1f98gTpEG00QsEj+wFRqUnUutH/3J39tf/2f/8C6T6nT1YcU5VVSHPp6YaNNndnd3eOH5LIlZ6i/xyZ6+239unVSbxGbhLhM9aGqR0ZHlXFWjTEUpFArdA61kpQwvcnnqk8fOWjtLU02OTXtKt4hnS4fUWNJ4cFHdTUXK/dCkA0LLGaw8ZA8uSacMkJZ+WnC86TwfCTeUuOC8fjhF+OMPQFs1My0W796bFMK+p0//2v7+J/+oR186sfM4PicexGyBJn4X1FzmA9k/XtQY+sKSeBsQSo6jGd0xEZc/Xr3ZOIyNtOhbA3GKIjnw6vGAOqHt00YHpiKnB4ZcK6kw/s5YRnIS3suGN9Aeb7I7pvg+6PCQeyTi5H3xUKGGferVbfgm3tdGYp0UzqNIFTY7//Zp+3+r33BvvWpT/mU97TbSGmjLQmQWE5pqKhv0V2RXCgmSvr90xbwyVxK6o4/pEyEKlCmKe9c9Fqkh5l4cfUnw8JfwZmcUqczkVBswyODyrvWxsRU/d1dnoL8EkEcpmI8L88PiFMhjZEsRHiukL8fIJOP8hXv+7CVUx5xqA/1orggBfkQS5Op+xIhHp9r6Eu/RIKDby7WlIrnGYLEPEaqQD1eyPg+br/2//0fKyk3+6M/+E0rHJP2VT6RaZoArPzwBYO6mhoVwryujC1JMqcjU3+O4IzmbaN5aQwbwCupa8ZA0H1rVZBywmE8jOPlZWWS7ik1YkY+/rjqKANkAZrlA2XEiZEEIc6iSESVST3iK108ywHdoj59blvxeTovzlngfOPzPz41ngOrhpHXoGtnTo+SgWgOQwwALZVycmbS7nj7e+1Xf/c/2J//x9/1zBY02jD7x4aHrIwtxuo0DrqfKyyzsvIqaqNn0UH3MDabDChoVjczQtZtWYPmIScnu6GhzoY98D19N01FrW+0H5YXwDns7GCdSfH5B4/kdZgHFBZDGhwaHTeuHNJStRiSBEYuda2V9zwN5OtSJNXOev+M/HSu9SSqx0KgPPxPFVx6ZxMvQgSBMvASmLiiJCSYoRoVnWGIvLypa3ERttKUzTLpUjxnT/74IXvt297t9dEglS4iXf8MyrjCGiwqKVMkjbsTY7Zi/QapCPaiFVhHx0mxizJUw3xLjlRKeUWFtLc4UDnydQRfWVMJ7GB1AqVVLS7Yuk1bbWJsTG7alC2XYcgbJGiCSVV0Xl0WQvIiV5Xvu2+S4iyA9DbHZofjpRfCkHfI3z/9rIuUOiKRbjkoEieGL4TEB0VX0YtOJ9x7Wf/8IzhO86S0WWTqqKS0wkpkmt/3uc9ZaVGZbb7hZmVEd6SppnJy0A+SKWXrr3IQR0+Ky0rK2e7kdp719vY4I1BCisbLcuRlRFQNiwr8Rn65GEKqPVrmVF5eXPQ98pGRYSsvL7OVq1b7kZ6Uy+Y+5+h0PZaE5Ktf6hkwMV4MKYP6LhQ3kxfXhPGXDockrOf7+XU8S8Cl1CEJPZ2QmTKkkTqCjNE+y0ad0nm7Ao+lDVhYICNT6vzP/uBfW/vatXbV7a9WkklvR0alB9UTEk1PjltNXZ3NSOr4ogHbjGbnSq1wRtZhyaxNDo0qYye11BzGmhJhzc6os/DLMQeVtlBEQeUzfPtUoqyI8aE+e+GFAzbaP2B1zc3WsmmT9XSdVH7iP8WBYZjdwh30ypwN4uydRgnkgsh2J6Zxk54FTMozDl5PMXUKZtc1oOp7fd3YOw9Ac9CNvtCkLGYloX5gIFpS+TJGxwEbKvQXKVGkRZLmPU/9yP7bv/pVe9+v/YZdcs2N/pB1LWoWSbgC4m1iHOAQ3GWr17lLwrovViovDA6MDPl8uqdRWhrHUmgh259US3xVZ03yiX7S1np0T9zyiko3/tjt0trebnV1tdYrS50YoR7hSwLTfi6aHi1BlS2GGDH8+mZIxsC85+eLLKSQN4YUv6Gcc8V4Oto6I1d4juNMRfPwLB4nXANuZ5BMPf6x//bvpMY/b7/7539i9SvWRn2khwxdSpKWcDojjQAcdubYUVu+Zj1dkDYWCqy+sclqG+qc0zj8nnGQ6chJGV9sY2KywtVPOh/y9Xep1MkOiu/FSSrCzhkWT6akIbo6u7zSGY4V4l+WFJW4dlFGOc/OFVF/+K+oxaTnF4LUE/rwkkbS83NBBCwaHmm7JGfRdkc9zgbS73/ve/aR//Kvraq+xn79T/5KWrJWnSsXTX1JXPLhzyXcOz0NcA57pejwumZWsgqsv7dXhOJgvUalg11UmYpyxcXKxURQh0oFc7J/Rr3pKcgH5DkMiHwL1RhsgqnxCRUabTdqbF9pE/0jNj7Yl+HYAOQFlpap02Vg+Xmu81udjr0IqD3YE9ntWecJeeVG8hwh94zrKTHz0gDqKW26jR4CDZWPy0U6LEC459f7QFq2VAxx+vgh+/v/88dWMtptO1/xGnv3r/22C6jTkj1jcVAWPvECdzKl6CUB+u2UxPGtcCKdeuFIdOoRY8i0Kiq3q7Kyyv1SfEPfU630uVUkG7llqDqh7vwXKeA9c8iF/9vc1qbxu8vK62pc8pOARsIcuIrRZyWjsACUkwgKpxyGowvt7FAG5QbMB+JQT9qJVX82iOfBnAWGmavnWHvyy+IKwZ8YHbJP/M1fWoMkenxq1B77wffs+ltexcqoIiXTg7RKSoazIghTnuN4z1ZQzhjeZ+WSaKT09PHDfiLy2JhUFhFkAXKGWIkYAENsenTc3bFZBoh05WAuVlFRo0g55fBi4ohsABjEfUn9sfzaeeaUbVizRS6ZJH8RYKRiPTps7gvEYNgIkgZiPHnekphwEkNcMpeCUR7ZPL2MGOEXgzABEjF6HLiPMBho9C0MieUf62cHyitMMw5fQoQR5iZH7POf+IjNTk/Y5Zddbo8+9IT94m//e7vmzrfZJ//ifxkvN0HTTF3ZFEJ5Xm5GpfMgWgv2k5NFqOmJKfc5ITCnAhbywr8awJx5anLCGcBNSVViVC6VHzqrTFzbgOk/5tJ5YRACoJInx4a9sjSughMcpqdsoKvH1my9xMaHR7LpF0E2VOTv/IijL6pIYrguLMFAS463GJJHUvhSkR7EOPSXBtP0TYqHQRxfZ8/HmYISd4VnRvrsC5/4qO8Mfts7321f/+pXbMuVV9vtr3udaDhnd7zlbeq7KfvUX/x308CSzUNFRz0RdbQbbQrPoKvtSY13ziGqtJggNTlkrWs32up168QMTJnOyidnD5WiCMaGh30I8C01JMNXTOeIr8oWJiL7GvMUpyBM2NTwgMqYteGBHhs+02W1K5qt49gJN4BigpaIYl83Dr0NuIL5z1U+wxRyxnOvzzlifp7ng+RTViwhYgIlIX/C/TVn6CzMT4vBOtxzWqr7r21ocNje86Gft+/f+13r7+m2D/7CL1uBBCal7mK30MT0pP3iv//P1iVtfOD557P5eS9ESF+7hAORepQRprF6emTEKpqbRDR81TkrL6iyFWvW2LJ1K5VSVrmMLl6Eiw7BlTSN94hzaATfPokgyg81rg4pEHOISfApJ+bkaoynrPvUCT8B4tihwzYyO26F06V2/OQLGgqYNlzaeIuKi/umlBc28MfHwZcTIDJvlPg1IkdXiKl54bCYqU+fl8TAjcAXRRT96N7n7MN/8t8l4UX2M7/8y/bYjx6yXQ/fb+/94M9Y06oNPn1dOKv+KZDRXFhqJw7utf/yKz9vd73nQ7bu0h1OCyD8OujSJTwbRKel7PiRQ7ZqzVqpNd4YHbT61jYrKC7zPeTAhDrc3wiBsLofGxn34yyx7hktvF3pXCfHxmyuWA2T9KemNJ5KQ0zLXUjNKK3Cjux93hrFXFNjQzbQPyhLXlY9PqjyWAqibfimKZssKduP/EiI93JgdvRUt4rxMeT4xd7h7BsmSuZm1GnInWRlbnLcvn33Z+3v/uSPrXX1avuFf/U79vA999g93/iqvf6977CtN9xokxh32BPy0XmVuEBe0sf+x7+3z//f/26/8G9/x9Zfe41PjoXy6YUspiVczxz4pcsO7t1tq9au1U2RjQ3126jUBWM3nARw6BzWeQD2pHG+WyTlSkbu6Vzxwad0icD5EqM07JrVq+RqVVlJfa0deu5pa2pqsXExVpP8fPbNMeYudYOf2xVce2EEgPPjvZzIhk7cIcTDVS21xfxRWElZgZ06tM/+/o/+i33tK5+017znzfaOX/xZ+9LffdT+4Suftrs+8C677Q1vFNGLrHRaQiYuwYArlXl9z2c/Zv/7d37Vx+zf/uOPW82qTVai8XxOApOhn8gSELq4WxYADmCxpPPYIatTJ8zJyDpz6qQNaYyOtvFibUuiJVEYTg5ST3w30w9jTwehRqgYXIZhN8fbn+JMK5IxKO47ePCgn/uydtNGVUr+tQy3zhPH7ZJtO/0FhXn+I9RxjNVWHBTWsFm0wWu4YD/7IkJQpShtvuKUmRpVOG/k9nSesvvv/ZZ967Mft7HBAfv53/nPdtmWK+0v/uAP7ZFvf89+5td/y974tvdZwQxfGCy2aTUNiS6VCn/gK3fbn/zmL9u+Rx63d/7Kv7Gf/r3/V+Rgr7q0ifqDotEr7ibFgBpRgxgZxXsiZLfcpFpJG/3F6UxUlAmTQgwlwci4xtz0NcYR73vjgjA25QO+tk2OaiySGtMfEsnGh9r2ZbZy9XqpNA0FGtuPHz1sq7dstqMv7Pc6eKX1X8A48NwXd9Jaxrk3DSkZiC/H+B2va7y+7oKqnkUyfnt6TtrzTz9mjz/wQ3vsoQfsyisvs0tvuM1eOHrS/uw//Kb1T4/Zv/4f/9Nuees7bVq2DGchMptWJtqnhnrsCx/+M/uj3/tN2/XQvbb15lfav/m/f2vLNm+zKcVhTz6QTysgWycxXfw5y3EpqeY5SXJFda0KS9nw6CgT2n7CQ6UMNZyh1Aj+eCRNnOwwW8RBPUNu5AWgg+Gnwe5TsvKZaCnRMFBmU+r8tk3brEEMVVpWaWWyUEoKi+2YhhFRxVU8/jyVy0o2XBsxAYAfHjo7ghAP1zJ6QyOp4RcTUM2Rxa0boe961YXzGmIkiRY1ra+vy/btedYOqX1PP3ifT5o0NLfKJS2zh+97wB74xy/ZVVdfbr/+X//Urr3yVpuWIcZXJHifb3y4z5744dfsz3/vt+zrn/g738//mre9RwzxXiuZUD+o/BKM4tBWaA5y67sWoVuWDly6hAO+eU+1GeztlGoUMdWh7AKhYLbUoD7DGWj4y74vWkDHs0V5aGRYLgZWo3LkkRASsOaN3KPy+Rz1pIaDxsZmq6quliqX+1dWame6O+3MyWNuYY8qvny3TD5xFEf5S4dJb35kUH8LvYR3MdE1Gu2Smp0pkkFWrHvZOKMjo3bi8BE7uv+Andq/155/8EE7vGe3nek67ZtJWHl8+AffsLKyErtTHfe2n/k1a1250WZl0E4wJI7323c+/df2P3/zF+1v/uPv2SPf+bqlimbs8lfebm/70C/btututitve4P1DnXb8WcQjthCkJI7hvt4mJD/o7dHsRrVcbgEz+/aZTVVtepwOltKmLNbpiXpw0NuhSsPXxuHAZx7pMZ5j2xkcNAZwg2FKHdlPKcxeTTSBkrIO9QTGg5gkMJSjUuyEVra20WcPVYuxhoWsbbsuEx5cdRkrtGGRLHJMHwiOZKuCOPxAobNiKRJen4+mFOmaAHjzUgjnjz4gu1+8mnZIUfshV2P2Tc/+dd2/z981p7f/ZztuO5q27h5gx3b87y8nDHbvPNae9+v/Z7d+Jo3qkMKZH+U28Rwvx166jH7xB/+vv3Vf/x3LmhX3XSLLdtyqX3wd/+r/eYf/Zltuuwam5AG5oybImnJ9/yb37OvfOSj/uXmTP2gmX7i9fX7NNJdLuG+hZjeLyyx3sMHrGHNChkA6lj8bUXlzYYpdficKoJxMDkxKGYo19ghIy41oQ4sttHB4WiSNwMslKANhtTT0hLyG+fUyaydd3Z0qTgx2PikLdu6TW5Eytpal1nfqaN29U2vsr2PP5yuU4BZMZg8A2ak5JJwH8dI3YPZMTSoMow6VDwdFEfcE0dF4wuJIGnYfFCUUnqs4XT+2Cms0ctstdMyaB/74ffse1//gj335I9t966H5TZ93h785pfsiQe/a+s2r7f3/8pv2tbLb7ChvgHZQ522efsV9t5f/k277W3vslJpOfLpVj5f/Js/sT/5rV+wv/oP/8Z+8JVP2XB/p1l5sVXVN9qr3vBme++v/pbVtrRb5uxC5ifEyPTLR//rH9or3/gGDYvlagW+PHSJIO0Iqpepfxyk/dJ00SVTlsXWK4Nt5623yFeWOzU4ZOPjY1ZUUWbF4kQmUeARn/tVhyCpE5JguHRsbNTD4kWg9vHZOZweEvORO6ZWj+59ylatbFdWxbLUt9vp1U/bqY5uO3HwOVu/7TJ7+Ic/sBvufJOlxJbolJQMMVfj6XzPFdi5wze3qV9gpEJpNe9gaZZpXiNSeAnDlOrUxxs3pzusu+OU7d39jA3191trS6u1tDX5kHPsyBFrbV5m7auX21XXXGvt7Svt8MkT1nPmjJ3s7LFNMqRuev0ddvXMq8UvKlNEmZb2Oqqx/JF7v21dJ47JjrnENsr1He7uskF5QesvvdruePNbrUB2zQxMqg5jsqqAyZVChttZPwDpyx//iGysKfs5+ehzlbUax+cvOOXTiXtH/eeDsqsA/c5Iijgis6lthU+UnDl53Kf3OFSvsalZiSQRUuGof8YH/hsfH7WaunobGBpUJuoeVJ6DCCsGwYL346lKI7XvU6qyRo/ue952XneLrdmwwz578oxVVlTbD+/5R3vlG95pq1evtpHebqtta/FXk9gs4VukyFrluvT6JgxJoYjCUOOtoU7Rf7qFVaC3aq0GRvaFwhStSGE9Zzqs8/RJO/HCAeF+6x8YsMLJGWtdJkZkDny8zyrLK61XjNi+do2tXLvcVm/cLiN2zFZs3mFD3YNWUFxlQ+PTtmLtBluxfovXBW8GRh/p6tbY/bw9dv99VlVXbRNyP7dv2mD9XaesqqHa+rpP2ujqdvup3/59K6+usym5q36ujlR2wYS0ZlGVpUpmNKTO2gtPPmZfuvsz1lZfb3Ojk1bf1mZz1fVWwDy866GozYsBWgqQhEdU5P+xgUHfzNAgH1xibB3HDtuKjZv9iwY1tZGbVqrO5lA9PnSO1pgcGbJWVWBIHOz73kQsLFZ2XxSVSrlIOjmkvuPYARvr67FecWl9XYN1dBy1x390j11+9VV+vFZBasre9Z4P2Pe+9CW77s477cN/8LtiOjFWiRhMNkVtQ701tbZYWXWN1dbVWW1ljRWSTmqeAwtQdXSxz92rHrNitPGJMRsWkw12d/uQ4/pJTH3m+CERSmO82gAh2GkL58/YtJ0+dUAdXW6VrausacMWW3ttqy1fs8balq2U3VFky+VpMKqgNtkXx0f6Rvp77eTRA7bv2ad90mpO42qJxtvq+jrbcNkV1ts7YJ3PHZVPXWhv/NAv2fodO4zPcKZSGiKZeZxmrJ2xGWkX2lBUWWZDvaftoS99zZ59Zpdd+8pX2O/+v//LZio13vd02F//p//H+k+9oI5f5fHjEIayfPAlbD1zCUdaiXb4wAFuvaKMWJ1SUduuudrHaD4FTSRWgMrLKzJWap86sbG5xcqPn5RRxu4U3gUXAdUBYndZ/ynFr7Tdzzwiog/Z4NCQzUgrlGicHD7daR//0z92poDo3/jc3SIAi/p7bVbFFcgCZnmwaGRQkiQ8fVQdhVSL3Ko8f3gTJazRq0zfA+ctcQdJDWQsK7RJVZSDh7CSa8U8q3dc7duqGluWW8tyoTQJp1ukJFXs2nFlwWqcp1cz9D/Lx5Oq97ED+2WFv2CnTh+3iYEhGVyjMkyHbPu2zTYgjVg0OYZis1RxuVUsW2+tyzfbLa+/UkSttEJZ4pNqk2/nZj0pXV+3KxhqJodkwf/A7v/2t23Ttu12x7veYXf+/IekzMqkqibsW3/7N3bo6cetvn2FTbsBR8dRwwgW6uyUC13kYUUSrhqyJ+X0oX0c5aB+KrXicrlLR/dac+tvyM153MpralRREWBi2CrqGp2uWNKdGo82bN8uYqpBkmrUPcBXeksLa20OBigtkAoctuPPPqRSSu2KW99itTVl9p1vfdUqygtsx5U322BHv9T8fjHLlHUdPiQCmFy3Rlu/eYstl7qskFaAwbALXT1JpcO1jM28E12h+papjtUaXmpkyMxqzPcdtum4npimisg+PIixmId3A04WKtLP57ALZIgyBLBrZLi/2x5/8H7rOnlSDRqzE8eP2fqNG+3EqTNWpfIqxPgj/R3KttA6ekdswxXX2+uuvM4aV6wWYVWEtCQK15dnp9RBui6S4TWn+vh6SmFK6XvsMZXx+H0/tM2X7rTbX/cWe8Vr30wqKmujqsPXP/5xO3Nkv22SvfAbf/pn6qMqf9mASkc1TwbahsHKDCT9nJVwIduDe890WYnUtR/cwzKm8sSnrRASRjzcrJqaaicghO84ddrWbN5sdRwHQqbQV78l7HmTasPl+8HXvmi7nnrWWmqqbMu2S2XgHLZ3/+wv21W332mjQwN279c+by8cOWiveftb7Yprr7cffOebkrQyqxajPP3wQ/bkQw/K8JNvTaHyEvigaqUazRcSy9S5M+XRbpwmaRq+elhUwzRruTcYZenaYEYkFMOihvnk1sz0qCRqRoS+T1opMjj5AnKBnpXiUXC8p9LJCYrSC2taVtr4TLld98o7raK50bZs3WrV1bWuipHalBie7V5zGp5SMJmAeW/yKVKn81XGYhlc+5550h65/wc+73DFNdfbbXe9xW5+47s9frEYbnJkwB6+73576oFvy9obszJjXmTO7vrgByWtUvlKB50BZZ0ItJ2dRbjCaOMQLZJwJUYFj/T0yQBZ6Qe+zcidapLK4wD7waHhNPHMd8KEM8lYux4Y6Lfjx47LGBMBFQeLFOudFwy++eVPGB+r7e7qtX//x/9bTFCjjn/ECo5JJR7arfHyjK1bs87e8oFftje+f9L6NdZ+/XOf9xW0G++4XYZeua274hX2OnE+57g+9+jD7iFUSZKrGhq8HryxWiRuR9rxSQ8+96SP2WOj0Rup1NuXpag/8/mqOG3mkokmVLgGHn+jpKKyyuqWL7O6dtT8Mql7jd0rV1qDyqLj0YTsJpkSQxTTgRBV+fkKn35LJL3EKFD7OZSIMjm4aN9zu2zvM4/pttAuuexyu/TKa2zLVdeoHmIGVa1IuR95/hl76uEfq34ztmHDRhvtPCXmkwehcf6a2++yG9/0NulmucdipjkmeRho1A6alw/UC2OXFU04giigx7/7i1+ee+bRH9oH3/tmu+fD/9uufc3rbeftb7Lj8oVHxgc0ht9k3/val+yu939IhtWcfe/Ln7Jrbr7TGlrarKyixL71hc/Zvkfvd81w65vfLY1QZhOpWduy5RKFyR2S9f7VT39KHfGsbd653d72Uz9rJbI24e7nH3vcDssoOX5ov9sFN9z8arv0hpttrqrYfc1Hv/c9233/gzY63CEJFHEkzfXNzVJLs9a0cpNVVJXZwWeetTkNH/XqlB65OMPDI7ZO7k55TZ2/OMF31irKa/wLi5VVFX5eaWVtgzyLBqWvFLXRXFgGGlfF3FhkWNlFInRKYW4L6I9/KXEz1zCK7FEnLDZGIcOECNrVedoOHnzB1x8Y/tauXmNbtu6wavdwYKwJMV/kIRza84zteeYpO93dbzfdepviLrdnfvyY7X/maUnhjOyOlG2/4VZ7/Xs+KKMuvY8v3blMeqHxXFjzgDqhxn1oTXMDEj4gg/yhXces4DNf+NLcc4/eZ29/06vth5/4K3vTz/6ardx+mX39o39pr7zz9WLqQjt1eL+YQGpMRP/z//Sb9qF//Z+sorbGyuW3/+9//wc2PtAltfRajV3r7QGpqtvvepOt01g3ISYvZBJD3F4hdbn/ycftvnvvsZHTPXbda15n1952q81WlWusL7bR3j7b/eSD9sQj99vgiV65a+ttyzXX2fZrb5BEN1jXqeO26/EfayjlGywi8NiUv+w4o7yXrVxl4/ISOjo7bM06pbtkm41JE3TKl56WjzshQ6pdklsvd7Oxuc0q6xutqqzCXU/UPGqcTp5hMkhDBnQsKJpQOqlOEYs9KcMjwzba02090nBoOQ14GtI0vJSUyzBbYWvXrJXNUaMGQ+I5G+jtUJ3l+smQO3PiiLyUgzY0NOmaYfnqlbZ+21UaAmZsz+M/sqG+bmcaK6+yy6+6Whpht739Az9v9Vu2SH37QO2AooqkWsOHOj3/cx90L5s8GbNdokHFB73Dn5anEDr8ii2rbf99/2i/9If/nzpurf357/y6/cIf/je77ytft63bd9gySWepBvU/+u1ftNe85X329BNPWrvcsVvf8Do1sswektExpkrccMNVtlLuwiM/etAOHT1kmzZcYpdLhRWKQeY4ClqyMFM4baPdZ6zrRIc9/uPHbVYW+OYrrrBtildX1yKDS0RXJx3Zs1d2xRkR7LAdOXrMbr7jDiupqraWZW3WVNdsR6X6Dx05YEckFYPq/HXr1tiEGGJAPnBKLlQhrymj+tjMzziGHpdaZaqAOWWXVxebSD2yHMP4zst4c7Jp1m3Y5JMgjS1yB2UvILWoSgxFJpHGxyZtZFjeg8pG6io17qc0lDF7l9JYXCSGAGAk3vVqXtVmDe3tNiKf//S+fVaizh+X2r7ytlfbq6Sy9z7xY/v23Z9WL6UkYHfZrQpjS1mAuETT6dyjKbE/QJfsGBPwXEV4vQfkUTy4Sx3+6S98ce75xx+wRhuxiTPH7Df+1/+RUVRhf/b//I79zp/9if3vf/Ov7PbXvkFG1RE7tut5u/x6SVxDo/VJjV6tcai1ZZk4b07qj/GoyI2TE4cP2O7dz/pmhuuuu97V9bNPPW7HDx+xutZ2W712ta2Vyq/hzHS4VSZryUTK9u3aZT39p+3UqWO2+ZIr3R3cKIOwtLbSX1FS6637+HE7JRdQ7oLtfuJpOyVGuOU1r3ZfvLVtpVWJsbp7zljHiaPWefyEmOWkzYxKK0AAeQB0M5oOPxyZiLSeRl4RdudNt9jRQ0esWcNGwXSBxvAVsiNkLIr5KjScTJeXaYRVPoo7NjxuvZL00d5efy+uUUNK/Yrl1traKtunRcKwRh5DnSRx1PY++4ztfvZ56+nqtG3btnr7z4hR1ksblVSX2aP33mt7f/iQn96w9dKr7NVve6eVNcgrmqHzXE6pZE6HA66+xYCod9w6nsfjcA3zRSp9yB545og6/PPq8CcetNlTz1pDZaX92//xZ/bCnt32g69+zgrle4/JABKDiIM0nok4rNNeecvNdttr3qTMiuzHj/zIjrxw2D9Ed9W111oFx3OqcEa1QlmqvFPW1d+lMWufHdi9RySetpUyijitkZmvY2KCoYlxl9qWtnZbL4Nl+ZrVPllz+NAB65K0jgwOq3vmrLF9me9WhcGaxWgrpWGKsEIlmvTbsIzD3o5TImyHHe/o8Y6A46trKvwN1VUrV1uTmBVNNClNMCOJGJuIzp/DGGSRiHwwrirqaiTJs7LCaySJMh9Em1rRA5p4aao7++g5foPxv0dD0qnjR2SgdjmhpaRsuXz8ZevWWl1jnZ04eMB2PfQj2//8s2p/u9zZU64VilTusk1b7NZ3vsuWyUickPrBvaXb+B+HOQmChNOZ0BsInR3vdNQZ997hu9Thn/r8F+YevverVjZw2tpry6y8os5aV62xDVu2+jxypyxqV4EigvrcSiT91Yyp3SdlrabssitusJ03v8LWrN+q8WPODu5+zk5LusZS0zKe1tnGTZtkvFXZtKSCMUc6wK3Y0bFh2QYv2OkXXrCjL8jv1rizfNVKq2uo84OEJjTmdMr/7dG4yf4vLOX6pia5JdMuzaXV9W6YVMhF5Ftqw/2D1j/YZ1OSZnbkFExLXWpcr2tssKrGep+dq2+SZV9RbZUaKycnx6UCZdmr05COojK2Z2hcl0QzycLMFydV+GhIw9k/JuJOQUDVAW3GZFStPAaRxlfN+vr7/R25M2c6rUfDUI/sjsGeXrdRUjLCSMO6A5pqekzuVlO7feA3/63aUK9Ome9P53RcGujooMaBECcwAIgaB8IzmKJf9HzwGan0T33uC3PPPXa/ffBdb7b6SqmXBx/Qwz679oZX2JbLrhCxy21Srs+Rg3vtaUnz0T3P2/L1q+3GO++0TVLLB/YdtGd//GM7vHev+7MrVq+2VRu32padV9pKdWChJPmUuLmrp8dG5FqNSZXReWvXbfbPY7HduQxGSI89s+L6HmmVjo4TUu2n/MCfUklaXX2DrVy3ylpaNcarISNjE+LaASsTM3QeOuRr0M3r1tno5LQtk7YpkWopERGYGWSrdTmqWYqcqeAju5/2dXoIxypYYUGp1YoZUlPjdmD/AanIYp8irmttkidSpY6TvXH6lJVIPzLZhOVeVl1lK6U1WOM/Issc5sIwFumhtH4UT52IdmAWsUr1r6hrtS4NA7e//i7bec2NGgb1TP2sKA50Gp2zGMCgbpSlOzgA1+EZajwA4aHDH3pGVvonP/f5uT1yy97yjjfZFlmarCzNlahh8ksPSsL3PPGIVUslXX7DLVK762SVlkpaJ+3E0aNyiZ6y5x99UB09aeu277Qb7rjT6mob7YzG4OP79tgeSftA/4D8U47brJMxuMIaNIYv1+8KjV91tc022D9s3b1nXL1Nyo8elf/vUlzRqLG0SRLfqLG+ylX3iUMHJcn9/qHa1Nykjct1Qy33d/b6Tp1yaYdaSXN9Xb2MI/nT+kWa8NGZhEDLlMt4ape13tndacs0jIzKjRsbH/eTpYaH+m24T/67GIEz6Vjpoz4jw/02KG3Td+a0dyLgL/KJsO6qwVySYtYDQucx8XKLXNzvfffbtk7W9jW33WErN2/19EwN+4mW/KnjAsQ7MAnoUIaouDTHgXsMN/a6h1xhasIHBmW0IeGf/Ozn53Y/dp+98+1vsPUyJor5jIUyBAF+C4vFJeOTdkzqd58kmWM0t+681NZt2mhVUtcSM/nbo3bsyCHbu+dpO/DM81Yld6uppdl2yMJfKxeElwHxkwekoo8eOuyLDeNydZhynEnxJkqBNbUtE+Fb/VNXzWvk6sg1a21rNelvr/i4OnVMHYQ0zeqXLdAjUuFDE31+QnNKzDM1MuazgcPyqWn87Ix8ViwKhhQh05pMtcrNVrkF1q7xtEN+caMknFem/LA7xlERjZ0/BcWihdS9vEornoHJVLYYeM7n+UV80Zz9faMTnP+iAausxNqwZ26+Ra7XZbLuK32K1Tso27deB4f0mnV+58UB2nhHMpGShhA/no66YE/wNkvoP6aSMx2+67gVfOKzn/MOf9fb3+gdTiPD+ACQcMbHb0wI/cn1YFauUmEDUtNHJOmdJw7Z4OiEn+SwXlxc3VArRpDxpr8uqfPOkwdsUEKP3cUAANyvSURBVJKCOqutVWdKaicwvjgWRHH4Ir6oKE3BSVEDNiKXp2Bo2AZlCOHy4P4dPvSCT9dWa7yraqr3yZM6VtCaWqQuWzQ8VPmUK6zNeIhGKdNwwQd5itherXGZbUh0qOTLDypg7xgvWsxMR8PD9GCv/Oce2SddNtLf7WWP4eZJwgvk4lXLbuDb58xgdR09YjOiVYVU9fYrrrKNW7fZ8rVrVE6xTcIEM/pP//yYUi74P6/DvbPSHb4YYBj68m6eus/vdDqc63AfqfhomIgknA6/+3Nzz3uHRxLOB23o5MAhdD5cEyrLMDXLs4CeeaFPKPCGBUdA9p3BcJFL1HlGKltjcEmZrZDFCuc3trRaRVWVTYxM2qDGlVGp09GBLhuSCuV0JyYvKioqZR3KIFOHMf4WyHqGwymLhRI6tkLI60Z4DtG2CzU0GkTdep6VP4xK7h/sVz1O21B3r52ShiopKpUxudHmZIWzTlBTXevGIFAl969cTMUWbNrN9ihWDPfv3W99cr94N37t+vW2etUqq2ls9Lr4QoyoAuMwuuPSIBr8nyZZBqBpdowOT6POWQgY6uK+dYDQqU7/TBZRZ8eRFzlhetb7H3jmhBV8/O7Pzu2R0faut6U7XJ0W73DApzXT4Cf+CeLPAe7hQFdxIhYnNXmTFcbevALGFanU8eFh69M4OdR/RmO3XC51OpsKeOmODkaCapgrx6BDYpVfWbXGZqZExQwwZCS1sz5n72ULozYztmEIoZZlEqkTWJ6F08floo2q7NnJlHWc7hLTFNjJU6cVPiwDfEpMVqGhpMka1PnN8qVrpDnQIGwvnuGcdzJOu0hcefcqjKEmrEbl0yQfojyWDpGERm3Mh5BXdsMJpGZJN3vPNV4Gk0XsF3zgOXX433/ms3N7H7/f3vnWqMN52xKIV57pxsx9Qodz7a5CWvVzD5eLBJaSyVjkM2yAwuAIB8LIg31W0TgTWepykfTLHPUYql0hTHzQeKQcxuAEQl6SCGMj6jGqj37FbKzsMfbitiGtZWKMQtkZhdUc4i/lUVKhOpEuqmN0qf+yTVL5oXMJjB4opv8CzNIBlLvY3HaAxZ4lge/0EcPH0+XnwX1cjUf7/XLjwRDc9/b124O7T6nDP3333B51+LveFsbwtH+X17HRuE5n5o7vIHPC/AZOj0NIf65AeeSFCgzlnCtEdc6CSwz5qh3evIQ8I8LltmEpQN7BggbO5l4tBvkGGkCdQucGiK7FerE6R/GI6LcOYQy/X2N4xmWLJwLCfUASgeE+xIG7YQSIx4YCnsQRtefjHIQQ5j9fCMkrpOM+fKX3fPIAcct8qPFnUsUK43k+EjcpryQMdSFN9CrWjC9enEseAUOa6FRIzqvO0i5goDsQrvP7JUJ/5JCTRogYuTpeGqjgdAEgXA0RvS/1FPRxPH0dR8IXerYURD0zb3yuedA+XkvyteF02MVC6kL+4R7twZDm57fF4i0VSUc9fVhMeB6ATgx9cE6gdC7hqGJ/0T89JoI8AINREMLFU+pgJDva9gv4sJweE1FpIW4UPxeSwpYCpGNMQ4qQxMXKCEBdwvh6MSBe5kLlQhNUu3sVZ4GQD9IbDDS/T7fPAboKgzqPntHREWbiCegr71CFER6ehWvu1GPRDQfoUtlIRWcjxa8D0hgaxXVO5fQT4oRxN9zHIR4WxrylAGmQdK+nCBQg5BdHAMMn1PNi4FIgxM1sLdJ1aGOcHmAIQ7JDPUPceByA65BfCA/X+WEB4uERwBDpeySch3HuDBUMnAOXpSTZpXKL4LLwFkjkDpBeXBe4UeZwOG4jv6HxRuU3IjxbFBQX1QdzJsUnr2D4LCm/FwmQWMqnnqGt+cCzjOslWmVoBjm4F12hr7uZLtGiOb4+cYRBE4OBhnF6hnIjOiPh6QdAeAihUDEhEcC178MuTr8Engch04BxcBWs34D59wFRbQs9y0fi+uE+1DMWDhDGsxAv/vylxGAE4mbm15M59OgFThZ+o7gB4p0ExvvhXGBeXyiftMrPzZB7uA7um+AojXTCxdRjPoQ0PHMZI076OtyH63zMj7sQEgcDx7cDY3+oPOwQVtCWkv7FwFD3ePlcY9CxQofhyT0zkr6NOhYXWgWa5UOgcxzzw8M9QD4AGiYTR/cZCc8ExtB3Pop44xwAQOXS8YCgRlAr2TRUFtUeoYqNMK2iAnIf0NV/Oj0QV8HZfHMRCPFCWCBUYMoXCyg3v+w4xiFObLcnpDmDIOSfVuX0SKvsXMzmDa2ZOcunWTxOuA+/Oc+EGQnPeSCgUkG185sfJ2CA+H24Do0D42FAIIY/5xnphFwH9NwgLnHTz+NxXA2miU9+Lu3pZyHd+WLIJx8pM6jqeJ1Cunj9QIA2hs72WcD05FWgi9MgjYFOYJxhuAZDHCA8C7BQPh4n+qcOjyUIEIw2pAXVDpLJgqAs1NxILRFvXpbxRkVLlWAUUY0hiriXtO5nk5+j/gthihLHEIZaDHX03NLhIa/zxXhZcaSrwPxw0lBX2hHqTxhr+3jV1BNDkw2SMwrL0kLleR+AMUinj+e/UB+QfqFncSBexGoCyiSAcZuOjsJiHCKAEeL3ANfxl/d9bS0dJ4tUJmB0D2Y6HiLpSchDD9Po0R3i+TFOIz1BAuLAPcbQiwFR3SKM1ydTB3/mDx2j05tFS+7VRl5fUoPVVrwIjkAjQUSXiCbcC/QTp2mGLjFILF+QHxZ/BuRIOITMV98BuEaK4p0eMK56wDjEwwPmx89HgDgB4uEMMTxDYuJpwnOeodph3ACEnSsC+fnHkTj5YUBIT/nYPSE8Px62UfCEwHh+iu1xwn0Utvg9GLRFHPPbUvA3H/t4lPpf4P8voOCvPvqxcXFBefr+X+CfN6QKnti167elQf6TOr06Hfgv8C/wL/DPAebmZCgW/FHBk7ue+Zdh/F/gX+CfMeQI+X/597/jWwgrKyt8qsBfvEkb97kwPyw3WkIaBcltSd8kQOy53Aj/jcPZ0gLunOgXpyg4OwGS2pF1XvCUFVfXUdroeS5kA5Oex4rKQixecv2ziZKSnw2S++YCgYqksw3OXphcz4c4fcPsCEkDXcEsjbPhS4Z09vEksSIF86mWfT7/WT7E6z8P9GixmibxaD5ADeKxrxlaOk3YYeflxnIPl55lbr5EZcaKOdqIdguXG+Z32ZD/c7/+234N5Aj5h//if9ra1Stt9aoV1tRQb2VlpS7o8yCho5KZmKhReLxzz9bRZ3mcB1HkuVgaOo+Jb8phpsaPSkroUOIxPefztMXZ7TFnq1+AhdocIF6nAAQlpUuK+5MCPr8r5mK3TH41ndZzs35YEK++BODlPRib9eEwD+49kNAPC0GYZlyKQAUIghv9JqQ7S/khfe4U5+Jp4rBY9k6rGWbdooEIgNdCmXFgCpZTrznwOCMQC2QegskHmvMO3bJNV0WBghwh//RH/tK2bd1kWzdvsPa2FquoKM/R4oE5k4SAAggPmA9JYUAIpxKhIslRs4G5z9M3eYloONOtXIQ2ODEVli2HukbX8Rf8wlWIByQJZixJctz5SRySguPpf5Ig9Gv4DdrIlaMYcE4WEPsd441iuj4sWUN7p/sSISfuWZIF4Y/TMyTxRbg0xPMM17l1SshhgfQBorAoPM7bIWp8aExKH0b2OMTjLVxmBEmKj+fsEeEFlPGSlnSo6hcX8s989C9t+yWb7ZItGyMhL6/IGclDpfIrF4AO5VlSBRdKE8LhnfmpsnC29HGyhjAnJPcwWpqo1M1fVsmra1L5PA95LdSm8DwOSXEvFixU5osF0DAwJMVyRM5MKjqEAtPTD8mcZQNuJMzUzJXqedYx3rZM3yxAzxCX+uVDXO8sNU/CsuH8Lhw3DknPfd9JGpKeowjj9ec6tMOtnoQ08bCk56THgh0ZHrWRosZ0aK7C8YKWgnRiwLAdwTtWQOFJaeKwUHiA+PPFMF6PJHT/p6SIczeNTYXTwoKS7Op/PA+/Pkf02kPsPCR8ISSdm6+Um5ffUpA8ksp8MTDUFwXJ0UacisNKf3h9gh0AnN6DqU5cNpUzgjtNY3UO7c1vc6BJHPPLB+NployUlUb6OmCA+POz8VN4Hsc4LBQeIP48Hg+5ARBO6sZmhVBefh0C5ueThBEhs5Aj5ICiJSYE/Xn6N0AgXn68APHwgLzoHZA3Gf1txoR40WQDG8OSMap+hAg0X8PjoJfwERQ2lcGUeuqMWSoGdDMuHZfRG18TnF+2HgrymSMOSWnOhsBieb7ckK0nI7bqqU4qKizRNYf04r4V2NQ0p5BirnOCwaRM92gzPsKVBKG9+W2O02UxXAhCnolp9M+tM5LDX3kY+h0M8XLikkfgrQTey8X55Qe+Bp3X/Ro3hxcPZl3AwwiOcHPP6J4kzAHi9/HnOZiW3zjkCLk/zH2eAZ4tpknikBQeD4tjgKSwhSAQAgRIA/ukUil/exRz3CfbFO67R9P3jrp3Aos5wksDhPO7GJJXPibF+6eKoU3QxT88wN472by8p08YdJyRSHB+O9cRXaNfduryEka0k/HiY5zmcUyKm4RJaeJhccw8TwsLGHhtKbwZ0oBBqXGNr+ynf8rqCZZvPmIFEZfthfBySBsw3BM3CfLjBkiOHYNQgfyEFwNChfMrHcIWwjiQhx/KJIR45WVlUsTKV0iNkxDiYzoGs5O3q+iE/Hg8C2Zm/rN/HhhopP9FE3+xR4zo7YU/JbWY4mEnNVTgU2yY5dk8IiQOdAxxXwo8n74JaRbij0yeep4PcX5Nwvg5GgBhjNY+ckuAOa4o5Jpv1QAepjL46AgCTzr2ySbFzZY5v575kFMrb4QqmkFlEgee52eaCcs3T9KYFBbMHIoPXyTjnqOFwKwZpPKV1vMmrzSGMExyDiPh1BrOawr1DXWKYxzCfSAe5hJExVxKpTcWx+MkEfmfBGAfLoLqbTfJISpmOSfccXpd9NVZMbuEGUaDNmGUWYgW0D6YnYE5+c2n/cWE0DeUkY9BCPJ5ON6fSekyz6l2ms9w7cA4H4Zn/jzGr4F/Wf6Cn6AHSBLSBRkIchGXDb/3a/0nIB00pV5xeoIBuI63FYw/B3IpECCdUT4GSAqDKvHwpWJ+5cAM6DIeFq5pcIr11zQRSHs2CGmTMACMHCdqfAb0pYJ4vS4UA10B6AWTYF7roTMy7QsM7xspwFmF8zWcNO2hSbxvzobkR/zMYXgql+U28uf5SwVBWMH8Oi5Wj6S4IZ+FnodwAFMbOvMmSuDN/PhLxQBckx/8Tp/BmwB5x/MPEL8G5ktH7vNMBnEMmieukeLp4nGjIvIxgng8NFjAjJb09Nl4QfACAQk7G4S05wLEDx0UFAodF55dKIQ6JeGLAeRLWxBY3mF3szzGtFNTk1ZSrOeyiGZmp2VaYrKqLhwdmo9ngUxb0teuOFEUuo4rTjAOcUF6KSBTz7x6JEE8blIaeNbnLuTNl3IkbAmjOcIXRvgIc2Ugi4l5puUKDLKmSE5P+J/40DMIPBDyyc+LUl4SoOCgeQLmV4YujqMi+AjABBnrfxzFim+THy8f4xNtSc+XipTPpBJIXtTDv/yYF28hJH28LgGT4r4oCHPoio9NsOqQmpP5yJHx7GTke39p5ItfuD4c4EWdkVCfdU7K8wIwM0GnPvWvk0ngo/KydEpK92JjKJt6JD3Px1Bnrjl+j/bQNqykTJwEiMvAhQJ5MBAh9AxACPtCA5Gf9xQwAJECJkH8eRKGhrANMvgk3IfncchJl4fhKDxGAiZ7qCT3ccxPA2YalBD/XDGeD0T1r32KmGGSKXxuP6ke8fRxDHlfKIZJooVQFPcJtMxBJOIBJtZmhdFHL7PLi9CXE/P8nYX8fNJtuRCM58E15YTDw+MTdoF2YH49wJDHxcR4v8TLDxiPy32oM8uxTPTSDuqWk+YsGOSCTURZecnKSDKqAmmIW2LkQ9/xGwQ+3SRHqRQiRxgyi0PcbAiYLTQbN26eeLaOiq8oOSY4eRRplNBvUVGZjQyO2Jljh6zz+BEbG+o3VVOaR9woLU+lRT2bUTLWGWdFhKgOaN0IYVOQAyKSMNNYr0s6XQLwHDbzrk7HUw39S7KOfi1G46+wxMpLyk2iYbN8BnlaNZA95YIUw2RQPOVxMdAnyxZDNZw+Cp0fACb1JbDQf9AnKX0aRfDE8s8H8wHGRnmGOgaBp9OCCR/HOO8l4YsBQQApH9eNcqizj/6CUDcg1CPw/Tzej4VHqP8y8hKXoSxk8xQ6/8fQ0yufNG3cPVLdFJLBgiee3pVhxy984m9sx7YtdsmWTba8vdX3rnPAfgAyif/GIRLy+QJERXKB+yKrUmXu/8ZX7OmHfqDRZVyhs/JrUqq0Rv2yCiuprPFPVFSUVfph9z7CKI1rUg1JvJkTJo5SmPOg7n1Wk3Nm0kDnYEqhcfnAXkV1lRVXVem63LFUpiuf1ULh8H0Y93kU3xlPzwpKo5ll7nlpYGaGFzLYRBGZtCggRsRSCcLMZGTuEt9Bz+J74iPgPj/s4oBYwX+hCS+LIDi0/ycLssomQEZA/H/IKfqmBd0VfQK/nQ1CnucLGR53WkYrLvRrEu+fS1lJcTm+LR+iY/IiCGniacM1tQkDCjRjLX54ZMR6p6uiQEGOkH/u439tO7dfYpds3ehCjhDgrwVIEvIsE8UaH6eDX8N+CKfiF8kMHxu2r3/mk3Zy/z4JjzS5hG58eMSqKqqssbXNSkrLpc1nbHKC7+QM2/DAgDT8lJX5hJDKE1Em1aD6lhZbvmKVdZw45Z9HY6xg5xvmSklJqfJqttLKCl9D5yy98fExm5qYsCLellJ6dm95BfUPIviHEmEu8lEbZzWKRSOQ6q3/fDKKEaew1H1cPtNWVVdjDc2NVt3YbnX1jf4NPb7fU6Y28AUQPudWjCkl35dBke/jubmnPKUB3Xog/wLO7dNVVjMTzto9o4RH8Hho+6jCLKfoUg89BylH5i1QePSJC4e3KkoXpQ0h0X1uWLh7kSHBxImXjICjyAGvl+5pExApLT3zBogyaUaPAnIhzqNxKya3tADZ9CEdeTNokPZsyjIufGeDxLghLPaIASVASBNPG66pLTwC5Aj51AJC/oVP/q1tu2STbd603lYuX2Y1NdVqdDSS0/g44QJkiBJ7lBuPymLuFVhFaZF1nzlhX/r7v7f+zm67/c67bMvOHVbf3m7f/dqX7fldz9gb3/sBW7tlmzKRcGEuqng3yGdTNjzYb88+8YTt+tGPfD/6O3/2561SgtR7psc6+3pt7aYN/olYCMCXuvm41pmTp+3ggf0+mq9cvca/ddS8rNk/uwND8a7vmIhy6vAhO3HsqJ0+edIuvfxyu/Kqq6WQCv1ral2nTtsxPe88ecoGOk/7l9S9Ra4k1EKN7pWNDbIKSlRHKSQpElTjFIpKOMfbWvorUSq+lcg9u8WKZDmUllZKEVTLaqmUkqizmlo+sFUji6PaSitqrVSKtqy80sqqaqQspDBkWaDoEEoGAHdVUFozU86McRPO3R5B6GB+C115xPsHUG4xBgoQ+hR6xhns5QLqgMDDX7wBl2nYEmb9MyDF6j/x9qTTB74NM9ZukRF2Hm0/G72SnsfD4rowKW5WcfEseh4X8r7JSg8D5gn5ju1bJOibrV2jYEkJJmx0bicECETIFeI0EJYYHOmZSpm+h3c/Y1/7+Eds1YZN1tTcYrslsBMarSemx+3mO+6yrp4+65Ugv+MDP2X1TStsWmlnC9yzVqMLMm/2lPooxVd5eM9ZI6OIUDgrbRs9ztQPJnVS6BdNjKAhGUUMqQD5pS9nC5WTKMs3tcjPCesMIfRRVGXoktGcZ4ya7juqLJTB3Byz/vLdPDMxoywHBK6Ij7bpl115BfLfh/p77bknH7Lnn/iRTclKueaVr7IdV93gSy98L7Ovp9vOnMYy6bK+jpO675IlkrJiCsddwHSUW4RlEFVepdJPpVVWJcXAd7jrGxqspr7B6uqarBxXR9ZMRU2VVetZdVWd6ht9jAX6zMiCYJLba57HTEHILyYkMew5A3yRpj/9GnmJuHDqp3TfLwhpIY9DgRiLeiHcpI+soBcHFmt//FmSkMefZ6+peyTwhGVG8gk+nx1BnpB/WEK+1bZuwVxv8xNiEPJIQ0TvCPtokUDHxPGBzlBtq8WQD3/vHnvw3nvtmhteYSc0KnadOu7fEQ1pJkTgW9/wOtt//LjM9lp77VveYUWVVV72UnjtrJ0bA59MEpBmsXThSYZAmYCENJnRRM/SCZLy5hECj7Lgo8DMdM/AnLqP0kWJoaab3ULmH8ZlHQz091tLc7PC2RQhYRdt+gf6rev0aRvo6LB+KYbBvi79nrZKWQBrLtlupXKFTp84aSO9vVYua6a/v8smxkc8b5QFdSyVm1TV0GhNLe3WJHepvrEl+nR3o9yQ2jopoCrVKtqIwZwJzMQ353A2itS/7NDi68v+8V5q7oKkdogmzJ9wzSNaFj3LhTjzng/E+dPbpfxoV8g3J//YqE14SEs6VhiSanKh9UuCs+WZ+JywdHB4zm/8OivkZR4GJAo5I3kQchoPBIaNOjptLsUgMsgjCAQkZbG0zJc/d7edPn7Ebrn1VnviwfttpOuUM2ohvrdSpaYm3bScks99y+vfYE888pRdf9Ottv2666R4I6ZKAsoJ9VooznwgzXxGu1hwtjoF2gD8ptLmp5uGeSDjwiHkR1zSZOISrnssBnancs/uS7rGTfXUrE2MTcjVOGgv7N/vI95yuTO1GvFhbr7P2yPh7zkti+H0CZuUIuErojW1tb7+2z845KeMUD7LcExMlCttY1u7LVu12lpal1lja7s1SvHUyHqAV3jXHKF3wceOSgu/Czf+BY2KD1OC0D6Aep0PhDyi5aPcSbJsP/AbXQfaU+dgqYbwfEgKu1A4W55Jz92lSgcnPYd2TDwvLuSf+rBduv0S237JFluWnl0PpgtECITwz67rOmhNIN5vFMbywtjwoH3xw39jbctW2KVXXG7f+8ZXbbTvjJWoo0cm5+zmN7zDbnrVnXb/d79lu354jyo4YQWVlXbNdTfb3n0H7I3v/4A1KW1+x4d6nAvkpEkYTZYKcTpcjM6P5xXQ11lFPxcKAcwIJCmCCBQv3QEoTd2QsQYtRqb0M89OI9ZsTB1Tf8Vjr7rE0pPNyrfv6+60k7Koujq7bVoKuEamfmVFma9ajHR22OE9e6yvt8cXxAoZrd1Mjr4bOSt+KZEF1ta+zNrXrLXWFStlHSyzhrZlsipqVCfF12hDTaNujeq9GMT77qxKIN2mJCCYdZHoq30XtvJwMfo+wNnyCs/jMpaUBtowkg8ND1vPePZzVjlC/sVPf8SFfNvWzVkhd98vFyA6jMeMNUoAYjkjillKNTrXyFQ8/NzT9rUv3m2vedObrUSMcM9XvmQzTEgV8o3nMZuemLErbr7DbnzTG626ps7uVdy9Dz3gX+W55Mbr3PxjUurmN73dSsqqbU4jhJt/hRr59GwexAQ3zhTnAxea/lwhMhdxixByKch0+SyjBPpeTKZaKsBU1CVLD1khCIeku0B1LiiY1sg9ZccPH7benm7bfMklUuwj9szjT9jeJ5606eHeaA5DKfmeCPMdKTZ/sPLRskzWwFprW77SmqUQWpevsCpZEMzApHAjUBxyCUg76/2t/vV64L6laaEfHnk9oxB/wue84EfKww2CvtAxbAddDDJ0dolKX58FLlbfnC2fhZ6HcH7dXFcfdI9m5TZRyDkCapnMdT/jzWeGI4gTaEracGoi+sSTCzkaWthSW2Pf+Yev2smjR+0d73uPPf30Y/b0vT+w4nEphJpau/p1d9rzjz5sA0dPWHl9o931wZ+2NRu3Wmpy3O7+q7+woVPHbHxm0latXS+zY8pulZLYuPNyS1n0iY8ilppUjfzmRib44h2YDzmxz9L5LwZ4iWoIk3h8TN/Xh9VJMGYhS2IzrHWn6/Uy1C+4C3HACXNroRBfPAphIrNIcWeQQ4Uwg+9zCQqclNLmhReWE08cOWz3fPmTNjbYK96qFN+w3Dlj4yODNjE6HDGr2l1cVGK1DU3WtHKttSxbbi3ixdbly62hudWKSiv8XDlnANEEY2cW5U9VPKjAhZwJSl9u1T0Czy/HmYUVkbNBNJkVcl06LCSIFwJJeSaFhZEcIe+JC/njMSH/EkK+Q0LuI3kk5IzkZAjxokxmrERakcMXXIumvfESiDk+Zp/+2Edt246tdvnVV9hX8MWf32dlFTL3Ghqts7PLXn3XXXb80CGZ7DN29Mghq29fZa9/389YkzT6848+aN//4qdsZnxI+ZfIR5yzNdu22Wvf9wErbWxR55qVqIPnmA1N1zkA9ThXoE1Bcb0YnZMIKg66QcvMu9sEpuvB/6EmkdriDmbWVRRFcO51TWpfXGknQdw8DDAnySc4WulQzb1S+OBqU+gCPeN5sdroqx96lo4mK6DM09ODwcd060BhnlyWwYkjR+y5Jx+xqfERG5SF0HvmjKxAPg45YzOqFHs3mpetsi1XXG3br77G6htbbXIqRUkyJgt9+VINVpnRfE7gXwC6n63dQMRhYD4khWXhxeCjpDyTwuJC3pUj5E89nYn9pbv/LmfirVxCzr5cRhoycNNRBJKIe1OZOYdelSVl9sLu5+2xxx62V7/xtTbY32ff/szdNtPXZ6PTE3b7W99h1736dXZw3z576J5v2S133mUPP/4jW79yuT16zw9s+1U32Cvf+GarrCq373z5M/bcj+63QpnnRRL08ek5e/W732PbrrlRgi/fUfXQEHAWUscgHRFrI/QtI+bLARTv33UWI7NGbgUsZaXnPHQV7RrMMiDG6tQ0k22cpRYJQka9EW2JzSDLJMbGPXhRYH5RUV3z65yO5+Z2LJy6RooPBcgP8xQScNGt49hJOyY+On5wv66P2tjokM3IPXzz+z5oOyTwM+KZ1JxohXfny68C+lt5IgAyN9O8IIqHMpPqmwgoDEb4c4OLJfgL5RPC+Y2EfNi6hiO+AuYJ+aUS8u3bmHhr83PXgbA0EYDJGwQcH7mirMh++J1vSSFU23U33mxP/OBee+Bb37RV69dZn4S8u+OEvflnf8E2X3G9lZdX2YE9z/k+9WWrV9je3c9Z4fiUz/6+9r0fsJXrN9vc1Lh9+m//r505etBWtLSqnFKbLa+xt7zvp32Hm7parVlyryQy98sBwQoqlHC7MKtDWH4qkY/affq07X/ucbk4h21wYEAmrExNCXVNXb01N7eJlptszeYtsqxqfMQUx180xrkYEEgsNeUu27lCXMAD0MWz7oIFiApxq0B/fDayRDzJVuUTe5+2T33kw/aqO99gV934SpstKY9G/AXqEglD9MorvE3fLA3g+fmVPZe+uFj9lpRPdiQfts6YkBf94i/98h+mryV0u6yttcUaGxt8+ay8vMz3bOcLCptUiovVoRqlv/q5z9mWSy6zrTKrv/Cxv7VDux63gtS0NcqHuvQVNzrjDvX027pLttqMRvy2lhU2OzklhpV/pHxKq8qsu7PTfdHlazZYRW2T1cpXP753r3V1dtjlN91sZ2Tel9eWW9OaVfLMw3f6chtJXkn4coFK9/KDcGMFRcs6eqaRqbyixPY8/rB9+v/8iT39w+9Yz4ED1tvVY+VV9bbhkh22Yctmq29tsimNVM/88D770Te/aQ9+95t28vhha13Wrv6pcTMXpsOuKRL3B5MXpByExGkQQ1xSrxt/ShP+eJb7pyAxEpYb8wMlGiF91t+3Fs9ZsRR8ocpGsGcxkKV9imUZwFos6c0qKJMX6QLG/jLgheWh/7jaiOrMhKSuZyZZbp2zUk6vEQtA23r57SWpOXtQg0tlU7W1rVru8wILQagLAxfpXfnqOozwC0OoXC5C+YAZvyRJc8XiZuItGHdxyNAzr77IPgdXjExmw3OEfPczT2jkaPIz19liGX/TJgDVqZKAd548bl/74hfsrtfeKV98xL74t38jYdxvK7dvsTd86Kft6SeftZaGZqusrbN9u3eLCaZt7cb1alKRlZWWWf9gv63fvMkOvXDQ1q1da7ueeMrWb9ykthfasmXLfGdY16mTaoTZxksvseeefda2bNoqIahyLe2Ny0FV7GVGN6VVFyZ3/FROMaa7OKxQuOQJdUH79z3+qN37pc/anLQua5urrrza3veb/9auveO1tvqSbda+er2tWL3VVl16pV37ptfZsk1r7MzBgzZ87LA98eD3fZlr3foNVqq8MU2ZO6GvQHxW3jLjCC94CdaCRAgpexz4hRsyk1DwHNJJHQMqbWFxmaUmxu27X77b/vELn7Th3k71S7cd3rfbvvPVL9rjP/qRlE2VNYtf5kpmbVoOBm8L8lfIagfZ52NOGQrIQ2d34sUQ9yocusmJM9Q7E0//SUZt3YZ1duLkEXvqRw/ZqtVrra6xydsal6Vc5JkUCPQSrbiPTrBh4jOiY4gXx6T65aL+C/HmQfQsHo/rjAt2vhDKFJ2gFXscRhcS8n0ayVk6YzSvqa72fdY+Q6maRH/yv+WnP/Pj++3B799jb37b2+3pRx6zH3zjazY10WfFpQXWdbzLaiub7JqbbrFdB/bYxku2WI2yePrhh6ysqlJadq3yrrWBoWGbFlGXL1+m0emUVZQWW39vj5umI2OjtnrNajus0by745TtvP4q6z3VwWZwa5ZC4MRLX2Lxmv1kYDTiiVHwoVW38I6x0019GBDG4wSWjuP77fCeXWKsKZvRiLxTVs9qKbnIlJcqRAg1WpYWFVjH/v32w6993Xo6z9jyTZvt6le91prXrLe+oSHr7umy02fkpx45aIf2PKs+fNqee/px2yUr4elHH7ZnHn/EDux+xk7rec/pEzY6MoRbatFhgVIEzuSMzigFtURl80ffP/Sdr9tXPvZX1nl4r2RyTr5usUzBCRvo7rIJKeHRntP2wtMPK94/WpHavHrdet8K7W8SoiSUHXlCH/jYaRWjhd/nYZQuoiX30NPrwymn8CJ0yUsjh9KmSwps7bpVduTJXXL/DmtguNTKyqsT42cxKiMgZfu2ZrVlWoISwuJxMu04CxJxfrj+nL654clxzx1pK4KeP5Ln+ORf/uzHotn1eUtoaryyKVXPfP0Ln7Hhnm678bab7Yf3fNsGJaBMiFx9+5126xvfbD9+4B677x/+0W6+/TVW2bbCZmZTNjE2YEMdHXbk4HF78wd/xlZu0Ig9N2P79jxvl8iM361RerS32w7t22+3vuGN8qnKbLkUzRM/kjL56pftuttusZRGv+59x+22977DmlasipZRXkLIN4uAeFjOSw1p4HmIE3wojE5e8O88vM++/umPWbcsouXLV1jjqnVWUFlrt7/2jVZZUy2aKj8xWElFkX3/S5+zZ773QyutLLedt9wsk7nMpsfG5S4xo6xoUpAlZeW+LMVutTphk0ay0tp6cSlrxYxKmNSzNjYy7O5Rf/cZ6zp93DpPHLHTJ47b5Pi0K3b2vTc0NXpYf9dpuQ7b7a53vd/ql69WX6otKSxzjRhFsxI8s4mBQbv/H75sTz3yIyuvabb3/tyv2LK1621K/RsEeSGI0ybuY3KdYgkMa8QHmSzE4wVgNx10KK8qt2cf/5F959Mft6tuuNle8Ya3uRXlHww8D3ahLNwtkHpQnwBJ9VgIsnH1m1SRhM1ZckzSV0sHygk+ecdglvKLCjmz65yEWiFBP753t33t03fbqpWrrF5M9OyzT9jM1JgVanQta2yx9/7qb1llyzIrLS+UKfq4PfT9e+1N73qnHTt2XCPArPIosUe+/wPbtH2bveKuN6lDavyNLyZQ6mqrbe/TT1vH6ZPWKtNvxdo1YtoqqxBTf/0jH7GCqWm76e1vtG989gt2w6232FW33IF96hr3xYCQqwtp+hqgr/DfCPQRUOiTNnoQZ4DFAPMRxGR/Rkrsu1/5vKXkd5dUVtv2yy633t5ea1y20l756tdaTU2Dzcg6mhgesG9/8lN2fN+zkrApz2dSncne/hWr1lj7itVWUV2n+nJE1bRNjI7Z+OiwDci07unpscHBYbd+GptbrKGx1tpkPS1fvUFW1XqrbmhRH+Nvi6TytzGjp8fG3F0a1og9KoZ5Tn2zZ/dzdv0Nr7BbX/dmK5PymJbgAJiaFVIwR5992r788Y+oP6ftbT/987Zm+049jUzIswLCrnguUOIVLIvseCc4Sx7IDQPRLHMdUqDf/cLd9syTD9s7fupDtmrTNrkR6hvo5esVCFQ636WC6kc72NADT7gij1Vp6QKveGkhz0mTtANTVlyAs+ZP/US7aH5h1kZHR+3MUDbPBCHf6ttaW9uXaVSoEjcN2zc/9xk7sGuXXbp9uw3291tvZ5fMs5QVl0nTllfaVEG5ffAXft1q5EtPKbfK8jJ7/MH7bOWq5VZaVmGPPvCANdRVa6Qps0cefMje+N4PWdvazTY00G99MjXXa2R/fs9uG+vrtpNHDtnNr32NdXT128aN8sUfflDuwJftzne8VSbuKbkDx+wtP/drVtPY5nWGyeYKwi64c+y8GIRRJReikThocxATlzAIzz3CnZx2IRCB0tHZb4A78pW7P2m9MonLZJpjHs6IHSdTck1aV9jWyy6zKo3sAxL+A889Y8Maca9/1V127c03y/2pEu/ih3lNo0x1TYdSp+gPU1A0EgOgBIqKC2xydMSGBvtsqK9Xwtxj3V3drlzYDskSZalqUMLnpUor3GwvlOCeOX7EBmVt3XDn6+2a17xWo3ajFaTESDBjUakVyar47mc+YrsefUAu1UZ7y4d+2Rpb2pxGZwPiwKDQMijLhRg7Kdzlhj7RT7EUBBtwPvXXf2aNdVX22nf9tBVVN6CdrXhu2icjk3NeGCgz3sfcY2kg7IEXgPj1wjD/OTw8D5KyiSmIUBbFsRTqvCna8fGLaHY9W9+iX8iZXX9K/nirtTD51txgxw7st8/+3/9jk719dsW2Hf6+da8Ec0aMjvZhl9ur3vpWm5JSn5metXaZncUlpTY9Oa0RZqWdOnXKlq9aLeEdsB8/dJ9dcd211tMl311M3CSFUNtQbyePveAHNLavXCET8YRNq4N4R5xlpGIxz4Ytm2zv808pXadtvmSHfM5nxdzVUiBrNJKKEdUWZ2LaREf47/mg/tM/CB4dMKgwZcoegdDBTGghMux9DgdK+hOGQS6WgC54SggioBXVtXbtK262q266XcxYb939QzY+zvbfApsaG7Fjhw7Z0SNHpNSa7Y63vdPufPu7bfX6zRrtVL7Skw86m0kkak+Af2XUa8f2kOiPOvpbgWoPSoENSo2tyzSar7N12y617VdfZ1dc/0q79rZX+c6yXU89af0nDttIb5dvSGEHGUx97MBRlV1hq9ZstvLCcl/q6zl11L72qQ/bYfFPiSozIEti++WXW63qHM4Qj9MAJBjash/ehRvbX0A/UvP8+AGjSTEusvG8udGlB5ZVVFtDfY3teuwxq5OV2dKqAcGFW39EOmfUf3n39L+y9ElT2uCHWcTiLFyO/stBqpxuQBzIPC8u/e17G3TtuyORcML1w6ei+QYBcsMk5ciU0qSh6Bd+8ZdiQv60tYogq1astM5DB+zbX/iEbd25w9ZJ0J6VyTYmM6BYJt3rP/Ah23rF1Xamo9vKqmvshttut2efecaaWpo06tT60o5PYpSV2uDQsK1cscJ2P/ecd/rK5avsmHzvNZu2WHE5HTtlfVIiMFxqaspm5dseP3nUrrjictuveMvXr7M6uQ27HpcCkl84MjJkPadP2frNG61M1oHGJ59djqZH1OYlYDSpk/sXwjB7mODhaxcpEQsBD5MxUVoRjYkqMaan8XTJ5SQh/6s0/VJj/YobOIHGyiptxbpNdu1Nt9kr73yT3fT6t8qteaO98nVvsRvueK1tvOwKK69rUIcqfT5PqA7uPvC7AHo9QUWnfdSfkcDfc5eZy7IX7wswGdoiBVwtRXp8//M2NTkhoY5GV45yZuXjqptv9GO0Hr3vB/bVuz8i877P+k+esCkp6PGZQrv5rrfaliuuUb5Kl6ZbHP1IaIW7cCO0CoPPqV1+3Hx0efC4YOwv3T7ahAvYvGK5nTlx3E7JBVy/YYPcyEqbEU+y/Jaf5/lgqAd0R8C4hl8AwjL10l+2vkmoP11QdyATTj/H74UoFI4oU4+q31jClKJRPJfydBz6mj4dnshaUBrJc4W8rbXZ2lvqpJWftiJVeuPOK+yJHz9gM0O96piUVTa12ZW33RF1aE+XDQz02bYrr1ZOpdbX0y8TUz6etDsKp6KkTOZohzW0tCv+sB3Z+5zd+Ko77dDhF6yyskz+YYt+6+wFCXO7LAgOOOD96HGNBE16NikGYwJqjfyqE1I6oz0d1t62wo7s22t1LY1W2yYNLd+8WH80MEkjZpg7hm5iIikx5B1zybdbB9Bsamra3/cW24i4TKoxQjKxtpB5juASvgRMCOJtLjckqYtGYCaL2MoadufR5c46Xv989ChLhGy6sNxG3dlfzrp4Ce2fmbPW5SvtiptvtQnxbc/JDt76MI4H5EiuvY8/Zk/94B7reGGPzYwO2enDR2xsMmVbr7vR3vUrv2obdl6m/BXbq07lIkzxGqpoHB00SFsWo9k5QE5S/QeqbSuWrbKHv/0da17ebI3L2qxkVtaP6BtFiWiZ3JfnDuTjil/lBvcD4B5YvCzC9dx7OK38YzzK24Ozc9FEJOcIMO+CG+XnHM6meVNJsCbgnsmpCQm5Z+yQI+T75PO1trVae3u7VVeW23PP7ZIZvczPSBuQAFOR8bEx27D5Ett86TZ7+pmn7NCzz9vqdRttx1VXy6x+3pqbmuWTV/gBhyzTDPb128DgoK1fvdz2P/+cta5YZVUaBfAB22QxMAE1KMFmqaRdpv2p40elGVVZEadG8bo6T/skUV19vT0l/7zr5ElvKBbCtkuvsMqKGk/rM6hO0EjUoxlletOrrXsIgIkIwXgmYioOeh1mQymFeEz+8OINhzZCPExSRm//EqqihTxzUf/NC0vGyNzMRzo0Py7h+WEvBgbzEzrMpj94OKcRvNTWb91uN931Orvq9lfb+kuvtJb1W6xl3WZbuWWHXXL19b6uf/vb3m83v+ndtkHPi8oqnD/d+E7TnD0D9EqxGDO7xq2C59Xj4iHvBVTKZB/V4HJgzx7bsH6rlchFkZpJiK//0rhw/y4daSOTh1wjkO7ypfmR/J1DY+13fhD43go984HGQxh4UEriO+fZKC10dBdBZQREgZAmrJOPxIRcKePgufh+6Y07dtiWSy+zpx99zOplJvIu8Mq166QAWuwgS14z03b9q2+32opKe/bhR21sfMR2XHGZHTtyVGa3tI6y5rSX9RvW2+EXDsoarbKm5mb59cdszZq1bnowc8sSR3VVpa/3To6P2abNm70efVIOmIb44t3dXWK2HbZJDIcFcNmVV1pfd48d3P28zVGWBBKhRBdiqiCxaSWYg+5CCIsLMCNFQKwraaMC3rHW85CuWESeYU5AxCc+utX/YnmdK5JPwKTnLzeGttNWP61WNGDnIvMPY2I+Ky+39jXrbIcE+7pb77Drbnu1hPwGa1273j/WYLMTSh+taYtqbhnNqG9wf8pKSt39If9AA6dprPyLjSgZDgPdcuVlNjYwJKvjiJvyL3a5ASkHpO18NBL6pmQd8pvEA8gdlINOuBucb8h5AEWyiGan1Te6Ly4s9udMovJLPvBqWlfkYBzyhJxV3MhspD63vfYtVl5aZf09PVZbV2knTh6XcM758U29p3psxcpN8s0l2EdfsBMHD1tDfYP72aOjg6o03rIqpMosW95ue/bst03bL7fuU8etREJdLI0/MTYiH3BcpneTjQ/129jQkFU3NEshVKhhUzatRq5YKSXx/C6blPBeeftdNlcuYRZTNTQ02HOPPWzD/V1WwCSYTBmUI6agL3EI8s0jJo8gAdoSqjI6M3Kh/ZisYm2S1ztRuqWlYkoRMSLRUjACynT/WBhMNNeyKiNgMiyc50sJXl/9UcsCMWeZXK7SOQnt1Jz6ikDaRd3S7KQRZlZKkwUq5hfYpMRnlzgVxr/UwqgUa3OcBnH6BMwC1/n0WAjnA2Pi9NSMLV+xwWobq+3Z3Y/KDRzKjHoLwfx6nB+ENoZf+AHeDPMboRwQF8atRtERl0aq0OsJP7IhSiRUAlwA9k6I0ix1ujkPJ0cTw4vVuZAqBISuIS5+RVVdrV13y+0aZfustandK1NSXStTbZ0d3rNXNSuxnbfdZiWVpbZ/1y43MxgFeJ83+lKpUI1bvXaNnyRSW8us+bT19/Xa1q1bNUJ3+9lljPCTI6M2LCFnsq5Wpnl1XZ11num2DZs22+lTp3y3Vrvcgo07r7Xnn3naRiXcp48csOeffsxmp0Z9QiUD6UbjFwWmSknAITSirACvF5NMPGPDDo1nVxUKIqRJU2VBCMSNI5BN/08fvC36i1yWSGChKzO4Yeuut1v/ME3hGzb7QGuuzxXy6ZmPSwUsYP+Yhgaa7Zdfa/t3P2sdxw4oEMFJzhsMkBR2oeB5iX7QBX7EjPeVHJ6JXoqQvi4QLfn8UkRnaAlfIviLQVTf6DdwLxg5mQFjl5JR9802bNsuYa+2ialxa1u+wjqOHrJVq9ZIWGetr/OMLduw0Tbt2GknDu2Vv3zED4A4o5F/anJM/S7tPzlhjU2tIrrUkbCpZZmdOXbS6hrrbXJ60gpZf5PvV9nUYF1nTtqchL62gbfN0LhzViNXoZLDCI+94JtGrrv5Dvn0UgKl5VZbXmYP3vNNe+6R+9V3yqsk2u6Qkj/GRJL4zwqkdFJq9IwIxS8TTbxkwfIfFCniwwqKI7vH34fOQdEgoB91nIfx5+Fcs/kYjxPRVVcJ+JMLYh3/C5NJgL9tlmYWD9evbz1NK4KLKRxxiBg5wizA/Hk4q35WJ7I5ZM2WrdbY2GhP/vB7NjEyLl6UwCgWEPVHFubnnVtm0vOzQUgDnahPGLVLZSXpiYRe3K7noNNP1pC/FCR6sj06lEfcyAlQ7fHRHReoS0aQnRrZu3AVAGGpbmi0FavX2KjM55qGJi+QbZENTbXym3tEtAm74ZZXSQlMWs+Z0/5RAfyH6XH5aDACGkoaacOWjXaqo8NWrV1rvV3damjKli9f6Wemz06O2/JVUiCnT/nxTytWrva14vLqSqUvsM3y0/c9v1umea/X4ZLrb7BBCQYfN6iW9fD9z33WvvqRj9qwRv4yEUc0shl8wNIyKRsxoDqbY6f4nZiQyaPnKCAOXeEXn6hITFE4oxHIsdTRP4skhsVKyEWZUI7zn8XjFyt9sVyO4hn9zvArM0xh9Ms/ZURZMaowuvtEWt5zjyO6JoW/VKiOFa+ynCa+bWyxS6+8zk6eOGEHn3taQjSl2tEPCM1LVE/+JArsjWD1iUncsbFxlw8GGVxGPu5BXHcnGUTm1Q1aB4yFq7n5GL8rePSJJ6Mwwdc+/3Hf1rqNgxyXsXed102rrPPQbrv77/7Wrr3pVnv24YdsVhX8wM/+iu0+cMh2Xn+t1VVW2zc+9TErLSu329/8Hhvs75Egd9q6rdvlP0vzYNJJYXzvnnvsxhuutwfv/b5d/6pb3WwZ6hmw1Zs3yV8et69+7ot28+2v9nPZdz36iDeaXVP1lcX21c9/xm685Q675LKrra/7pH3lE39nAyeO+X56X2oSAcelEVtWrrEVazfZ6lUbrFEKoay20hmRFQJGH8rk6Cr8c1wHzCGW6aYnxvUbrdOneCZkoz9xIrOftCI65kGGYjBS5OOxbZRNPaUlskqqKoTVVl5bZxXVNVYpOhYpHC3NYRFcc7JOZIK5wxWhOtpBv2h8QmGO6F+s0JcQaL/XW8xIDcKoAmRdEn/iz15uNyWUj5JluWxGSp8z66dHhuzjf/mnGoTM3vKBn7OatlVuLhfNsQSFqGfblQ9na1PS83xaQEd4JApj9Gb3ZLHzFnED8jz6xbpbvNwI4IzIEiQt+XEyzMm+KAxIFPLt27a6kMOcHMw4J9P7o3/xx7Zm1XKbGB71431f/ba32WxppbU0LPMDDXY/+WPb9cjDfkLHlAo6eOiA7dixQ/5ZtQsXy2JPPfmEtbW02JEDB62pvcU2XXKJPb93n61ZsVoC2WBf/OTf29bt2+ySq260ocFe27PrMdt2xfXW2Nzkb0PNShjveueHrLq1xe791Mft0N5n/fXGuvJqS40M+9dKapva/OzwifExG+7tsv4zHS7EopxaGHUkx0dBPwhN4/F5IlHLilKmk9IBOUKWviROBtKX/IS+jZ4rpWfDqBIR3rvPy2Y8YZIOU60kWrOWlp9jeyva3RVAoa/Xs9TIIR7FojlvV1VWV0mBVMiaKbfS8gqrKq22MvVXSVmJ4pS4m1Igc5D11OgNLtZwmXfg7TiV4/XVf6ocDE5t+NACpqD7jFMId7HP3kIHjMQoRWSy44oQmm6x0sz4jisEys+lcxpEaV4WcGUcdQT+Lm7ZM4/82P7xUx+1G++6yzcYlcpNZE6B9qe77KwQCekCgJXmj6ELbiOTuEwIK9DDmdCedOGGN6AzvAc6KDF1pQyUAnHCHNHCoGfkLyC/swr5VxOEvKhITFQwY//4pbut+/RJCeF2e+hb/2gbL93he6hPnThjl157tUqY8gMkbnv1XdbSttyeeOIxW7N2tXzw5V4PPiF04tgRGxoYsGJVvl+/V930Ctv93G5ra+KbZqvtu1//opRKgV1/210a8Ursx/d/z7bvvMKaV661x+/9R3v8/h9IyN9vq7Zus4GO0/btr33RXvGqW+zw8/tt75OPOTHZ793fN2gTQ0PqOpk/8DOdrBEX5uPsOFVGgiIrRe2rkr9fo9G2pLpOglNrFbrnhQsEy9eOXVDptvkMC/ED8TC3gqUQEKbHKsBqYGmPTTWz6mSsFo46Zj2TVxrZeDMxiRUhn033M5OKp87iQ4x8JqmyotJ3mFGXoa4OO3n4gJTYhC+lEEb7+HxSSXmpVSluNW2orva30LDGMA9ZzsSlmhydsHH5pVgp1I2Jnzm3WjjhdMZHbN4+5FSautpGq21skotUZ7X10Ed5SsGUqowyvuoqOjED7xPrs7RLeWnknJbPicvEkVVOvxidXipgY4+fISegn7BG2Djy5U98xE7tP2Tv/NmftdYtW9xNYyQ81xrGBS/wCEKOkLGDkbcsUao88tUbPcbFgea+54J+I4knjCD/HsA/949XwsNqA8W6Wg5leoooVVzIT8WF/JGYkH/9859IC3lkriPkJl+WTxxxUMF993zLbn7VHbb3xw9ar/zjt3zoF2xQPvny1ausfWW7ffcfvun+9PYrrrZHHnrQWpvkz6/dqMbBiAU2OjhoHR1nrFoj0PGjx2zHzp3+XbCDe/bbZVdea3t3PWr7n3nMXv2Wd1pt8zJ79slHrUauwLpLdljPieP20T/7X3b9TbfYDa99k5WrwZ/7+N9ZfXO9NVTX2w+/+2276y1vtp3X3mRFYj6ITEdkPgMLcdImt6jPjROM/3wzAhpdaSIBjQ7nj2tYOiofvKMyHRw9z/yvf9mOiMAZSa4F68h+T9meh99Ez9Pgy1T6F9yBdKD4SNfQk6i0Rch68KwYGJcEoWXSEasH33NSymN8ZNT3JAwNDMqV6rXhwT5/iSFyRWg3TM6+AJhwxsqlXOj7qspyH5NmFG98dNxGh4ZtYmLIJuXawKwUT93cFRGyXMrbcI0trdayfIU16Lemps4/3VRRIUtDCqvMX1+WYoC2DLbQm35Rg3yLpv4pSD+o1UCP6NfJ5FcBwl2aPg6RmxOPyCVhRRWldmz/bvvWX3/UKsU3d/7iz1lT/Qo/XhpBXxpEtYi6O+RMN4iGMnL8fQoIo2d0IfwEQCff3+5pzg/oLwDezILyy4zkWXP9RF92krTgkcdjQv6FT9rOmE9ORxcWF/qG/8PPPmbfuPtjdv0tr7ZOjchPP/6Eve7d77PSOt4/brLVazfYwd27rbe7w65+5e128thJ6+s8YZfsvNKK1bEISZmY4PD+g9ayot32P/ecrV233upbm+3xHz9sV1x+rRiww74ha+K1b/+Ardi03Q7sflYj1qishm1+tNC3777bRob77DXv+aC1rVxlh3Y/Z4/ef5+taGu2Rx74vm3acZm99t0/Y0XltWIeNuTQeRHkC9yigDCpvjAyM55nN5kuHHz1QfCilRP4C4ZIX2MtwI8l5WpfcaQ4UGxYCAi2Pxcy6rPFeEhCPtrbYwM9XdYrV2hYSntsdMRS45NWmFL/ykUYGey3CblOMHRFXbV/n415h8npWf+yx6R8Y7x75iQK5DYUy6rClMbtwFppam6VK9ceKYiGequsqrFKWSRlUvbs4JjlUzEuRFlx8XVgh/SIrPbhk0cNzQI6hHK+87EP25M//oFtvu46e907PiiLriYjjFkgfSZjB3goWtLCl462mZIOmqG6GXERcu4JR4FRBVylCObneS5A+fCHv9jj9YhG9wD+LC3kx3sjhQBIyJ/IlPr1L3wqQciLZLqW28iZY3b33/65rd683Rprau1HP/yB1TU32zt+5metc3DUVq3ZaBMD8qOfftwuv+6VUgyVdt+937LrX3mrldfWOvlL1UkD3b1W0VBjx+SXNyt9Y3urHXh+r0aRcmtvq7MvfuJv7Zrb7rQN266wqYkx6zh2TAK/Xj5nqd37hS/Y/n3P2avf+V5bu1GCL8H42qf/3jr375KJOyLt3G5v+qlfsuZV6+Rf4jGi1RmLzg8CUaPRPd2Z3qHnDmdVMnDgSwAIAYzAFQxCvZjxZ0WEhsHqoSr8pAeJDMzIikB14sUjXAxOHPnEZCzXrDrMidnZMYhfPz0x4Sf+9HVLMfBue3enn+Y7Njzk5/ZPTo7Z3PSUykFJSEC8QPWd7n0JTJVJ0Qf65RPQptEYvtuweZutWrdR7mCbf6KJZ8wLsP3TxzDqxm8M2LuBi3H6yG776l//pY32D9ur3vsB2/mKm9Wv0dJVFqJ65IJTJD2JFrlyQbBQZP6rMPYP8OlsFCRxsn2flOf5Q+BL6uC8qXKyQh6dOwAsKuRVEnImbSSBNjc+Zp/5m7+0kqpCu+yq6+2HX/uK8VXOd/zcv7KKthW+gaVIBTz4w+/bxh1bbOXqdfbDb99rl2zb7i87+I4oGigCwA0TGhn6pRRWrVphp48etZ4zXbb5yu32rc9+1hpkHVzz2tdZXWWN/eA799il8svrW5rsnq98znbf9z3bevX19pp3vM8PqXjgG1+2J7/7VSsSswxptHjzz/2qXXLVdWIalafGXyySho6igyFqjjkvEG/Pg2zn/mRAStqfOsW1fw6ounF6LVh71wILxcyGs9QDZMzu9A+KMqJdpEDhibk5KQUpBr7H1tPFl11PWN+ZEzYoxTA6OOC7ISfGRiXwU/5VW6knK6Z/5W5MknGJ+qOkzLdP80GG1uWrrFbWQB0fbJS1wKu51BvXZHiwx56497vWcfiIrb3qCnvde3/GauoaMwKzEHhdBSEOv/jX0JW20KYgbJjOSd2/WP4XAuQLb1LHsfEJO94zmX4iS+Lnf/EXMy+o7N/zrJ/M0tLSbNU1nPFWokoXWUratVxmzqFnn7XezpO2dcfl/j3vob4+q2lpt03bL7MCEbmsosyO7tsvghZai0yu8eExG58Y8R1togZd6rPsRw4etMamBlkIzPwWy2KosiMvvGDtq9qt+/hJ6zrdaet3sE+92iZGR9V55b4DrvvMSTu9f59GgAlbv3Wbv9ZaXVlh+555yqakhNhzX9vYYqvXbZYQlvh6rvPfRUFYVZ0qy4b24X6wWYgu851I3qNCKTAf7fXr3ZmTx8uD0Us51F2jD8KVEMdxqZCUNgnzIR0OHcN2Yqeb6sT6sQjpk3oN4pcVcuXWiK+2X3+TXX3bHXbjna+1m17/Znvla9/sZ/hfeeurbcMV11idrLbKhiafh2GTCRZCf8cJ6zx80E7sfdYOPvmI7X/8Qdv32AO2/9GH7LknfmwHnnvSpjVAMVG4eutW23DpZVYkBUG9Fusz+jR6MSQasPilDcw5BdpG9I14JSmPF4MnKIu6BT5kx+nQeHbUKfq5uJA//6y1t7b4MlethBwfi29ZTSttaXmpnTp4wI4+/7xV1zbIDxu1/p5uK61tsnVbtovIJRLgQhuS5j114rit3rhB2sWs68wpa1vW7n4XUFQwa71dZ1QzaZxJNgMUWU1Tqx098IJV1lTY7IgUw8i4ta5ZY7Xyx8jj6JGjtnzVKpnko3ZMfnivTL6V6zday6o1ViXNferIYevv7lB7C218fMa2XXaV/KwqH3CCC3qhGPos/Lqvrk7mpRfMMn+/Vx3MvVf6IpV7IYjfFi1fapRjAi8hzsuN0Anjn0k7Pp5BKEuwuA+lpnrruSTJTWl/736WSTsm+sqtSqNvuyzGdTt32KU33GDX33GXlMBb7JWvf4dd/5q3SBG8RorgOqtfvsaKahpsjNWL8WG5F3OyGFJ29S132S1vebd/ulmZp+sU/cX7j772z1fpGv86xCEcukpE/BlIuiht9i+eV3LYhaLn6DSiv6flJg1IDgIwB5KtmCodjUgRsJmA70yVSCkUTBdYU1OLRs4ye/K+79qZk8d9185wb4dMqV6Z6jB3gdU21VrvqZM21T/iJ7gwkzw9Ma1Oi/LEMuDU1lGZXpCLGV9OQFkms73r+BlrWb3WapbLChgYkWYutNq6eptN6XpKgt++yupb20TUGVkM+2QpjFtBZbmt277dysqqfDZ4cKjTuruO+UghMVSJ2fZcHICgCEwWiwpL3OoB2GiDT3ZRwDVULqJDFsJoFYOdijLb5mYiS4kXbfLiXQgm1WlBXCLgjxeJOR11XS4e4Q1AiaRMYUxQTN/IxeCDl1YAwsT0sVwn3tZKFdvs5Jy/AYn5DO+WlFdY24rVduUrbrM3v//n7UP/9j/Yik07bXpo0q69+dV281vf7UdoIeD5EIkBPm+0vMjybDQ7HsGFumKkD/iiAORPo7otewdz+rqp7lS6/hMTsxdP/i2zmstkQs2JcGz8n5NWLCssthEXUryiOd9MUVNfZ5PyCU4ePmp1EnLogp+V8UWUHS8w4Duw2cJnINVVa9et81dKOW0UP6ukrNRnETkJo04au793wOok4E1rV1uxXIcj+/fa5CjvuM/JzN9ghVX1tl5mV5P8sRdkqk3NTqoJaos6hxH9QtEb4pj8HOQ5r7zir7NGPgWD4qyn03o8/mJpMpj+EymymCkzi/E0Hsav+srdh9SU+kC0K2VjjdyjWNyLhfn1ydYhwqQ054uYoGzsQbhwjVjec0iXm5RmIYSvK+TyXXn7a6yuvc12yWzvOXNccgzN8+hKfPVf9B64XAjxop8lcJ68FKdV0vOLhfFyFJJBdHMGMD9BzM1pNmeIMDJQ1GZe6JjxCbRlazd5w+c0NOvHJoaH/T1wMiY2pjxvdZ04ftgKJYwFEtIJPlaH1lXZs/KbODq4rJxNG9W+JMGECrORNbX1Nqj8qmtrvA6MisXlZVZTXWcjIyOucDfsuFw+vHz1kUFZE0fln0/5e87MuA6NTtiWbdttoH/AfTMKZEA5fyR9wKTnyYjZxOYb3iPGnGOWGeSZm81qm6OoEjAy+0BRO435+WZQdAgosnpfEV5aVKZy6b9Y3JcAs3WnbbFnoX3xsHNE2iJS+dwNbzgC0JLZe76SAialm4dKB69suuxK27DzCpuQq7hv1+O+POi+dDqe7zUgb/E9bg6bUJCgxfkg/nyxeC8NumzHIEfIMyAGYyRlYoHJLB+RJLgQ483v/WnbeeMtNi6iTygeu7UmJaTycpxA5WU1VilzvKfrpMyiPhfYKZmPBWxOUT5TMqdq8aWWrbAK+dzL2pf7fu8CYX1Lqw30Dfh3qpkh9MpJc5RUSFkUSrOqYzZsuNQampfJlJ+04y+8oA4nQpGt2bTRJwKXrVhlU+OTfnIMy3auWc4RMqZU7C9XZS4O+WYYIzuneTBS8+Zdildb1TiiBAw9FP9LAhheEX2ialK0x5QtKS1THhppeMjzeF0vNiYA5QbM0M4xt20L4lkg0DJqn3hTvMLEavSqJppOZWmQidM8CVhSVQK79tbX+fbnvc89YQMD3Z5vSoMNs9PwPJNoPomlfCmS34ChbbmQfZ7FZEhKn5znxQOf1wgYwIuj0/SnwcHKSlQJEZTPw07LRL/97e+3P/jTv7Xb3vxO3yLaNzrgRFIsX8rggP6+nm4/vrlVIyzHO3GQQOZ9beXlyzgqo0KjPWGYTQ0ypyAu20pZ6nB/TPm2tkTnvU1OThpv7KzeconP1nd1HLOp0WENZbO2+ZKd1isffVpWQw1HGHd1ROuv3qKzQyD0i0VsaMNIxx50vr8dbXPl2CqYdGlA3WBITFeuy0qjl16ocbz+LyaeDyTlA54PeLo0wzIJ5pangNHX16kXE3almRYPN7WvtMuuu8kGe/vt0HNP+uDBnArotPS4cYm4+BDq6IrrRYA0iRyTR/I0oGQxh7wiIh7H5jKDPj09ZmMaQa965Wts2zVX29hQvxVwagW+gPz3trZlNjQ46Gd6NzQ2RGvLIp2yilCqxb9z7feEy6SdSVlLa7uYX4GFZVZX3yjzalxCMC2rokJmqPx4mfqM2jVty23djitV7qiNdJ3SaM9H71qttb7BOrrPKJ9W6z56OnITFmGmwGwR4yTguUBsZFJz5mHmuVOCmXlWIzDni8Sg7CwjPJrIC+WHa355TrxIUUi4MSNfBgh1jGOGXkvBGGToryzm0clptTQI9OTFm5nUnK90eN3oV56ny4HPNLzgM9plV11r5TVNdnT/AZnuozYDT6pM3phkQ49ie9qFIFP3dBnnA6SN77W4GHkmATaeiB+hNyvdFxlUUO69RndpPJYzOOhv9Zr1Njw8ZimO9dQ/9n/XtDbr+YxG8kE3f/DV4yTzPMFMvuxqmrHiCvmUZRLwhnp/82yOgxyom0a7hkYJvfwnNghXyJdfuWGjT4YMDg35iF8sH3/1pi12+PAxq9Jz3m2fnhqf356fIMSdYFXIzxyXguTV2klZH/wygUYcwpkPoa0hXn4+LzdSt4BJz19K1GjgNJLajCbPREfoicsp8VckXWvQqV+5xnZeebWdPHTQ+ru73aQlOXn4Sp0wP++XEi+kn6OGqEFpzKoRAc+QvrgynY/SNPqNxp0iqyyvkjku/1cmM/SdlkA2ayTlLa/+ri5/P7teZviUTO1o477yCBjPF0FXZyxbuUydMhPtZxa6ya77pqYmN9cZ0bAmuk6d8uWS7jOdbvby3e/2latty7ZtVl5aLCtgROb8ad+HzXgTLysaf3LDLhRDnueSrx/Ep/jMZbAi4asKrBWzi0v3TC4Rj9c9L3Z9Lyb6DHUa43TwN/+E51L3TPo0n50rSqq9Hpw1N8cR0KKt1wUaKqxEkaLz4Avtimuv9620+5551lKTUz6qci4Bq8FAft4LYabOwqTnZ8OktBeSn4+gMUj0yRcDfMjCGbGmNESqEGGstJmxCRsd7pfmFKHmpq28utFq6pok5B0KK7TqmgYbHRl3Ji5SQZxCWcDxPOyZ9s5knVSjwBR+eaPV1tbYQF+PLAP5rEpD3VAKVZWVrjTWrN9gDc2N1tRab11njhnnTGOCLV+xzPb9+DE7eviwtXICTUeXv2iB9YNS4hM5HDqYrP7OAdLUVHZZMzMJEsrxrlOFnKFES9qGXx3uU2qzhzH5k2iSE8b6/8uFCzV2PuDmBZ8zY4bm0cMxCRScoW0OBycDlHXeFM0ohwEFVwh0PtPQPFdQLGNTfjzDdGrSGle02pptO+zY3t02NtJr0+Q/K7+cDTcsHV8QkD4fF2hrAsTpdj5A6oCUnAHPVnnm0J9CIBpmj0ZV3xCgf7ybXSiJLSljeW1SJvuQnkXb/FhXZOQdGBh0f7y6utrXKRerMM/Im4kUro8ePWpDQ4N+HTW4wN/95qq0rt4/G9QjM+v0qRMa0eUuSMiblq2wsupamxrV/fiQFE+fT/gBviRF+eSnn/NFKOYzuUswp+JxmVAMWx6ZFZ6QVeJ97vEK/OOSILQrKy+zciHPiEsa4viv/kXrtS8XhrmU88NAjzierU/icUMYaUIYFuA0BzTgLkBO/bKaUaRR2s96Z5OQkFdy9b9iSMYlxIWV9bb50qv9qLLjBw5opJfLqDayv4JdcfE6LBXz63kuGNLmp/d71dkxFr4QOk/FIKJKGv0ZvzFka2SK0VB/vtTlsRgXo7hsdy3Q6D081KdfvsBRIiatspqmBhsbG7WRgQERTZXUM8YtJo5IHCqEHzc2MW69Grl5fU+9Yv19A1ZbXWMV6aUhTiEpUIeNjo/5e+gzIxPW1rraZidl1ir/sf5+P3+9QEqgRaP5YE+nWxeH9h2wgd5uFzbKdLOFSqfbdlb0dkZIFp6Nwkk/Lw+NDgHD+m3aUFXb08VKYP2712oPk2dOi3R6JizzkVGICTbclbBvAbpn1tlfFoy1OYNqpeqbi2p7QtxAuzgSHmgWp2NSGvG7ECrMOS3hTdbQ/UUq4utJPH4URl4y2ZmJVxt8V6IGrNTEtG274mp//ZSvwMyMT1pKUXi3ne+th/LPBUOZ9HzApHhJmFPnGHp+yIAu4+ELYTwfTxu/4/8op2gEYYIiaEV+EVLR3oXTG6Ab3vDhRJPRoSEfxekcSb41tbWJmedsELN7NuUnl+ipzKh0ael8yLO2ocGOH37BBgf7ZNKnrL6hyUpKotNJoo03iidLor6+TkLbZRNSCg1NzX5qis3wLTUJsnwvZWarZcp3nj5lW3ZeYU3tyzWaD8pEYzSE8fTju0iy5S8ZoVTApOc5KMEW0jbaihmJFaTCff/B0jR9GDmpemFm1xW72sK2VRFbz19qTKrrUtqzGEb0Wmo+jNy8KOK0ZHIWGkPrhLgZTHM61lRJRXQsFptqMOG3XXWVvyDF9wXkxYtPXC3Mz+OfCMLfuspgrk+u/5ioYA0XzcEOI9cfCmcXlwsJSFyCJdRs40QB+MSRqK1oErwZP0iCkWh4ZFSmJ8dIFfnsuK9lKjETMhDTE6gsTtUcHtBoLiZm9nz56nVSIFXW1d1lR44d9RlS1HhdfYO/v1zOGWcVlT650tepzmEKX8hmmFlp9Y7eHtu641I/Zor3lqPhNP1DkUvAaDRemjYO8eLIxBmjDaMxu6ecbokjBPnno3JwjOIE+pdw0AIujbLiRYQwsZTN6+XC/PqfX50C7SSTOWFMpPkHMdVe2s/oTWdGfJSbx9nQt1IrLZ+O5iy9zZddYUNjnF3wghWmJqx4Tnw/x5xRcvqXAs91wjKOLq/RjyO0zIBPXKjhvsFCgpcPhDGx4evc0ur8lVRU6L7IJielFSWI8tDFxxPW2NZuhWUlNj7YJa3Jp2LKrFRFsqea5bLJyWgNHPNL0mDLV6y0bgkr57mjLfhWN1K7rL3NyiW0RWIaPsTX1NpqZzRS8621sro6lTZjQz2npdnHlG7GKmsabcP6S+zMsWPW3Npsfd29lhob9xGcBnMs8vyWCWJUwooGkyMKVBcwK845ZPStuiCbfMKLK4sDNZMSm4eMUXmQrhN9Qd70FfMe09NYDfQb5eVPlp0Pym5dMlDP/LqjdS8EIvpiOk7JrOY10tLi8sjkFoSJKSD0V9Rn6X5cIsyJdi1ta2zj5s22f88zNjk6aVNzMtvnIrdqIRY4PyA3KpmP8yFp4g3ZS56MXRxyfHJGZOqR5uFEjEQlqgAVKWITgpjZK0WwKM25YY0ayTnahw/bY8ZHx9FKLejazc/yMl/3nZYpzwESja0tNjw66n55pl36ZcKko7PDR3TWPDloEeZGgBrk9zNZNzg8JH9qwpUOm2XW77jEWQwfcnJq0kZksrv2Tueb1C7XNmlMep5F/ZeOBy2CmYiXMqW6Y3H410ZepBdEkpB9CyVlEkwx9+T0hKX40mVaEUfKmBd1ouul41nM3xcJVXKmD3w7tepRyv4J8cpSXKVMHy4hLpgSTxXWVNmaTRusv6vXBjq7rVTWEi4VvntUh1i+sbRLxZD2fNMHhDZx+iyEzufIYhohReaOZ1wGZbgQBkCwXTEopR/Dq3/4zgh5YUW51bEHXYKbErH4fhPvpnsdyAMzXci6MBN6pcWlLrz+DjQKQ4BgkuKaK6/WiL7M0/lElJ7zYjxnm6sCMvMH/NVV3p8rqaqwgvJSa2hpsjOdndbY2GSdZ6QgYrP78bZcCIZxHN8OM5IXUmhPUtyloVp7nggnYt6XFPFxwVLVB/NWFJG2K/LvWKum54zzyzk3TGojmBQ3Qrh0CqtQvOEv+Ii+LL0m53MRUPwwOT1u2+WXSzvaiUOHo4FGfMZknk82qy4+8ak+TszjJwxdnNMyDeb65EsEMpI344TAJ2ck9295l8pIY7lCTGXya5qWrZGpLPNnfFCaWMIJ8xUibJSGcpAhoU71LZ2yCOqbml0Tzcp8nxRyvleIxwPiYhHUS/Oikgoq62zHZddYgXxffH8UDK+mlpbVW0vrCpnqp625pVHa+YxG2CnVDVlIMIEXAspPY9Y0p04RpKSQUB5uWWBGppXTuQN5BhP5fBAaRYAic+ULkzKDr99Qz3OHpLKWitk6ZUDNZJ8CHzwAp9QVIIc5TIvGsxpB54RFpeVKTh5Re+Ima7YfIp5wTAT1RZzzA+YBqeGfqobltmLjJXb80B4bGZLlVyi3J0ZLXo/GVfCXYtIDUbxeLyZQ/lLKCrQCaWnAhJ6YDxQCBogKlDmnhhbpmgk6ZrqdYPrPqyPBbW1rs7GxMRuXFiyHSFTWnyYVO+ffLQ/fGUdwMJl4hxgG9dFdmWMl1DQ0Wm19s9VX19mh/fusr/O0TWskL/ZOn/OPDJTX1lj/yIjM2HIbHR2zMSkByvCqpyFOlLNCLB4+MDO8uAzBR7wwiHfJOSDVSSNVm4eKw2+xXIfwFhz1RhnOi5uA8fwTy18MM+myvzzxjzCoDoyWLGPhgmHJUh6fScali2JeGJxb36oPhZddf50dOXbYBrtOWzHzU2meh/d84xL8rrCIllJQLOGhPGOysRhQl7gcLRWc9/MgLvj+VJcY86yI5Sv0HJ88CciIQnIKkinnuQrZLsjhD6WlMpMzM5L6T/8a/O0x9rVzgEOxcd62z6flVZoyWO8kL8rx9djoScSgEiaAmWrMeVfIxSkrqyoxPkPEa7Csh7O7TVS3+vomWRcVNiuzj7M7oSvHBxekX1xIVzIXw6gQw0BECIrr4Ntq9VuqEZLZ8vMD8gyjXRwJXxij89fzMPaXlCYH1UTW5ZkEhc7sCEOBelco3LuM61ianL94uWmMx81Hz0+CI5LbpNyGKSl93mKEtMxm0CfFcuE4nZVNKryGXCrXD0r4Sa1RZRYF+sf7KK/fHJcKxJ1lQ9eMta5cZStXb7R9zz2rvmZQiMqYB6qarz45H2h0F9+h+IMiWAiCHCXmeY4Q8krfRCstTE5qcHRFwqM05tzxP32UT698jEAXzEiosxFCvgPmHS/moftl1/g6N+u5M1MSciX0SSsKSecTR0bvkydPqrK5b47xjMkGfjklhEmmmelZ/1pqoTRqS/sKCXqtfxrZP4ekctlthwvBCbIcSFFaURrto4eplXe83KUgEzDMA/g79lI6oT7nj6TPR+U6D8/2/DwwPQnH4FXMZJ06ixGUd9zDqsnSy1woXhSuK7GImFo04/x+hmw+sB9xnaRfz+jdsjJe81RduFf6CMkjn24XHymHV6gYZCobm239pq12/MhhG+rv0jPiLMwvtI9f5qXcXcXydEtFNE7z7ouFQYaiF2/mXDaY0KZOPNPTDOb45OGZ0zoBGTt8XdJLSEeWcPqyGwKOZgnaRYCmw+zmXd+4hpufN35PsWsj3wUmCLFDHC+VQMXl0zyFpTL/sR7ErY3N7dbf2+8vGXgalSm95pts+iTcrW3t1tvXJ+0cLYuQV8gvCXnGxE84zYXJF3c1dI0Si8c9d6Rc8jo7xv+Snl8oirf1Gy3F8aomk3QoUJYql1LPxLoxFistX3HhtU/xvIdNy/nmF+UbvY/AykxkpUV8d/50hfcWWy+nVgETn+Mi6GJqctZ2Xn2DL+8e3r9f9Z9Rvtl0C/a9/mBYfpl4DWv47JO4mJOG1CO0cwpe1m84fSgej7qkfxwjiToHyAhrkHM3DfD1RCg6WELHBJlPkkk4iquqolNZ/euR3rVC79YMeEVUO/Zrh4otDCK6NGbRVIFVySSfkwVR3dZqAz2dNjU2ZFOMSIrD98vHNbq/sO+AtUgJDPfzieQBaVvqmVs+gPGAAsDkSsklwORh4oqwuIKK0mKqxzGY2/kAefPjLk5yygv4koGaR2nubyJ0+mU0gg7e9lhdMN7YozCjsCnRakIj8xSjlwSF30ndT2JRSYChJXkx5uF24dYVWYmV8309k5Ke1X36RaX5kES7ZDpTR3BJNItLgzCyONTXfhDplFWurLcNWzfb0ef32vBAn6WYAJQbqtqLtZeQvyDUBVrCR8wjhVWjkIOb1IKozlznYy4QD3oyD0A+DKCEBVwMcnxyfqiF5FNPlFgV4XoeEi/8p3v+Y63bTYU0UBFGCF4qGRsfkxUde5aXn4MqyrFP0X2WGPlxo+f8h2/MDGih1cksH5+YEsqE1z0vpVRUVqrccevTCO4vK4jp+IKHT+KpbZ6X56L/dc/rrZg+XLMmG70UABPML38h83R+PMLy4yaj21Sxte2XEzGXWfIsLkUhw1gTNjMnJk0/C1jEp5X0iwtQyLXqz8qJh9MePfNvtMlEULcIlS7tLuTiUmlHWFLcLGKyRtfpPs5DVzqh/wNSbwSQOTSpnytecZudPnnKek4dk0U34e1QNGFynmdDXBVcS65RgOylUGu8HvzmxwdDHZELZvQ5Z4B7H3jy5JK48TZ5ZWHuNKrF2TuecSk6RqjbzHVeePQfv7pQIO+LxzUV13y1gs/qToxJAUiIPD8wLz8vXsBnmdxv5j6dUX5cjw+IX5gH4AsWNVU1HoBfTjl8J726pkZx5+ya666zgaEhq5ci6Orqda2Knozy4RSRGZ/QYwKllI09adNncbOcOHFU9zvmxyMsP+4/FVQH8CvLjPcICllrd8oxmhZplBd7yqwnnHX4lExzzHG4jF/CS4rLzL9+WsQHsvLzj2MS7cCkeAvFXSKq9vn3KA4/clllTE+mbNnq9bZxyxb/1PHU2LAfXuLc63sR8tKfA6oFmb0UwYxfyM2Av5EFLAAsLNIQF+GY14Y8jOQpXOT55AHC8I+gnh0UV9HYLOD7q9NpCWTCpaSsyiaHmZU2mT7ZSuYD5ktFWfr7UR6SFCsCTEaf8xPBpmGskjIr1ijR39nh+SOgmPTTUzIj5Vd3nDpuzS3LbGhgxMY1uk/LtHSTU3n5pJAsDi9v4SJjAE2StnAuhVa5sFRz62UBVYlRhikkTlmZxhQXwzEJyeQogwcjDLPMmJHRvTvgak9EStQCm4hhsoBLh/Ojsw80i9BzHk9TL5nq2BjkXyg/Wkxhl97wCuvp7rKOgwfF1+Il8cmcn/V+cYBahDV36AbiIkHLCKI5i7BEe05tEhASENV8YYCZoB+fgWbmNA7SPPgOmNF8gHBRQEupOhP4HJ7jfKChkS+jBktQ+Sg/HEUjK2Wel/KmmzMa755XKnzG+rrP2Nhgr1WWyVzv6rDxkUFpuyj/l0vAXq5yzxWoI7T1fQEyM1HALL9hLrLa4HHU/24+6tYP6tSIEy2vZSG0959Em/U3Kx5ct/1Sq21tteef22VTwwPRHgyLlqcuRjtYkkVBQl8/hFKjdlCYSUJ7IZDjkycBBeZ30EyhKsRoOSstgxknk3lqckxMwAENiKgqS3QhM90bLtlk5fKfi31yLipyHih/NNv05Lj0KRpTo4DMJ88kB6Th+Diewll3L0b7yswur2q0ivomG2UtfZxXZGWyNzXbUM+ADQ8M2Vhqwsanxmy4v9d9ryLe11YlwWJMwXTuuUD5+ZM/uQz8zwHoD/orIHMW9AD9EfqfA0HwB32kUQKEAeBIbiScURpTkZN/wHMbtc+FzkuLS/1Ua8YC1Y9GpTENCGuY/MoHLFLZxnbzq+6yo3sOWefpo2oyE8eRMjtXiAstc0IgI3QQaK6pi1tEmXpl65oExFlU2VBkGtUX8T9BjB4LYVR+1uyOTGON1jPTuUSgErpnJGdUJb6XS3AeqqXeSExBDESFRv4FV/F48UAJOV+4pLHF8sM5W47TVbzxMuFr5Idz3ntVdYW/lVYq2vGtNurCByAwkbzdOflnJzAWnvzJxl8cc9N73RPzfHmRiaWorkyzzfo76zOz0zadkpslhcokHJ9gSs3IWpN6xWxloq24hN1fIKM7/YIVFeWTVA649PYTL4mmYFL8pHjnieITlnNXrd9kqzZvsYfvu88mRofV5tC2hDT5mGZRkEGQ9XMmdtlnEQ7k5Jr17Tj6gKl4xCdtLj8uDV2GY385qoznCgu86MgYFzCEEScOCNXkxKRMDrQdqjMLFRUVqnypnZKQMZFApeP5Z/OM3k0nH98q6JWJfngeynct60BCjfYilEwI+eRYCLqXueimvxLW1NXa1Ny06lBuXR2nrErMyNdYWS/HtCxheUT5hRdMKIN6ZOtFmQrNweT6J2Ne+gIUkjAe9pOAtFx15Shjf4/Aw4plmpc4hnC4v7iQF2DKPI5PzDEnouHfX4JRGo6NnpmS28azJFT72deW+CwHF6JzUp+AufEUksH8Z0vBwpT4SQPFta+61QbPdNmJPXssJYUHryfFn4fiUPQeE2zwF5Nm4eWl/Eld7gNyn52ck5/OLk6FLzRBl4T58hnZzgkPFgPR2TESZ1WMDQ7uV6CplSX9n85zcmJMQqsRwWODCxQku6pcI8asRn3ZgCKSUqjG/M0DBc1xrKYYii9SNrYvs1KN2hCzWAI/W4QlMGsNdU2KWGLVZfW6LbLjB/ZZ1/GDNjvJJ5TEjExqSLHwUUCUBWuQ+J9eojrz3EB55ZiQYFaHunUBUXJMnZceMMejde4IfUINZkKxIhTB51a4x5d15S8gQSdhsfo3mOQZ09xjkprls2JX6vicqVTK0+dAuv1OjxcRMIODq5EEZ3suj1T8MGsrNm2yTVsvsV2P/FiuXrdPMC4FMMk5U4D8fe+Bfhcsy83zLER1w3TPbulmSzX0BHLzET1lyUTSTTh5iRe5TeP5metp8LLU6byhw4cMnFHSmTAhAyA0zGjzFZTotVSVE8srg/rjJRaW4ljmiiqcFM+yzCMC1NTUSNEV+NdPISovXxALLVhdX2uVjXWWkvJoXdbuzwcHBqzrzBml94pmgDvMJbYnMqnEVk83590UpM7BLFyg/jlxfjIweo9cJrjcEw46dEXLM91zhNTUNHsb5Eal645p7nPpsn4wcnytXOZ4IUOSngfMLyeO/pw8SY8Zr9+U8qM8n6unLK/J/LS5eK50Top7/pgqUZ60Y6bQrrn91TYwNGCHn31WfCHBFR/H4zqvc60/TG3WwTNmuYQkHnch9AnshHCQZ/Am+fFCTzDnXUSIk+bfTHwPy/7lqBCeK2ze8D8fI5MFZpEkWGVltWuuFP60CE4m0Qw22qjA+jq67JjMdQ5VcI2Wk1eECK2b69OTEkZGETQf+UQmlzgv804v+9eL5ROSkI/WM+o0NfFBB3WM0POjXrV1ViDizM1N2Yr166REKmx6fNROnzwmpmM3lkxHxVUpmXrQfkz/aCtrkZ8nz/nuDIGRWZhc/4XNyJcRkTC1DX3GNXpxapKdV2IoXbOWDa9gYhe7ac69RmNd+7r4BbcpSq/xSP3F9+nZ3sobaDBeUvw4niudk+KeP8K7opjNTM5Y/arVduX119tzjz5ivR0s0yqOm8/iTUZdRm1ZkcyQY2aX4jKSB/HogXSeF4oq0c12zHl+mZV3pYNFEivHOzcGuXZCAiCUwbRJhygTFefbg/DB5zSKNtkMI59GSrU7bcaRjhFDJrBM9kqEUUKTro7nFIc5tg6WlUoRjIsJFIBQKTajC6YK5WMxsHPIZ4CZ7ZTSqKip16hTbC1ty21iSvHd56OdHCBRa/XVDTIxzeraWqWMGl0RDXYct5TypLLsW/YXZ9wsiSDeXjQyoztV5jBG376bjZoHTuGfDFRv88fUIuhjp8KK1Ba2mPJCSDjBBgvLX/30JVD1kNqHuQjzwMRxzCljieikJT9dUy5KlOU46OmWl9MzP91ikB/3bPHPHYpQgkL4KTUxZde/6jV+duBzjz2sgSL6ii+l+nwOvCYXhVlylxeFIwcBgYwAXgAEnnT+1C+uEUvUqEyE3Q/3VD/HWNnB+y0gsJDfkA9E95hKyJdLGUV9IwuB6YcwCksspaXl1r5iuUbq4kw5+UBcGICJCg5nTCk/fGS0pQs3E2tKTPagayfFwcRHqzK5xt53TvHIFlJgNXUN8js1mpSoDstXWWlZpXWcPu3nxHtFvRELA6omilaQXgdmRIzWjmlzpATTkT2zLEbhSqn65T97KZByfaKSf0Jfh9Vo4+/oU3f9Ya3QLn9dmHcNdB3S8jw/zwtFz1P14KUmyuWeEYk6RWvvIe5ikM1vafHPHSJOQ0CiwcSKq+yut7zL9j3zhJ04tNc/kgg/csQZbYHAS5WdJDjXtJlWi2TQ0PtQfZnSQMsOTkgZUNwHYQMuBaRFYB4llTEuYSzwVz39neBZDgHQcxVGwaylaxh2n2WuQALiozOmRFJZIlJRhZ6WWWp8RAaezPcyPlkcCXcGdImu9PJVDw6FmJoahUq2fOVqH5kiH01aTYqjtqlJ+U1bZVm11axeLo1bbj0dp2xsoJPaWwr/ijrFy1gUVLLKYhKKjsF35312f0LbY/mEjsup/4sNlCmESRmJS0SjUtEwrHDRM1yXaoTKn0DLxxcboA/I5BL05L2DoDy9HfT0S0m7BPARWL8zUxO2cstW23LllfbQD++x8eEB8Vq0GesnCXxy1CfroFuEOeZ6FIQQ63cRzICuueUDC5i80Y630CnpUUNCztHJkvMM5OTFA/1LSQPhPDKS+AikzkWzx+MG9Dy8ZCkYjeADff2uvXwCxPODyT2SHyoxIkEsLC22hrZmKyuXUhifsJ7THf4qIMcuw9D5ZURI+SiMOGbrJMfI5wcKRVQmsPyIKbkXLkXC+WlfAkwb6KkUcxu81EA45iSmuarFXJAaPC/dy4jQDoRmHEjJVIJPDKr+iqE4orcPFAv1CRj67OIi/OSTXeIhvnt/h0ZzTl956pEfyQLhFGD1dUI65798SIr3ImEccsx133uuGF7vRTAfmARAKJl4AFz7UpiIg2YuryqPtAnhgnherggkbLy3a1IWfL8bM5x6EhSPGzAAxC+vqvK442NjdvLEyUwdABpbXlPlo/vI6Ih/GbW8qtLPLj919JhxYKAbpQllRMgzJljiGIvPgJO+Lpwr8pcxmMDinexwiOL89C8eMllBuRgWvBzCiyGEM/XFM79mp1/mCycvL2bqhH2Rvg9h0LFEI6ViujJmiRZmTe4TMNsXFwMZcOBNJnuVu0928SGGorIqe/M73mG7dz1hRw7slcxEbs+8PCIWzIX8ODGkvKTw80WX5zSKsvo/jcyE+2mrqribTIRCWElbMD3ngYIj5YDvojSzGtWlkVmr5sgf3kCrrqljhd/49DglQZT49r5g+iLchRVlNq0REs3tkRNAulz/y5wnp9ScdZ/kw4Yp/+ji+MiQ6hKZKKyl11U3sOPYRgYH/cOLJRXVrn1PnziiDhxSx0lLa4jjU0wXBFQXigpCm5hHQMmxtBg9ucAykkD1Ju/wnnE0AUS3LkC8fzIgngLVPsxPMFraZHaeuZ8XgZZpCLxJ/4X3tgEc1Cm5fm2br7FrXnGHPfC971h39wnntQAMLOw/QNAw6PgN4eDFglAnBtIw2tDlrJyw1VxXGYzXz4MweX0iAQb12eRoQsT/EipKIRwYAIOxPkg8KkC0lExw1vSYmPPTKxTGDDwvO/isrlApHVUymVmd4ioDslYdgomWixAPoNyymmq75vZXWll1uX8+CbOqf3DAj4JG+fjso5THyPCQlVWW+0QdNRkbHvZTY2QOMM45QyWVFZmH+ZgUD8zGwQjll89Dsd7MNlrWpWei4T0n7rmg5yv0PPTLu97MqpaWsSWSVkTl/vPALG2dR8STmPPQc2p60pH2irWcfRbil6UgPMfqgn/UU/wftp5SbojDHS+dpsbH7IY77rTmljZ77Ps/kBU5oqqJiwLfAuk0S8V4OeeMKs4xfe+0iEGOue7PiM2Iqh/f+ikNipCwDsjMd1pUowQyrZi2YvkME3GWHW8svJKXTEJGV3mtYsAKtw4wpYNWRg2Ql/oyQv5TnOrqWl1L+LEKJMSZ5zEEWKITZcykKMb5ljdlKz823syork50lEB5NPs5PTHtBzvCIGUaZafHhq3j2DH/nnpOPeYhz/IxKR7WTH5YNk2xXISSEhQM65saKYTUP6KCMBY3EYmrXz49hbae4lBEhbFyUYQTG4/7zwbjtIzaD9JWTPlS0RNew+2Ct4gT+nKp5i/xZiXYHMYYrZ5IuBP7Mh1fgEXKUuob3voOG+wZsmd+9CM/u32uSIqWl7ZciJLTJ+FS65qMaq//cU0+CvRB15vhiF2nxwEjiJtCjOKM7nxwj9GXXWMpadCgQgoKZD5phOLES7+XAvCPHipr1snxmWFukGUatIqXxi81SAOKBGJX1dXJ2sD/YRY7+zxAVKxUhxicl/xR475ZRQqFlqZUv8aWFquU7w3wwv1soYRdmhmTPSVftaBSz2YmrL/rlNLyamvUlmTw2sZwIUDJSHBzkLAoXRhxGG39pBoh69acYsMatfdYpoz5SFPZgcdsPvcsN+JeuaTnxf2JRrWDtrqZmfQ8g0kQeCaL8GrYluwvgTA7r7xZ+/dVHY+XB7CnkFHbP3msQQckb7dC4yNyDkQJi6iDlEppeZW96f0fsKeeetSO7Jd/7v2of548odwFIC4HS4aoKhG6UHih3MxDSL440HD9YfqC/rE5fOjwh1k/KcbzAiNGRjGwsX5ycsJqa2t9nRshJi8gVCcOYf9ufW2dVZZrdGIkjsUMhGD5KgL9EqaO9UMWdcukHbPzJ48fl6/U49YD9SkrnJF53mcDYxP2qre/x6551eutbdVq6+44YWODfcpJdUuqlAMP4niukE6nTuAkFRDaI9Ns2/GddT56QGM1h5HFoyhN2g7FSmHkh96MNpHrE+rzTwudBsh3wrNcXAzy4jqTRxPAYSmO+8gaVIy04Drr6D7sToP2JYy+Ss+jpQD9Viz9XaxOSmlAqVvWane9/a320Le+ZX0njmgQYQcag9BSczw/CPIIng3mbYbJB4iDgMW1DWFoQT6cMDkxIZ9k1Kb1WLSLzjbXMFuskX9mfMpKKsqtsALCawSDiSP6J4CYW53CW2vMA5zp6hQR05tr8oA+nS6akXkkaitNaWWNldXWK22VC06FlAraPSUrY1adOD4xJzOezzUN21jfgHWeOGkty9dbT2+fjQz1+iz9XFrJ5ALcKO2cg86hFw/UQOYpHDTyMOHjVo1+UZTQnVEfFyf/RYZ/PnAudMZCWjgu7MIOyZGRYZuYGHO/fUx9P8EHNtEuihAmRcPk8pJBEs6ZdlhgKbpCeXBc1IZLr7Frb7vd7vmHr9joqVPSzfDei9tXQR4Xsjp4HDAtchHyf0YxJiHmjzBoRS9I/ybd5MXnxk9MKwQRAmIz0wwxyFtJPH5S3myiQQGgAMcnxq2cb4+rLLohxIG40SRgBArSyDBjLTLP+VRyTUO9++CTY+PCMX/XnPXz6YkpmxXy8stAX6/NyeQtU87jw0PW19WhPNBOyjddzsVD8pQCycPZAglyuFc9fDVC19H72uxG4yUI0oc4sfj/BJH2Bkx6nj/Jdr4Iv+Tcp18kUQmRIo89Oy9Uls6D6q8QBmDJXn7jzbZp20777ne+Y2MD3bJ4L0J554kZQUtjjroJz9SOeYiByKjJ2eaMNpjF1fK3+SQRQt/W2mYVNdUqRPFcA5h/lJCRHnUi8nsZAZLyZ4cc66Fs8q+trnHzKyceEq841NPrKkChVMnHZk92Y2uzn9fmr4yOT0rJz2hUl7JQ7M6uLpscnfDTW48eOWS7nn5CeaZ89xvvwbMpJqesc8KF0hJOG3KRdWpxi69p81ucPugwHHzIZJofhOjhPxlr2heE0t4ZTHq+ZNovHM/3W2BKij/o86rKKv8tlwtXU1VtVWzIEh8kpV066j/4D4MgFk4Y+9tvfM3rrbVtmX33m1+zsZGhHP5lRSgsqb3YmCdqyeZ6vimAULPeSzhLUhzLxMZ9tpWyKDgpXq1qafL1WSyi1BSTaEzITdrk/6+994C366ru/NfrvXfpqXfJsuVubIoptjGmhCTUAIF/AqQRZoZkkn/KJJ+ZkIE0AgkEEooDwdjGDbCNccMF4wIukmVbvb+n13tvmt93nbvvO/fq6EmWbSCE9bR07z1nn13WXnW3M9gvyzmhcqM/kTmqSBYgvzyfK2u2++knbWigzx2zJODIJh/cE1KeaKxC56y0oMSqa2qtUMpnTu6tj7jrs7SmwoZVj9nJMcX7nCJ6zPKZdtKD3W1HffAtwIncn3ngPvOQcURXnuy5KG9cRJ/T1m9ccHoEb8QvhE5IdQj0DrTHg3Hl+Z8IqH/gpecP0HRhOpP3jPiM8A73m12M0NjLTJUNQnP/VDpfs8D9FxE4fYiXaU7OTNpr3/Qmqyott+/feqtNjI7A1LCpuhcOD6GFQloJgR9nzZTqC4QknqWJATMseQAnjv7CPLm/BiYVxwQC8X/IHHeorKLCOCLZNx4UFCqenFEcPOaWc2ISd1hpj69LGrxzlICTYXoVK1MMA2qnCtSNPFAUpeXlvtyVQUGIzLnsE+Pjlq+fCIwfjKC01LW/v1/uPGfTRe0+tTiN1sfxxAAd0WrMj7ONFr3IyHjk2cwjo83ZI86QjCk/xhf47SPxcuVhGM/3ZxBDO04+eh7HJEhOR7v5xpoMBlZ9Slb96Lyo/uOa82gCr9Hf7MDjHnPi0R530VluPhCV8DxBjzJ7k6P25spTkY2yy97+bistLbZ7b7vFpkYGfdcd726IL7iKeA16pS68AHB5XSAjFc3NgBHA6IzmMsLtBNRfYH4XRidK1DCZbJ8DzmUPstLLyPuCm5HRIbfkjH77ETjeKRCVZyNtm1kx5oBzJQjRlIa/W8oZ5XigY+J/CE5Y8cWoaa2EGvfM6ywsL692yz8r93h0aMAX5xSWVanIXN8G24vXoLKcUVIQ/54JcXplYwTptimLMIDmb39Vu6Cl3zgB8lhAvyYXFYQ2jAbzOimahRKFSWhDOu1PCY+r84JIoiTMhqz7epS+9naLpiwzhTehM33lfMl3Hl0A3HCKfvAsYRKj/Yy2wyvzMzcAZc6j/0UNzAS/TQjmUqKuivJ77VvfZqVVVXanBH18pN8KPSxBWUd08JVp+jwxnx0P8XbGIbFeVCyFGe46LqHPMUrbgSn+cswY1CAPNQaXY1oxd56Yzw9gKNAzUFDAmzNYYpqn53JyZeGlzaQHbEZUZlValEc8T/2nTmOes6S0xDrZKTYmd0eQTpNGETyG1G1gaFDanYGdaLAOK+6WXOk5NYYYd4YVcfIuyqpqrLa51fKlbWemRm20v1ftp4OSykpC0mbj/H1ODsGiTEvJiZfcGmemzaz/80K1jkMVWUmHcpvh0EXRlHvOjD/TGKdBHLkXp29A9ST3FbiFlX0of9//nuqvDL48ZeQZIXwinmNftk8Fu+cahaXzG2ICivInqCdMFn2P2gnw7rfXXPVWa25ZYt+54UZ/q66Hs6FsTx///uIhPB+X6wxLjibzOVj99LR8xpDgF6scQMltdGzc43R/11UQLDEhuXPUEnPXRRCRDPWovw0CpaA/RuNZFYdpUlM9f0bDsVhMp/EIkF2POKpEx/HRMY9tVbrjyPCwa+djyr+yolK58+rcSQ87SgrLbFz5t6xYblMz4zbY0+lWkTqRZ2hndlkLIXXgMwwAQUfmtP1+RhtId2ro2iqF4RoDdOk0+s6LCv1lhUrDqSusOsSy0NvpdC8RZtft1DFOjxMgVNMnh24yY1PEWBBMJL7iXqA36GcQLNBf9GfApPveP0JWu0FLyqUPfW2Cvofn4mWeCs4qTL3oNZfZ5nPOtZuv/7oNdnf4GXlJaU8FT9bOgNQ/+i9C5GFBcBdIxI27FT7wRWfJQo1MDFlxkVhP9/NYTZbK8piYvay8zFZuOcdyS3ljptLPMVqsiqgmZEc8hSDoig9++X50WfkCeQTLVq6RRa/0vBYCd1WU2czkhJ5nUIW65tvYyIjlsNxW94urq6youEKu+rhNyDJM5c1ZoRRR/ZIVVjBTFr0McW58nkopdI2ewhNCii4zDAAJoVM0pz1Pr0xAMuJzvODJB1/idUnXibJT5UP/MG7ip7yEwTrRdoHaLwyx/BPLXxC4n9TOpOfgClxZjAHHdTH1qb5MCXd8LCgO6Xpk9ZvjCwBf4VnAMuToEAbw5O3NBKiGVeeo8k2Sgatk1W++7ht2ZN8zuhGFrciQv1E1aMsMXBiCPEbVgn5SHjmMTUQYhwx33dPrWZWdgThMYPpalNJdHbZ4qhd8NN13PwmwqBBo3969duTgoWgqgUqpEO8Y0oS86RARFQbNkSZl2q2ivNK2Pvmk9fb2Hl92AlJnrHTUESKe8hsZG3WXjjLzi4ps2fLlVlNdI16bsRI8BZVbXV9nVXU1Ntg/4LvlktqejeTpB+l5aKDfUixc41gqFq1kH/J3akj71MrniRyNlUYJEKgelfLFnWeAibpO+FgI9457PvXMCTGWd/azp4ZJbT0e4VHSR4OTUtZqA/X3DTcJ6U8FVXoak+6fDFFHrN0gbOUQRa75u8cxJKk0C+XtI+pCjpBiXXxda4u95zd+0x645wHb/vjjarK8WOm1SclQSHsiRD6yr2W3je/hgEc/gFSiEBDyKpcIlda/IndxVE87pn+DgOLwsfEJmxCy64spDEYwOW2VTQMlpWW+htzj45hFAOL5O7rVUNP1bIk8gKrKSl+PjNu+kJvEPVriG2jI22/k2BQj5i7j+i3lgfB1tLf5woWiomLF7xz0WCEhr7OR/n6bklKI2n58WbQdxcWgD7992aTA52VTvzl2Kvu554eUq3xeIMIxYXqRUdDogMYCKWHRaFICq0/uMQCV9PyLi9ltTEZCHPbgQ4NCeYOsWozCkuT0P2mk/1Ub0TLP13Dwm75fyHVG8Py7c4poj9IsLrJf+60PWfvRw3bnt2+22bFJK2QjdKCV0sXzWAiDPFIH6AdSP65F/EmiCJmfT/88VXAtjfDM5dr08IR17dmtRo9H2/NUSh4aWe5zVWWNL0rAfQ3CHUFwSeKo+3qWaaKw2s2nR4TE1jMxl4n9ukH7RSDyyJqi2zwftXGGkfycaeRdkGfF5YXW3XXIciXkrMLjJQFTI9PWvGq5jQ0NypIj5DyvD5UDYu2n1BaWMLIWTc3FpqkuEu5UOv2X6sgXCtiObPf2VJFnjwfqFTwo6BimOJl754RbaMb9zL45GUCjpDpkY3Kd4uBrANSvhDYFBXJdMXt69pi8hxPNH8/bZ6WFo8FEoN0J+AIBWkEzXy8iWs6o/rQjG9xFFrCWhM3MubMSwLl8eSrH7A2/+k5btW6tXf/v/2q9R/b5OFVUXeUj2YJf/UIKfGxJ+ZHlDGv/1Q5dcvRTlPRHSAOEulB6QFLM/zoFcKZQJTycx32ZHLGHH7jL8uam/CBFCqHxWFI2pzBf7W58jL5RhSMM4N+liTiOmYMPfBWbfuuGNwAmJQ9GP8Na73SWtJb8sLjko39MpflABUXofn1trdXU1rjFx5UvLi2x0eFha12yxKZkoUeGR5x9mV3w6RSVybSf19Pz95K8UH+ZvtoUOvpnB6hkMroSVH+hyKg7I8rc8TCHb2liZj6XjKcPPB3mqKExawb8undUMngfpPBkkE53mtWcL2fhDEJd4Es8TmgYHRAi3ozxOjBfJ5RTrk1MztrqDVvsHe97v91x2832owfv1L0p8b88LslWjivJzPL5xYwNCgGe85kwrnve0X14N8iJX0ihpC/26yRAhgiAV8ItwrSNDvRanrRLeUWd5bEcUzkyxTM0NGQlZeWWL8FnEUCoCOVHg3OZ6PZQCeDD8rIKa2s/bKPjQ1Iq8/WSI6pGFCgsoJHRVFx0iCKuS8p9ccTFV75oOh7U7+KaepvJK3KrPa3QgvPeRodGrLKu3vJLSqy3s9Omxsf1SI5sEB0hi5+qEwNZ5OnlqC0FrKrR9wyr8oIBZZGNXvtTAGgU1e+UERqpGUWF+XKamH9myysr/8gnYMJzjtlAPZPqnwnuQQjDKHbkZaRuHgfz9E1b7BgvxIGuCXg6Ftu9W+WdUdbzAR7RH0qfgWRCTF+liHGIAXTmZZ3iXhfY/OIy+/Xf+e8yOlP2tX/9gg13HrFCWXJScFiqy4nawjn15ImAI4NsDOM71caTCI336WqajhBQqRRmuOsg/RXolIwwOill8RTjjQz0WVlVpZVX14hp8nz2bHpy0vp6e31gLr+gyCvmfCBIl5WRZ4ReOX2y/Q8BixYXSEHE06WepZFFzJnqExffl4YKvJH6DwaOpsUiLVpSVmmVquPYyKgTv6F5kQ0Osnsuz+qamm2wr8+FmTbwRpZoLhYvIhoUDCPX5B9ChRcXVc9ETEqbhNDqeSJ96DRmoEuCl1rnwAGKkUXKSu+YVDaYXef5uocBq6T1Fz9X6H8im3iHwTpCTt+zLuR6pIOcI1O0VTgoQ/Xaq97oB1B87ctX2313fc9yWF+hdHA0px/BdH4Ksn9yEEpxxNtSBN5vwmgtBvmTd1SPgBnuutJEnydBSYG/7pcX2/V19djyNauturk+el7/M+I+KIs5yUCVpD4sG4zDcfn6RYRTFkCfPojHdEBqgCGeDqsduSmRZQVxU3Tb3X0GIUiHy44yJf5kgU1pRYWYd9aKSsutvqnFiotKRaBCW71+k9eVMMA9FdUXIlLteN3d8vAZr08KoUnApPsLo9qQMWAVx6T0Lz5Sb8IdVCsn57CajAFU1jEQriQ9M4/z9Y821Oi3L/GM1kEwIBQGhU6G83RMvh/H06d3JhLWvRj5RHI0n48o4paddR/Q0AdqVVZ8MxSMOiH+rGlusd//wz+20qIyu+6Ln7cDe3bJesvoeI+gL/R/qo5Mj2J8wIj2UdnpPLNQlnz+79QATaSipUWmJ8YV405JO5dYVXWzzWHpJNQTgwN2bGTYpucm5NWLYWZ0XXScVWkchhcGJYAgrJGaU4WkBZmyKa2QZ5BXokvzQuZAGjGQnwoj9EEIobiIf1ak/5SFmFQxNeu8pfmwwMT34yMjPm5AnfMk4CVMe83Imk+OWufBnTbOUlzVQ76HFeNN5CjmltkGeQEeSDsSIVBYiDV014/KnhKQjrAjG5MKw0kjjn3pkLfZ8JmXyyKnYvVAgWjGkmFdzu4PB+rJGgGU6pQ8K15yOSFFHQ2cngwi7kvRLEbHJEh5po4p0xXdOFXI6qOon158CHwdMBp/UIiiT0oPgJDmz4iHRd+p2Vw79xWX2hve/X7b9sMH7YYvfs56Og4xOeTtRFHkS7ALxNtunfGOYnnFgTLCX4Yl9+Qpui2EAfqHBtzSDUugq+Syo1nIY6C/3w+NmBwf8wYqUfRAqqCkPKmMTLAfSMgzS5YukYtdmpw2Gz1fQN/8K54Ar9GdVswy67Ego7UMuvX19doAK/EYaZbgP/X4435uO4pnXK488aK7RWKERLdcuQf2OO5eFsI+86w0j0lpTx15Xrn8RJG1BhyRFC0nDe43qLu6r3qpreHopUIpUmZajq/7ieixME0y0yanOVV8sfI5EZ5q/r6Xg5kbfYbl2H5dNC2Xx/mm93zILnr5pXbTv/2TXfvZv7GRwW7Lk1sOBI/SIZZnQNfDdEgKg/Q5cI+LovmCCBBbDfVIYHr7bHxCMYRcErLDwvd29/g02NCgrPnkhI2MDDpzRI4HNSGfLPeIRsodYeQ6X3m1t7f5OvOMNIlIfspZ5bpw4hbJ7Wa+nUUBHmeqLDwCvIRFi1uttq7OeOFDZW2N7d+91yrranUv3/o6O2WpMdlspaWqWXX8mcDgov3k0F1G9U00xiHC6DPMEeP6hPCIQz99RiTlVv4CM5Elxyw99jl20Yg1DE5PZEH0I0SC1vyemhuxpZs32W//+d9Z67JN9sWP/7ld++lP2EB3R8SfQjF99GxWOdlwGu462kqZ619fd5vNTg5by+LFkVsnhuBGf2+vFerr9GC/Hd2/3zp6OpT7jB+ARwreDe6onFziAX0QE7PRxV1reQmTo4Pz908AtNPnfPEiEHQRisGKssoqKygusehFcLxnjZHPfOsf6Hcis2utpqXJRnsHXKkc072h/h5Z/SnPB+2XK4WRCLRTqGzTmAjZ1E9hcOFODygM2v0EETdcyLJj7w88M5EALw5SZFiWBAjt9TYn0CMRdDlN2xS9HU8VksoBfxoAffinT//LZaCs0KduJesyMKKj+pUjynwr8TF5tIxtyH2fFK0vedNb7GN/+ylrWbrMvvCJ/23/9vE/saO7tolHRVOWAWeRRs4Xd9J/Ge76qQO5yi2X64uL1rxosS+lhBFgirGhfhvp6bKx/gHHegkco+EsLuE42yTgcvQ64cgbGJcHwGo6P/jQ7x4PXOWuHx3FJyPswdqID5kDZk6R38TmQ0PyLCYm7OjBXdZ+YI9VVpa5gE9Pz1p1TbX19vcpxJg4LV7IYORThPgz8WedGU4iOD8JoD5MBTGAiYUhvmYAiPEOBpRYWYVCjuLM+Wey8flA+rnnx5ALwunW5VQhKf/Qf1xhMJfVknwPqz+jqUQsd3QfuhYXMQUNnaP5ctz+PMmTTz3mldmlb323/dHf/5NtuegSu/HqL9sn//B37Ud3f9tsYtqKcmQc4XuBCzyFpfC0LDlu7/RYv2/syC8ut+rGZtdMs7hxssYMyB3YvUPWuM/aDu+XOy+3W5WIFtEwf6qGpkeOcTfcN/BpMAburEAKgX2+viVV1t0tCmIcYVoA9OmHHYpIhSofYWanEptjIB8MiMsebc0sNI5VqmlqsLHhAdv9yEPejqLyKnkMI3LjV6g9fTYx3ucr3I6pvnTAKUNQp8JggZI63yFYlQREXbEGAIyiu0yEUEEJxPHFBOob5nl9sQeKMlUONTyuTlwTnTk0EUuEx+4dmtC+OKTpE+jlWc3T8ZQhoZx03sKXAk6Uf5pOuj4jWYA3EWiuSX7Fr1N6WL/FXNGUrXgW11vgeekfQs0WYo4oh+Ici5YrA8hA8py8gPNec5X9wf/9jL3vt/7Adj230z7xR79n//6p/21Hdj1h+RbtgFTN0n8ZlpwPOidO5yREEAdlxYfk+tY3NcoiVnsFYYbBwQEJ9agLKC/d44jlYrnN3ukUqApMTEzZ8PBIBoHQZDAWVtytfopAXmbKLQzI4AQng/DJnCR5QxS4xOshxkRj4sazBZaoEuFnhLOmRvG3yji4b68LM17I5Pi41TU1WU9Pt40PDvmpssT3vognVu7PArLSifGNbExK+3wRkWWTA/kxzxs223B9vhyxTdZzPjcrnijgbP4CsZmYlLl20qtDE9L//CJ86afW0HbxrVvuQEchc9oYF9ANmngwOw+eg44gRmpKIeSsfHCRUiBac0391LxihX3gox+zP/v05+2cS19vt9/2Pfv4//yY3frVL3iygJEKSUHII6YQE5HFKr0S8uHhYatvbLKK8nI9ixAh5EM2KSGmQsxJV9XVyg2J5gl5Fs01wTz6wIAy07+o5l62uy2RzEaut+eqXwQuKSSeDvUQmby+XOOE1uhJ8ZsI6ILOD1ckkfVn5JwBNwjtwjI55ctaORqqrLrSRzX7OrtsYnRMCiSyU6GsF4rxNgRMSne6mJT/qSJz2WzcYTCIDRjsGuR6UjkLIc8wIMeceJHCIPLx03LJW9fjZZ5O/qeCL2XeAbPzhw/5hI7Ok7qfviZjFX77K6FFk8DTnjaVRxKShvScgkNaX3fAmQG6OScFMSOPib0VzHFsPOc8+00J/IpVaxSK7tfD83Ccux6E7sRAxWZtpPuoChy32ublZoXlfp0jdUb7u+3Y+KBc5jndW2blTa2WX1KpZ2RRETi5HL097ao8VVPFsbiq9DGZz6m5SR/FtZljVlpS5q9XmpFbPynXfUo8MpsjzZZTIKuNskBxiHAS6HCaRxQzKj99dy3ICIRIEIUEUhDi3VnlW7toleUW86qkUatdstRGJNTM5zcuarGuo7zAbsoK1UZcK17/y8BdmvJO/VOEbBWdhWQbMAD0D5gI8XqcBiK/hC8grjUuIFNjnCOHgk16JgMTIF5nkL7wfQRqF8tXeaUR39mZSBgWFs6kafF8IFaXdMhAeSl88YC86Jh5pKbRngh9TsuzEY/zyiuWnIbyMU7wYdR9GBc8XAygfqaaml3PU6k7dMUr9fMBldTPC2CsRN6zolv74fdutU/9xZ/a2g2b7Df/+C9cnsPfce46DB3jw+NQT8hyTllnZ6cfxdPS0qJOjKap9J/i8BG35LmKgSvra62uvt4tKI9GSebsaEe7x8i4z9423eQ+lty/K9+hkRH9RnAVGzuFuC8CE8+IaOHd20yZwaQzuPcicERcMRduOnkH0HUYr7CwyFoWL/J58gne8FJd7dqWTTGLW1vdZefAAjwOCOrLE/UsA4yU5fkoOycf318kTLFr2i0Gw7U4khZ3Lhuz8zsO/S8qB1eP9vgyZNHJ25SASeVk1wdMrDNCqEcC4rKyCw73lVcTTbHRSJ0fT3MqGC836f5LgaE82gfNmN+mPcGl9nvwhujDb2g7o988y1RzeB4MecbpGa6dDNnRxtQZfVYuPu45ctC+/Pd/Y3/93/+Hr5T72F9+3La88jU2LTor2zRmWnL9QzAWQl6ux3pbzmArkqVtXLRIRhqtLPUmYRmWG8792sYGdWie1dbWuauBAKO8sbLD/YNW7MtWVXMvV0xKGgSVs8j1WVxS7BqRBSyYAQbnEGKPrZWaQxGRaI7TyZPwTklgvQzPiTTkrUept+rB3D3nq6NcBgcGbUxhxVD/gFVUlPt7y/t7emzpylViwGPW19vlLlA0T6znlQ/Tb9SXUVIfEFSZwUPIptFLibhwvrsuC3FaklDNcKQtuJMzsqb0oVsb3Up6JmBiOQl1OlWkM6LR+XwPC1DduPLUKym91w9M0/knS+t5hA9UE333kFL08+8c+Q2ddI3BNfqG9Jxmw6q0hZbykjakT0TPWOngdsrXZ3Fhjg11HbRbvvIF+z8f/S27/RtX2+VvuMz+6FP/YGe88tU2Ls92UsYvbzbaWRj+Mix5gOA+gNmFIzxToyMSmm6ra262wrJyaRgJqQze9MyEjQ0NydLPWHlljRipxMZl9Yl5IQ7TbMOcjMqyUsUZLigqz1H/EW/I33GthRtSLEbkmCbpL69oIW4lGhR6px5irjZHLufk2JDySykEVZSZbpgCpcLxsSPDA9K201ZSVuEHRI4PDthwX7/llZRYTUODdba3W92yZVI+7EhrkyZmEDByPeNArM/LHxlswhPw1zVLVb5gcCY6faSa2Qgf8cmqP9b0s+CH6Rn62t9Jlrp/Ikwq53lhAmTQU0l8u65oipsbrZjTfZiBLBL+flIQ0QC60o55xGLj7TrfSUtFVj1HBq9AbcFNVy11LZtvsiHIFxBkK42Uo7CUo7CKhRNdHXbH179kn/joh+3zH//fVlBSYB/5q7+yD//5X1vrunOlYKJQGM+zUOGRzckAknUKnT0DngrgOne2H/Z3Mi9esUZueYkyZcCBY2fmfHMKjkmh3Fw/7F6Nx8VgtJqBh6HefmmkyFX3ZbCqnMe8+u5WUoKeo04fHh5SxyOwNJnYm3kZIKum0F7A64thECwFtGPlHM9SDiOUy5YtV+wi7SpCcI3BjNHRUXfzG5uafCkudWQgjqWvHAyRyjoTlDmam3Jw+ZnrJDbilVDRYKGqRJ2FPw2IMxdtIBShjuBPp0YnBvo1+qS/8qwQftF3XmfFTEvEmFn9/RJDXPji4F6ihJfDLcCcXELDOXl44k31dfZz4Xd2XknX4kA4g9z0Ht5rN3/lM/aJP/ig/dNf/am1HTxgv/K+D9uffeoL9oZ3/roVVlTLarOhSkYm5JnKF/7mW0D87NhPQRZz+hpu3ePP7yge6Ny3T9ohzxoWLXGh4V3kObnFErQR6+o4okbP2cjEmNXLlV+1Yp0VlZaZv7ZZmq63r8cKUuvGZUw8V8mgx/nHjkWI0uAiGx6AbIGBuCKrW3c0GGdoMWLPAMiMflNf6QyfX8RbgMEH5I7P8G42aea83HwrqeZtq4U2OcLgYauNjQ/7KTerNm22/q5Om1bYET8MfyFwpSFlhmZnrnhyinPVRHxcLtGP63GM1HUWvgAInYzQMPDoC1jElCxYwS3/qUFCO+M0iHoqE7nOICBjKozBeFtSyvPFAZWRhYF+LihpUF1VF4SI46DdO4SpuEO6VNLMZ+b7Ig7hGpd90JFlK/IuQc7Rj2aCZm3HtifsS5/+W/vaP/+dbbv3dutvO2SbLrrEfv///r198H/9H1t65lmmYEt8rhz8YFTl6W1IAuoQYYbIY1GZe/afao97KinwCoqZ5fdZx9F2q66usaqaal3kUQmSsuo82GaTQyN+BDNvJiH+7e7ssGMcbcskoTIZkTvPvDl5uRupmBvikdanCDzOUT1wg5V5qEe6PqDXMOocfvu8+VT0IofoPqBaKR9+IvxDI6N+Fh0uNo9hhfnCvH5jc4unGVDczrw/Ako9GSTEumfXYSHknWwM1sGy4WA9vscHp5KeOy3EExKGedgJKZhp1Z356rDk9GcNAw2gSdL9ONIu2sLgVZh/5jk0uLPTS4YSOVntyWlOa4nm/7l+KnVeCF2lSKjxAgvl1g51H7E7b7rGvvq5f7AnH73fqmuKrKG62I7u3GaL1p5pH/rzT9oVv/IeKyqv8QVebFEN6xTS7U+QERAyBcwYeEPHMFgA+HycMk6DHsSi9vZ0W4/i8frGBquqYGpM90A9d3jPXpubnPJBFYwg8+QMTlA5xuakRWwCJVBYJKFSpZUIS0NFyYOXI/r2UAmGzy9KCNWmDIzKoxWqLYWoLJRF2l0mK9LovrvvKpjX2I7JsyANB076tJueGZXQc157cXm5laGQZMELqiqtcfFiazt8xM/NhibZdTgRkpb4h+9hfhN6QkfflJAauIIOjrgyKQyDXfH8ToYeaylPjtriWeamvf+U9/Op94uKoR3x9oX2ChOfWQDDM/CU85V+x2l5uniiOpEvnmGuLGaYn+a69+0JaHqivED6iECJvpmZGLUnHrrbvnH1F+z7d9xmxSUldvErL7XKqnr78eNP2bB48fxXvNLKK2rt7u/caId2Py0Ziebe2f7rA3BZ+Z8IM+VaF9Kouz5FpU+OxM1jPTpz0LLerkGKj1l3+x4blZWraV1mueWVnqEfHzQzYj1dh+2Y3O7Csgpbt/lsCe2MtFCZXHzylSaWSzw60m/lEiSOSWZALU9a3TWU8pkck5ura1MS1vxpWT8pBq9aJLURSIi5nidGctWIfsXqj8tdZ606AqM0ObkqD6LLx5gcG47iU6UbbjvoymF0csbKSoqs5+ghyUmOVdQ1yk0/ahMzE7Z29RnWd6hdlng0ci1fAFB33HnfS6xyM9xPdFUK09s6aU8CBjc3uLrR8VeMonJSiCw3upnOeIkxXo94/dIY2uHpU+17EcFjVhkGVkVCRxAaZ4d0EecEJpnH+cE0CBkhj7Ji0t94o0v5+Vzj+RND5H5H6CWneJhiCZmY/ZmZHLcnH3vYvvm1r9j3vnW9+HDQLn7Nq+01l19u3TKUt950sw31D9tb3/le+9BH/sCWbTxPFvwc+8Af/5UtXrLSvvKP/2DX/PNnbKSz3Y0k1Q5lzoO+R1pV3/DCI+RywAxLHrvuwGc0Iqu4TgIzMzppXfsPKdY1a25pditJgcR+nRKeidF+P+a4rHGRldU3WnFZiVXot++XVTpICiWKJeCBSRxSlR9l0E7lDMiFxjWLmD9CmuDoDQRTz7rbPyPXatomEXalpcPlqUtBsWpGgiUrPj0l5HCIjiPSOXKjpVUZLDx65JCU0YgtWrHUBjp6bKSvz1rWrbRx5dfb0a18lBHtjNXldJG64Mozz0nMzEmltMlblJA+A9Vu2s4zE374opixQP2iPIP7+5PA4G6DifX8CSJuPLRESJm2DTxDqAJ3ZNcdDM9CN9IyKMtiKmhJ38TzT8KMfJSN75qUhkWoJ0eG7Ec/uM++8aV/tdu/dYONDQ3YBZdcbO94369bQ1Or3fqt2+zOb99qZWXl9rb3vM9++dc/YE2rVxuvDoMfPDIX3+VLab/79z5iv/Hf/ptNDvfY5z7+J/bZv/pTO7jrWdU7qntGvXTpeJz/y7DkSu8IcAmQg2Czkkgm+XMkrIf2HfC4s6VlES00ImeZKettOyr3dsJyJcDLVq9h0Zpt2LxJhMPNYlVOgU1wFrp6pLCIbakp1eRA4TkiUp9PsY36QpgpZc9oa5aLEqUWpr7pw0c+Z1XPKXkh3uqocR5u5MiVl5Ye7x+0XFnvKbnu3W2HbGp8REI/6XvWjx46YI0NjdanUGRU6fILS615iVx2XZ/Vs17IsTwpN7ls4p6M+pwGosg8LsO663eYY3WXUPUP6eLuIaEPS0RpNa4fz3vz/4sjNNA3NzS414ytMM7DvWgaFTc7+oxQN1CwhHdSmL4TDDOpjDg4BMRLzFeXgHynz+kLFxjpVaZyi/RI98G9dvcN19lXPvMZu+OWm/0g0Itf/Vp772//tm0+c4vdf+/37Wv/+kXbuX27bT77THvvBz9kl17xRoWHtfJWxcFSMLkyOHMqJBrkVeasYZAMDcp1P7D3kI0OjFlJSaW96oorJFervQ3wSgYNUkAOAZ0uKfSwLhsRkjiSLyPSA3IxWATT0NpqhXLVUZzMvzJvfvRwu9XXLfJ55+LKKl8EgzLAvSJP4mBeS4ybFY344t5wB3HlEyEfsKGuLp8fLyjAjU/pIJWfRv32OsmSOOgC8/DrNp9pBcWlUkhqFJpuRm4/YYYeYiCt89BBHy+gviNDo6pfvY2KkMT/B3fvshJe/l9ZZF1th21ufNKWr19n7e2H/b3mytIHOkB+ZNTnNNCtiFsbVV6fYdUZB/6NT034J4OgjkrD4B2MyPw86weS8vwFqn9EKx8clsBEFloeR/CY4BmRPhoInfPZkIjuCBsrNvPVv3k2I8s8nSdeLMi1ad5CU8iU1jEb6e+wJ+6/167+u0/Z5z7xCbv3zrutRCHeZe98l73/D3/fNpx3pt3/0H32hb/7G3v41u9YdVWFveXX3mHv+I332cpNm1S/Inmc1FBGQ9qDM/ynJVPTuRy2km8l6tfpgS578JZr7B//6IP2Tx/7Hdv+o4fsyve/137/b/7O1p/7cqWLBnSPa7vLQ9S+JMScpn8qvWMAvueKKDY3LSE9Znt2POuLTpYtXylrF42Qo4AmR4etr69HMXux1S9ZLiHmgAZGyyWIZE1eqgSajlF0f+GhHozHUSzOGBsZU8vVBWhi/faZXZ6Pay5PrWdVdWWp+7LYsnJFlWU2mSuF412Yuj6tuouAxP3dEtjq+hpbz7vZ8oqsor5J9S2wiopS2//00zY2NWN1Dc12YOdzvnl/UesyKYpjNijFxumZcrBVX4UdwnRdXiRkfcCYFA5WCGtE68bHxqVEJdz6HlZO4QHQruzn/6sifJGNYUCXPyw1NGUQNKKduEE8O/9bgsEz6AXJc74yLc6Vt9ffZU/fd6dd+4+ftE/+wX+z//iXz9mh3fvtvJddbB/8k/9pv/2HH7PWxc2y4t+0z/6v/2V3XHOtFSvPt/7K2+w3/uBjtlkxd15lnVxvKY9ZnHAVoMLx1eYkqPwuliIpzZm2zl3b7JYvfMY++d8/bJ/+s/9hjz10v609+yL7nb/6e/vQn/+1LV23WY6HWsNYmXJIajsykY3e2BTmvf2d7/5LvyY4emivNTU2WENDvS/3LCwQczGgk1co6zZmP/r+d62np8fOe9VrrUYCwfrkYtW/TwLUJwvMMcyLVyzzE1mk/qy0olLxd7lrmzxpxO7uDutRmhWr1lpBUYloTCVUKXUKp8Y8eu9tVlpTa/XNi5Rfmy1evdaKZJ2jyqZAX4PrFTqn+8hBG5KCqKiqt7rqWl/0Mjo8YP1Dvda0tNV6u/rswNNbLVcWsphFBBPj1ihLXrdquc309duuZ5+wuqZ6d59379lja1ausYqmJTYx1G9H9u1WvL7OcuXCY/VRGEyxBFLOA6plnrDzdc5OJ6ANeBsIbEzZhU8Gk+KDdb+AeQg8E4foPAJd1ycC7mMx4g8fYGO2wb0m/dYn96EtaenPzrYjtvOpx2z3tsftgbvvsGeffNImpeRXbjjDXnbFG+yVcpObxRsH9u6w22661u7/9rdsqL/Plq1cbRdIDs571Wts2cb14qtylznGvFiLQb8x+Mgn4QJloqz7jh6xH919u9329S/ZvbfcIGv9qA2NDtqWi19ub33/h+zyX3qnrVi3RS57JB8oq4iHaCE8luKzIO1Z7MEznHp0uHModUX1efu73pUW8vZD+6xRQt6YEnJW3jDoVCxBO7LrGXvs/rutqrbJzrrwEiurqva16MXFhbZr61abnp6woaFBa21dYkUlZb4opby83Ep8L7l0mAjcxiDX6Ki/sdSXtaY6jNVOCN4j37/DVqzdYBXVddbfKSFftc4KlZc7IvNt1b9IyCmfgKPr4EHrOnLYmtjbXlvtZY0OD8k6jljD4sU+/71HndjT02mL16z1sjkN5qyXXWS7tz5t48Mjqlub1SnE6Go/qjxqrXlRi1z6GvvRjx6ThW+U+1WlgiE0/JP6zMB5d4l0UV35jL5HbdAXhFt/uOR0PHPB3Md1zFWYwrU80Z2BINLhbsbz+XnHOB2TMDs9ZPEdWSnFCEQbb3jZAV6QxFvCzPvuDuzaZe2H91nbgd323LYnbN+O7TY80GMtS9bY5vMvsS3nXeDn/7UfPmw/uOt7dvv119i2Rx6xAnl+Z55zoV165VvtwsveZCs2nKW4OnodNvE9C8NYEOaKRfVhwxQ7zzAIR/ftsh987zv23eu/ag/ccp1tf/g+O7R/n8Ldarv48jfYm9/3m/aKN77dlqzdLMEu8wFN1xTKh7z8MyrppEBIwqYuporbuuaF3E9HDpgNlDErczkhK35IlR0bGbSG5hZ/SUGkY1S4iNvb1+epKWBaGcGwDGxw3rSKiNIqM1zSIgk9cWUc6BwWpaAJKyorvdPUO57O26nrcdS/FDgFfMPJ3u1P2wxvXFFYMSfBQYvLUfdjlBmwalq6xBavW2t1suzlDQ02Kle4btFiK6uoEXVybEwWPQcLIALv37tL8fqwlciraGxssQN7dqhO4259iduy63Mq6C6iXMeZySn/7Rs0IAruVkgXvkOI1PfgqjM3zEBiOu0v0De24I4zW8MqOUShu7fHdu7YYTt3PmvP7XjannvmKXv4B/fbD++7x3o729XfVbZ+41m25ZwLrEoxNRHl3q0/tJu+9Cm7/iv/YttkyVtlXD7w0f/f/uLTX7Tf/bOPy6K/2crqFxNJKoSbUP9MyfZFW0jzitiJRv9OW2/bAfvh7bfYVz75f+xv/8dv25f++k/tie/fbl37d1m5n2BbYEWlNfbBP/xL+72/+Bs799VXWkFphcLKcYXFk5IRwkvYMeLr49occfwpYVyu5a6/c95dl5bDXceSl5YUu2CWMpg1OW4PfPdbNjbQb2ee/wprWbnOjuXLOqtkXpN0YN9epsLdjWmW5SwoLXPBWrx4mUqUkpidsiJ9timuYeEJO9eYSwyKhXPWevbRMbtt3Vln2+hYv42Nz9jyFXLrFcNnuGiq05wI7KOMEjj2pe9+8od29OB+W3fGWVbTvFT1zrepsTFZ6xmrbWmQ5t7nCw8sr8RWrF5vM/IaBjrabYM62mbz7ODObYqBB625Ve67njmq9GvlrlU2Nlt5abHCiDttyYolVirlhuqQtKoi1CmOWJFA4oAR4H777iVcNh901F2ImwEpNyyGnJIDuMunZ8GQF9eOz+NnH+LMGnFhqrW6wGcC+aK2YxiUgKWuI/LS2g4dtIHeThsdGbLB/l4blZE4oFDrue3brPtou81OTVi1+o7jyIblYeYq9GTgsr+jzXY+87Q9s+1p5TNmrS2tdtZFr7BzX/Fq23jO+bZi/SaramxSeQWyquo7VZhBXt8oRdmSgb3PbrPHpTgevOM7dvfN19pDt37THpMLvvWHP7Cuox1WVF4hvmu1M+TxXvTaK+3C173Jtrz8Mrvk9VfZsOr53eu+bkVl+W548o4xmOatFEaN9v997lsVAGk4n27as/mMu6SJILjrR7o4BDWCvLe9Y95dR8gb6uvkttZYtb+4v8iKpKl2bd9uO370sFuj8177Bquoa1C2s76lbu/OnTalGGZaVprVZC1LWo29tKVlFVZfUycJJiYyESnfdoiwNXU1wgYxqCxUiknzpIn3PrPV2uQmbT73POvoOOpTIq3LV8sriDR0GvQIbfXXveqPejz740etW89s3HKOVTe1KMN8XxjDwEt1TY3iqT1SWkXuISxSODHBbIDc83XnnmM1lTWq149sdmJExJm1mppKdVSbYqwaa1m+0qql8FAS7cp/2YqVVpRfKCMbadxMiNqiRnltaRvTXrjbhCMwKpChsGJAiBEEN2A6T0H0O/p0miif6PU7UrYpl/+nBfE6BwQS2xrvynR6dRlsIuVNn7G4iYHHtkNt6tcOhV6DEq4eG5VQ90s579z2pO2WoKLYuw4fFN8e8uPI8iWI1bVV1tLaYqWlJXa0s9Oefe456+7q8tCRd9Sfcc65tll41rkX2IYt50rQlltOYZFNMkgruSoUXyLQeXIBR4d6befjj9n937nFbrtO7rbc7qcfeci6Dh2wksICKxOPcnRYnrzTdeecZ69681vsdW99m51/yaW2Ufk3ymjkFhZHygJOlVe85swtUiQr7K4br7dtDz9qS1av8pOFs0kVxd/ZAF2zaavPWN8HIc+Iyd/2zlhMfnCPLWppljVXTC6iMPDDAYk/vvO7cjl2WGVTk51z6eUeo/sgh5jrGcXjRYofmYvr7OyyyqpKX5iwbMVqf+Ehg3NY3Hwx+47tWyW4y6xcAsTCBYmAdzAH9+94/FHrlau15YILbf8ulVVdbS1LV+pRNHiMAkrPgIbPJ0sw5Izb1ocf9HeZrZeC4FBJX0EnAeNonHK5//t27fY3ovQPDEnIl/obTNvEHBtF8MqqamuXm9XbedQmx0ZsVN7IInkjQ3Krl8rql5ZVy9UqtR8/dL/VS+Cr6hvTTByH6Br1nBOjRqvrONWUqUME+GRAE7PxhKCb5MhBlXhE0eug5q17qF/8dxq5rnpGnzHUf3Hkolsxoaf3Ml2l6CagCob70NuRinMrYlHygUeYi8ZAQIbp2QkJ1KQN9HR7jLxPrnV3xxGFXN3uCY70diuO3WdPS3E/++Sj9tSjP7DHHrzPDoonpiZGraSi3I8A33jmZlu5fr0VSsCGZc27OtttiCXTJaVWpz5atmKVvLFNdtbZ59uWc19mq9afaZX1LRLoclWswKvJAB3HcO9/5gkJ3AP24wfvsXtvvcnuuvmb9vB3b7Gt999lvQf2WlVFqcLURiuUhzqpdjYuW2nrlO85r7ncLn79W+z8S19nK+RFVtQ0qMHy1JhrTfWfD9JKVphvL9JXOzYpK15mxQWlUlZbFbaZLZbx4MUJvhszIiCPHgfR1dR98goYgyQhz7nuplvSOT758D22+YwNtmnDWmtubvK3ovS1t9ldX7/ajuzdYWdfdpm9/MpftYLico9JpibG7IG7v2clsiwI9+OPPmYbztiojpyz86TNiisUX2P1RNQCWdZbb7rWLnrN66yuYbGYAEZQo2anfWT9NpXR3zdg7/rgh+3bN1xnazZutM0XvFJEI9aPazUYS0STm50nN39qfNC+/um/sb6uTnvLB3/LpxyKjhXKLeqzQcXora2t9v3bvqNyZuzZbdvszb/6q9bV0WVP/fgR+5X3/obVylt48v7v2T03fsOKlTvWPq+wxDa//OVW2dBsm86+2HfRfesrn5OnMmRXveM9VlZTHw2IpcD7TlRk8Id2cShCNvFPDkF4Tg+iOnDKKieAhrAg3bVp8MUgYAbwdKr8UG+S6cMFXoDi9BALp8GVltqvfI7N8SILBr5kfeXN9XR0yl3usH4EdqTPZiYn3IoymMlKryk9ynjHYE+/BFpp1Oecld+ybKktXbXSmpoVIvHKa1liWQvrkOE4dOiwdfX0evmV5WXW0NBgDS2LpHQb/UWWbGXmrH3WRkjnqCWqZL7qSgypUHFanmafvLPdz2639j0HrKutzYaH+61U7jvbnhGKoqJiW75ypY3LMnfgPUxMWoXqvGrjGbZ645mq3wrxc4VNSUk5/RhoUzlhUZf+ucLzz4hyEmD1g+jEOwR2PL3VnnjkYWs/dEiGbrm94vIrbMW6jbyNQA9EnuG8dU6GU7nP9mzOXvzh1kOpq6rJiYS8RcSurq6wrQ/daz/89rdtUC7Tmz7wm7bh7JfZjIiNS9N9uM2eeOwRCeGUXXDhBXbnHXfYkmWtViU3fd3mc+SGl7gg5+YW2Xhfjz1w1+32qiuutPKqehd+7hWKEFNyzW744r/I6uXbL73z1+ym679u5118sa3efL5qlbIQAUTIuZSQ58rLGBnqtms+/Ukb7h+wt//OR6xl9UYrzimy7dufstwiuUfSkvfccqPtfOJRGxrotQteeak6v9QO7t9nb//Ab1tFU6uNDXTZDZ//ez+pdeW6Tbb96W1WXlbgI/Ov/uX3WI3iq255Odd99jN23steYedf/gbLUdloaP3ngkU9caPh/5N1RjK8MCGPA+X7KkC8LeJZppEcmM6R5VUdw+An6fyFEhzHpJiTZZXssx8eGvIXT3Bg55gYv0SCWqYQrjBn1nrbj9jeHTtlBXutRozfLGFj7GRsctImJDBMVY1LQEfHp+W1VcojW+pHa1XpeV46WVJa6t4H066dbUf9qC9WSpYrli0uK7WSkhLfDVglYS+QK81R3+JdVR9vBF9CDUgJE/WfUf3Y+NTf0yl+GLR+Bt8Umw90dbjr7zpJfUQdlsvizulCb2+vPAi5/+KbUtVnxZo1Err1tmjpChmsOvWvYnIV6kdji47+WmfGgFyBeyc7/QCOZSIa44Uix6YnZETabZs80x1PP21DXd0yYkokebny7W+3zS97pc3kFmJzpDgZmZ+JG/4F4fkI+UNxIb/2ppvTT2774fftjDPW24aNa23RoiYrkxv9ras/b23bd1p5TZO94f2/bvUSGpa5lkk4H7/3Dms/fMRaVqyxpcuW2Q/uv1cCXG1r1m+yVmm+Y6k4tKCg2I7s3G47FXdfeNkb5a6U+mIXrF5eca4NS7Ne+4XPusbcfP7F9r1bbrBLXvdaW7rhTNEGTafujDUQbc0ceVF+jmKyfXbtv3zGX4rwnt/7I2tYudZypobtui//m60/8xzbeM7ZduvV/2pHdjxNcGCzcqc4Zqpx2Wp7+wc/4tN1qqDdd8s19ug9d9nZZ55l+3bvsWkxfM3iRsuX+3fFm95mNUuW2v03XW9P3XOPVTe3KCxosEIxY3V9tVXU1Yoh62WpKuTlFPtUGCv7goD5MdMSKtfw+s54RASRzocLaZP/oJ0wpQNWInwN31MJxfhMmZAUz4Z9z76GnesSNHYRDiks6ZcF7Olql3vcZeMjg7K2IzYxMuqhydTYqPTUtIqPrLS78y4RuPXkjbWWMZSH4oqBqSlVY0KKgKVKlbWN1rJkmVXJsiqGcyUnE2rTekY8baUlBbK0ZVYkz4hXWGPJyyvrXGFQjo+OKyc22rD228MPaCGkHewUnNW9cRkYDthsO3zAOuVZDvX3K6zql4UcsiIJXYH4qbqu3lrFm42tiyVAx6yrvd3DAV7lxRRSfmmhNS9d4oLcrDrXNbf6ABm8nMtKNJUXB6ls/3TrDBFAEWFaeTPjUaAG8n7+ASm65xRW7JJRYcHVnCx76/I1tvnc81XWOquVAnz4gXvt0du/Y8MDg3bF299jZ8pLnENZSNLxYlESC8HzMRr0FS8R+cHWg6krqva1N84L+VMPS8g3S8g3rLGVS1p9kOO2r3/RBts7bfWWc+3Kd7/XCsqr1AFmZRKwW6/9mmLhHnvFG97sq9gef/gHVlZVY+s2bbY6xcY+nywsKSq3xx+420YHFXO/8rUieJnlQFgxQmFpvh159hm7/otfsNe8/k0SnErXgpe/9ZfcynIkEC5mWBjiLKjy0X7FRXm266kf223XfNVd5fd+9I+tcdU6e+bhe+07//EVe9mrr7BN57/MbvjS52y4/aAEuto7uG3fXj+hdUL5MLBYXVnuiw8G+gbtmIQDAWXMYOOWLXa0rdMGlPY1v/IWW79+nd30xS9ax749LnNYQ+pB/xfk5DsTlypm5FAMjuLhdUtYR6wNc5ecODM8PKo2SKAkLR7jS0FUV1bLE+m3dik7woColWSL+Yo62S0zMqf8cJGJ+SnXGcAlEEHNsWa5sc1NTf4b15M3uU7IMo9LoFnJx+AiigZ64tL7CD4Ml1fg8TP1LlX/lJZXWnFtneLMGquQ9a3EAktg2XdQXCzBlVATD6PQeBEFe/dRUNSH2kMX3GgEFsHlAA/uT02Oed3ZH82LJlmfwIg0fdwrZdTXxR6IcTG/BHxGykqCpMfd6vF8kYRPHzal/3JVF5Yxs+2bNlTXNdiSFSts2arVVi9PlLP7EGTO+JlRhaK+wjWWCLubrW+g01lfuAMtBfiZ0NXfFCOacw4Bex52PP6Y7dm1Ux5Ov1v11SrrjHPPtZbl8gBUPi+Sok6854xw48iOZ+3H999jHQf3q+2jNiaP4EJ5gpdcfpW8FAWIGLuoyAw4VcEO9QUiPoveafDo9iOpq0pz7Y03pXN78pH73JJvlJCvUdzwyF3fs20P3qmYZtJe9vqr7LzXXaF4U2TOL1KD99u3r7nalhJfXPkmMehR2//c04pj6m3jWWdbidw0Xy8sSS4tLbc7bviG1dZU2IbzLrZctL40Ita4sCTPnvz+vXbnjd+0d/7Gh2z//sPW191hb3jb26Shaz3Wg0lcs+s78a6/fEFtKy4psh/eebs9dNvNznDv++if+MDYnTd+TV7Gd229FNP68y6Ru/5NG5clM7nYeSp7ZmrcT7VZf865VlNfLyaZVCfstZ1PbbXRgSF/9zq77yS3lufMK+LJ52KnW6lCD8wUrMxcN4JC3RhBpV84gdQ1gOoXuWMwEJdgTmJGibCSOM/rCzQiPbQgHzrNhULXsCD+W0Lk53fJJebFknlyYYsVs5bJzcT1LS5B6CSA8iyYEWG6MFfxZoH6ibfGMEXJ2W641H6KLYKpcmdUad7L5cpYbqNqELG67qFoqKdbMeqo9sBPc6ooy5mx1FxnazLTjsz/87KNPrnMA4rHZ6YmZIGHfcqIQTbeTsPpP7WNdS7c7IFvlBIpEF3GZKnxQqLXZElxKt9RKSif9lK/8nYeVk82NTVbs4SpSYqsqrbBSiprfOGVn0EuxecCq77jgBJ/j50u8Lps/uiHfF13xUubcuX16L6++XoKrDPTcxw9xWg8lnmvYni8hhzVa6lc/XVnbbFGn3Fp8gE+zuan3qy4g0B4UO17d9vTjz5ge/fsUrtGrKy40OpbWmzdBRfamg1nKQSulbte4OtJqBPKLMmSn6qQA96X8k7hFR6L3PWYJf/GDfNCvvWRe23zpg22cfM6a6qrtPu/eb21SXCnxCy//Ju/ZUvXrHMisiT1qQfvsLtuuc4uft2b7eWv/2Xb/vgj1tt5yIqrau3M8y50DY9m8feTS6huvOZrtumc8225rDwj5vlsU1Pb8hXI3P61r9hzj2+1d/zuh+3xBx8UA1fYy97yFivPlzvlmjdqSFrLMtCjDquoqLI7v3mNPXX/HVbZ3Gjv/vDv2uTolN397W+J2M+ygsSmVM6s6nDBpa+zl19xhc91TyubieEh6z/abrueeML273jO5uQWlioGXLVxk+/2KZIQjcryPfvMc7b72WetVNWtEUMx/8/hlOyUYwCJGpXLXSyUpSuSwKHQmBKpkbIrUSiAsitnNNWte6HlSFjnmFZEWfGwEIGCAWmet1F0c6WWI+GR8PkpOeKjaPRVTIwLJPCRW/8CfVKfUYb6Fy5EGN3He/IU7g35DiwpELbi5rAbSukn5ckgjLRzVAzPmoIpPAG5+aNinonU4Ru8lnpGNJtji6cslu+Tn5Edk0fFIhGvIyvBlH9lTZ2sfzSlNav21zc1eBwcmLO2oc4a5GbXS3jKK2t9wNYVl5QZtMC78ffdqf4+q6L6x4EY2xvtbY4+Rc7IQuo5yOQbo1QvzkeYJoaX63x41271/U7rVnw+omsl8mBWrV2n+Hy13PkmGawat+QoQza2sEmLsEaZqP0j1iHL/txT4p/dO21UXlqO2uJHjuUfs9e97Z3yIi8SfxfJxcdXwNuJaJ8JKBr69flBJNCMB0UrJ90o6HeIyX/w1AmE/CkJ+ZkS8rO2bLK5sSF76KabbKi3zcoUg77ztz5ipUwRqJp5yvgmxblHjxy0d3zoo3JVVtmDd94qt3BIccgmW7xilWt7NDKx2Ki0+zev/pJd8Za3WtPKdc5M+SJc9DbHafvqP/6dzYyO28vffJU9cMutcovPsAt/+S0icKkriuNADSxUx86MDdst/3G1HXxuux+11NC6xM57xas8VBhTfu2H2lwYGxcvssaWRtVnRu73URsbmrIlsgjNS1utrLbSjonxWNgzJ+ZlCq19z3575vHHreNIp2SqQM832lnnn2eNSxf5CTMdcjEPHz4s4S2xZYrzWAI8OThqe57b4XPyLL6YliVjOyKjtzAyp96wOouyysXUvHud335Cqe4rPnBryOEWdBxtLC4sU6hT4nE+e51REtEKK9VXStTfUsJyWDwKd7eJadXhLvxqjysL3Ps5zxOXc1LI6rkpTuHRJ648A585oo3bNfWZOk/56CsbcvQTC8uLLLgdva5Hlhw31lFlqx6u4KTMsFTVEuo6rG1To7yOYnkXEmjVqFThTJEMBoN7cHvk6YnEElymYEkTAIvLAK9SqTxW+okPKBuXh/t6EEZ3pShFQtsZL2BFGuMNjNF0tHXYwf37rVPKfFy8wuhdozw3lHjzchY3VVtxZYV7CvTFrOrBOBKeTp6U1SwhnZTbkcMHbe/O56y3p0cKcdpK5GE0VlfYUF+Xr6ngiG6R2Z8vVOjFuvfzX3eZlYkWeGV4Cd5Q3feGp+qfBjTuKYALtj6hm59eQ1+r3Z634IRCfs03b0yX9tSj37fNisnPOWOjde59xp669y53pba8+jK75I2/YvnFFT4a3n9wn331s/8gd/gse80vvcs7/VG5xwN9fXbpVW8W4Wpda5ExFvGZh+61R+5/wK56+3usQUKRi28rxssrzLODB/bafbd9x5aLKdqkGQ/s3m2r12+0N73/A7KIcm3IRJVnB9u4GJITNXq6e6ypucEqy0vlVm2z57ZuVZ6ziuk6RexjtmTVKrvgVa+y1vUbFPNXymLm2PTYhB/m2H7wkAR0j7TrpFXXqpNLiuWeHZWQSvCXrvLBmaq6OiurqfatqyiiaZU7Klc02syw1V9DQ2xJ35WW8KLFY7LuCsFUdpliwGUrV0qJrPT5UF4CwXlxzOPj2hYVl8utFmOJUfq6j9pBBoe6u/wtGOy9x10lNvYTbdX0SEij46M4wRYLC7jM0an6Tvn5WHvRimd9e6/u5+ZFW1MlidGnFIHESXTHdWd9fIHcTgmh6lleXmvlUlZlsma8LoqYO1fWl/5jhJu0eaoTA12el/KZkmLCNvmGEDGXGMERL8TDHfUJv13hq79hSm9UYEohLO8uNHX353WB5/E4SK6yGM7j7D8/JHNkQIp72PplOXs6u9TnPS7AeCXlErA6ufSLFi+18toq8aHCmSIUDAeLUBXRRmGXr+VG8Y6NShmMWn9Xux0+eMAOqV8n9JuNSnWty2yxDEGFlPFQb48dEV92HDog971b1aOtvPMt10rluZ5x4cvszLPPtfpGGRK1QVVV/WmflKOKYjAMaSBkQ+ij5vt/zwugIXmFVZPZEN0/iZBvlZCfuXmjnbFhlT1+123Wu3+Xu29veu8HbNU5F0uLy/USU9x53dfsiUfut7e85/22+qyLbESW+q4bFXPL3brosistV4zC1lF/EYIsxFf/+W99MOqN7/iAlUu7TdOZIlS5rj18z10+StpxaI+17dulis7I/ZJWLq0SAys0UO1e/trLbPN551lZVb0EicMmxdBigOCOFSg/Rq8npMEHOjp8RdS+556x/s4OJ0rtokW+0mnlho1W1cCihko9KGZHgeo+yqOn64gstDp6317rPnLEl0lyCAULIMoUOy5euUpu3FpZqGYrkjvJYBTjE9PDkzYyOCSNvscO7t1hRw7ul7LrVeWmbdGiVrdyo2ImXERWqJWX6dnqBqtpbPARYawbjDzQ2+cveMDqlinvMpVRUhFtzpkcGbU+KYlhfXIaCvPILOKpJI0UXYlc29KyKimPUsuRIHocACdhXpQfPCm5Ed34gkrQnzOhUEwHGSVTEWPqOa7zn6JUZxzGEnB3eYiRAiQRwSFcmGReXsLDeMHU1CRPujCzCCiadmKNtywjHgc3ZYGm5LFMyGsiPTEw89SEPqOiY59i4DFOCFK/sKS6knfUVVVZRRX0KPcBwRIG/Th4JGUh4TWmMQkXUL7T8lbGCMek9Hu7OnyhE+MFQ+rTCYUftLhYeS1atNiWy6pXNS7Wc9PWRf/v36u+6LaZISkORvdpj/qnRH1CvQllqloW2yWXX2krNm+So1cgT0x0dSs9D4G+cXCljLYRMBPBE9lpsoE0Hq6IHvB4cNPdg8mCuJA/FBfyr19/Q7qcpx+9z7acdYbVVxTbE/febrMDvVbZ1GJv/LX3W/2KNU5UBPq6f/usVVWW2FXv+v/U4EghPHTHt+zVb/4lW7flXJsjlhJ1yhDiu263u2+9xs666BK7/JffLy1UJHe517pktbc++ogdObBPjJsj61FtIz7ybHbhK19pKzZsthppZRkjuUW9tnP7s7bj6ed8kKR1+WKFBCskKI0uJIW5crdEZxzOaZZGirkLVdcCKSWsDMtu6eidT2+VO73b31HOPCijm7WNTbZ81WpbtHS5rDCLMMrksUR75Y8pTiUEgWlGBwasQy76YTEBa6MHFNMxksm0T4PqUS+GaVLnV9TU+qguFh13Flnj7S59rOQ6cthf4kBenEnHK5NHRgdtfHLcexthwRL7CwfUobjYMBadmh54I7ZngE3MJbuktkSn26DgUH7ErgiZHzOlNDlYXlnyHMZG9DyH7/uBjwzMKS8sNK+OIvbEGjKwSR30UMRhKe5A+WDB3KJKmBhrKVUbJ1Q/0qJAeG5CtOUQD87dZ0ELC2Fw44slmNG4BO59vsqLBi2x+FhwmHNGAoAQ8V76EQk99EFYR8S0o+INwiD2GJCGF3TMypOgf3lnHd4OFS7APVY9qDZX8EpqFTYUqA54HjPjs54PRzNxHBjP4Z3iAjMCz8tCqmsbbO3ms2zNmZu9rIfuvMMO79mtjuQMwmN2+dvea+vOv5hAXyWq/R5CuApLQ1zm6b840D8ILZAkrIArhFQan37V74XShs8g5A8+ecCvAZlC/th9dt5Zm6zn4B7rPrDDjk2M2totZ9sV73iPSaVamTrkyXvutgdu/Y5deOXr7dzXXW5TQ6N28xc/70cvv+vDv2uLVi6zUYgxPi2Xf6/defO1/uoklsdOKp5htPTlV15hZ557vjR0jc2JuaZm5eKJgXBlmC9F28H4uNc97UesTULFAo0KKYKmlhZrbKqVli92AetTmoP79ll7e6c6O7KCuE0cTxVZSrmejDYrNMBwE1/S/T7ni2ZUmZxYMzncp7LabN+uPRLEoz4yPCEXuU4Wd+XatbZ42TKFD5VO6MKicl+4wZp7gMUYQ3IjWS/P+e+9vV0+Qtvf2yshnXSrW6X4b0LMyBgBMUhtTY0rB5SBn10vl2VOrj2LSYZlRdi3P9Y/7INa42LKPrn0CDLWyg/bTP3hLfkAGuZawDVsMVo9h3OLsiA9WHcC4HkABvPVWCge0YoyKtV+Bq6Yh2VLJjFob/+A+iFH9G7R9SEXVM9C5WABsVgoHFxgXyaN6y9eIFxg7wOHZMzqeaer0jNCPSIacc4fi1oGBwe9Lhz2gJLKZYyiQMpC3xmYYwCvtLbMauprfLCzqqrOy52ZPuZv8+lSn7LwaViWHL3lz4l3WHDD6kYs8Rq52ivlpZWXlEuZjNj+XbsVuj5oHQd2+5QqDWJwr0pG56wLLvY58AJ5UXO+xVSN9Zg6k9bZgp0N9E+AILy0k+/wJbBQHvF7eGHAvCUfsQe3xoT8P677Zjr1s48/aK31FXZ011bLnxrzAYNLrvolO/eVr5XWV3yp2Oc/FIuzeeD9H/2ItPi43f71r1vv0UNuEVQ9t274hvxi+qxeVvKiSy91t6hIbteYBKG/q9f279kr3Of80CJvoXVJq9U1NFiVmJ/BGk5QZaUTpIBt89SSfFlpj6/F6ONyu4YGFJtJGHj5Iue4LV+5wioVQ7WpU1nowaILBBElwzHSDH4Rl01JAUHMmuoahRgNkbApjGDwyGNQuYKFJUU+XXVMjMAGiUkpvJERhRVtbfJCOrxW1RJcfFziZNrPFtxy3scub0B+s0/BEbMT5+JeIjAMsk1wqOSELNGkQhNibaaZZOlZZTYmBsc1h9ERaE4EYVyguKxYTFxjlbIyFTXsLahICYwsMIbXGFiTElG7RyUYQ7zrTZ3NXDmWlSOQfEBPcW2urB+xPgLpJ6PAHAovYFSYB6vNFFFuQanz7qT6DC+Ce9UKXVj0gwXGja5UTNohL6nz6GF/DgHz2Fv0TQ/QyeIxMMjW40LRl2m/MllWFBwDkGUKYZgCJC1uPekK2GrMm0pY3C1azzIoKppMKB4fkZIZUBsZ5+AFlaOjuOC5VqZQEuXZ3LzIWlqbLacIYZ+yQQl4+5FD8gj7rba2ya07/YBXdejgIZvo61I4NWZj8rgIh1iiXS8jsWrjZluyZo1V1yjEg//VvqlcpupUL0mNL2kVAydvWEqGuEAHi45Rw3NEAbHeI6TJhkSh93pE17kfhPyBp/b7NSBDyLc9eq+Ndh20sqkhqy0tcldv/bkXqDPrbJ8EkvW/orI3cEqxNq5dkXeoKuuMFg26SD6jUUqEU8zE57QYGne/oEidKqFatn69LyVsVIdUsD9dDcNa93V1W3dbu3UcPSqXbcTdvBoxFm9HrZEgwlilQrS6ONNjNx8Z5XAACQNuJCueGIDTfxLoYRvsH5Sn0emLLvr7eyVkoy5APF8iJVAjYa2sq/ZpngkxzLiYaGaU95zJqirGI+6cUkfQElbvVUiL18lLQEHU6lnW0M/62kXVQ0w1LKXAoRVTk7ygUTQqLpLSkJDj3ikZMWT0KqApeTEsvuGMr+gFj8FCYfXyJNg8h3tdKsvne9DVRpb1suPP55VFN3d3Rd9RMSmvqWKQEreZUGBSipiVYwhfkZRnAeGNYnjaCm15i0yhLCNeEYyGuUM486W8ZpQvSsSXu8pTwO2W1LiAYN3pawbeaBO97YNK+oHSAInl8dAi5qQ/YETC8hmfhhtXHX36TX00K9eZXXtsZMHKFjMSr3ri8qMg2SaKl4fhCbMF4wim6NDvPEMo1KYYvMunt/AIpNnEm1EYES0yYmwBdmU8QSGG6Mfx302r19pFr1KIuHajFZVV27SEl8U6IoS759Sd7nXHCHr7J3wuF1+Gxxf6nASC4KJY+Q66Qk0hAs8n17HkcUsfIKJjFnj1ouvcTxTyr117ffrJbY/eY6uXLrYqWaCxwV4b6Ou2qYFRW7/lTNt47tlWu6jFSmqrTBRXX8sajE3azMi4dR1ut8OKdXs6j/jBh5y4yoIT4ufCnDJbe+YWW33eFqtb3OwLYQa7B+zw7j3WfnCv7+seUJzPeWy48pzVVr+o2ZqWLbGmRUskfM3SrDU+b0rHMEgzKY2O1cMl5sAKBlNK5PKWSCDKyst81VmxT+mUy1JUudVwosJ8au1MbpELmvO02k1cljs7qTgvGgTC7ewW4/T1dtjIYJ8PzBGHilxu0diFR55Y7fLKaCSaGJT12B5TKj1u5pCQhTYoCA6QZNqDs705McRdVSkYBI018mOcJDs6ZjOy8EBDc7NPnRE3+3ppWRi3abRByOGU1BUrPTai+kkpoTiiMlKIkMEsCKV4LF9MwBJYVmSpKT4GgJj6WIB6y08lUULaxtgEA4/OHDAehxrqM1JOk2mFgDHLVUzKSbbR6jYYlTyl05SvLvJYVKAA74x9C14/ucJ4FHxHALFoTH3xwkzO+vdDPFRnby8WTziTwzUJrsog9nZDIsuKoqOuLEfGUje0LrWaRYvUlgo7Jh7dvW279fb0WmFtpY+arznjDFu8YrUfInFMioN6KWOv46lAosCdAOA9FBj8hwAHgQ6Q8V1pGN+AvoQotJ3nATU5DUnlkxaFPsToenwxzFdjQr790e/bpk0bbMOGtdba3CTXVy4U7hKDG+OT1nn4kIR5r3W3d0sLT1pxVYVi8CXW2Nria3RZyICr5YJEh4gZpsf7pWm77OiBAz7IxvJNVgJB1Lr6JrlVKxRPNcpqyXqVFVqNrKSCQd+lxFLAvp42Xx88LMGmzFkJ5zHcOTE/Uz41DHTJRaupb/bFFIyCov2xiBGPwXCMAsstlvDi4uG+jY1Fr0vCUhVKaHGxC2VxGRCiIyIBlBXhnoQN9KkLuNdNklBExarhriPECDjuMR5JWDgyKm8EQYRByRc3uFjuKXm7csBSYi9k6EtVfhnW1mPXQln3IuV/zK3yAOMauoYCO9p+1OdssYTeCJidgS7d51naC/3d+1AMrf/caylS+QwCjgwMOiMxEBYESDrDR7xxVcfwAuQW0/WVKm9Yrj9qACFkkNTrJ+tapnuMelMey2eHcaEVR3N6L/PLxMSRAEcAo+HY+tyx6hIpAN2Va86CnzksLx4YbVLf+eEgqecAmFyX+KZ8Z6xGPEcbOe+cPmHF7nSOvEXRuLKi1paKt1afsdFaVi61AhmPXNEoR+TAyyMb6QaHKM9MCIIFuKI8TfCQSO2Bd+J5nkxJcD88G0bi/emEx0JeQciRlQczhPwb16Uf2/7YfXbGpnW+dr2lqdGnKjh1VbXz+9Fiffg80jLunol5YO6R4X5ra5cgHz5sQ70DPhbB+9JqG5qtrqlJ8XatlUkpMOfK+6Cke11APEZlrlLWvPPwAT8AAKUA00zKdc4/VmiNi1ts0arlVi9lUs6USmFVFDOKuUfEkOwk6us4YgOKDRFkYrbxoREbGZPLrPgXi5evMhn8ITZkKSeEQ9AY/a2S+89BGEXS+jAuU1S+4ARrK++A+NPdZ5XH2XCTo9HrlhhkIwZmyoeTaLCiHj6IRh4u5OJ+yl0VQyJYA929CluUTpyGK+s0pYNgIt4YI28BgZNNFJ31W/RljTvTVzAIwoQV4I8+ia4R90pgxMA+yCWlwUAeCiX6LVrLUkmSvDwVJlSZ4nDGTPjjyC3agOLFG+I71lo+r7/tlaO5Nm/erHul9twz29R2CZWygCs8plcbsEDEhtTRF38I1Lte/8A/CCmze5FQqU1yA7hDOpCjwZYsW+b0bzt4xAcboY04RVlQDopL+amN1Q0tUjB1Vt/YbK0K+1qWL/WxD9pOebjnnDPoRXt5KcD1iIObx/kEJxO+hSAIMXm4coMWon8ckvJPuubV8i/RfTxn+p48+R0vi4HY8N3ddYT8qdgutH+PCfkzQcjXp4RcHU6MC5BpyDh8xsHjcP1REWZE+WN5I9NQrOJiMQd7h9ne19HZ7u4sjE78RYxbWVPto+G45hWVNbIUpT7oMnuMuG3Sdwrhyg709lrbkf3W3d0pN19CIw8DgnBWlwJ1PVfihznWNzcqnypfVMJgHXE7saaqJ07D9VOdpERGBoZ8dxD7i12xILiDssJygRm4q6iuEqMygCPBFEO78IkliSknVB/WghfLquXL7WPgjYEfhKaqqlqKSPGv2sH2yeJSKUxZ6jylPYbrLWakb73DRIc85lqxMPqOwHCd879xofmuyvu9PLZ4STH6QBrxrD5RsjPyGphOY/EN024otqlpjnkWAyDQ4haWsPpyY/UV330sQJ5KHpZ0ZlzXmHKqlFzJs0DBiP7UE4UBs6JMGGNQRdxqYNmZDZiVouW4JS9f7jaDhyPq3+G+HhuSB0L4M6W6wjb5OdGAE94eHMy6baerkIGtvFx5JE53xknqfN84O90aF7d6nJ6julIP2TelV18ImTdBlDIsrsqK/YpBlpA7zKd0Wp8GBOELwg3NgszE80zKP+la3LvgfkgTWetI4EHdTWGULgj5AxlCfs216ey2/0hCvjHaoJIt5EAQ7vAJpK/BSPpKZt4wfecOA29818XovpAGRAKXIrgqxzWsOtsPJyZHfUEJq9vYz0ylceXYhM/acBZ+lEuomC6rlHfAZ0k5AzTyOtRfaD3mURnYGmGBjCw9o83EezATh/4x0OQWUp3hI8Ipje5CLEIy3UU+kit3LXH/seZsqJiaHnfXljKYTWBpKuvTWOHFmzBxJVEKLAZByBBa3jZKB3Fslb80gjbTUdBFn7PQQjShDtDP6ao0kA5QtfVbz8uKcRooz3oeXNYnW0YZLHKhd8EW8yO1SkHH+15tWcqe3k7Rqtjn+dm8MiDFi8A3SMEyos9oNX1FmwuVuW8BFTK/zbJaZhx8vl208M0whB0oMV6PpTCJEqdRyIxhiBYIOAdtMt8NraA1Qty4aHF08IO8PBb+FObjMdEXUkJqqw+UqXw8GxFWuQIoFzwASoF+qT7z35mQcCmClCUPQuOA2/kCgLwQ7qAMvT/i+SdA0v34tbQlF4Tr4RPeCMKuq6LDfGMTLfnVMSF/Fku+cZ1tjFnyHFzBFKQFOvUJpAXVuzeBsrEKBIg/nwTp+2qUu4NqUGRJiGtolgRHDI9SoH9gbkaUR4YVE8q1hKlYEDAygqsuQugh8uR1TSgCGLa8vNTdO3ZsFSosYSDM14bjHusTJmb6irXqbEsdIc6Wa06ZHPJHTOrLQuUmk9byi5z5fcZBn8TbkkYxa6R9YQKsK/E7WyiJnWBgj4edoSNGox9hUCiAKy41GVE21QaUEcLLwIz+9w72tdZSXCx08VdSwWyyuHPSeWqQdzxzyyhAlNS8chWq/ImJUdUrWilGrI7SwqNBKTKCPTrGaP24ro3btLwNlAh5oiR9OkxKlrP0KhX2MNvANTwGFJISpbmCdqZaGX0XUheEIwKEI/VVcDJBWQjiPEY5LwVQPwSN+tMO78dYuUmQ2CbX4NkwX+e4kMe/A16anqcelM1lhPz+bYf9PpBz9de/kS7h2R/db5tlydevWy0hb3BXmu1+2ZDUECwzGH2PETihzcnPZ15DiFldBcNCwPh9olYAYQiVR0ZCinSDJBA50gI8G9WPNBIMXgObYjSowh+7sGR+3fLigrIWgAEvRpN9ME3I78g1jpZjIqAIhe/tnpuUQooGSiK3Xpf06fUGdSGyrEBkgRmNjoBapb6TlDy8EUpFFfVfJBTQk85HMZB3+oFIcFNluQIQFqjNrGRraGhS06Jn8uSe1zY2ehmEMmxZLZZ35Lu+GMlHkepZz88VgjAqyOs0x3iCwhU8nDTDed0zY0+xm2pPXTOBKbVwlafIwa21IC3s5Jsq81QgzhsvlUDHgXa7cKfonASBNieCcJ+aKxf/zrVwnZBJV/x7gMQ8dSnMkwOERawh+OGzR1NXdP8rMSF/TkKOJd+wDkueEvKYJQ8wz5xxmL8WhJ1LSURIM7Qg3T+pLxEzR1MNuNTesKzGyVH1vLnqgi70hQlZQI5xtydAJIICntVXfqXrzEUeBLjnSbGY3I+EjxH7qA2RVeMi1t3XdztEGURNUkp9xjsodZnH/VO5Z9wHIsadpxSDWw6pC7QhCB8EoKP586WnXNMtdw6kZX1aRo/DTK4kdAP6kqVnoWeiXV7xEoF5gQk0czpD8Bhk/ZyHrDYBSWmDkNLveDzQ2gcMU9cTmTsGJ7v/YkGoH3WjjpQbVzBxyKhTQvUy70d05tr89eMf8nsJeQUhp37BXY9bcmrK046ZhURABtkY0mWm5XtA564oX1kPEGEL6NfTGD3CHDPuLBA6eE43/E90jOOs7mHNxZpKLdZNEHCArPEkstEPSQCdqxFCfXpqf0IfKaQE9wQIDxgRJwbCWksRyZVnkYi794wgKyaenGJl2aSIrVhcSEw+OzsprY/VD7/lCYC47KnP6Rl5CKSLIdemZ8ZtKoUzs6QRklY4qzwpy1HXp+RJTFOuU4bpPJ6fUAiqeufNKLTQ9QJZn3yFPqpu9G4tFFRkMQI9Uj2XQmxxhMd8HCGyzSwCieMJ/5zWmZgEgZfoB6Yu6f8gUD6mQZqAqbRxfKmB8QF4k5KYxgyGK0nAQ53g84C6sAAysDqPupDCeZjPMxkTgespTA1dRAhhgZApmATx+yfDAEnXgBm5PS7cohedC6TTpuqzEMTzDQjxA74koDJAcg8j4SrMB6uwrrQJBg11eckgVY+A1MXDCJUf5vu9bp40li6F4fcp4UsA8T4KdQr05LorewkUg5i+xfYlqkcc0rQREEa4Z6G6INzBU/N+T6U7FYzDQtdOjqkHsiDcjwO/AmZYclyQoEHDQ/MFzCOaIaC/2gdrHSV3mE+L682oMtaPmBBLGLnjxA5OQJXpc9Byl3EnPT5JWf/kPDMxCcg/YEgXGCow1UsJCBcMSrlMtZ2MnmC8fkmYBPF7lAH4YhjRlDxfaojXLxuB7DZmY7yPkiCkg5YIGWkxCAifl6M0z7c3T1Y/gHKgJ+lCP8brGtKlIfCrMG29YxCeIc4O8jCPeInH5xnkCgyypkTptHFMapP+S2P0bEAuMFjDaLGAhmKVAvjDpwHpggVMazG9gosblAqdBgZCpkHP4CqB7iamMO1uC+PX0/cTMOQTzyueT9IzLxRFeR+BBynX55ShQ0J58folYXbbyIPxAJ/K033K4FpI95PA7DrG0RfIKM2LgrRL+WHVo5WMuQqNpny1G/VIome8b5PqnFQ/6MkUJPkxO8A1T3eCvAImQRJfn678nAyS8g9tAjMsOUDTo9ggsgpoMirqMUlIo8+A8zB/LQl5HoURbfHMHIkFlEQVRdvNa03vWN1z5HsKdTON8etpDM+cCFPpMvJJSvciIY3DlWcPOAtzfA5dtEhKe0KMtY38fEedvjJ9524k7QlpflIY6vZSY1ZZ7j6r3T51qXvRQqXMPszo25PUmb7wJbvKlzCHz3jaE+aVwjS/Chn4AuH5hSBbPrIxDgtdi1/ne6iHfqQxw5ID4UEfpU1pIVwBH3CAQUUMkDT8Dun1wLx7IWR2l8xZBSXVacWsN2c6Rtdw3QPqwRTyPcJosItOE7EgmJD8A2YMaoRr/NE5sTrFMdwDkyDpGWChZ54PhPwAaAkCeEvQ+WRAHeiL4PqH/gDief9XA7xBj91FizAWshA9SQ8EWvKMz+QInZ7Q0pFE+u8E/Bb4Egz8qhvCwMfhNwKf4nXJVNwNT8uLsszGwIPxvo1fi2MQbL4H4FvA3OwH0tKegnCdTIAQbwamC8DvgFhgYlHuw4zBLY+XsxDOW/TM6wGSrvn8q8pw1PXgjqXrFO7F7gPhfhKQf/YzcQTC83E8GZAfLiNpoQ9z0+Tm11Gs5E0+KeS3u5EphuZaVPrPH2TTEnTaxOiexlTfBD5wYRV9+PQrCc8i2Cz24ZngqcbvB1QCcnAIvBbKCRCuJfHqyTAOSfdD2+P3s38HDJB9PSB+HrdTyP/HJwIDQQPifrPbyheM6DubGlg0ApNSmaAIwvNxiGvG4PIoUTrtPNKB8xgNXMxjhkeg9AGDNkRLhnXR8fsZZYY0fM9Cr2uK2JA3G0mTTRcwOx8wDuSHSxjuBdc9pGPaiGu4oVzHHffRcj0DhPL/s0Cahqn6Bwjtj2MSPXUj3eYMTOUZf57r8KFvINInsw3hU5n5AG94N3zo+7gFpSww4rmIt7L5LuA8b86Xn65HDMOAMvyelDZA/Fpoe/x+/NoJMSW/yi2NfnBlwFMFMkkqEC3JNSC7Q0N6MN5R6bqcEEKC4zFeDzagpDFWlk/JCBMeT3Vy6n7mrQjj7Uy6f5ro1oI8+RRyTQTzAaVg4bFIXAv3g4WJ5/OfBQMNX3Q6xvIM4NdTn6APtElpMqiGCoDm+i+j7+P1S+Kh+dxOhAkQux3K8bKfJ2Tw4PN4PtVMxwxLTiYnQoCCsNp84uqwTZOlkHxnvzXnbYXpm2wMWjdb8yZB/P7J8GRwqs/49WyMQ8L9uLI6GWY/S3keX4uWDMqRBovNunf3gvSb7bx8kiY8F/L7aWGox/PCOMSuJ+WfhPFnMpD74iescojH8YJYrsvbZdgvz3ZpDsEoLSlBZ+qxU+OHOJzsmRNdXwjizyRhkmBnpzkRujjH5DrRks9fiy5SGAQEwoAP90JFAgJozTCSni5UEL6DSQIvM7XgQES4B8ZhPt+Y654w6BGfm4ynDRgPIY6br18AwzPz9UjGANAJ2gAox6AUs2kJ8hR0d2WQyiOe508Dnw9k0xNMyjMJ9V/6eTCR7upitjBPT065C+5uuMrgHvv6eaNpQEm/H83FcVh+kEZ8QCyLVyKMBAxM8yttouwsTOLTjLbEIOlaHBZ6Jo5xSL42jxkDb+Em/6lNLrAwGA30wQxd51r2MwH4TVosEcybPdoZ7mcwciyfQMxwLY5xSLofx6T8Q97Z5S+E8TzjEPIB4mmCS53kWuMuMrfL97grfjJk+yVz4DzHgBEDcPF8A5LfTwLjZSbVN2AGXWI0dbql8kl6Lo7heSCb5r7IaCZaRw5vhv6KlxUwXOf5YKTgzThfhnTZ5cTz5HuAcC8bAyTdAwOEPLMx6ZmTYVKdM+5//stXp0ve+fiDvs101Ypl1tRY70f/OEMKqEDIKHwCZAJ4Qa7rMoHrpOF4HwSfrZjx55Mg6X78GuvPF4LTyT++J/lk5Sfmn7hpJ6IbzAQj0v44nKye2UB6aBnPM+TxfPM6XQj9DZysTLfAWSA2Tn07CZAsVlaA4FEi3AB1gB4B5vkxuZx4/QHnTQk8fRMM2YmA1oZsF0oHJN3n2kLPxe8pZerbPJzo2fh1whVewvHg9rbUFdX5c1/88rgIVZz6/Qv4BfwCfr5gfsnqL+AX8Av4eQSz/wckIaO9kpZlaAAAAABJRU5ErkJggg==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0" name="AutoShape 6" descr="data:image/png;base64,%20iVBORw0KGgoAAAANSUhEUgAAAPkAAAFaCAYAAAGrt8vyAAAAAXNSR0IArs4c6QAAAARnQU1BAACxjwv8YQUAAAAJcEhZcwAADsMAAA7DAcdvqGQAAP+lSURBVHhe7L0HmB3F0Tb6bs5JYZVXOQckJCEQQeScDCbYn41twDbGNpjkHDDGEZNNMI7kZIIx2WRQQjnnnHa12pzPnt2971s9fc7s0a4ksL/7P8+9f61KZ6ZjdVV1dXVPTw/+T0PSoqXLOgqSapCUlISUlBT7dQi0trcjJTkZqanpSOZvOzqQkuR+E6GdaQXKm4wku+/oaLPfpI4OXoOo3w60tbXZb01HgSNgcGGHVSDsSFblKUaMrpNFCcHiVEoX0NHBNEkdrNaBiLCKg1+0+0rbkMwiFKb7bdUilqDKVAGba61NSUtFEq9VuS8kXLnjkIhLRbS1nb/xtAKl9deWVuWmp7Hs1KCBjtuCZCuYCYRJqWl45bFHkKzKU8iVlHakpaUgIzWTBKaqNIal8ZeZiW0djM9IZyniAMUXpLHKiUZy+DqFDWMdVl/AUeMAU5CiNJN36epFbEK7uMbfNESjbGE7C0Ua60nHcw//DdvXrMa9P/gO/vzzH6Ni92awakPJPjm4a29l4azY3YtGcYwxrMN0isRYzQuXLO0YPSgXrdEook0VTJCJSHMr8ov7kHDHJs9OD7qLC4SFS8wpbfjrr25GVVkpfnT3nxBp60Ckvc3pEmUv8GLUr3D9jvpABIS9OzfjoVt/gVXz52LBGy8b5a5FbD2TeFw99yP8+uovMdzJ2eKlrB2puOL7v8CNd/4JTSwvNSUTaWxle5SKp7ICDoS5ERNBe2oy/vWHe3DceRdj8jEnYf2qtSZXKbdH3SenpuD1fzyGmx9+Ar+/5nK89uyjQFszbv/u1UjOIKulO0yjrhrpaOE1WR4otFVluhPSDf18vGhxR1bDemxctR4TjjkR/fr1QjTSgbT8AqSQeqVrpaanp0tm4gbtgLWY3UyKRDbf8b2rkZeRhStvud1aFZSNv/zuV/jKjd93NwE49qsbdmDN9ipHQPWqD1DcvxiTZp6E5kgjyrbtQGtjAwZPmMTErNRT60tOAFepS+cqcGJNz8pAS2Nj7F6ga9kA9fpVm0nA/IWLOg4fMwA1+8qR17MHObEKqZnZeP6eW5Gb3xt1tXvJUms7WpOycMzpp+LwY09Bdl4eS0tGGzlAladWp3eqSEBSyClaQ+ZVXJQc1W+KuiHjlm/ah6R5CxZ2TBpZjD2b1qJ3/yFIz8nE+uUrMeedt3D59d+1gkSxNxzGBVOKAFiWFLC1uRp//s2taN63C7n9BuLKH93GrhzBvp1b0XPAoKBbK4Mz2ZFIBGu2kgNzScAUEvDk/XdgxOTpGDx8NHoWFSIrvxBtrVFLLHD6G1Ss7qCf4F4tdRf+Xr+OaFXXHm3l/wpzFtVzasmGMtcNOeRg66qVGDSoBH379EV2TiGa6hpiPYHaxt/gWoxgOHlOVPOl3fplGIM6ZOxJoHQnSvFsXEnDJmVltFADmb9W3YzRf+24+OvfQZ++/cniFNTX1+C9F58EhUYK2dNZptXJVqTQ/issuYPdLkDatiAsQKUlwW2tbfjolRddfvGLceqi3rZY3cYSZujVt7cpINNgX2UNVsx+G6uXLbQ4axl/RX07u5BrARWqE7o0qt3nSU1LwxU//PV+cTH0BIiawl69sGrhPNGGgQP7Iy23EC3NTRaXxLGgLUKZknq7p9IJZS/8tUPaDHYK45qNH+xyra0WHsc4B4yAdv4nytLTs1C+d3eMuiEjxiBNRp4taW2L2nDq4iR7tQYcCTmyBdfCCFVdo6jSBXLgBSsNdCDMAcfNEAfACvqzUk9pW24+6ivrEKEepHMIdeGUNf+SWEIY1c9b29qRQVuQyhHUlyFkdajatcVdk8AOptO1uBkTAfMzJA2FPXsphxiEHI4PKxfNAxukSAtXYV1hazTCoV5s8GEC5XEcWLthg/1Sw8khhsuWEGIEqEJR19xcZxEqZNDoCejRvwRpHLuZLQhXxjhGWVAzOZTJlqdQ5gpLUpc0UKm6T8L0489kRdYBGUJgne3kRJwDBA0OtWVllkEhw0aMwJRZJ1JudKPIZAe+hQ5TmTeTblY4TANNhIrn7h2k0BAlBZbUQwpHTSOg3Wwk6U1qQW1diwUKcnr0wvBho00HXIsF7A0WHedCV5jO7qdflSWTK3/hw9ffDHTCgeJUNzngWCGW9B00IIimRJpaEGWGj//9PO/iJtmc10OCKBUzQp9SxAAzTzvFfsOgul03JKSwA+9ev9KuBTI46TnZJOC1IER+AX0dudmEKAeoRHDcixObZr2HBKvp/Pfog3cHaRy4bqiuwYu1G9ehx8AhFmEjHqG1pRk9e/a1eIW51kTtXs6lfsMYrjwWbnrhKv3S169BW+BnWpxEoJYKti1bgKEjR9q1yG1ra2VHSsJpl32RBqaV1IZbrIq6QgemtNZq1xAPmmmlyWwzXEqvuo0Dgk30A1PSMwLKacfZ/SKRFrzz6kvM5Fxo3xIHCotjq2l+PE3QLkdMANKflpYIFr7zGlJlFcMciFBhPnrxORLOOQGvoxoJ6bmktGVYvJKpMI/hlnd0tHLgYbfy8V1ULsJUZiq732HHnoiW2trOHLj4S1/DCeddiDZS2aphU34YnYpzv/jFeEFknREiLvnKFEd2W5jifNJQ5VQ3JqEO0VoqnaZof7ztFqY1O8AWM3nx8FEYwH4fZW/IYOWpcqVZRlOL82ZUoOlBIFtfWaxShlkcsa09rg+qXLZAQ7a0Pp3ltvP+W7+gy8a6TQRWPJUinQNSGstRWRyBaK1S8fZLzwY1sGz2BCvMSO4CWYHA2wrNiOTSq/dInFs3rkdLRxSL3v6XYp0IzBIyYQYnFunZ9HQZofraKK8Osiw92ox/PPyQFSgQUYcCjpgkvP/6C3jxofvpF7Rj5KjReO6euzDt9AuMYLOEYkNmdgbmzn5P2SyzzEAbW0oPAKdf/GVcevV11hp5x2KOwGt9GJx807F9/RosnvsBtq5bgZPPuQibVy3HvLdepqK3I7dnAUtlV2QjVXfSU8+90FG16EUU9CjGeZdfjdSsNEQaW1G5fT169BmE7VvW4p1/vYaGvXswduYxGDZmNAnOwe4d27Bt5SpUbFnHETGC6ad/Fsedcy4JTMFDv/oJepOjeSWjqNiXmkgf/O4NuObeOxFp4ERFAx6J/de7yxwHqrbvwBkXX0YPJxN1FRXsoyl49L776B+morKyFkcdfzImHHcS6vfuQ21lFZa+9ybmUTf2bFxF49KBPBI/fMx46l+yTT6uvPFnuPA7P6HVI0fYPR+/97doaa9HQ3U95R63oDElnHDcidi8fgUe+sENyM/INqfhuLPPw0tPPYEZx59Iu9+C8VMOx3lf/Sref+11HHf6RcjvM4QtoQypbyUjh2PziiWY/87LeOrBuzCbSiZFrCbB7W01qCndhWt/ex+S0ziTohKqNxgBrDvpkaee7vjM8VPx4WvP4eQL/geP3vMrXExR3HnzDzF6ymSccc6lWLp4LgYMGo6K8j2or6lAU2MLZp5wIqqqa2i+R2HX9i3YvHoNFrz2gnNGk9tQ0HcY/ue7N9n0vN26ldMb2YCojByF9eK7S5D09yee7Djv+ElGsZZP1NXaIkyYns4eEMW7/34ZjU3NGD5iJAaPmYTsTM0Bk+gxN2Lbhk1YsmQxBvbvg1mnn0FxAM2tEatEoFZ6MIULZN9BB6WD9y++txxJf3308Y4LTjgsWDxyXorm9EaQukMI1At84b6wROguzMKpLypDPSqJ1897JRRLaL44yaX3QrmKbfJe2xgneZnMWJB0w1+H48KoOGGnMJXFeaZGWBoYq0t1mhJaQURRZiBCmFCJ29XXRTHjmUhNMTsQVTivu0Wm9XlkT1RWB81zh/RBYSzTfolJD/zlbzezzJ9Z5f8vA0n9fXD5fwaS7r/j1o5TTzrOFM4rnSkX+axfrR1aQimjod3uB2KnpbEbtotgbKc4NEB6xfSsl/yT/nb/7zvOP+c0i7BK2QtUISVumq7ilM37fomgPKqLOWP3JlNed9b6VkTpBalMhckjYmMD11prNcS0tAy37MpEqlCF+XU8QSfuaKZMf5302r1A6WwNkOjXnW3JjqY8LZMelV3LybE4V6lam8yKX3niz8igcUlKodbSaUhOzeB80K31JXFMYNEM13yOmbUGSBvh721lRESIMBKiLufvk7U+SMOmehx3mV8uuoZLUfcER6zN27YzF3O2sVDOfNln0MZypQPtbck251v21qu45ztfxz///hDSSZBmxyQt+NU9URX63wCNk0FDbdlf7LALOhkjpk1FWlWlsYwxriWM17K7WqZ15HrOCSafchauvfshnP+Vr9NPlHxZaHoS7v/u17Hk3dfRnkzTzXzMGHAq0AiVKyQB4gLLdRQ9esstOPq0C3DDfX9loOb6VqR35ZzGMuTe715Fr7WebWLZQZqOJBIQ6cA3b3sIU084Axk0KpGqfbE1H99y/XkOWJgoue8nP8RlP/o+ls+fg6UL5tNDWeyoJpFCXTulScLMsy7GH39+DX53w9Wmxa88+lek0+9/6dG/WxqN8a2pHUijUyJP0PLGdEKtl94wWOWJ/oJsdal0DBo6DFEOo2sWLYy1VvJvp0bLZU4mHn3qWbj+jkfw/bv+TDGk4Ryy/s5rv8zC2J3oLaeS3WpxKn0GtzrCMoh+RVwCaI/yf60TaYJR1Ls3Nqxdgw/ffBWHHXM8Gls4uSTFQumCabR0QGEsTTpi/q04Q42+5r6HcdrnvmJDs1snpE1gGnk5yiPuxVfDU5hOZbOoJx6+v6Nhw2J87lvfR1NDDSrpZg0eOQZ//OUP0VhVx6GwlfXKjQb6jRiLI086CyMnTaKVEvUcJNBKhzQJUXYdij4GavAdN30d1//ufiNQfkF78FBCv63RFlb+yIMdxWktSM/IwZCRE/HqP/6CxvoWfOXam2zRIRGkJh40mOpe6z3z33oFH77wNEPacPmPb0Ner2K67hmIkIvOorEOW8J3IG+HbAeWv/sWivv25SxnEI478SzkMPDPv/uFySuGbKmt5enaKiUrrWrJMIrpx5+G6+/6G66/+1EU9exDw9SBe268ivFKk4SsjHT77VTmk4/+sePi8882S9baSmVbsggTpx2FdcvmYPikGdRUCVZVOVCXV/X688Dqgyte+0uWnkwD1CZHguDMs/MhBFESLMIRZZfRgqIoGzX+MJq8ZCz8aA6TMESOItNI1xQfjVBrQ2u9tt5r6NIGOknLyH9R6YrSuDArR2SHrk1zU9qd2dBzvKXz5uK4087iLaWqBipKTWbJaVoDoGZ1XudVOt8bODumkupaTEtK0cRSRTut979Ca7koaOdA0saCaqqrMOWIGSiZMJnjimtJTNaGutaabiKqKFZMLmdQhEYH07/9+BPmy8Xzuvo8mrVJ4iCvBrbSodTCkVa35DxKtTylrg9b7jgG9wq31SwqtKUN8o04bLr1cV3HWs9yxG1ruSb3SeaxuOmQUkhRmtlNRJ2jWqgRiyGMjyHv28Vq9vmM5MwgnUpyXBs6VtMsn1/h6iP+OoAkPSxiRNmenSSMMmSr57/xEiOMZJdGpYnaELbI4+XEIJVRSbYKIv4JPbBhso4elCSAIJRaLCvGq/LdW1WL+I85/3ySeZnZCBA/XVqPEXYb9aB02XMNzbbkGSo9gFUL5gVXLEI+VwAmc5VqsqAkUlJyXYV0o3r2G6xA66N6BuxqdyhS09mi8Jqu0WjXnWHSMbOCqzioQSZzm9LoWT1vRkycaMTv3LYZPQcNDJJqZZL/iSOMVGsd1QkYxAsctxy0tujJRnpw50ANMrabQ0d2yPYMGjjQInLz8jBw1GRFE5xV0mykVSvToYLDYLMVW1oLZkEBJHHW8tf79p8jJKvVqrydGhOhhlft22uc69GzNyr3bDFC4tCO1OCZfCK4dK5S75vL1HpCv/Kta+xX4MPYlTXEkeX0u9JoiyvKyy1CHkdUy2DUfPNCDQIO8N4TFb4W1fT2bdi0vqQQxokYwab1q/i/s++2YUGBWsqmvusSlTV1zMgkdDX2rt9IB5HxekDYCZTWrVraqnaQV6ByTB0dnXYtYtTaYfQTIo01JEYTEnOjBHTq6HXogWJuXo5yiHeorKqioaDplN1RgdZCVaRsYj8nAmlZbIkLNy4kVOxBrRUHktJykU5/X+AqZ0ubGusRJavTsrMYIGEl06cbjPLtayyJFSjjYwWKjfHWJ5EzURobi/f1BWz3oJaLAC3HtpKri95/k5WTWvnlSz78gHaJ9p15oryXEvYeNhJvvvCcK5iggl3rHBG2NKoKVQbTh1vsuORAy7BR2gm/yqFl0ynHn+RanpaZiQXvvomPP3ofzZWV7HaaJrahoLAXzv+fy01m1mK1htZIlbRGOFKJdlUoCyWMccaDI0IdhLRRj1KwYs7b7K7UsXY2UIlffvA+ZJLlpZs3orapgQXQWjHT/NeeR1Nrc1CQb7WeSrWY32YtDGO4tWypnEZPwDuvvGxPQifOPEkFMb1cacK69csw5aTTkF3UA7Xle9gaybAdA0eMwT/+9CAJkXxdi5TNPwTqDqy1rDfSUs/ZTTUqS3fh+LPOwYM//R5bLDJd1zMj88Vrf8hJYJt1hSnTZ5B9imrHkWecjX6FOSxIc2qZVXKElXcHksq6VStw1w+/bYvD6Vm5qGGP2bhsEbtrG6786a3m6/NGjae3RsOSV9wLDYsbMW5QCcq3bkNRf3ojmbmY869nsLd0Lx746Y3ooBs8/fgT0KNvH7rW9Vj60YfYs3YFLV4aUmmKv3D9T5BPq1iYl4WOumqsnjMPJ55zHnoPHIw+owZjz8oN+OfTf8UVP/iFcU9NcCSQmvGTpyAtKxvP//Uh82AWvvMyBo6ZiKt/dQcLKMEXr74WuzdvweZlK/Aa05RuWENudaCZJnnE5Kmc9fRCcySCXkx7/T0PY/jUqWRuEprrq7DwpZeRkpGJK77/S+Oe6QYx5TNnnHjzzmWL0VBbjk1r1uOSb3wbC2a/j4L8Ag6pA5Hfowhle3di2MRJaG6OIJd2YNCYsdi2cg3dbVmqDgzsPwh7Nm/Ati3r8dbz/0DJkGGoqdiLiopS/Pvpx3DW5VcgPTePrdVyG+WtPs/ul/Ton+/qOP/iM7Dyww8xYtI0PHXP7zH9hJPw9nPP4pKrvoGGpnZ6N7tx1KwTsHbxQk4iF2PaCccht7AnevTqY/OxjauWM3w+dqxciQ7Ow5JY8IyzzsfU407hXN0poAdrOZVZazJJjzx0Z8e555zGvuxWC2SJNMtM4++Wdeswb/Z7GDVqJPoOHoE+/QaYTW6lN1pbV4Nl8xZh757NmHX62egzYCgrCh4cMK+vyINnt7Rdi0NN9Y1uNeoz554eVEz7TrsrayXwhXgI36sSG70SIFyhwN/LtNoSa7AOqwaYQ2JDHlkhJ1L7aWzNVAOBMohiFaICAurlWssp1H0i+rT+ua2Vw/JUrsq3fq4wxrvHYUTNGu2aRLRTgztkoYQMk4zMS1HhRC1p6Lor9OnFo6ieXLEMlSdFU/myfKpYW6u0/spc/2fAdqn+7PvXcy7tHDxNA4zsAMJy9nH7UcsAS2dJpTvxNJbnYKAkQQZzbKRzvHdCdGBJjLv2j/fhWN4HNz40UfcE4bAf/vw3rvHL5ryJc8442RoQRoF+ZZLDYbKNIlC3apx1FgXH4uMQz3NgkEpo74AcI2plENpFI6Ra/JHuulunw7GxT/FEOX8K9/HmcgRxmobsadB6BUEEqud61DphHPUUJo2eHhOTOJp/BjnUSGCrdMyvwu03AdX0LtEmzSxfnNXSAr0pLRepEWaISaTS7Vcm6/GLqVZ3sArs6bNf0msCE42KS3eOQKyNbIPAGm+Eq0AWrgZbBRozU9PNAZOLa/aT4e5RsvOJwygwK5QQvh+qHqJAlkjy0/ZVoU+jOj09MhD65X+Wx4NPK/T0u4UFNoH0pqdnGv0pJjy2hwzwaSV9K0O7klfMfxufOe+seKTqod5kZWVgweuvYvy0GWhsaMEjv78FEznSjSgZgb1VFVi6eBFS25oxhOP5qpWcmTTVswto9wKH3KHjMHbGZIyaPBOZdEok5FYWTDeKsk3m3F4+IwlgVeYr8cIT1R1IfUUjdd4FmHfE3KQ1Ma+/16+l4a3rBs6yb6tgWWr8mkUf4Pxzz3AFq/8y4YYlCznEP45ZZ30GmzeuxDlf+Xa88gDsWq0KQThe4IhjmfFubOqmvWLyTTiY4Jk/349hgwZjyQfvkTDg9Mu+gFGTDkMkorLijYo1iKgYNVpjGyMsXODThCEWJnvC60ikFVvK6V4sYOPXLf2Ikj/TNjoks8+8/uxTWPvh25g863isXLAAxf36cgK9F9+kh0fVcAUREhu6H4iLnDqIXBv7ZENCjTlUYAegUtXgb7/5Od3XTHzlh79ASltcfT1odhCG/eKDe3kXG/do+YsBvhFp6emIVpVh26pFmHXhxTjps/+DUy79PM758jeRkZPJdsT72YEaboZO8ZwE3HvdV9hoGh6W/YdrLsMzf7oHq5Ys4FSoEana1hJMFt985jG88dTD+P1N32J6NyH09ahLyCu96tbbceX3fom7v/MtqycWHzSKZjuG8fvOwvJo7f548ZKODSvmond6BMvfexsTjzoCx577Zc4yWvHgb36Fk8+7EMvmzMHMk0/Fsw/diW/98l4WE9JhghHAIA0hendDhDvglCszA7/+xpdsa+QZX7wcY6fOdDaF0EoPKIsuentLHX533VUsKA3fvevPuP36L+G6ux42AhN9SDVUmlBVthv5xX2D0DiY2xbSTtFgQ6e6J/ueFj9bI+3YVNbgtuCvX/kx0ht2YcPC+ehoTcWl196E4v79sHnDWhw2/SisW7kcO7atxzrOnr7+89sRpXOqClxFnOKxCtPoGLgb47CBmNUpwX6g+bo2uGhojbbRLeTs3D+SddCZ4WtWL8SYcdOMQYnqLTCBBHHmTnLipTULLUFr6XndjjradEZqpeaiL11NB7gVP/jjQxg6bjwysrMRaWxCxa6dNjmadfK5uPqXd+KO66+kWmp3nbq/Xpxpp+WWesmRkLoS2df1dJaXhIM3XKASzC8mYXrI69c4vJpqxmFP76ysZIyfeCQqd+/hpRuhfDoPapf6tubeyqenP6ZBDFcyxSfNW7ioY/Oq+Tj3vPM5oXsdSem5nJL2RMmwUdi6fg0y8/Oxcu77mDLjWJTt3IXU7Az07VWMquoqFPftj0KqXjPtjJ6Jk1QW6iQkQqR9tvIQTUZ1dTV27dyKKuLmjeuxY/0GDB46hBrWl0xvxJIFC5Gdm48pM2fhmDPPZKOyupWqQA8M53zwJmacwCGamuLBJM0qkyllbejwPoUHG+qiEazeVuveu9hCFbrwvLPx2H23YvKUY7C3ug4jRo/BgKGjkJrRgVeffByFfQdizrOP4Pyrb0B1+W5Mm3V6UFxnkBSC9h8U1Bspl+Cue5AV70iK4P1/vohF77yFVDK0kcxNScnEkFHDcNHXbrB0zo2VpN11d4xrbm7G2h01SJr78QJKfgEuOv9c/Pn2n6C+vApf+9nPsXbFWkw/5jisX7sWPfOy0XPgMMx9/1846sSz8eyf78aFl307KCoOpnaBNZMjka5HsCTAGBL0WaXpjigPFu+tYggkMd8dBC3RJmRRQzQKyWroSawDV5evJ7G+KA3zis371OelIvSr2U8vv/EWju0noaBHCWbMPMoeCw4fORrbdpWjLdKCo0/5DDYtXMAhMcsMh8D6GvugDSmeYJaVrvcQ+GuNVVAojb8+IKpcdRtVI3+B4DfdJ7MPq0Gpqbm4/9bv81orBEEeIltk6f29C+sM1m7PFT82a/dla7QZ+/ZV26KtnnVNm3GkPTKu2VeBfz7xN7Q1tKOidA/atYkiLCFeGsEqiwSQpuDaDUGOKEmuO0wgmvdhRgj8O1NiQHu0BZd8/brYRMWD0vuyBL68MFgZ1u8YITdRvz36D0Aa1WfJ7LcYxokFjUZDfT37Puf7zN9cX4GzPn8ZPlTf8w6VJGyNVhINgQFDQ+OfG6upjkluGxurT8D4kmwiqMxWNlp1pKWznEAT0qkJPfr0R7Ue5SRAnAGOBt2Hx3+12yTvpa9fPYiKUgibVq6lX8BhjNPE5hZ6Y5zl5WTnoqCgJ7KLijBu8kSW6xhmFZFRWjkXpIacEgdx6SYlaaalYYuaQdSvYbIWU+LpBPRF0BhpI1s4VJEOMcG6jeqMtaMDD4cedjkNcxBurMC3U2mc5INFAd+I5PQMe+Cd3bOAVblGyOd3kIR+oyejpakRb/7jWWu8pKDnD8qbzrwasR3o16F449ENBaqTlQe/+pPjYTM/Gi7qBiJspDZMZdNopprPrrIcjW71nzmlAcRrfnM7OuxZJVOFGO+n2GHpC5XG9rN7bsSADowSDB01juW6uKqqKvs1q82JTzudh575ubaBlnwKPTVQ+lhfMHRv+rjr7lB/qjcip0REsdEZsiexNAKV6+iRfQr/dtAG/eVXP95P0lr0UPuiMeHFwUleDWQZYqYxlBXLEahv5NycEQqr2LndxVMi/foUIy0jlQawDc8/8Hs2Ls1WIvXGmX8D0V2zXNLi9mJ0je3UnJb2VpO2xvIMSi9dCxm8i0blQvr8Ks+X666l9/bLcV2/X//Zr4L0inMjjI93+/1ov6TuVp5jSvAigXoT/2fqdvYxmfnG+lpLxLSorK2wX5U4ZMx4WvEOjJ42w9xfqaSsrd8FYVPX4PpAKJsow5hGW5LCBqXrwWcoXrZGv7KBqk/1O1S8v45je2MUT9zzO7tmyxjYOV5hskUcKHmv9XA6ROKAxTGxSYP3bW2p2LdjJ/OzZnKuZ99BQTwwYGAJu0Elxk2ZjoH0AMVuF0ePivlt71hw7X47ox6M6TeF8amUlOoQJqbzKLtC3vBafPCS8/Q61PurTI1Lv/kDrFw0x8IEiemEoiAmeVN7McAkxsi2Rv62oH/JUP4qoANTjzjS4swXyMhEU0M9CnvkY9ZFX8DubRstzi1Ieqk46WsVUXPqdm1qt3jxXVrirg+Glj92Lzbr12lpk17YlvqQPs0GFSZ6x804Cq1twZuoXSDbzl8yQI23Z+ikU9wTven0l1Xpvl07GO76U1JLs/1qwTHa3IKS4SPIhBxOTlbjlcf/ZtrRwfE71p+YVlLTzqN2+uF6ZUFz6USpHgi9hjhU2SyXoRG6tGpDZjbpDPq4x3ams5EqI5dSDZcTT+NthNpNyZMVvNAJBPotL9uDjtQk5OXlukR0LkrLy+LcEwnUEm2nryzfg707N8W0RpxXvNvT1c4ynS0QM2NSpOS1Q06/canGMZ7WSdK0iK3s4FSNMTbea+pr9SmdpddwG3FhRA29WkjVOwhaRHHlSOruV2Wr3U7y5Ab5ZI3dum6NDRm9Bg22SrSkXFa61+KkHR50kEFzZRXOvPQy0tpOqx21vcQsxayr0jtNEOclOY3eeg2QBFETpBGSjL3EQuk4bI2ltVe9+KcHIpK4bInqEWo7ish2dZAYpgnvY3PtYVxaDl577gmGu7ZprhLRSg6tflzyxg2mZsDSD962VZn83sHrxJSGhjD5M+pb9jYHOan+tpkzvv7DhrNAxjGNTa5UHstxHPYoKes3kH4QrnS8c9exeNJuWqFfSZYXQmmAWqRrysCXYXZJccG9xRPturUJp130Oc5FGm2PpcpKpWDTZJSZJ9bnxRlh6Y5NSKK0SzdsYEPF+3bk5uebXCwNM5t1ZWYtNz1934NIam1hTVKloO5AQobSBZO+yte1ytkfWRq1oM1eFnDaQCYr3KPKNR6xHqPDxzuphtHyWr3JdJxIq95+Z7ee/drzFKITpEnej/Oec1qk2LByOVoi2tPjdrCnMbOMXaRFj1zbKGV5X1FMOHImTr3k81jy4b+Z18hy5agfqoeYU+bCTSMSUHk65IvzmsrmNdal962VlK3fBuGBpL1048j/GNahXbS0QXo8LE2UlKWxKeyWx5x5HqIp7bjjp99nUo3zzGAMYF7NkmadfYHtT+hVMpjGbBulwPjGZrHKZlTyi1NMUqBdGIIRhx+Oyr0VJgFxWy++qgUxSYh+qyNoD1H3cmVVtrpUOM6jz6tfbTWOa5EwiA/QSdpda+e+/AI9snLhjklr58/Divfe5Iw1Fdf84tfkXyB5cbO1rRU7tqxGelYWtixeiEFDRmL+++9w6OhAbW0VvaOgr7JLaIxMoW9XuX0r1i1chNMv/xIZ4uI1asgYSkracmpSClB+QmukxaSblsp+LcJCqPBweo++brMBosGQcQGn2szSS4BMy3I08dHmrg/efB1P/OEuuuNJ6D+4BBNPOIOK5GgyydtaF/80CXjq3rttu2oxXdi+AwewgSycvNu+ejU5rzVe1cq5tX5Z+LrlS7B26Xx88PwzKN22maQxRUgaeoIqX6FFOxQkFfZpnT6huK5Q/d3n7wp9OtkcbSKWrRAnUqiRpZs3YcHc97Fnyy7UVuxGUzSCWaeegsuuuwG//vYVyB/QO1aG/tTulIsu+dzNbS21GDFiJI1jPYaPGYnmpibb3VLf2IB+A0qophH07qedrlIhdkJWrNNnCor7ILU1GRtWLEHP/gNQ1Gcw42n6WYv+XH/nSMDOpz89etb2PoUdCko3JFk3CrBellNXV4OK3Tsx973X0VLbgPdf/xfGTJyIvMK+6MuuWle1E0/dfSf27NiOfz/1KI6adTJmnHaeSFfLrVw1fOP2cid5wa6Ny3HM2efh9X++hEiEHl1qO0aNHUM15yRmzFjHff610LVtp5Z0tDYjygnP0RdchCwSNWTUWJRtXsnSmdD6p/PQ3Pjt/Agbq/krlTMJqHuw/jYaoZSMFOzZswNvvfg0Hrv3d5j72rN4+PZbUVu3C6tXLcS7b71CKiO2lD502GhktiXjlScfRa/sLDzy+98hjS55O0eVfkPG4lu/uxODKMxZbE8Lu6HRINtltKhmxwDXeEa88qf7aRXTkEWCU+i6cjREWnaB9fG3X/unWWXtT5733gfIZOxDP70BPXsPxk+/cSHyB5Xgge9dx2Hvt/jHH36LzSuXYseaFbZFbfOypdi6Zjlqq8vYH6NIT9Powakrf7VtMWL9lED/fxC72tDhQ5HBRiygvUlhg5668w6898xj6NezJxmVjrQIHapoC2ZdcDG+e8cDOOF/vkDmdWDRxx+ynDRksMy7rr8GPYsKMOnoE+2RuNrntVCoa1P7Cz570c3J0UbU7tmCo045HYPHT0ef4iKbwxcU9cb7/3wBG5d+bEtZw0eMRb/RI2l5OlBTV0XDuBxX3fwbqt0UlFZsQn1pHU75wpcwbNQ4MunfZgfWLV9K9QUWzf4IBYUFmP/e29hOZug9jJzcAts0kEKj2tbhJJTTqy9GjJuCPgOHoT0jCz0GDcWJ51yMYaMn0NVuwIoF8/D2M3/Dm889g5a6Siz7+GPsWbeMXaoVbz/5OCadfBKOOvkMe44nDZO2CryG666N3XbDVrrsjz79TMdbT96PsT0yMXrKUfTallHCTWa9U9LzkZGThi9f/1001DZj/uz3MGXGkejZpx/j3ILm8o8+wMI5czBywljk5uZh1ccLzKj1GTQQeVTRzNxCpLGb7Ny+GTXV1bYw12/YYAyghDUBqa+vN+OZl9sLSVmcnWlJTC4+hzedjtKjqAcyWd5OGrTlixex/A85ZrNJzJPK+cWkE0/HzLPOt4YJbJYaQJT5tc6vhttylvIxXo+xXvloBZIefvKpDooM5519uvn0SmSWPbXNlpJKN23G4vmzMXbSVAwaNQIprUlYtXg29uwtpzEcSCOpU9HSUVmxC1Xl5di9dr1mFtCu655DSjB42Aj0GzoaWTk5Nvb2oPqmMq4jjarXShvSFEVLYy2HzY3YsHYlSnfuQlnZTvSkBqRwlKhtjuCMiy7F2GnTyQw2jAJU35YNopvnGiurHwKt2Gj0EiheqOFRoMVLrRe+Ons1kv722BMdyQ1s/Fmnulhy1H5S3LqcGNLCxHr6IjAOdgMHivPgGSyPUanDebxqdgdhqXYFapjK9431DW/XRnBL4MqX5F9m4wMnRwFuB6IS6FdvjrVQ/RUu91BhYfQFh4n3YR6VN3wvUJjUUTNGlSOCPYbTdoU+v0D1+nBPk8BoYxtUhzaYCi2OYT6t/bLdyZqb2ylzQUYd9qFTCGwGpM7HvhelwyAvSvs3Na9W4dZ/VCDRV+yJ8eifr6tMHy/JfBIIlyfUSrF+7VCSTnTQBSZ9olP0im7NQ0zaAY2eyVGlZVjw/j+tbRDhJSkO616ZNAvyhYijKlyaIXWyX1aiBQxPjPLYtDdAb3SMYN53B4qzvERrUOjeN9I25RJJPcOjaG5utF/R5WmU4KwM5o812DTBtUeodv//Fmzr6S/1ugGlbe5ovPt26ssWR1A/8Q/7XUiQxn6YKriVbDvFHwAkhXBXoHyDqxBYEP/zv7H/CbxQLZ3y8TJ8rzp8e2J7blMadyOXQ5A1PoQxixlk0I+UxN8LNBro3quxj+vgj3wEKp3dHwyUz6uiwB4l+TKJ4cdpbnuqU2mrW3lC1XiatflAtkFd15cnrEWha3iP1LpYw/3wI7BCdclfH2aTSV5r1mVbxzhbU53x+DhYSBfhXYGdHUL/T1tItKOCFFpe33gP1iiF6R9/HYpZ7lpgy10EPxqo0WKSj99eo4VvgogWJjZaCzCq3MWTKK3kqKEM1x49XVu+II8gdp6Az8ewA6FABNlmJs4bbK7OMJ9X5XgHRWBlS3pkjm1iJLr9tA6VzxY5iZK20GgM2ia0clxhJNY3OsgkdAUJ2UARJGQaWWpPnLjqCRR6rh4UtCQtb0xzDOKB8htjgnjV6e91bUwhrUJHn2YNjk61wQtPoDYK7Vr/KZFHycFfK5HOQwtzy6VxhejaPLwgrCvw5YTzh1FMFPo0/teraVcQzh++93nt7cdwnUyj+/CQ3anh4pAdncxEMaPFdF7SndImSMaH+XiPgk5pFUa0JzwkxFZc5CwEPrhPK4ZaGUEDLF8XEK7L6rfu59CpP5tI+r3q+/LdsziCNdoKELfoeSlhagbu+8n1aK+ttC0kOvrbjnlJ1syqzbQhRW/YC6m2eqHOPY1heSzTHf2tpaoQitdMa5K2DQPiPTEhnfKqDNHnXsAmiD42xMIT0G+bEYh2j071A8bwXowwBmk7eb+8KHJych13LDETtCfj3p9ei7TsPHzjR7figxefwcp5H2Dw2CnILSrEVE5b9aSjgjO3rMxs1FXoAJUOWxfr0aMvBkychGlHHcWp7QAkpefYXLqN6kN3kbPBFKQF7rKIEhxs2JOa2pDE+bwHHeIjTfFxHmLCDH7N8+O1GyrbsbE04hreN7fV5tiWWVzjP50G/dfbbuHUtANf+tEvLMy4LQdGyw68Z3EmL8doVUxVQhPvdQIRZ8Dlu1BYPIRUN+JPt91KhvTCTjs0uANHnnYG2jkROuL4U5CZlU2puiFJQNZb+X5M9yCBuNMsgwZRc3Q6ibSnK0hsuGt8NN7wAQVgw3NsbLaHkISlH76LD198kn0tE8OmHo1TLr7UKvZg17LMIQjHexAD9NgnqmPYZMT4R/LZt6luacnYvWkDZr/7pi13rVu8FCWTJuIzX/oKktNyjclhiDXE6ub8PtIUmz4LYvEh8GH2G4zv63Y1xBuek59rlrSdhT7/xwdRu2ktiW7DhVdfgxUL5uC0L17NLOprcUPnwfebrsBt5FX6zo1IhGRGa7VFfN+zYSM+fPk5bN+0Bj36D8HnvvotZPTspbkJy6ImaTWHkJ2dbb/egXHX+9MRbrxww042XG9NDCxKYh/Ptrf9M6nuc955BaMmTsecj97EmZdcaRv+v3rHQ0jRTqIAupJuIkQ4XdQTHQcHb3xXIEMp+Pjtf+Gjf76Ea37/B6SmZ3RpEzr1/24YIFyrrwfwyvqSpCZb0dBchzRKKT0/H7NOPAMLPngDLamZ2LXSvXd/qCDtUTe58zuX4/fXX4GHf/cr01DaTvv1RjSO1CTZVjJfQ2gY1KOmn3Ievn3XQ3j2rw+QzviwGQZ378IS4zxYONuctGDxko6SXqnWx1949C/Ys3IJjjj1XCye/Q6O/cxlWPL+GzjymGPx7puv4WvfvyXIfmDQ+Kxt5GsXfIhW6ufEo05EU00p/njrzRh/zEmYMu0I9Bs8GG0RSoB0iOl333g1cgrz8aUbf4CUNHd+Zxj82lp6TgZa6mvZAHdwrUBSVIO8lClK+18cSyxHsHprDSVOUPIsDTG0kBdc+W1s27AWU2Yei8OmHI6Jh8+wt+6PO+VUk5II7QpNlEQZSBufeT3hiJlob27hMJeEv/3yF+hobcH8N17G4/fejh3rNyI1OwvlWzfhgVu+h2knn43LfvRb/OvxRyl5UhSUp7L1eMkOtOZ1S0Mrnrr/PpHdqX51K38t1dF44x5HaQhkeIDkkP53Cyx6eedvv/o5dq1aCR0FdspF/4O66mroZN6SCROxduMG7Ny2ESkc2+0xMjN5lI0WapTRkVEaFXSvOHYgrF+zCndfdyWq6+px492P4if3PYLv/Ppe9Bs6Eh0tEfQuGYym6grMe/0faOU08vgzP4M92/0GJYe+TFsKJ/l6kqLh08crzh/g7uvWr1JrBNGvUALQdhZGu3djypa8jdXz38G5l38LW7dswYnnXICXnvg7Zh59InoMHIDavTvwxB8fwumfORfDJ0yPmSgxT33TNiYQ9Nwt0DYD7Z6w191pFOXxmWdKdY0BtUNPdTPTUmgLvo70wmK01Jbjmtv/ZHPssPoG8rJG6W0qdSG9r98dxPIxg83lSSuVgt2qHau3VbuGD8xpwpP33I5r77gD7VqvayenaOQ++nA2Pa/+9h7aVPbLO37+Q1x7y22mdgKdw6IK3CTDggjuIm5cPJtCDU6AKN3c1EzKiP1W74jTj3azKoJrgEcHanzt7j3I7e/eiIozJw4yrqJLhlt+kKOHzCT3V22pdtSk5RRi+IjhWD5nEea+qV0R7Zg9dx76DRyI8p1b7bl4S7QNA3oV2UZi9SNbiNCjIfZnucNuy5iQlUjy/HUYD+8OUyjBdmqFHUrKVrWnxG2J6+fCeDnaWPDUYw/adXeopzyiQ9tfk9OkcUKWFwjEJikaE3WWWG11Pea987p9PSUnJw9Dhw9DnyGD0MHh7KN/v4yc3FxU79xiKkOHm6rWDM3Mk6khKUk0QEJxlSxObaMEyRxJ51BQfbJVpz3wWh5WYpxHdZ/kjjT06aMj5+LhLq5zHn1VyCZNVB9J2DYu8Vdtti/ADO2bib/d/gtc+sWvYNuWHcju2ROTp07H7m1bMIBS37ZjN+b8+yVkpaSjvnQ7yrVPqL4RkdYaFubn666/qc9r/Tq7oBiDxo3F4JJR6DtsKPr1709qjE0gTzgHsA1iTE8pkxDta5NEmyh1bRS2/TfdgBiakpVJRpEQ6bGBnBP9r0uOLqRB6u28Sp+GQG1ZvrHCvf41jA1fOfcjbFmxCJf/6CeY9+5sHHn0cZhNf33msSdTtaLYRus8ZNg4PPbgXTjypJORSU9vYMkw9pNM64+Op2q4OMo28japQ6pBzSDn95SVYu/O9WTsRmxdtdaew02cehhSafS2bFiP0j1lGDV+CmacdDwGjp5iEkucpHiwNTc2ce6rL2LGmee5QILr69oBrd0gYlw8v96w1FdQ1PBl1vAFCzuG9uPsqKYcD995O2684wEOZTXIKcrH6oWLMWDQMBT16UWj02QnWP7hpqvwjd88YA08GJhBUYfrBnTYkXtmR7axAyanRrFl7Sosevtt6+/bVy4mA1PQwG447cRzcdoFl1CS7JpiKht+1w1fw7W//yPzO0ZoXqApqqTsoDPjTMVJ07L1Za7hw/pmo2dhHh68+Xu48qe02qSltVXq1opl8z/CyGlTkJdViPp9e/G3W27ENfc84oaIBJAl1dtJTr32jw+DWXI5OgeBdtKgjQZb1q3Aiw//Da1VlfTFKFFOUJIpxevv/qs11qXVEBivtysaFLZs497AgVFfyMxCXp5mO+xnNfU0VO0ooyFLSstCzZ5y9sc2rJj7ITsnJ5DdSDE9zb3f1mWjvdUh0Rol1BgphMdYfCydg6TkNLS0yGmZgG///A7c8Ie/4aY/PIbv3vtXjBin00YlVT2stKOJrS2macob/IZBYSpdorGAtuYOVOzcozKw/KM5RrxcxcOnTydH27F3yy4auNeR038oGhurLU8YXCXOmFjl/PPhYYJk+DTUWHQIfXxcTR0oWkvOMiS0fY7cjiiijc1YumS+pZHE9RWEMKisboGFmMQ1VjY31eGwM89BtKMJq1fOp8VswOCho6j2GWhqakJ9pJYGogHHnHYqdmzdFhsvYz41SfRhGh41g4rSuMW2bTJMGwG1PcRakIA+v003VabGXPMPQvVYunjY6MkznB+vRUTFWbj/DdEW3MdQUfY/+6ukcAQnCu0tzdi1Y7sRrt0IUiHthshKy8bRZ12I0VOmYtWc+XGtlCSE/p4FBvVxfs/+zpoUrzlABrtCLF0CyorbgiX/wmVae1mmrkWnVnBsLytvP/fVb7LR8tldvMrw5R0I1Wbm15WD9lYO+nWNyC/qhYbaJlZurg5yOV0cxGnkqqWL7XCt6oYqkSJSXUYPLDWmYiKOatvY2ISGhgabpsbE2C0ymxoRqL2Jh2DXRrEDzQ0oaPYBfaqu1mjx4OoXXY62WFmdQKoelCcrm5Lajh2chQ0bOhx1trxDXrN/L1m82NbNTjrrfPOuMrTMvF9hvlIHetKhtXMtD+XS43MGT/EHws4QLs83QNIVQ4VRjmtLP3jPutMnAZFiEtf7oXZ+BP/K9+zG4PHj7UVcjZcf05IP7D/ENvMPGT2OzkgEE6dMZ8VufuxRArNf9VkWa+vc1r/U5xjG62hUr4vIH+8OVYbSx/ulswHBveyFleni5C1++Na77vCOIEyousL3zmcPlWkS548eDPCaBbejsaERIydOQG5OAXWqDWMnjEPfvn3QUFfHoS0NUc7ali1ZLHa5PqNCVLiug34pcNJRuPx157PbMrB8bXn4tvk/jEEZlpZMi92Ljey94T4fhKvPH37UDPuIkg/rjMzH30TfX0FklX4cpMi4kAk5RX3YfaROqSgo7EkudaAgvwh1dfXYt6/CNubp01ECr47q734ociEe1HfVvx0qnatSqcIYT+P7e3sS3V09nVHDxUj+GvgWEE67+Auc0uYEXSkOni4Pne6ZNtY7jGgWlldASUc5ycjJceGqkBhlWK/+g1G5awf6DuF0de/+bwtLvfeH/Qnw6Dwtd90VaJ0tGjgoYQin70jJQlKkORbWpfMUgNqoeKWwaan03sZPclTTUa3PpXDqZ32CoULNu9s6GrFpwzqqfDY2r99ggnEW1fUxXVqeGMoOqHyWIGER/b1QB8/701DD8ZrrN+tRU0fEjuR0DyBcmfY5Bv76Phuhv7F5zbJYvMLlJPn7MJpglI+/pNjVKxREIlFaYw0X5KLCGWbIa82xt23eiILcfJTv3hbEBxK0MtRXw9cu34HGVzsSOMgv2eoYYb1ppOltJt1jl07xrrxO/ZXE67361559Dqmh+lSmlq60Kuv7uS1lBe1Qm6nqLCikOg31dSxcm/2c4y/rbTkIYlhHWwuKCgswcKBOdSRBPsJAefy1VWMN8NfdIlvcRhrs5RraFb3yHX9bWaAyHT0OfLiABu7oY9EsBobAPlvBbHJn5XLbPUFtVZtN4h5Ev23AJWh7hYHMaFCR+mTPHj3p4BSiV+8esf7SHYQZekBgMpWt8nxth5pX9R979rlIDxoWBs0WVYr79G0ImMkkLlDHT2HfaqyrpiVlpuZGC2cu+xEhsq5pOT05DcvFsgUf0f5q9cUT6NLFwOvUQVDOYQvVW09BRaBIdGT6NCrXE+7qcNJ0nqEg2tyKyh0b7VogBupIbw2fWjq35+uk36ePSdx3fmEj3UtV1yBXUGEkSO+u6Vr9v7BfP1skSGKzSbYV4t5N92XI+JBAqVQsrGvUEpTb7RSs1PJKjDRhMN4MkaVlSCif1Rr6Fbsee/D+WLwmLlpt0bXK0bzfl6mydOn6uFqq/kWZNsuvZo6ysr0W3ibxUyxyVdPTOzBi1Hi0R1ox9fhZtpyj0vVeur41ovQOZYwOgPxrIRMjLdpsy8lMqvtWaTiNyrVzbmNhvlxfRwjRisu+dTUVguM+vVB9A09PXxUXNqy2eMJ61ObYVhCBruwUANY7fITeN2c6Ggc1UM+hJZHi4l6WMTOvh52r60ESc0Ux88GA6SQF5bHPkYZoCIMa4BYaDgz6ZmZR/xGINtWzu3Tucom2QrduOAuBaT4DZYn9WS5qdFqqy8wBwo5h0fw6PTMDG7UQECNa+fjjRGD3XaH+1DVkOnU+sGZJbqbUNZoNsXL1n8L2B8mwjU7M4w/cGYTEISzYMJjEtZHdrDf/tXG46kihGeP8XH0lI9h9JO1T07VFWu7e7u07sOzjOWYIFRfrhwHBkah7L82Fh5AG1A7ASgw/EFqZ8uS6dkwUqwnRpV++ygwfg9yjq4R0zmawNM/sNKqdffNHqaOaQFD9KHE7542EmkPBdOl6BkYmiPktDc1oqthlTFCcdxQ0ydATxLSUdHYT2Y/AiaC2aLOOVlNjYQdBcdVdi3IawJQ0aiAZz9JcXZ37cHpBESpq9xqjfFgnh8eQjeev+MJYXtDU2xs9Ipxh4QFf4FSGlZAZ1bU1qK8utXVwp4JdgzynKIcSDSfynOT3/6cgm2AvFVAbBWFVTmPQ2089a5OtriCe1iTubvSrv8xc+upUCb9Mq3D/pdBWdoFBo0ahmVPUmn37aJVbQu0O9qKFQZH6Z/jJGh0nUuV6A+fGYy+geBoHGh4vverblKqGyP0h3FZT9XgfSEP/kcMQadaZDvxjmDYDlZfusWupiVZqtE1rO332Pdu2MNz1f4dusuJQJWho0VRXL/jQdpg/8ElRZakObVVxwtHr4Jo06c3keH0OW6gJf//DH8gEMkuDdUK8IdvsPLegH+jl+IysXNTXuZOEnNDJYRoquyaX62vr0Kd3MTqiSehVMtyGm3g/cwsO7p56J8sXYEZaBvOrvx4YfXp378qzR0ZsEPngyg5oS6OgtI3M4oO0+nbVl6+90SYvIsHlj6Paqj+NX2pdANrGycJozPyTEpvVBEObYF95OfaWlXFKSQOYkcU+HOk01ip9XAXDZat0/Sfj0jm8a/Bp1F8tp3UXX5cvQ/tTE0G+x0vPPMEr5Uusi2HM64ZQggoSR6KRFvv4uquQHGRl7oAsBzppSI0fPmosGRSxj7Qqo3JEWqkZgT/sID6jUvmGAeHm9RFi4QE60K/Lqxmb25TrGm91xdI5iOUKwqU4Z15yCSpLd+jOwgSK15Rbycy4ed0XSQ01+1Bd5WZo6mNikFZKKUfTwigtdBNtQP+SvkjPyEa1jBzHdvZ8pg33d4/qh2F0fVfvh0fbtWHH92WhT+N8f/kROixXZ0/oXo6TK5P1kLB4HQ5llEUL7xibij4lJRytXBuYk3aG5eiPbY756kJ9sKp3z34o3b2boQS2VMxYunSR9S0JM4kGRWpSOGAwhowdjU2rVnLY0nZoneMeXwyIo/wCob9XX3RIP0Z9zTDen5VWZ864l/5cGP8L4qUIbH8QTrS88TZoExDFqoZRq6J44i9/ZiaGsS0sjf6FciT08XQ6MEPGj8MuWmsxUKDfrOxcu1a/1+Ma1dCD8/LhYyaionyvTRa1I8nSWHnxMt21v1eazqhHu8riTxhUWnvqGuu7klDsMgGc9BLBb+0WXPKVr+OZP//BmOL2qzOQ/8X6uEBGrG/fAcgM3FQDcrdvvwF2abMjBusrf/L0svMLULd3t459NSkYEazB/mIFq6/6vr5/wx2mcHKhU/+lX/T6dNwSQWXoz8rUdYhWgcV1AS4tu4jKY5Lzvnwlnvrj7bxW+YpnrZaIjREmpZGA7Dzo65mu/7ntFPp4mE/TrlkY1UkvxEQbG+1waqmVxVM/1JfsmoG6Fqrvufy+D3eHri96VBk+TGW7MoKyY/29M/q8WrDU2K/zaNLZhkuuuQ4P3PwdliINS+jj9Xu3U5XTsWTuB7YaomMh6GHbXNz3wQ4aiJzsHGRwdvbvR/6KiVOPJCGhPiwLqH6oa0cuGc2AWB/eH6U9+iV/LD1F5fLy0vVpjetBeouP0xzGmD/CPq5rjf3qgopKos27+md34dc3fUMUOYl72LZxLRXPGQEZg907t0snbOFR5yxp0U5PTzOyMo3IPRVlKB7Yn0akOag5DtKqQLNi3SYuS48aXmgszeC4xEortLObg/wxYB1heuOgMJZFGk2DmdEOulZfD9Lrp5WjxU/vus/C4laAsHrZMo0hyCqgv069ycnNNjFoOJPDwqLQ3NRsn6pUoXpBXpyVTQiXEwZVor7WHcF+HUwQS8s/WyJOyNN1GQ7UWLeiS5KDBsfsVADLP3wXkQatGkmeqoxXEtjG9SvRlh7FgMFDbe6blZHJzEBVbTXjNWcHaijldE0PmxtQuWMnVi9fjpa2ZioIy1G/s1IpQeYzdEpraNoXYOK9D4uhaPblsN7u+rRQiuH6M/sFNVR0Klz9XO1K4hT5tu9ciUknn4h2CklttoYrkv845KcjLSkTFdWVbi+axkTGyFd3PnIH6qqqrN9UlO5Fr769UV5Ripo9u1wFKoRp9PJ9rAlBeAztj8CW7hcXxiC/6Tu1wNuBzqg4lSOUHyH/3sUpXL7Ls4//BX/61Q9w090PIbnF2QrXcBYumWsNYtSkybb9MZcTek1E3Z5Vzopa3DRPb141VFdRlTqwj3PyZtqBorweWPPxIov3oE1A0Sj7KCtw+kTOs3zVao0RegpDqDQ+veUletBamh4OuDCh0sge+HvXIDFKZz+vWjSH1jyK08+9kL7GPqYO3O5AK53Eqc+pzHPY9GlYv2weBo47zJ5rmSNAzrU2c0oZENHU2GAq1FhVzjl5GQ47+gj7PFkiiNBAtgbKL3RzaXediH4C0h2Ey1T68K+HOW+/Re8tGTu2bUULOZmbX4jv3f0g7vm++w6EQHncOE5Mpe/cq99grFm8Er379iUj3DIRk9Al1VxaGdowcfpMW/ZdOWc2SkqGoCCrAEefcQY5SVkqTQjV7xubmujb0waIzwnxnwbNlpB4Hddm/j3dW31D4s+//LltIVuxdDFa0IzTL/i86cHqj+fguTt/hWt/dZfR4E8zYMONCagu3W0fpsskA+oaGsheRdAAcUKiPW/qM1KhxiZKPNpip27m5ffAk397APmFvZjU+9UyKM6oSFuys7IMXdx/hkaDHkBQ5TPTM7Fx9Qq8+tSf0FBZbaePJ7F7ffX67zNdGqr2bMc9134d46cdgQu++V1lVmtMX9Rmk7iu3n3lOXLQDSM6PE5tFZRv34SONPeakzi24oN/s0HJGDFlKhoam1C2cR0qdm1FfcV2FqM+SMkbkqs2nEgqDOdV4vByMHCNFToptdOb2bZtI5bOfR+7d2zCxuVLkV9QiIzsfHzj5t/Z+W/P33cbPnz+EdvAdNVv7qGG0HBYv5YT5YY5IafeLJ0EbVm5muWTQHJNExDNg6O83rJ+PQq0WUAQsEuvVGov+85NG5GTkYLXX/wHmln4ZV91X3OVEVJ/VNm+rS6rq/RQGKB0WvAs3bUNdfV1WD3/A7UfM086EXNXLsfUY05A3wFDaICT8MbjD2Nf2Q7OGTLwxW9dSwFyNGJb1sydg4kzj6WT5Iyza6v7tYYL62urkEbXc/C4sejZqyea6htsm+eWLRswfvoR1r+kwkpb11CH9YsXQeerpxX0Qq+ibPQfPt4YqBUZLU66nshKNKgGVwYsx94eSEu1ZaIou5RtEmLybfQJXn3pWQwdNATllWUoGTICM48/CQsWz8MxZ30GPfsXgy4DTjvzM7jnhqsx/oijsHD2+7j4iqtw4qWXsWx6l+2p1Noofn3dt/HD2x+gjxE3vLIJ9usbrrOOh4yaYEYiJ78I6Vk51ICVGDrhMJTt2oljzzjLJCY3XGle+Pt9aC7bhfa8Apx1/vl4+8V/4cTPfRl3ff0KRMmsoWNGoTc1om9xP6TmZpr/LxdU3//UeWx7d+5G4749aKzV13Rdt2jriGD4lKNx0tkXYIQ+mZKRTQOm1aAk9MjKwF9/82Nk0GWecPwsrJi7DF/96S+QSVqPv5BGjJqhVy7WfjwXH73xJq74yS9oeAeglWWKboHq6HT95D+e7zj92DHYsGQJCgty6LFmYOj4sXj16cdx5me/gLu+ey2+9utfIzuN7ikN2J9++0O07itHft+hyMzLYKM6UL2jDrVVOxmdjKNPPwd9Bo+i9mh4olWnRc8vLKBaDqQGkQlav2M52pWsl3S000pDlN5Ebq5rwIuP/Q0VOzehgN2tdBenvI31GDXtGJzxuS8hIz3Dtonaai/SKLB2bFq1CG++8Dyu/sEv6IskY9ns9/Dh6y/hW7f+nkbY2ZcwaMh8+b3lTuIbli3HyInj8cTdd2PMjBkYPHa0SUYcGjS4xHYnqF9uoSHrTUNy6V234ZUXnkJxvz6YfNgMtKW24cGbb8Wp552JmsYodmxcgw5a2Rx1GUp114ZmvPPMo2zIVhsipe8dbLiexNp5D2TQwDHjMPKwabjgy1fQhcxmA811MmLtaGK7AnZt24l/v/AEzv7s51BM13rUxGnUyjLMfesV+/6qTvP89i13WJdzr1m7fAI1Wu0wLdd/s998BWOnzWA1LdiwYAFmHH86evTMpRPTgT0c5vaxny9augJnXXopSkZ+D83VpVj01pv4wjevQzQjFbtWb0Bd7R5s27AOp33hCqygyu3euBqVa9YgiapfSzd3/JHHYGTSsSjbspndajiGjp1KqXIY5JxA6t7ekUYpNnK4Aip278KWdWvQwPlAbmFvHDXjSCRl6MizdfQSP0TFjs147O5f4fizL8K7Lz3DRrZiwuHTcPXPf2uvc0XbdX60m/k5p0cDgwyb6nE2LeWCiy66uWzpBzjq7M/YMWTb1yxlH5qNiROmYicb/dnLrkRGz/4YOmwYXn3+WYzh7yvPPYORrGg8Pb0UNjw10oHaSAMGjZyAPv17o+fgEZzD68FDFFs3bcWMY45B7/4DsWXNSmxcvBibV6zAwnf/hXmv/RPz3ngB21ctxFuvv4iqzVtRs3cn6ipLOYWMoqqiEusXzcf2rRvR1tqEYUPHoLBnITZuKcUJp5+BNhrIEdMnY/OiZZgy6xQUDRxgmqGGCfRrj66CEUaoOczarXvcAXeb//kARoydiL5DhpCgN41Lxf0GYev2dTjp3Etw1GnnYva/30AD5+Kzjj8BHfSQtDN5z67tmPPqq/IlMXjEUPs+0pbNmzB8+HASDvQo7o/C3j0pwT2oKNuN2vIq9B7UHwNZT3HfgWjmZEbfmU3Xh7NpQ2g3kZmqL/VFbYt3KrtYcXFPMqIaa1avxPqFs1G6cYttH+nRqxcqyJjr73jAhk/f0EQIM8HGQ8KL7y5B0iNPPd1x/LQRNGy5qNtbjrdfegrnf+UbnIMXYMmC2Xjj0T9j5tnnY9To8VSr57Bp/Tr0798fw+jAzDjueJRuL0NlTaWd4N2j90AMGTbUHu3s3rAekWgjia5BQ1UtBpAxg0aPMXtRzeGwIL8nXYo2tDQ2c1KUh2oyp7q6Anv37MS2JYvR2KivZHH+TyZkJGmHQxT9SoZjJxl45Q9vsfdSk9mHbam5iwYLwuE2hNKwikkvvb/Mnep30rThyMvLt47PqRf7AjGlDVn0yT/64D3U1NVh1kmnUHr9sHHZQqxfv5pOTm/zlPQoKR0p2LN3KyJkHCfyWLN2DfoOplRLhmLo8LHMV8xZXwql1JMzt0wkZ2SYz620Qi1n71y3wlaAdpfuJJVsZP/B2LV5M0omTMAZF1yCjKIiW4aS9yafQuDPiAiDmqppqn5jDaekdS23VkelvPT+CiT9/YknO06ZOhzZeTm2cqFVDKE7UcPVoF/1DR1Wncw+o4WIqtJSbNy4Etu3b6PKRkwLequBGVnoP3CQfTpba9ja7i0yZMHbWltsN1I1VXTvzjKUUXpV+3ajkMPdiFFjUTJmLDJzCml95frquNGgAZq1BbQIupOwIJxW6XT8kSvPOV9qxwvvL3dHGZ5Ciev9cd9YxwANOyxDYSI+qMwzoytQPlOp4LFyV+CXhTz48g40JZXrrDXxA6XR87LY46tAwq6edsunazFB8ALH8di0VOCvlVBcst/gPjFNV6B0Moze2HQFivPlxevqvkFKozL9aYBdgRjjheNR4MsOh/lrSt5dKIFxJLh26sG4YKk2nNH/+utEkFQFPo3HcAMT47pDDzEtooZIS3y8Gh2uT7SKuULrLkG7nMoHTOBf7GhyBZikeM8O6fq0ZmtEHf5oxwkKmc60wApQ8vh1GMPx+rVTOiWVUJpPhSxPjdW1znP1q0SiTetyopW1Gt1qrGuHUjOUNBhDLFyEERWoAm1CH3BUGf3zbs8AtiTGQTGIEV2ieq7tdeev0E7hCsIPBX3exHJFj14H0w5MfY/J6KDgTDgmKN7HBOfaFkZXJBtuEiGKE+pLwk4JlVbXAQPUBZQ2bCmN4x6VJyhcTPTXnxiD+mL5g/K1BTSLkx194lyuapwW0epQ1zG1Dq473RNN4noZx0tZoMJip2oKWaGGXctklch4BdchqUtCLo2+/N9illj3HlWu6ukOBbH0ARNVFi+sbG0m0OzOvqitcNLgpSwUnUJ/7xvs0dIEdfwf/UL9/0nQkUd15LZ7AP5/4f/70NHRbAd16vqxP92DIYMHISP8Ym7Q9dgJ3a/7IcS7pcBd6j/fccJxmkuoV7ph3DmGLj7e7TqH+/z+NkhmoLKUzqdUpMK6A/8s8WDgaeGV0erdA3uzI7hWuJ6gh8PCYGSwGNEdp9ldqHxXh7s3vsQT2bVMaWfYL8DK9WU5frk0viidEiG3x/Pbg2g+8qRz7Tom9KWz38AJxx1lp7RahBhrhToINzIcbsSrkcG9IDGeud0NQasirrEMJwMVHRZaOK8g8f5Q4dPmE4g++xCRzVrIXLoGftA/WLmubZ3Bh4WFqrBwWnft0IeH4wXyUATheD9eJoLiwvm1q7i00T1FjElDGRNRglZDvcB9eAx03elW8W5+61F57cRLlZXKmQznrK2a0NtOHzF0/zrD991BV2nD+GlBe86lhaSQ9Gprtzwld965ry9cbyL4cI+daNQ1UTxTu91JoJ155NInYlCPfgL0YZKPQAL2+V0Znenw6QX7CT0xYzguMQ2da1tXV0N0b69S0cvyaMcEs7fItFhvZl7573oDQr/ajaw9tInlHwoKwpr8n4DKi7InyCSqd0vIjpntFLa2p3Q2leF6E+k6EMYEJn7JavCXEcZHdy9LEvCtEx8df7XkplfL9O6tyvNykDmXUqoNvi4fJ7R7Ko+H2JUC5RaHE3pkgJliLdj4X7d4o/mN0iqfnkEQ2Zt9Or02qrcydRyFGsUEhmKZUKx0h/O45W+PPv5QsVMelX8A1EMd9gkyWI/79I4vTSQ1Uvf6DLTOxkqmoN25XS6PaPS02UbvUN0HQ+Xx7TY+ElWmp9nH2UREfFW9AYqHhhwU7cxg6znBhs2Ax2F5ZGRksCiXRmbfyzJsrQXxK5fWMnnUsqYVHopTFi9kFSb0hxMIlULzKd+jE2fpuo9hEO7jfLwmoz48EX26cFnha5V5INS46rcWkfP2ax8eU6/Whhj+6mFWp3xBHUId+6FfSsDQ19sVrfsh0wt9mR6NfoWFUBvofbkma/LWDTGyAg59ai9oLy+h0gokfFkmn0bQaQVSEV67hfEer99A2OzJzhSpcI17mayAGkYiZF7ENjtUUSaynUzqIIFwqP1WKe3M38ZfWQhWa8wP9Q1mQ3pGJiPYINZtGstrlSv09BrN4oZ6Zyy2CyTNnZFMJv3Kr/aJORmsLzVVu5mDNF2VE6Dqk7X3vUjlqd2COL8648FAtCTmCc92Yj1VRRFtWCD/TRZCGxbidSut5McL24Lu6fJ8s6OJVfjqBe/ipFlH2wMHQbiAWG0CVuahdNNGvPjH2433eqlGX9hLo4kXiAiO5PY2UzrNpSUi6LGTylU5ettBQ0paZoYdhp2ZmYn0wh7ILyzEwAED7au7WT0KmUtbSfUejY5x8CssLCMo81DAGkz6bJj5b0DoyY7a44UkBTDzazR2Bms3IXE6FQbnVzjee+iqrE5h6ikEt2IWtDVAlaKOpQ0bW6tcurjQF72HY2cegaKiHrEKncAJvPf8lczV79558SkkU8G3bt+CY089Gbt37cYJZ12IRhKtUTObJn/N8uUYMWECNTPuZMiUVVVWoZCClT9AEsmkZOzevRN9inujjVYik2G7qFDLFsxBZWUlTjzjAkRamvDv55/DyMMnonePnnjv5ZfRUL2H5fRCTVOzfTWE4wrpL0J2QS/07FOM4r590GfQcBT3G4j07Aw7LzM1JROtWsJrVe+iYqoD6fFeALo/EHQlgK5A6WSlnAI4E9sZ4hUpvvMLGweHxPJ0H57SCZ1yKdAtuW7d59oZEvoHOOn4Y+wJm4SjTymJSZbI/hxoL9Mfbv0pJo6fYJukFdMajWDqGWdg7PipKBo4yNUTgJma/RosUM6DcDgEXvvDZekRho17RA/SaiXRIxQpmJm9jBQ0VJVj8/pV2Ll1J3rl5+OjN15FKnuIKSPTttKhy8zNR9GggRgzfhLGTDkc2UUFNK2pFIiYRwtBzde+Ko6JvI/TYfw6QO/1ApCZ9veyFMqntW59mMWIDqBrfu0Piek63bNt4ftIpJVCd5viYkJfu+QjJ/T8+IqsiFIPMgcmIxuZye24/1e3YsiIEmye9zEaaaqvv/tBPHHXb1GxYwd60hxf9PVr6YTIu3TblwysR6s8+yHEhZQIYQEeKugVC01rbKqlsY6YwA73P8u296z5Z/6E/himYUihepW5pbkFDfW1aGpuQFXZbnz83r+xb/tOZGZlobWuEVGOob1LSnD4zJkYNe4wZBX0QDsF10Z5mhLyj/aMtbnnYNqr5s2vFEw9WsOYaJJCGi26UxJzcFzaMByKEhxIAXStnr65NDjHKiz0k084FjnBmC5QYnOkOlKwV6dkp3bgtcefRGRfOSafcjpWvPtvHHbm2Tj+tPNw1/Vfs0WXI048A9POPBepNJ/t2k1PcD26a2F2bwkODZRXnUxFSF8kfN65yE8BxneCnFSBfBUd7tFKOWpPv5oiv6K2ah8VjPEcUirJj7lvvoadG9eZhezRsxijpkzBkSefgfScHkyv2Yjr1VIy0dyVKWdL7P+u4JPwyKcN59GYHhO6Dt7Xxdpls3HKSbPsmZ33FtXuVAr6n089i3MuOBu33fRdjn8tuPHeP+OfTz6BvN75KFuxFude8VXs27MD/3joXmRnFeLKn9xqzhkNmFUShk/Tk7sCTbP0gnQ7ZwMZ9AnqaqpNGHn0SSI68z5dHvp/p76DMTzQbYLMfzLaaLp1bndrbRXmvvovbNuxFV+59vtopgVM0X4/gh8Oulf6WKFdxh+MJkGi0DftdmcfpXzt61fdrIt9pdsxbOhg237v54dZWRl446UX0JMmf/7br9M770Cv/v1QSGfpiFmn06emB071XzD7Ixx9+nnYs3kT+g0Zgk3rV2P0xGnmLascV57/E2s+PeqBgp3Fn5KG5poq3Pej72D26y9j6jGzUNS7F1O044kH7sbrj/wVIydwXM4vsq1KokGGV183t28IsDCVp1eQpBgWT9QnLzetXIaXnn0SGUlR9Bs0BFEm1LZjJmBHcK3QNFL5rWPqwiMDNFToOKFUTmUHj52AQQNK8K8XHrMjv/W8WMl8ffxnZt9eNVYMy3NFhf9oUlQvzZCLEzofw/46hYfQytcVk1IBKuucwskWGmgqY4SwIH1zub62Aos/fBMb58/FsjnvobR0Nz73xcsx/eQz8e6Lz6KprgbFdNqOOe4UDOw/AM211bj469/G6rlzOC42o7G+ulOlnwS8hobz+6mMereAZNoOYp3TVTRoAPJ7F5N5rUhmD9+zYT2u/sUvMWjceGTmcw6ey/kAe1+ktRl79m7BW6//A4/e8ys8cOsP8MpTj2Db+hWktxLrVi3Hbd+9itaiAF+56hoMmzgBT9zzW9zLocuZfUePp8lf+3sDprPVzdDUsEfJMOTn9cTm5YuYKcZyB0wfaxPbreFU0KlMgtVDQTth27jCoihsoQ/vBhJpjPX0ir07XU8ng/5+2y1oq6JpeuMNtDXU4Evf/QWOOPsCvP3G6yjq0QPFg4dh4Xuv47CjT8S27TvMu92wehmSqNkp/Bt/+CQsevc9jJo89ZDMkAdPnCF7p5we/20kmcFOxFMKRf0GoWz3DuxZvwbz3nwR23fuxvhpR+Ko40/BH3/2I3rq6zBs3DikROVepZIxyUjnXD8p0oaKigrbd1NP5dV7eVmZOeg/qATHX/A5PH7vbSjsVYR+/Ydi/BFHY+qxp+H271yOGaec3UmYAtEjhRR9flhUm2PtIGp1bezEKXjw9l/h6BNPpALq9VaZ7/0Fa8Mq0XypoM2J4MoNbgzcjcK6Sq+yxMvqhkCh9KENXWxYOR+nHH0EHvrVzRgxeDA2bF6L404/F1m52SjbV4vTPnMRG9NuR8Dc9fOf4phjjsPhs07Bzl3rMWLUYfjgpRcxduph6ENTdvdPv4cMau8VN/0IyVl5LF2VdU28/xXj3IZGrSApnFovs6eFnS5APc/NDshgmvoWWpYls99Ddk42DjvqOLSxHHYGg2DyEAIyjW3Rcq8E1U6niiF49s/3Y/fKj42egp598MUf3YrN61bi1b/cj7amRlz2g1vQk4pmwPrtsHEq0cFAY74UIbm1Ce/8+00cf+6FFIQztYcC2i6kdXVbxyfs35H8glW8oRrDGWidR7/y3jft0YHMbH1c6PNQnNaKnhwX33nqUaTk5OPz374OTz9wH7543XcpiFSkZedg/YqVyEhpQ59+A7F500ZMnH6UvbewYc0qeq2FnOq0oGr3btSV7kRKXi5mXfB5pCWxdwQyj2mi/bge0UZPX/JzvURmXNcyY75x+0mtE9iYFpTrH0p8ElDeiC2OpNIetOOpB+7F5lWLqRhttm5x8sVfxejpU6kkok0PaYJn60H+OIjeRIHEQc8o/vHg/Tj/S19CcloWQ1zaQ7KGrExTUvHEW5NOwHi/aU/tER+i7DSqQ/u8JfR1O+osaYyb6jnTTjgNbzz/T6QX5iODMSnZucilY6deuGHdWnNyJhx+ODKpEPM/eh81dQ1IzUrBhrUrcPiMmdi+dRvKy/bihHM+Q1O7CSuXLEVKhPNV9kSB91hNQKyPs39EI9JGCp7jsebYKXqYoKVcE57I6yxw5U1EpfGvRn4aEKPs/HTS1Mrp2We++i18996H7VsH3/jNHzHycA5TdP7EdDFcaZ0TFqZBEKY5jAGw/Rd/9QrMfev1TsNE5zK6AfGLaVS/QAKN56NQqZCUuaH2BLS1cXbDWY3es0ss22ajQoXLJPzPN67GoD4laKF5nP/vd2jSvo+XH30Uffv1Y7zeDGrHmjWr0Uxzd/Qxx6C2poZedB2SOEXT243Hn3Qq1q5cjlMuvgJJTdV4+A+30TOV00GCWYmerWt8EQM1xVLFMucyX11pvG9YvIH/u6A6JBCNg1JS0WoMInS3pi44NDopmIxCzHv/LXvhITH9gfN2Bgk/Rh+VTfl8Lxf9icOOivWyVhfhVbAswIiBI8ZhV2U52iKNGD12DJpaOhBpaUSfviV2Zr12khx17HE44rgT7BWxvVt3YfyMaWgo34vahgiduXS88/pL9qkGDoyIcP7+229+FVtXrzANTMlKRwc9bE6u0U6HRieMa0zWM+sUba5Iz0AaFUD3qSxLpz3o+xf2TVmN99pxo9EilQ2VynLg1qqWmT9dqXH/CfJPii0lFafsiaJW+xT+CcqnhocwhWGku4PKFGnCRV+5Cm+9+AzrkHPZ1kX6zhgrl39mFWUxNcVTuSqh3a3+2Te2SauVZ0OqkPeSLdHL2j4jpfuNq+bj5JNmoZDz2mf+dA96FfVgIUCfQWPRu19P5FA4azZvwOFTj0Q6C167agXqG+rRTqEcMfUILPjg35g04xizBnPeehVTZhxP73kDzU0D3nr2Ocq/GPQC0VCzV3ppDIyIIBEhVPtsHCcxItqD0Wkk2q/98Vbza7FM/9pAbdc4y0J69eP0saWFXnk9TV6bKZAOdNQyqhyhtNRs3ucgh7OQnPxCWqceKOo7mL+9kJGVzeJS0UGF0mtLskZRcjCNDpueDtqGQ1M0I+cTg74rJuL1mvJdP74eV373R8jOyqfT6doXhv0sioYXBumtXvkVcgRlIVPJf1MGJlEO+2YRhR/PrSt3AtfabbUWYp/Q0sWWVQtw0onHIYcM2bJyMZo4737l6Sdx7hXfxGSOaUs/nsPeWYBxY0bR203F9o2bbfnx8COnswen0vn5LS67/sdYs2QJBgweiDmv/BNnfeHLePbhv2LDisW48Zf3UKp6Zt31Rj6BHgpoRXC/Bh8EKKLgqmvwZlN/6gVWvXoR66mmE1qxdzuqS/eidM8elG1Zj32czqW0t6FNZ8OQyVk5BUgnXRVV5cyXhoJexehbMhR9BwzGwCHD0aukHzIy81g6FYb5zHdRJSxf/UyHYSQnteqKf87stra14LZrv4Yf/OFvTOf54QRkV5xy+G1aKk/mXEOOeONMt4vrDsLzfWGUPsCqbcG5lvqKli62rF5oQs+jxx1trKFD9wy2rVuPr1x7LTJ6lWDR26/j6NPOQtW+CvaSQrQ3RVBZXYF+g/pj1aJVWPHxv/GZK/RZ4I9xxNFH4e+//zUu/db38eY/nsCm2a/jvGt+hEFjxrAHHVhAAjVMDQ07O2HwzkxMOWJMO3Sws6pYjldAHRwkNuo0BIGEI+c2hcNZexIV0U4nlEWih6/PmbPO8t27sHPLJvJpOb39lYg2N7CQoKdRWVrY1sI+AzCRTu50TnEz9UUTmU9VkZqJR26+DsXDx9L/+R+nKCGh67uTok0C1q9/80T3rt0HFrpA+fy4r+tVWytd+NxA6FspdJn3/Nxc+7Ds7751BQYOKkF+n8E45dIvYPG7b2ParGOx+OOPMfnIY8iMdjTQGmTlF+Cjf7+FlLZmjD2S07fKWgweMQr3XP81nHfF1Rg8cizu+d5V6D9yCi65+lozsYcMlIcI1rfkTTifJG83oO9eyCQGvP2vgLYn6ZRl+2yUdtNywGnTmKs1eE6XGluqsX39eqycPx+bVixHR6QBGTaNAs76ytUYffiRJsiYEgdN1ZKzblJTOiu1TxdLfwggPq4MhC4b4mogU12H4XVrMjIzMrFn62ZbotQHfAaPGorSTdvRwfmetFzfsNqt+Tg990lTp2Ps5CmoKa9GybBhaKirQcm48fjo5X8hTZsa8ouxp2wbhwE6HGrQISH/I3m2FUuXBPehkq7ShpDjoz0h886eUNuuddZICnuKXuaQoZAR6QJ9Hl/OfthFneKfHQPOP43PEd7LMshvsXNYUvIwfOxUnPflq3H97Q/iRk4Fp53+WRSXjMCYaUdbOpUjv0vnMLJAa6fOavEfOu4K93P0DoJe1p1srR4GtEVTbdXtmLMuouzbULenFO0pUfTrNwwLP3qT3ncWx7sIWppb0au4P5qbW/jbB+WVNaRTp+FmYW95KU6+4DKUbl1P36ABAzkLOP2c87B3b5mlcatp+6MeYejte4fxdNYrSazOLde1e39UzgsbwMZ0QpWhOrRLkMNaK+mUJUyXtdCDFoYfCG3xkOjL2Q+ZRPV2woBOQ2bXeTVqQ1tEj6W1BMyyQ2nkkR173kXYU7qLzjCnu6RPH2zVzkad966aOufhnaG7NzpC8Z3Tdo1K44F66Xgq0Dy6I51eIYkaPm0Grr/z78gbMIgeIR2azExsWL8BY0aORDNNhXaUaGtSn+JiyoPKQqKl21F66JGWCD3ivjoblUqzC6ec81k7OWw9p23xquMg023m+xBBY73OeVQeN09NBDouZhrpewbbgg8VNc47n6F7esLpDwThZ+bRYDHFQ0tTM87/4lfx4UtPW29OnFcfCqi8T2Livazj5j0APXbUsRCZnJY1c45+7ClnIFLfhAinPzrkU+dhmhdJ+nUYkMywjkrPKSzCkBEjzSsdMng4e2Irjjj5LOzYvB6ZvXpj/qLF2L58eSdexhjn7Y+wC9AUN4xOffnL9Dpnu6mxGc1NLWZ1gj5gT64+KVMESi9UGa6s/TFMp7XB09Y1+ZZeK42ypHKsolQAnUc4ZvoxWD5vNjuVPmMhXnam1fPHeNQNeGdU6B3cbiGQdbyns1y1xaOOx6Dc6XHmobJsD1I5RvUdWEJFiKKiolrDI82SPFw6GjRLQwYPxRbO47WnPJO9K9IcQW5BPhYtms3+347MaBJKRg6279WLpfpqSsxAJtQdQ1HHca5TmAgNuKx7zaWzcrKQRWXMoDWKp1W5SvNpMVRnAsrGx2gP0y+ei96EsV9Wx21bphWhhZSfopdAouxEM089mzOAtcxIpTgQLwwPTJ98A6OtizhD1iJkbv4Yko9E+xg4f9VTUsm47LwslO3YQpOfghHjJ6Js+zZzjGytmwVpBWjTpnW2apbC6Ux6ZratuK1bvRKDB49F5daNdgD0mCmT0Vpbj53bN7DtzrO1DpuIJMTGZiHvLCwYbzU+MqcplsZF63fScn07RXNhsHczveLaZU5ZVvycxk+KYbqk3ELWHoTF+72jK+YXBHF6jiDHVTToyEU2J5bX9TYKnbyede4lmPfaG4jSedRGTZ8mEcP1dRff1XUYvaxjPd1P5juNLaQ0JzfPtizLNA2nQ6bzo9KlqTRTQpnC9gjNf2M9hg0fYw9O2jh9GTZiOMf1YrRzzG2PtGPqjGNRxfF+x9YdFLgjrCvoypR58xWlIG0uraXRTul8K4QuvaXhtRvzdaVu6H+7w/3rdhAvuztwNNqVTd+UWmN6Zzo7g+0VIA9r2ePb6yrJS00hPj0czLz7VsR6euJCiIjVOJOZnUPzRM3n+D1w+DDsLd2BbC1XsgI5UzIqw0aMsAO/OZAjlVM5bQ5Mz6SXTweF3R+N1eVIysshO9rt5FQtJeotFw+0VjGMA5lI8oT2LTiCLVTYVSIELrdhHKSQzpnSUKJ5MXuS5kUm4O6wK+i6/E5AfumBlXbN2Pc8WLf3J2JtSyBe8VLkMy44H5tX6fubbsz3+boDp0j706x8Xsm6VDaVS+xyTPfjgl490tq1NiZw6s40Wagvr0JmbiadPTlzbnxJSWd8K8dqpmljofqgtx5UpGTmYsSoCSgr34uMrBwMHzeR1mAoGuvrAicwXmcMRQjLlFI1R1qMFvsOXmK6TujHue6Q9oGYkuaudT64O4tMNIRRY3Fi3jA6vgjbSJ/m41GGtVBQ+uRlSka6jauK95JWe+J0Mk7jfWjMV3NLxkzF+689b4+gw+8F2ttAvI/nj6OXUVfo48Jp7Jo/QpbopK872f3weCDt1XF9OiHatv9G21FdV4305Awb7306HfnjVo/Usd24pzkqklvQQtO+ayu1mKY9I7uQWhbF7m3bWbRqotaRoNh4GIyJMo/6zVSP6XacY/7YWKvrOGrk7w4Vry1d8j901U6y9fw+nCaMncrmfYTp2+g7+IN32llAhqweBa+pbiKdyuXbpmu775QmCc2c6ZSMGI/G2vJYvNqtDaB2oA+vuz7P/eCo8nwZ+/f0BLDxQRE00Xoh0aXvoODoIYtTpj4OsvQEq43aG9wL9O653gDI7VmMTavXWQ9oY5alCxZiw9o1omY/ExSlqVO9eunAmTgmMgyDD+uc10OXZu0A4L767WjXjhgPuhfau3MKYLmKN5+HYX4hJTU5Phd3sD/NiWNtmEYpfgp5d+4XL8Oc119lYvkindug9L4M+V4+f7wc/XbOI/5pqBD4vL5N8Z5OCBNjTNctiaiurbU4laHjHrUcKnPnQY80pfmh7ATe6BBbCr+6utqI7dunDyorKqhHJCiwDKpHwhZ03qRglQcYLnj/MNHm8dOCcmoljRwyGvwrvxquImxbK1HXolX16Fhst3IY50Octs70qTzH+HiYPkyirihTLysaTU1HKZ3c5rZ6G1YTwbdNvpfnkeebK9e1X3yWsFWfF3aML8onWpTdimC4Om8YnVrQEaurdxmp4dl5RZxqyIzFx6UkCra5VYemkVE+L+tTH4mSOZlpMk9ROyB9QN9+GDZ0OGcEFfbijz+0IDz+OFT5WqsXxuvqNAZrx6GNj6Gw/xBboi0cq6XUbsu032acSn8gPUMvVtDsJ+TpTFtXNDtedHlPVmkxLKklgi9ccx2Wv/02WtPo1e/Hj/1RafRNsgg7YSutr8J0/mp3foCXdfz9dP5j3aSAmiCt4bVOmNbz44b6KsbL+ZHZ1m4W5lEqn4fa11TjPszm18ylY9qAkEmG9egzGI10yjJyi7Bvx07U0C/Yt3MbR0aOrcE4HsfwOB0O96hwh3rdKnz/aVFvoAl1IoVWzshHTUR4rZ25achI4i/HJs04lH7/eruiWWl8uAsTbzQB8L6LvWgRxBnfc3OxeslKdhB2siC8K2Qu+xabxnwNvRm0ErI8KoN6F0sXLl/oZb2fHVGP9uZANEobGmne3VMvfWUvC9s2bXKlxKADdTXalSFlYMVMa3qkyjg86MtceTrXmbW1RCPYuGIZFr/3htMMmiCbS1uecJlhUEJNtYSdafy0oLYJ1eNkEr1ZFA0aZrToo42gWnk02vjj6RR8Whq8yRWork5lNLTjsh/chHn/+hf51rlsX59/1uCHQo8edO3H8hiYrOLldTqJojto4NyaxTF1Eppammy1KVyIHrdKMWL0szw7QoRcHTCoBIOGDmbPIWMZltG7F0aNm4Cdmzc6RjOTzaWZR/n9LKAz+PridX5aUFujHGq0fKuvHreEFE7jpYRiDGZzYzWKNv54OrUnwA5P4u9/E6LpUTp16SivLLf1DK8QqkfC1m9nv8dBWHF0bW3gn/I4dbUYyyek8ee9UA1XXgrUjTfKRlvEf5GmZm3R0uH/aG5uQO8+fZnCpRdGadYamtnTmUgfENWivR3WkxSxnSOjxkw009nBKV/f4gHoN3Ysopzm1ddWI1W9K6hbv/oQksZGnaCkcdHRItT9f47RJG1waOcYSDp5r4+dyH/TmK17b+x13VV+ocZ4WVMZngh9gHic6HQ86UyzDzswpojdvPjs176FJ++/yxxJ+UKSiWZDmv0onRQynE/x4Xuh/ATl0THlkpW+M2hyJsoNsj/lVWFxVKjGOXdusHbBap7aRqcuLVMbCOPr0xoEOzoyeK2jRrS0qJwkhOnz8t3B8TqCpD25DQOHjUCPol7IK+iB0i1rESXH3QE8vl6NQ8mcCunX9TitUcfHz0+JNjSwXI616RyjM5LT7VeoJ4seu8zbHXJstuf0dk/eaItTrB2i3af1YQdG/k+BtKG1qQWnXvBZbFqx2HYIx9IoSQDhfIeCekHSy9oOVRBKsAJ1/7C5YBb+UUvapTX6MHStm9oEoHx6OzWLwpXJ7AztyMvNR3VlpX2yTKNZrz79OW2rRJ4et773rm0TlGZ2B6JFDywEoi12FNchgs9jr0zpj+V5/O+CHqxQgVmshjZWKeJd1CGC9yv0jn2/4ROwaM5sRCLuVSTxSKVJgIn8Uhu7ArXR4pjJvQyitFJ9YyGlH4xlURvvAkeAhSuTawRvmLqJWqjPrCqdwD/86Nu/j6MqBLrNKMhDamYaaqurUEuFyS8qso9q5+blYe+27WyoerFL3x14AenXnqrxzzs03YHodijr58Y5u/lfBlWhPfvufTytLrqDCA4EYV6KTpWR1BbB56+9EY/dfls8fzfkdyd0B+E4XVtPd8yRhDj62IZ5P0a0t7ZTezn/a9OypRyzVBT26MWkNJEkUGmEklr/kiFazXb5VDjLSNMgpClQc4QOYIsdFaYnS8kcB4cdPgNZGfL6q5knPCb5cdCV5VDr5H7+q6lj1B7s2JjPIUXf0XTh7lf7zHQtuvRd7XiZ/0VkDfuv38dpVizdPaRmaO8cOw6toI+jFG3MtW/389bG3iAuloY9rK2+CV/98c/x2nNPMpF8jjBPDo6qV91Xg7fRF8g6Zt5VO8tkVUrtxlj1eG291SeuOlrJROpDXo8i0axVSEsjVPqigkKU7Sm1/BbO4FYtNXF+XtR3ALIzstDcVM+yUrBv7x4UcVwfOWk6SretZ+Igj6HGRWF4nA+jGyfVKo2b9tZLkr4hruHJEaalUa2tMzaW/r+Nrn5/3xXNPkxIz59Ca2poNMvW2FhPxotOMrSbdroFIPKQfsKp51yAlXM+DNqzf9ruUHJhjti9l7WodxIPQJrg56sp6eqZ2eg3ZDA1hhQwWUtdtZXAooIcBM5n21ua0btnD8sn0ONVfUKojdYiJ5/zdJr1utoG+4barq2bsWvXdqyc/yFWL/jYStrfBOpeY7kwMY7A9DaNIa2Ktbk1/4x2l+J/BXxv6Rq6ptk/Gs7K0vfnku1ZRfdlOPBDrAmLPBs6Zgy2rFluU1xtP2cKskC0OF/s0EB1hs07QR+YtnEzGN8tlMLr2bePEVvHMXnn9h37E0xT3lhfj8Ymd6bJfkCNy8rMQnFxMaWTSseuClEqibRw+5YtamGskQcD0eXfvfYbPsL0mI/B3ygZfahlHgqE+dQ9dFZOOWaiV2+5Gi1BtMKEgoP5JpK6VkZz84rRt29vbF23ktbS5XU02eUBwdPt2xA37ywnyebIvCeqv+gVpIaaKqSxx+sdrqbGGuRonVzxxEhUCxsufw1NVtmeXe4+QPuuNfPpebrm+S2RZvsMbGpSOpqrKtB7xHg015Vynq+x0dXp87rxMRjHNTKxoVpM4QwbqTp2zcZ55ghQ46tDd69n526/hMbO+MbDcJ5DQfeXOHYLvY8h9DQrrT6kqPrIXPpHTGkYT+PayX7A/2niNcVlWJs90GGvJb2dvgeuSHVATnczC/thOKe8KxbOZzqVzTgNvT5tCBPrNAxkHZun6x/pZOr4OKCUeyvKnGaQg2lkfJ8Rozg/lSHVXnL3yFU9tbGmFgX5RXavvB5Vnr4prjwVZeVM2obhI8chovVNanBWWk9EmutYo5rHMKa3vMzqUE+OKHQWnKZeHJTrxk+Nl0LR61F1xlGWME2bE0ixraJpv3yn9J3RuBPK7+oKp/F1+jihxmY6luwJ+rNDC4M4a0/Qts554qhm67hU5RP/3LpE12l1asbko47Bq08/yn5gHGN4VzRRuKzVtUGjOMsO/lwtwhB4syhTUL23CjXV1dDrOU30Jq0gVubSsCKirE0TzfX2HTs5RLjxy7TTkibZHF0rXFU1lVZXahYFwPE9Sl+gZNIY1O6roFsgNWKDWV5Le9TePJUZ13TR1gU6k5gAGtcCKSWirIiaSOa7k6RUj94Noz+gthA9C4SuHoXroovyEsCtG2gNwPFBOQWufzO9uB+Ao0MXPlVncPVTuUPDVpT89EOBuqgEKKU453NfwJN/+QOSpchqE/nra1c+bQvTNFtrJ7rX1FFlCzuN6WGwilhYbcUeZHHaJvNTV1tjx4n59OF8zU1N5qhojqqqld07MKpIaeUziPmDhw5FA/2Dnj174cijj8HOndvZOB1UwOkWTbhAjwfV+EN/CcA41g12BtESXkcXY7uG7svyedy6gSAe3xU/LWz/4Bi4PJ0TSAa+/Tb2B9HioTrDZ7/ybTrFG7F1wwoOCeK7SyA+6lNZWpDStcrWVFm/wk5juhTQo8YXacuOdWswgGMvOzo2btiA9Bx6nq6VpmFCeZRRzucizU0sR2OS6wE668TOg2HF0vs0m6IARf0Go6W+DiMnTway87Bu5SrFWj9SHq1IaUeL7WWzcdL1mzB9nVFzdmHX41tHp/G3M4Lo3paiVdHHuDkmuzj1IJ+fZWtAozXS+wDiVeLc2tPo/ZhO4eKxRBJKH8bEPImoMrTnwN9bZ2JbU0hn/+EjMGrsRDx8713szVH6TUGc+RPkJ+kk+czHUgJZx8f0/UBjUwoduVoMGjaafkMyWmorWXmmWRIaaEtlGsr7nKwMO0jXFCgAjaNqrJ2+zHu9fal3rtXLZAl6DyhBbdkO1JRupROZYo8y3R5y5mU5TOLAbkSlhhMXHoszEC3exHuQGZcnd4hIzqToU76c32v8s/4b0KA5c2tri9EuS6YmhukQXZ5GgYUx6ECmXJ0hUAkXcBCwMslcoT9xy9evfYhfvOpbqNpbjpcfvd94qTlMKiM11nvwso6b94DmMCZTJWqrypCTV8SAVHt4UrO3FC3sEbZZgr1DDpXGstSMTE7nNkuLOpWhcilt2y2anpNjpziJUFmD1NQsvP3iK0iWqW1ttrBYPjEtkGW4PHeCkkN1IRNPKD6OcmxorT4FaozWdi75JzYmctzUvj2Vq/pUb5iOWJ3iL+llEfGwMLJkjzLR4k2X6bpApffXoqGVgm5ucsvjrdo1TDp6D+iD86+8CR88/ySevOvX6NCxLT4/yfay7tKRiwEr0oFC6dmcViCC0jWrseT9D+m1p6JFHSQAZdfZMHopQmN/IiQzTk6Z0jA10jIzEWG5b77wBM1kOkoGD0NtdY2iuoSYYnYBfsw6UJpDBeXX3FpM1Vs4Gk81ZktRffmqryuw+O4akACflE6fXmO8FDFKlKXMzMzg2N5mL2lqONSWRJ0TMOvsz+GSG3+K1bM/xO+u/RJaqjk7UhkBxsf0LmDH1nUYMmaCWIDSXaXYt3cXevYqZIUccznXLttTzhj2WKLeV3eeu5hCQVDl7fQogrRN6fSOm97jltIMGjYcu1eusJMUx02djn3bNqAteJq2H5iasn+wOM98x2QGePUPUGGG4XQHQhYv59EO7yG4Bx4KD8ohpuncexsIta6v8T6UX6isAY1dgqcrSH+oEEtPU6qprsZyO0yIEtczfa3GpepdeqaRMorHWtOPtNG3amvBuBlH4IZ7HkZ+70K89vCfmE5lBk3Rn1TH0220s6LNq5di3OQjqf3A3m2bzPseMn4KS2Y31+bB9oht+k9KY345a/yh1UFztJ0Vs16qno75qK+psVMadDK07J/MWwrn9Bn52STsKGRm52LF0oVIZSO0ucEWQ0RZiJ4YWu44qk77JrL/8+mU/yAY1cYCMimZjDNnJxzfqU7HVFZlFkCBslzGRNERTusxKMc7ol2m2Q+VjqmVhwEqW28XyXPX4Qa2g5aliVZNcX2+TuUzhXP6nHK01tfiNzdeh7M+f7lS2V98TJemk4O2wZSoUx5XL12MkZMmoT2tHWXbttNTHGnfVZEgW5obUUBhqeW2y6Y5apWlUEP0XCmdaieTo/fY66r2MVkbw1KZtwML589BQe8+qN65Cz36FWPXtq1orI/If+YsQQ9K1BLNLfXqMZtO8g6MrMymDESNLgfBaAvNI9PK3dFiTVdpOiHTugcr+uU922yvQgd06qVPDQm8M//Gur7TxoC+Q0OyzeoSttNst7PTaBlMD2syaG3Uk32dLj3/I3qZ2SplR4qZ77/85od49g93I70oH9f9+vfyvkzOwrjQPbBM3WkcLi8rRUZeD6SzhsryMhtDevTva3VtX7/BtkQpq9rY0tKMhvoGmw9q/duD9sRru7PS6TgNDQ0Tx4+3By/ZcuwirdiyaTOmHjkDjXXuGEsPfj+YelmUpq0TnZ8C/Dq3xur/tCwPfi4tX8CPt58GwvSITi01p6TSZNurRQ6Uxqdzv9IwDr7kqfj/l9/egrtvuhIVu3biqz/4NS765rfMOiutZl8+f2xMt5UlSlO+qyL0vtlATqm0UJaSkoM9mzZh87bNKN/FcZzqvGv7drWYjWUhnFu3RppogjitMZVxoF7KeR/qqquohdo8xTCWvWPXLpbfgKyCfOzdXaauh/FHHond69cbExOBbSID+B/NZURTJ5al7Vv8XwV2mScGjDNh89cWZD4l2DhqPFYLZVA7o2j0n85U2oMLn/nUBkPXBlsDYLiO9lSYBy8sD/I/0lPSMPe9t7H4w7ewculs/OW2n2Dy4TNww+//hB6Um7aw2ccF9dAjABUhjHvvbIyYygBEohGsXzwHY6fNMCHVVe9BEhk387Sz0LO42F4CqKvca2+m2hYBjuGtVJdkTiFknViXod7vUrkRjisqRyqVQhVuaKzD1qXzUVNbj9VLPkbJ6NGoaajF2qXLSUM3Y6SQhNt4JdMixnJaJZazj7HeYCFHY6LGUv4166VK3msjg42VwTh7KBguT6g6WIvV1yVtIVSa8OKNrTLatfIyVmUqgJpCcbtNHxS+2xjSuRwhCeLQmIwVC+bg/TdfoUOcinfe+Cdy83Ix4/jTMO6wo/CNn/4eI8jHX11zBSp3bRaVQTmuTrXAyzpm3hlvoEPrMjOzMeett1nY4Wgmf1fOmY80nYmeX0DMRk66PqKldkiLxKBklG/dgtYObdIXta5wt8UqGfkFvc1l0LNvnbuxd9MWVO7eiSgFXbFnJ8aNm4jSDZsxYvIkWoAaEqjNiqYvXaP9sSj6Cz7M6tT4xhi9CKCplpxHH/5JsVN9/yHq2YH2FzjekHbzDygG9mxZw1RaCLWHumbpbQNFUwNeePRv+OjVl6BPk5Tu3I4VSxbjmOOOQ0trB445+WxMnHoEFaqV4zXLoA/2+ksvIJ/DccGAARKLlSWULFS+l/V+Y3oyved0euP7SnciNSufPbkNZWU7MOLww5GbU0TBkWg2IiPbfcpLkEQmtdRzPs9GsTQLiwEF3W/EMERp2/XdlY72VGxfuxyjSfCICZPRszCPjl4NPnr7VRx25NFYs+hjDgPswVoiPQQQDQ0NDWbC9au2/DfH7P8UHH8pRJKj66jGffZ8iUHKoFXP+rpavPfKc7iPzte2TcuRkpWCdcsXc8q8lbOnSZxlNKNH34H4nyu/TQXINwHSLHDs3oJ7fnId/nD917B+0Vxc9O3v4Ru3/BopeuonSVjdcT74exmz4M9BKwtb/P5bGDx2HMeWVPb6dAo71z6eVy0zrQGAXmJeYUGQA6itKEf/YSUUgEoJvEQqguproaB3rl6JpLZmcyqSkjkMcFjILu6JhpY2DhPVePL+O1Gzbx9a6mqwaeNmaofMthOcQzf2UYOsPoHC/cJMDh1COZC5ubnmUP2fgDitnVFCluJrCbqlpQG7dmzCWg5pb7/yApZ+/CE7SznWr9uMmuoaZGXloWfvAYg2tWPk9GPx7R//nMIejORIqnXEdcvn4c6ffAd33vBVc9ho53H1L+/Et+/8M4ZOnoYU1cVO4KZ7MpWBuTT6TA3sL+WiSy+1z3m0tdShZNAAO9/9xb88gKNOPgNF9NRLt23BbmpcQVEhB+k09Ok/0DZC1Dc0oldxXytw68rF9g2V2roGDB41xgp26shpESt+46lHMPPUc+2d9WyOQ1riHDJ8LDavWo4Tz74IH7/zIgYPH81pUDpmnnQy1q1aiOK+Q0y5nI3iMMLGqHfIibFm8N4ex6oe3ziifY5a8ybGt0Qi9CE0qTVS/qso62aEEPV1JnsJkfSkJqWivLQU2zZvotVsxQb6LnPfexeVVeXsuVToSKOd5lFZugcT6XgV9ipB7+JeGD1pKibMOAZ5eXnYumIxnrr/Lrz17KNYSUftnZefwo4du3HUCafh2NPPxfRTzsOM407B33/3U8w44WyS4HwGzwfjvw29CnQKqeXkTTvK7T5VAR5kbrTs2li+G4MoPK2vr1yxHAU9eqBqXzmmH3cyDW8r9Cm5op763hir43CwbesmHH3iaagsZKEsTvx3/3HckudMUP9Ly+AYqzVt28SYAi3D9B09Eml5Rdi+cimK+vXHyGkzMfuNt8iE6ZSbm/rpUCJ9mUBTQVufUCVOdQOIe6gKdI12mzw0Pvte57drC2xZMkjnPVzdSYCcKZmf0iZB8l7+gb0+zPzVlRQop5gVu3cjPSeTjm1v+8jBmuUrUdyrFyZPnYYJU6aidh/w4dtvI4uO58nnygEegBbSIqcwg+VFG5qwbP4cPP3Hu9FSU40e7FR6dK1RvlfJMHzuqqvQq/8QNOvFSfVayoKU2ukX+qTpMnaMaHI62hurkZSdbe3zoJTOMjpwORXm0uhNpTiwh8x9/XmOKYXIpKm0vduNTRg1czIWL1nEMZ7iZoay0jLk0qkTm9Jp/nfSiWtpjaJAJj9WIPOycXVVlbziOMIe+NH772HWqSfho5efQS6Hi+TMQpq8ZAwZPREDevfGh+++ieGTJuLy66/HU7f/Fpf95Gf2uDaFjUtNc8OGL1uNMDPGCy1MmDAVHwhVDn7sWkMKhag0+gJChj7DWVODcjqRO7dtw54Nq9mTdthXptgQjJowEeVl25GdlYFmtr+dSjFg1EiMnHSYnaah6aNe2Y5wKMntUYzTzr0UZ12o1UbWxSqlqqMm5NP6pmPN4oV48t77kNe7EMX9eqFq+w5Od3dQYMnoPXAgzvn8F+l1T0A72xilgO3ULYq+PcJOobdkqYE6oPmVp57AqkWLcdSMmVg0dzauuvU2XH3L7UiPNpkiHAw8e+z6qedesMvW+j047/ST8Zdbf4CR4w/DKZd+Ca2NDXjjH49j2vGnYOuWLZhx7PHU1CR8/O47mHr00bT2mUjLScXvrrkas868EBMOG4f0wj7WuzXGau6/dtFsvPviP3Dd7/+IX3z1s/jiDTfj+Xt+hVYKYdjg4ainp71r11bkpKRTNfhHR7E5IxkFaRlo1DYqUpcSZU+zJ3XseYGvYIcgsOdFKd1084Zdi+yAfv0SgzaiWRd07pJJU35ugX21Ob+wiLOKQg5XJejRrzd6U+n0tamO1GxTds00dIy37bbVwxcKQw5ZZVkZdmzZhKqKUs6Pl9ve9MIe+fRJ9mLSpPFYvHCBKWcrPez84n4YPH4Sjj7yWHrU/Y0m0StSndryV9cMkEKmpSZh24Y1ePPFF1C3twJHnXkGJh0zE8mkS9ult9M3+udDf7R3CKbMOhazPnMxLRD5oeGPEO7tYVC4FsHenLPG7pOe/MfzlrK9bg+OmDYWL/z+1/jCD36Gwj4D8dG//oEBQ0egng1Lp9aPnnw4GZ2Gp/5wBy75xrVIbutAWlYS7v3u99Czfx+c87Vv0KS67b3W8zh/f+f5J7FnyxrsrW2mYtVgxhFHY2d1NQ4/bhYOO/xIM10rF3yEN1/6JwYOHICTzrkQNXQMVyxfhgH9+6N060bGa5t0si1+RDlmai9ZNqeVGelZ7E2cPmal2YMInWapc2qzCvJorbLZS9x7YHIgpep6GVBKEeWvvnHSUlOLqtJy21oscvWEUKdopWrBiXTJMdXQ3a5n7KaSySgeMtp8mbzefTCcvX/AoEHUSq1WpIJGxKSY1BEx6+NBG0zk29hRJ6yoijOj5fM+wsL58zFm7BgcMetk9KZJb2W7kvXtFbrXG1ZuwLu0iDV7tlLhSAetwBlXfg1Dx0+m4st2uqHP6GKb9gM1iHLwTwW1P/D1D1faddITzz5nQm9r3IOcpnI6Du/h2rv+jJzsfPz2mq/gutvuw/svPIUZdCAyMnOQQRP/yO9/ic9fc5OtW69ftRS71qzA4rnv4YTzL0Fezz72fDyLPWpgySAqAS3DB+/hrRdfJPObcP4XLsf46dMQYc+r20vhzp2DLSuX25ap6UfMwOFHn44+IwYjSnO+mePkwn+/zSneUjZNx3Vx7t2jDwoLcml66bEXFXN8bMPCDz7AkKFD7TtrlZUVNN+ZVKBBSMnOQnp2JsfVPJplKkluDnt6FnJpmnMLeyCLTpOUuUMf8mfvlrPT2tpoUz4dlqB1bLkfWtqwrytHI9plaYzUuOyGDMq8Q0/e3JaxzZs2YPuWbahrqEceh8ixo8egZNgoDmXZVCC2gUJtamrG7k1r6AcsxSpi75JRmHXcTNRyKJz31tuoZxtS09oRScnEl6+9ET0HDCbvXB0CdSpZOnv40wWIPu+7eNADote80B9/5h8m9IzWSqx9/zX0798bn/3O91G+fi1WLpmPc770bfzm21fiut/ejqSMDPzrobs59kRQVDQQq1Yvx8mnnYEJRxyJNStXYNHipWzgQJqzmdi3Zy/mzPmQA24KZkw7Cn0plLZUjnt68sY5eHOkFu3VdVg8fyHWL1uGgcMHY/SUKRg15nD2LDIyIxWVO7dh04q1aK6vxrx5szF27FgMnXCY9fgRI0eheu8+bF6/hmmWcJzcap+kHlTSHzvpaNljXXp9Sex+yWnpdiS3mT+ZbXFPPBHzFMaerCmmBJ8iZ0tmnb1uKGcUekbdb/gwe+tWvSVKweutH31tWmfR1nGOrWcG9fX17HtSBqZhuMrX8GBmPDmNViQZOYX56D+8xI5X27ZypW0ZS26jY1xcglM++zkMHTkcf7vt16gt3YVaDpE33n6fOZ96oCXoynz7nqx0smASthe4Ty9rp8eyr3qhP/b0sxazddG/gdINOPeyKzF2ylG47+YbMfKww7B2zjz7THQqx03xirpO73IQTj7nHAwZNgnb6cR9/PF8OyXy8MMPx6ARo2yN26ZWTK+dzhLypvXrsXn1ehu/exUUoVePXraleh+1eufO3cjMy0ZvjnslHGOHjBqB/KIenLfXY9Wa1WhsbGQvqEExpzYy29pEmZmTjYEDhqCAvamDPoCmadoMWLNjF6dEu7GbY6/OsJU1ysxOQw+O2YMGDMSAfgOQmpmJBjK8lU6ipnUR9gKVqTm+VvPyCwrsmLRU1iXrltwetfpycmhh9BlsWgJWaON9O/OK7ToGbeeO7dhFi9VAX4hqhPz8PAwePAQ9hnAIiDRj6ezZ9Njn2SNkTXsrynXoEmnnMHjUBRdydnQiOig8TnDMd0qT5dGIQOVJBAlWQvZr/bb5g9ceYgqiH15r9vPKhyssKOnRp55xsY1lOH3W0di+YR3mzP4QQ4YMxswTTqV3WsQ2pqOMDVq9bKF9S7WJDZg0YxqOPfMsROjtrmAPX/L+B6ipLCdjMlEyfBRGjJuEYWPGcn7fw3bF7OLctZq9Qi8sUj4oGTQY/QaUWI/KpAlOl6lig0Wg0pRTaDqStGxvGdobmjlMpKNf/37oN2Qg8sj8Bgqllkqht2X0lYQ96zbShWhDOxVKWt+XaZPIvTSW38b7HJp8WQgJSF+Oqi0vNUZpjE9LyqCZZzyVta6mkgpRb2/ZFvfvi6wenGVQ09dxCNJWKhlUMVQf3R1YMphDTYEpzMa16ywu8Kl4wbGdP5rWppOuRvaA4WMnYvvOMir1cBx32lkopP+hjxZ7J9T3UN97uwMJWx0rMZ1WJf2TSVtHCED3cuRem73K7pMeefJpF9uwBydS6Hl5+XYbMxP2S7PFsWzf7lKO4atNo/vQkRl7+GT0ZA/SgxctTJTvKMWGLSuwYsEi1NL7LCouwlCadX3dWF9s3FdeTq93L8p27cHmDRvsgzn6+rBecZIzkpuTg6I+JcijV11Y3BODaFZLSkqQll9kZtKWWjmFkjltrW9EW20dGthba5qrUM+whsZ6oKLelmPrWaYON7Kz30BzSybI3CaLURyr9WqQ5uJ5eYU0zXWkr9g+4tPe7LZiy2PXwyGt77eyY+stXcsbbTTTrmMj7NkDyyJ7WF6y7URNphWQAk2ceRTGHjYV/UtG2HisMmX5YqB5vwebGcSF1B14YSttOL2/lhk34K9OBHHL0SrbrXO8+tFqi056+ImnLGkSp2wnHX80smku7T4QupkP/rlEzlzbsRi6ZRxLJCodrR7DFabPcGpqs5teasW+fWik99+rR0/27oF0SgYgj9OlFOapra5HDYXV1FBtPayZPSY3J8888nSaVj1oyMh0Jz3IHMp8qzeq4Rkcv7VZUceRaieizLs13u5pdimAKNPX0Rrso6LtIz1lO3aikZYhOzsPfQcPpaOURBOcjwLSlkmznUXHLyeHzp/VoSkkTBF279yFNWvW2Dav3rQgUuQ+nFmk0MexYz3phMQ6FusWt3wfdJxz0u7ckztpQPDbGdQe5ZGwZb3CEBa6k4FdBLfyS5wiyZppT4N+X5kdTNn+9viTljK1oQwnHHcUcvKd0AWeSP9WiN3LNgcQj3e/cnDs4zU+nGjfHFNvcPRQP+LsYGH2q+3UtnuV+XSMlzRI07J2Ok3NLbStbS0291dPlwbLE7XvwXCsldOl7VtWp5AKouf7EoYeb+oYk8zUNCoQFSQzXZ96YA/IJCPY21me6GrXtR83HenQMSAeNFXzV4H6U6hBgwjezIoG3/ZE6CSkQwAvtC7H6QD8vbXB0odo9mn5o+FDPHvZz9P/+tgTFpvSUIoTOW3QJ7o8yIsON0LX+tCuBx8nExrbsNdNowVqwCdtvEBlSttlrj4NKL+YIkzsMf8p+LL9dXhc/SSg9L4s/fowD7pW//EQjwtmGwdJK/P+r9nOvHd6tBre6itUxtiDBYLCdACuvv7XwTln7FthGu9iaTujyPdoz9MTwg4Flce9z+bK1Cs9/lrYVR6PitfrPZrjq4yu0nwSDNcrtBW7UJxexTKh8VpjuY/rCsPlyPx6/niMpSVfzWAyzMlACiwr5yydwgRKl5jWx4XvY0J3vcD1RF2rZ/nEDKCJJbJAnQenaQrdUhvHvRI4RSABQTqPdu/qtbKsvAD8fRi9lh8IfI83RnVRhlD0h3tgV2k+DR4KmCJIyUinrJt6v4fEskSnrp1Sk1YFh3hnSL6Kv3FBa2Mn04i3RC/scNlhdErihgthvKerMtUXRIpYESTnSUSrEf6EJlswCPKF0RceRguXYxVc+zrC92Hw4R4PBKJDdNrUi/nCiqq4Q1Gg/w0I0y/anBfdYbzU/F90eoX1vHTtDvgV8CeMCk9ED93dd5c33tMDwQg9E4UC/YpQEzyvfR6vYbxxZVic8sY10pDjif/uStgSSKt1r3xazLHNmapPZQWoe4/hcIsjul0oUnhHazg9Cf7UmFjXwTBcb2K4fn37NLsRpZoT+Z7MCMcj43ucb4ww9HKQ2fbDqOd3WB6SW1h2nTBQKGGnMV0/XrgK0680UZqq67CGxvPwVwIkeoI8+nRm9kPK4IcDb7J8fmHYXPl7mcvE8U7vW/PKxmp5+jKPotXH6dfn+zRI0XeJnvFhWsJ1JdKvlUofpoUirULqzBgt5+qlSM8TxyOWofJUV9B2odXHXy9AQZy3Dn24wId58Nc+POnBv/49Hvt/4f/C/4X/70HSoqXL/m8v//8RmMB/fNO19pqrpmoe5J3HIHTp4UAecTgvRw8bcxPTh+801HSKt8v4vY8Ka6YLCuX5L4DGUrekHNx3qlHxHAf1S+yq/RYXy8KLUHbLEwoIRcXAr1Z6SKxfYO+ns+6u4hTUZThBtP/olt86gd/565sxdswIFBUUcNoTNCTUIAmwkzxij48cuMaHK3KJjTBxgGXK8fNz6lg4QQsKKTrxKVxBQn0xJjJMl0pr0UFERzhrCBLpPBiIJjmnXvFVvKdD157mzrTGQQILp+f/di1QXimUhzAPBLpOFHg4v8An10mT2sjhy/PhJmzdiIhQ2doQ0tISwXFnXOgE/sgf78JZp5+EwQMHuC3ChHCjjMHBvf/1a8DdMSF8K7LExBZ6rv6kJIGmLPK0tZSr/GEGCHy9PjwsWJ0M5YE+bnD1n0O4Pr8e4ZdRw0qbSKvApl0MD8cpv8CFx9fCvXft6xOqRaGsncCX6csTLZaH/PNxKjNMv0DXwtraOiQVlDiBP/7ne/HZ88/E0MElJhhl8gV78AIWhON0rfX4MCTGixV2rX6pKYeu07RQYk2MCTKxzsT7TwL/SV5bLetw26VsymQqG1/16w7CjPYQDgv3YC8ID+46Pj0ThK8FmqaFwyRg3QvDgk/8VbqamjrUp/RwkhBzEtGDrlVYYlz4WhCOD6MHXWurUrtOSEhLDjQ8IF7pQmn9vWK7QwOfrwvsKs/BUOO3eo5+9UhWD4v0RE73OkjIyvbQRR3h+mNpE+8DSOSPBx+eiB78tRey79W69p0ynM+jGwN91+sCfAG+kESIN1L/hUEBDlWRlZHC3mILJK4s6y+igXFibCxHkD5eQvd4qOk+CWr7lDqFHX7AAFtQYUD4YYznib8/EO6XjvfhAFOqoDz/KnOnBIYhCAXZYlMA4pvrQEGdIr4biElTicLoQZoUvvfxMsMOw/lUmQiXOZTJDpANa9GpERI6zaLGce0gcQ2I5xeoPq9MCvMMidfh0Jur/wb4krQ50O1qVS8X8xioNrpoA6MvqDtMj6eTNzH6Pe9iqCFC8USlE2o4tCFR8eSV553jX+d2+7xaWpaAVZ+djx/UrTQCf52IFqf//I0gMZGP6+paY5ww8TqcRqgNgZr2KcajbYAg0V4zBa4cEq9foiDM4P8tUE2qQ9ue3CvMjgYD1X0I9Xs6lcvTr7aEQfGJcYn3nmf+2vPU80ZDTpo2e/Da80X06tqGI6YzOoI8gvB1jCIFqJBwpEDXtu2JQUJ/7d4f05MfFeF+5WfatiCmEepamxB1QIAv15dtjQ/q84T68P81EK0JqBMydNBRkrWBswZankRzKdR07ZNCmPG+fR4S46zd5Jm3nJ5/4qt6un61aVEzBgZ0koXe6GEPsjg5nGE5+mvPV7baNyqeKB7W+TqMYXC9W2ZFBBMZpimXNlrIdCu9wjqhwoga2+UQaXtxLDwx7UHQP6HyZXaHnqFeIeV/G0PILH0uQ2HaKiVGxvIFdYhOtYeNidf3CZGV7VduDINwpYmlsyxO4FqvSCdtHhLlIRTIxEvoXsAKVxleiU3gnwa8kFWQfj3oSiZKj/1sIyLvRUoYbe7NX8tFwhSmM+Ns50hw/0lQ5YXL7B7JRD19irbZr+byWrnSr979slOfeW9PxoI8sbLZJrVH9B7oqdoBkXnD5YbjfLi1P0inNIqUALsaq7sDswIEL3T/K1C5ncBrS9iEh8OVxS2UxCu2hQ+l470K17jsK/UQJjZMgAeF+TzdmU/lDZfjUdBVmYmgNEovJRU6x0d0a0mV+bUB02MAyuPL9vVpPu6HIY+fFDwtiQJMLFNWRa9rm2UK1MI5d1oT6JzXm3hR6/kUplMQE3g4UODvO+P+Gubj7JooJnY1BqqBMoUHAs9YMdQWP5SP9+E6wgI4KChPJ3TMsDL4Z6aZYYpzU6Yg3SGAlNM2YgS0GH1hPEQI5/dtFOhawk6n5VN5Pj6MiYofx3gZ3sTrWmAbIcLgxxKf2YF+A4YEPVmvVupkQU1jkqhtMsQqKV33vNCHd1LbOT5ri7FtY3bXKQHaunOAgRiC/1UOCWVDzQERHbF0IZCkAmTTDxGV3o3bOrxHJlrbmbtOuz+G6xT4jYxR34sYFkPdi0+fEESbwLaEU1jh8oxDKlPXCqQsnKVVHleXpQsj26sZkt/AYqV3IsxKd5ce3LyQvZsFm1AYT3YhpbkZd3z/Wjx6+83YtGiuO3Fde8aFaRwr01rRlsqeSuxIifA6YmHt/NXRmnoZQcd6J2sfeVoW0lLS45/HJmboKG0WGZ66OaUgibQiHjs1MIyh9ELNr/255/77KLpOTNdlWcROdTKdd9704qOcTlHZqRyiW1wK+HYQFKhMWQ5ZkETnkEIgHbwO0SxhOcsbt6oGTBOWo1ekpIVLlnY88/CDuPiCszFsSAmFxQapcUSBS+gSG6iHEzIzs/DgT25CU81eq0znj3JEtJcUVZE1ngSLKvvmKYmyBQNKUGVGbZyk0Flfdm6+vRmSkZOH7MJC9OrdGyWDh6N40ACkZFMZkOnGW3rTMeGrnk8AshaJfsV/BME47/mktnrfwzM3EZQ2rLxdQVRKScvhIdECe4iFa0tUAG67FJUkiNOvXBPVWV1Ti4rWHCfwJ/92Py757LkYPmwwTXR8zizQrzTK3TM3b+ToLPvgdbzz8qu4+KpvYN5bb+KSb92ISE0ddmxej7deeAYd1ZXIGzEc7a0pOOKomRR2FDt37cS4iRNJQBtefe5p9OzRA7t37cKUiYdh/foN7AlJaKirQVJLi82HrQeyQU1tLcjJKkCPHn2Q3bc3evXvh4FUht79hyI9twDpOkgoLZukWevQyvKRRK+2XV6/DsKlX0HHx14cjPPHwLUqEJr7iTPzU4IXmpUTcgA7ARU2Md49mk3oqSFIpMvf+181X9edw93ilgRe2ZId9PBH/ojPXnCWPS3Te1cSblhLvacuUFw2ifzlTTdg1gknYU/dPmxfuxHf/NFP0Jacze5Mb5v17Nu5C4XFveg0sHeyd8s8abqhOXflvgoUFfaIMTopKYqammrksXdr3TpSW4t1yz7GqhUr7XSGyUfMwuLZH2Dd2pU46ZwzsXXlWiye9y4y2MK0nCJ7ab+VSmLnzfYsRlZRLxT36Yn+JcPsUJ6i4mI3fKRlmHltibYitY0KZU0kscETPBkNx6quwTPyUEDCEw91AkXX+Rx//SNTpY8pySFAOJ2/9k/T/L2zJuw2vLce3pwVF/hFF56N4UOHMNJN3jtBSOB6r+vp++5h2oH4+O13kcZeNOPcC5BRUIBRU45mjS2s2I01An3uOpnM9RYjkDEZq7lsIHDWKb8jmc6cQttS1BM9DbQwaOKvnEE7BtAaJpqWffQWevYfjmGjRtH56kDFnt34ePZ72LB8EaYccQyVYjYijXVoa2qx9B30EabMOBJN7XQGWd6QMSMxdNRoKgqtBB0bDTlu63NAF2t2rBOwEzDY3x/MNHvQa8d2XGcghBj4IYl0K82BenZXEC7PX4uPug7HuZ2x+wn8IVwskz50cGyOad/0CIREPbVfQXX5Hsx+/RXs3rgebc0tpsF9ybjahjZ86drrWUG8MglZGCbAg5YyPwmot4TLkSh07ovGZR/uG6xerNeUNCzoTJY2mvyy7RuwetkqZNMKbFm1EhXbtpnQdKymnNGWtg4U9h+AAUOGYNqRM1E0qATZOdl09GQSVSHp1dAR1CMK7DrgUXcKoFRaUPJ0xtoQmHIz46STEXYfbuPBIDFt7F6/+hfci7aq6hoKnBbOC/zSi87HsKHaAOGcNh2Oo+VEE1qQWR+tu/Pmn2DShLFYO+8dDJ18FHZs3YK6ilKMPOwInHLJ55GelWOVeEZ0BRZ3EKfrQPljwCR6gS62iyZQNj+GenAKqzgtuqjf0rmhA6g66qursOzjuVi9YilGDx9tb7Ru37QJFTt3IsqZQs9+/TB84gRMnjkTeUU9mD9Dp4OxJCf87iBRGBrSNMX0IBo+6ZjdFSSm0b1TyHicBF5ZVR0X+LOP/QmXXHieE7h6NkHMEOPk3WboK0qcr3746guYNGkcHv/j/chsb8Hhp16IMdOm4ZFbfogpJ56Cwj79eX8ca4qygJDGU7id5de1MA9JyAkgB7CdglHj0jTVCmYBnUENV9kKl23QsCA1YD4FEzVxEvNra2rsGzCNzfVYv+RjrJg/177aXFtRpVfskNOzBwaPHoWjjj8RPYoHsnem0UmM0oqwDGN2UC4HH5bYienip9roertW90hPEG8/XTh4iQLtChLThO91LayuqkV5I4fFRIHrYH2BCNOJC3qZvrE1glw24oPXX0ZN+W5U7ylDUoZOWeiNL9zwfTzwoxtQ39JgpyJc9I3r2DNsJGaDPbjedCBINNmHCvapyyCbapAJl0g/DSSH+Z0kp05nrrAv0nLokIO3/vEYNnI4SKfyN9SU2dmzeXQ+dSzaUSecgr4DByI1JxeNpCmZHqHeQZdvIudU59pIoTQM2UEICfxwbf9fFHh1LfY1hAR+6Wcl8MG2IOGJ0WqPiMykGfvT3b/C6eechxfuuxepNNs5RQUo374D1935IN56/gmsW/gBmltScf3td9jheGxajO3djdeqR3gojeoK1GtcVkevyLa18U8J3hQKdB67un8qBdfmDAPLlyqpEqCidCeyKLhIcyPWr1iGBe+8jcb6amRkZKNP/0E4+swzMXTMZPvejHvdynnLMuP7OcUByMx3B4fKo3A6f626JfByCXwBBf6Px/9s83AJXGOfzHhmqo7HEhOS8eEb/8Jxx5+AB375Y/QdMho1dNYOmzABpbvWY8KUWejRvz8evvV7TJuCi6+7iQ7PcM7OZNa6hoP19kOBNg4bFIc5XGKVgSwLe5+Z6S56y/8GeCWR46WjRiv3bMdb/3oB5Zs2I0JBn3rpFzHhSM5epCrkpYQgAew/7ITBDTtdwaEIPlHowmo6bWX15BfvLMLGEwrCns6YBmokoofaXIvRo8fhuacfBRpacdi0w/HVa66z75zn9e6PeW+9jl79+iKloAdyCvKxYPZc+xCPmN4V2vSoi/BPgjr+ktN9DRScjqWBk3A01lTRo6Y3ZXMnLby4uv5T7Kr+RBTYrCAtCz1KRuKib38X3/nDQ/j8N6/FR2++isa9e9CepCdeTMwyZUX98/euyhOauSJKOmHsLjyM4TThtJK1qZnK142I1gMF3WuxRAfMvvvmaxzXk7Br3iKMOfE4O+kpkpyK0h2lVI52VNRWoLmpGRM4721q1smEW1WY/ZP2/7dRnrhWy6IcNvSFpgd/9X3ceeNVuO9nN+DOm76Ou2/6NpbPnuN6O9PpA/BypoSu1Q4Sy3Uog63HJOSA3TMv+aCn+uJJ13mC8sjYaIqmeHQeqW+t9c3oP2Iirv7BT/Hco48jI0nnzaiXuzw6K0dfXfL3+6HKNPR/4TAfnhh2YBQ4uyJi6UxobImZW845P3jzDZx61rl47J7bMfPCMzGoXwlWfLyAitGEMRMPw2FTp2PkuPH2kZwpM2ehtr4BRUV5dPaqVYArh+DH6v/UlNvnKViGzGd2ahL+fs/vEdlXhimzTsMP7/kLfnL/I/ifG27Auy88gYfv/j0dJGp3slbX6JcQ0ztSkd6eRoHItMk6JBvKvAqTdAYsPekXH/krXnj8r2ipq7Zju+RvMzLWBqE3yeFemSJXnUJtaWtBcrqeILYhNbcADXU6fkw8iYPMrE0dmcXOh2WZcVA5LN88fod2HwPSsF/Y/uDL9DQLLIfGFH1NIQwZaNXaFv7x14fIoBaMGH84tm3fjiwqRfWerSimR5qbX4SiXn2wc+NGFOTnI49mffz0iajctgO06p0q+k9AzNUKmB6eqDwbo3hdXbqFLE3GSRd+llYnjRYnGb0GlaD/wAGo27EGf7/7Frz0yP12tPfW9auwr3YPWlNakJTlBGiOFMv34xw4B//dTVejoWIv8jhfv/dnP8A8TkWTU1SLq9uD0vv2eSS7zP9JZ+/10NLcillnn4Gl739ApdufF8wZ85uc0nXNs0MNS4TENCZwr60uSqtTaXjo7js57crAzrWrcNisE/DsH+9DhGPUsEnj8c5zL9lUpXT3HrREO7B+5XLsKi3DgOGj0N4Sxeq5C1WTlfZpwDPTM0DMsL3hQZn2yx6r47/Vi6rLypzpTm3Fx6/9C9X1TbjhT8/jGz/9LT579Xdwwpln2xGi6akZWLt0CZ5+6H78+Vc/xCP3/A6LZ7+Lyr07aDWS8IdffA/jj5qJi751HU6+6As474orMP+Nl7CKQ4QshK/bYyLog/KJHrg+VjDpiOPw8YfvskOqDCpXYlbqmubmaqdXvq7Kt9mO9Xzd0KkjKsxjdxCmN2YTVIb8wvakCFZ+9AGOmDwNbzz3rB2id8JnLkNen36YOGYYCvv1Q1VFFYcAOkgpqRgycpSdtZbKacy0447DplXrsWs3e3jQsE+D/lm1UM6Nf4YtJ8d2cvJa06FinW5MpVhGIeps+A5OoXJ7FiFSvQe//dpn8ZuvXoxbvvhZ3PLVy3DHTdfgyYfutYcsp55zEa765Z24/PqbMG7yZGxbvR5//e2tmodSedciyU5ezMbQSdNx3W334oWnHkcrTXKYRmF4h66+FWNfjkhwxMzxpbnL71mMuvLdds0WdErj0T6rFbS7q/hOGMisy7BuUJDyta9fdfOalUswcfwY+5xDI83ZK0/8nXPsXfTQa5BZ2AeHHXcCxk+eao3ZtbsU2ext/YZx6pWejUGDBqFqXwWtQRb6Dh6B9595Aem9cjF24uFI1ZM3VnIoaDtbgj/7Yh/NrTbxxd/60B+BlOtXT7omjJuIuW+/itKNq/Hh26/Zh3JHTD0SjVW12EX6/+em7+P0z1+O48+8AEefeg4mTZ3BISkDKxYuwL+fe5LTzVdRtbcUA6m0Rxx7AmaeexHGjh1DU34Djj37fNuIkZqWiz3rVqK8bA+GTziM9cuxczQ4TtLGyP9hW23pNOCub4tOStQEsn/ffti2cSX6Dh3DsZ6dRUME/98PmV7laBOobWIM2htHxwdVJbDPcOpX6MMSUBajvqEBja1UNtHngMTRrPzptt+gf6/eqG2soMZmIVnPkdmg1PQc1NXW0UmqxGEzp6Fi9y47yL66qsY2xufk5iDaFEVtGh06ztHLS3eySeyZyQdecxZ4c6NNEtonbnvcaaK7M22CVCoE7SeFejNaOAxlcubw2G2/wO+u/ALWrFiMG+54EP36j7QncO5wHSoQhV3YdwCOPuMcfOW6H+C6X96Bc774NVqpMVi/9GPc/s0v0tT/GJkU3hvPPklh0eHj/K+9oxVLl84jh+LcEog+LaT4jRW6F4RNqNbQU+iUDRo9Fos4NGg6KWEfDLTgFR7XOwPvzaGTo+RMu2EQ5rY9KQ15SKXVp0NS6eOo6mAeroX9FDz74H2YNfNY7NqxE4cdczwidN2OPOFEtDTW2TpwCnv04TNmkoHJ2LxyNbU/CY1NdcjOL8TqlauwZfMGHD71CGRm5mDp3NksnaaRDO9kdgKUtQhjlOW3aAyzONKv8Y5Ed2fe7OkV6Sgu7o8f3fU3nH/5N3DEqWfhyu//DN/8xR1suBIR9JOI4jfLbqLWq/z2tGxMOf4Ma186lULWpe+QIUhKT8Jf7v41yrdtRlZGruWN1S+a9Z42zXC3NDKNF76+5JCRk4/2SDPaKcyu0ieihjK9yKGXMP3wkZhG7XASjIfpq8ctEa10ulmA9iBoJiBZx1RN5qN69zZs3M15Nr1yfSqjsEcxRo8fZ3NvfUGisKgnevUbgJXLl6G2rhb6yvDObVutp+sLBnW11ZjK6VlF6W5sW7OKCietY4NJzf7I3hsgOUaPmeRJyDLlbIRe+4lvYNRvZ3RSE6YgQoYMHj8dR531WeRy6tiq3m/MEMpE0scOoU3FiPYMPEKHkL1DU73px59gazbpZOzHL72AX3/jcmQ11qMu0o7Lb/ghzaxocfREOc6nandQJ7p8fBw9yMIce9Ip2Fe6g3fshV2k7Qr91NFegWKD9ksT/gsEKlq0H1A0mrJRMf0TxUDgTKxnvWRyO50ay8jGZOVmorJ8H3bt3MVKwTG+B6oamjgdKuW0bADdUjKWxA/kVCiH882CvBz0Hjoaa5YssmXGFvYgbSoIg9d4VmnTFF2Tblbtzgpn21i3wl16Bya5Tui+1+kwmRqTwqFDJTk1YBqrQ2ml2BomEtDqTeJwpB5N55BtOf78z+OcL12F9ox8VFeUcrxrRHJmLn5w9x+RnqPHvioz2dKK3vhuUY/7A3lvKFp0tvr61Stsuhvjw6EAk/m3c4xn4bqkaKTD5uUMlkUQWfpWqjZetPFXX3LyS7WimAKmBtHWp+Xmorj/APTs0xe7N25Cn7FDsXXVOhQP6E/PlWaC89QVy5ba054RY0bbKYM9CgtpopJp8jJR3Kc3aioq7QD9wsJ8VJXutZ4apTmzeoIGatzT2KLVxai+SyFyGacHH0pvGnAA8MwKM01C/LSg3q5iWlvaMeTwqbj+trtx0wNP4bsPPssp2vfRnp5FCp3FcQ6au/6kkJqXjQ2r1gSsdxBuQ7egprF9ejtHUz8bQoL2Kq8WpNRZ9BEd82YZJfrkB+jzmWEwgcumatyaRZOYRc2tq6/BqvkfY9rME22bUEnJYAqmhYKSQJIwmE5Ozz597IOz6TlZaKF5l3ORW9Abu7dtwNSTzsCYKYdzjvsh2lPTzamRkH2zdB9tdXu+DORc0JaKQEdSIjronjmd030aMFOfRqexpdUpIbWxjeOtbLy+nUJdNGsV3ljh6YnTFKZ5f5qiLDsllQJj2Ynt6LpdnUFCVf0+pcvj6tEXLhwPqZQsX3LWGkViuTGK5BWPHD0Ka9euQ1NjC1KyUpGXXYiG5nr7TlilfbSOwh5SQhzKuXcT6mpqUNy3D8fuWhQwTUVlNTauXYMJh0/H9s2bsHHFUqRxfJRJszmmuEaUE5KSQSWQoAOaNfd2+79JSxfo59//25jGXmQ9kHTqXt8qUY/SM35rQ0L6T4LUGwwbPc4WetwLi12nOxiKNscvIBKlo8t7M+WBY2frFpJpAgrctIwZpQk6oSEtIxv5BT0wesoE1FXUoe/A/qitrOI8rt7i+w8YaOPJXprrcs6/swoKON5VIbMgF/U1tYjQzKekZzJsH9qoLDVVZeZcqLWaW+ogfN130DTqV29+xJ0ROXH6dehGJofKH477X0PW41841MMN/ap+OU4HoiFMq7CrNPoa4+gJU7B+2eIu03eXLxFFh5w40WZ0acMF83r6zNl1YjW04VKdSdcaGwT6v4leXUGvfBRyLE7j3969uzB9Fj3L3Vuxr6qWiTjnzMyih96ECk7dcgvyqGJt2M34vsVDkEknr8+gwWisLkfPgcMwfNhQPH3fHdC3RLURwJ5eJmciEtF2Igo7hb1G3xjhFMuQNFBXmUbmXuZIpk/LFlpC1FMvMp5jlHaTsHUh/O+ClD88Rn4aiOcTrQ61kNOHHWblvLnWljD49Pr12BW4cNGnX4nPPYSJatpsQ6JiJX7ZdNUbAqa1ENc0/XZgzITDUFTcFyuWL2XvrMawMeNQunM3inv0Mk2KtrZg2/ZtqGJcn+JiO9B23759yOtZZFO74SOGo6aa07NZx2PTlq1ooZf/59tuRRZtSTrNuB4hpmTTrCfRO07OIebSIpBEwwwkc06cnJIVoF5ByuGUkE5TaibtLRuYQTrTqcka/9l4tVt0y5TZ9X+A5FLsmbp5w6zD6vmUZSufR7tn90vJykNdcwsiLfUM0zClGUM8vb/u6t6QwZriaUFH7Red9rSNdCamtfz88ShImr9wUceLT/8dl178GXvzBI11+PjD9/Dx7A9wxMnn4IQzzsGzf7wXx5/zGeTk59PpSMXs995BpL4eM088nnWm4eV/PI1Lrvg6Fnz0HiZNmYJ5b7+JE848D7+97hv03tOQX0QfgB5wflYOmqprzLvv6GjiGO7MerJ6tzSXN9pGFAbdKU6eKFUFmVn6NnoRcmmFCouK0IOKmJ3bE4VUOL2mpE872wYOe1xH5jCfNJ6dS7e2IMWK0ZYsR1EB/BdsP9bRJFpl0+E+NDE2NuohkX25mMNZkrzgTwlWFQUjP+XVpx/DpGlTMGj4RIbq4Wu4XNf+wMAEd4ynBP1LC1H2ZuMJ/Qr/sMamtF2RR9oVpx0vOyuZRgJ/ISbwIcigWXjhbw/Q4VqJS675DkqGjMEzf3kA533hy5wHNiKPzN22dQPqKisw6agjUVlWgXnv/htnXHgpPnz7FZz4mUvx11t/hMt/9As8/NtfmIJvX7sKA2jiq8p2kjL3RCiisYcNsV2majKplWAcke4naK2lN1QA/ymtBgAblyw8ohYjN68Q2RR4dXUVIs1tNPYdVNICZGZnc/zgUIB0pGdmOsXg1DGX/kev4n7o0b8EufrcZQYtjhhJMvRcPCqTyPL1TXEJPjldlH56SArWJGqrK/Hio3/Bl6/7HssVlfuD2hUD0qEHQ1rilReuRSp54v47qI53HF3pH9k0rJPg4wLfJYHPo8D/GRJ4Fuec9/36p0ii533WVy5HUd+BeOu1l/DZz30ZO+h5a4yu3FuG5sZ6Xg+k8Hdi387tOHzGdPu47IzjTrVnyt/51V14/L67MWHiRPTqWYAOmuXWVjl0GfYtz4Ki3sgMFjPY+W38cQsZcXCNdsqgdFo80LCh4GT2dzXWuNXORrIna2eoviJYS9obakkjnUgJv7JiL2r3VaJqbzmHpFbS0wu9BvQxa6A3Vjj/QiWFsG3zNrM+ehDSq29/9Bk42F5MGDJuDAp7DUBLi3v8KWo0zfyk4L/spK8v/f6rV+CqP9yFzHb3iLcrUPvVRE0TtQ6QlOIcXwkwrau3WQiKE/rxPNzDd8QF/oi9iCCBZ+cV4M7vfR0D+g7A4ceehAz2hL279mDKUUdj/fIlGDphEjW1A1U1Fbb1R5+WLOnXF1mcj+8pq8KYyRPxxF134KKvfQ0L58xGdkoqauurMOucLyK5rcXGFifAzmA9lRibm38CiFmGLkHjnP2v/4JfoT791Iqy3TtQvW8PLVU5yndssRcrtFs3ORqhl86hh20dPnoMtm7agFYKLC0zB31LhnL2UkIcgv5Dh6Kgdy8WSW6wJ9r4Sga7mvQrxrNdHREOK+4hi6zNP27/DSaechxGjz8yJDjvgOrZgpvza6HHXgohXzzf3M/+wvagdPr8RvihjgS+vZIzpHkLFnb889lHcUkg8MzsXNz/42sweuxE+5D8uKOPt8WYnn36Yf5H7+KoE0/j3DqZHn0TGjjv3rFrJ0r697VpW2ZeD07PsvD2E0/h8BOOt+XWd556mH2xA5/79o9YMU1vQi+OgRrBNmh8EqFdaW8YOimNeSifEChwCcbOQ+OfanMDRVB2Kv0Lms3K8jLs2rYVpXRAt6xfjYw0ztM5lpZvWW9r/06sHWjRdqaMLAwaNQFjJx+B8VOnc/qaRYFxjJYBYhp9K1yg/rp23vt499WX8K1bfk+Xwre1s8DDPFCPlYI6ISo8HpcIol95pbiel9bD90WQcuXXvnbzulXLMZFmS8/DNdde+fGHGEmBL5z3EUZNno5eRT1p6hqwffNmDB01xuapGiH1PU99sbBnzx5Yv2YNe8I4WwhorqpEbWMTxh42Ha8/8ke00EweccrpJEVNtT62P5J+/er5tzx/jUX7pQlwv+fEFHg4/lBQpj2NikypG+uinEXQReO1WqbXgFg/+Z+RnY9e/QfTrI/HlONPx2HHHEvLdzymnXQ2+gwdhbw+fe2bqS1sr76wWL9vN7atWoS5b/wT77/+Esr27EBBfhaK6DdoNUyC019WYQ7mPv0cpp92BsPc6pnUzv3KP2EqCk5LzeKF3x/QLf9C6Hljwx/zyXGNtERQ06Q1hRAokdz9nJyeyOtViI76GpQMGopcOj5VnFsXFhXbWMnZOFrqaaLoQBTRU27PTKE53I6M3CxE6lpQR3O4ZckC1kiCOU7W1FRSSVrN5B0MpI0aJzVGqgdab6NAxQCZbiGtpoXF8BOAyo/Kimgp0joUy2QZafTA7W2RAFPYi60PMb28az34S26lhWpl+yOa+6Zj+LhJOOrks3H5927GjXf+Gd/748O4/Ge/xgmXfgV9Rkxgucnkw0I8c9fvcdc1X8UvvnkZfn3N5fjtDVfirh/dCHB6GWlpDFkr8YfDAp0yvUIlh047i6Tfqamki7+axcSSHwRUroYCHbqgNgtiGyAUKeTIhfzCAkQam2kSaIy1ekMno4xz8V59ikkEx4HkNuzevsle6O9B5yZC7dbnoTmJxT46Rr2Ke2Hvjq3ooFblF/WyXhtpaDbv91BAQjEnjtbDHYPpTNR/Duy/ZGR4Pfw/Bb1wqYeGUfKpoykVhf8Pe/8BYMlx3PfjtTnneDkH3B0OORJEIkiAOWdSonK0JNtKPznpZ/tnW7YkK9gKJEUxgjmJFEkQDEgkMnAADhdxOextzvnt7v/7qXn93ry3s3t7AQClv2qv7s30dKyuqq7q7umpW2GXXX2Lve/Xf99+78/FBB/+mL3/P/6hXff2d1hjU5sPE8VTo7JtJDbyyavqGjyfbKeTJ95ANMyw4gXj0/54nPj1YuDxlBFvA5NfThd4gCpfKz/3ke9+x+drRyXl+K2npc4r62ttLs0pHNFx6vgJ5VhknafO2HJZs7OK1zvQae3LVtmIpBqGYeKmRCppdJi5+LTluARwtaY/Zunwj5cEPi7MR3fnhEhMdBCPghMwKW0OJoFsEl9nVxuncDnFnHyW2lWpmCA1adbavMZuuOVN9st/+L/s9//vJ+3tv/HvbHosZb8kbRDXUEgvkk1a/H5fw16gWGCpne6Qzsd9HCzLUG6R1FDrshXW23XG1cHE6LCHs1BSW1Vj45JmoKyi0trb2jQ+j/kOGfky0g0FVlFWam2y8Esqym18dMhWbtxsazZssBPHD6uGUfuWhuJwIVq3VHmyu4TRNjnufGQhwVFtwE50owlXRtcLYSaNMCnPJNT/3i5+kUZ8YejGu2k+i8YTPZ/FPdIwgcZau/VSK2C6GcPM2xnF8YkoyYRrtHTYxUT6Ws1Ur0PY6cgXRK5WbdxIqf6WJKp4ei4lF2XKKuU3T/KNbcUqk5ofkdHmu1c1rkcuxKxUWpOV1NT6mvmwDJj21ZusRmr/xKkTylljMvQ5C4rkOfcMK74DRuEsGMSfgYT7LhavfYSirj+jkZ6ejs9Ll4+kCRjyCTtOkuLnI2Xx5g6uVCg/CdE0yzestTMSAjqAsGghhIUkr/28NAFDvZKeLYQe33PlmszV4T6wq9NVZ6uWSi8sr5BRJo6Udc6MHtY7b5xMyyBjS1BdXbOvqlHRhuZ2/xg8n28ulapPTYxbdWWjnTh81KpbmqTyT0vFj4rLvbhEoA6huyJ2TAbG9hTDilpCdp6lrqWnoggBlAdDDIYZBl8Oqy8F08DYGcbPUFYOJoDbH2oH5Xs6YRzmpK0uv+WNtutH31VkBCUsfFBAhNk02bA4hOf5eZ8N3GhzVDrOTJuZm5YUT9lv/OH/sLmqehuUSkdCWBMfk1ofn5DHqU5GbZXxIXap7moZedVVlU6Y2toa3/vdvna9nT4hNa6w/uFRaQA1HMtX5eSjeiQxfCFkvZf96guqeGXJ+jDX8k08/6XgvHwScKnxeY4NxKaJec8EW3bstNOnT/tWMN7Jz49zsREBhy7ONn6vOzUBT0rjSImNy/X6td//jzY8MiCrscAaG5t8FWx4eNgtUwfUgVKxasYeuInJCWtsblVnzEhlbbKeztO+fIqGw33jZIV8ATlfLPENhJEqzH8WGT18TB6PF0bLfb4QBvW9VBW+FKQecxrq4mEIUFl1vewf9g/KC4k9e7HQe1uA/Z8FHkpFoB7L5COW17Ta0GC/HhRac/syG+7v8YkVNyrcKFESEaeuucVK5WL4nLDyYDqyrFYqPqWcpK7Wr1nnDINBEwfKcpWUYcMFQDVGnQb0e9hUaYoKsWRJG92jRqPZM92m1fFSIcQHw/DCcJA4JAi8/rE6JYKCo/oQKQJOcmRb2MqN2+TOdovaMG3ekCQ4m7oOzzN0PBtQF/8/CeQ08zbl+Ni0fzi1oa3Fert7rUJje36KOY3pvIhQINU0K4YYGx21Ml5gUCVwM1au22ilpXLNhrJvUC6pgmlYKK7nL0JNyJAcH5/wjsIWcWa4SJBhAJW1WJ3P1h4mksJkEkJQKOPu2htvcjsHTZRKK818OJdyz1YH+jrLdjEgYeFsic8Bj8vYwmCrbWyxwTOnraq2Af/BCmAI+TIwdmpSjVEjSkVs0UYcL7WoRoygEaTmm5e32djImHWeOKW8xUuIRJ60zIOYVGcglsYJgfuT5j73NETMLDdCwQvBZPByaURC3TOSHpP2EB+krvjsRGT3y8rNG2zfricthQcxu5TJIArwQvzufCDHaPP6S11j8KhbJD0pGXAj+p2x0vJK6+vtldtVp3tSZAtlu07bsnZ/kwOoramxjZdfbpt27rTx1LgtX7Xal1THRoYiYglCeeeL1HNKriISXS7DsUzoJ1Bl4jDkXAjmlnc+qMa6BsL3ZvaMvYAuDGgh0bCmtd36z3QqMpNZF6fMhdDpAtn43+/5FWIE0YGipyKigqKJBGZ9WG+m0hmxEoRpv05VfHBIFr2u/ROJM4V2aM8es9ERq0Q76Nmh/XujsuD4dHkLISPo/LAoHGT2jVk4fxaLSzjSHmmfC8HcsvNRMdJ1zK1nNhzqYMNEs3tOZyEGm2+O1DVTGGyalHpUwsXnKEKeSRgvc6F43ttC0ZCrCHzvOMTCKFPPFEunc0CtetVK5KJNTIxJ2amDxQDK1+NgaoyNDum+xNasWKGhX89k1XNeamlppXX3dOu+0IZPH7furj6bKdY4G9e8cUjXLkeNAxCVpugBEpKSxIRXZ7wivEPlKMYUQ7IyFG1bQnLOFwNQmZD/fKBm1C0Soyzg2fg3Qn2Yy7YW+vrqV5E6fmzSWlevsok+0c/bsTgE7Xj+kB7DqQ6zP+5upTubMDccdQETqjRVVOpIcfzFdQpX3PKaan8hoam5Wfel1qkOZu/buBpbKjXLLhPo1ysJv/XOu+SjTykz8lPWeUgZmfLj4Qpzn1t/rsZz/FZUoZ5mUF2Dny6m8BSZeOeL8fyTnkcY6h3qGl40zI8XkHjFpcV26bXXaqjstAJpxKR454JJtAsY+Ckaw+lsEdvDFeCoazeCJJ1zTB7MTBtf/CkpKXOTxjsOTtB439PZQUqp+1KrKi+3OaksJnGq2V+GhCtendR6XaN88clJxY2Vs0REVfkJC0GN56DqnsEozFfE9Dszjcuj1EvC/HwD5ua9GOKSsv7sa9wJz+MIXVZu2GoHnt/lvJ4U52IhtODHJZwxOq4uuPY3P4lSJGtdDUjNyf/mpXcaMjMVvcoqJoAR+gZkjIl1CuVPPvXkk2Rgzz69y6rVwUP9XbqftZ2XX2V1tdU2PTrmBeeAahRZuNGtAwT2bvYq+mQOnRhXj1lAfYOxZ4pHO1gWRNqjpgZ01l4A84E8Q/5nATUizPtTfjoo3bakeptVNy+zoy8c9EUTFk+WBtQztGU+0J8LQdavSQDfUSo1Qf5snquqqnL3ixbAH4yjTLOmnKCqsDTCtVJRcPjGDetdwtlQiKaoXsYkzqD19vQofS5hk8YmZ7p03VCPHOx7XqAs2OzgU5zKL8qT8pJwYVqcDdxzUWdH8+jklQtJbQRmZWvMTWn4kXHHN0/ZlrRQXIBniz0HaGNiHIUvyAoSykjymSWSocWbIbXixumpEZd65ahYEZfV1DVYaoozyYussqJK+cpok4FXVtNsE0OjNq3MikuqrOPUSes93WFz0TEI80HpgmQDGGgYki4xi0IwqpIwYhQ2YQA+TC0ISenjmIXZgmKZJoXR0ZoyWGdUTpzISYZcRr/GpD01OW5F5XXq6En6w3f70OnA2To2CZKkO55Poh/uv9zrAWu8PsGhoPa2ZfLLx9KZRkYM8WrqeEGhyDc8hHyWrVzpe8CnR4d9UwWnFPYO9NpAf7+n8fwXwWD4hJfmFsdgVC2OqE2+jMC707Q8Kc7imC3Td/WxGKQrhjvxes7zJaNsh8tvuMEG+2TroE3dmONzQWp/egHoQtHzEi3pQ2cHhWUYj1HTr8UVWLls9INBiMOboiyQRBsMFZMchHzwBu7AR2e8jzY5FllNTa1Ueq/Hq2+ss7GJcVf/CFkoK1NeDFGN0Rq2ysl7Nh9JT13mY6Gk0FF1AT2c9+CLy2TM8QJEFJ7BdNz8fALq/6huUr/RN0F5pwsjDToQJ6l+WST9/PBCW7tli50+8oK82Sj/EJdFnDAvEk+TnE+EIT0Y4vHioW/YFMwbwzNGkSoCcqyFzanTpVqrG5ttbkJSrLHbj+oQIO1s9g9qw6WfS1nxJRWFVlYKccetrq7JyuS2FZSok1l3D7UCAysKyBW16ztTF4WgZueP7dTF60Md89rnoDAMwOis9djzdNxM+jyAiVNS33w9wbdcG68mqY3SFkU+W5YLUR1imAB0SvPy5bb76aeVIB0YA2wCXNE4LDhG5wFx4luVad88le71ckMtMprC5xnoSPaxwS1AiDurv76+Pg8DCGMI4MVAPmRX09DsL8JXVVbZynVrfZmU9XLKCHlE+UhSqJSul6bGUcm5KOo5Jj1LwmgLlHz7lAiakC4ehqU9NT0pG2ZcKjfahAF9MGoXe9c7f7uU0zYW3xmlsMQnrzj7nWfQIp7GPSKYU0Z0PHwhDGWEs+M8jGcRefw6I2w5SAQl5A/gFZxJNdpBuUTxwtMIQlqIUVFeYw0a96fhUHXicH+ftbHLNcU6cDYuXI4qYi4guxbNb8AQlzJDGNcXAVV6aUmZmFBuJzVJh9M++E+l+nWKNW0xsJ+0oGGhrKRcQ07+nECoGxgPXxiBSVnpvDqUmprQkKO0KjI/HnRh4YXhUjFiz2JtSYfxnHkSDvANYd7bgsgaS0Ps0kF8pv/VcKIpQ8bo0fExfxKAjq2trSVaDjANWikpr5QvnpqQpT6dsikO361vtPEhuWbKM4AbZ9IKqCBXPQ5kGDBAPIx4WYRI+WFLRkkO/jrzCkgRYbOiUkpGmeTK3x7lG90IDkWzesioH73jnW1Hbv0ioD2J6jfdE5wwwU6g62+7w/p7I5c1/x07IOQRfdZaAqRbxeRJDPlhUYlvlnIESF7ZKlI50+gIksZNZuGijpeQSr2PsWsllgdQWV3tRlY+MHbUixn6+vrdik+pokOjI9bT3S0VGWXinY1U52cab0QOhPAsRgSaH34uyF9xEa/eRvdh08K0pA8jkzrSxEQiZyApLBlCe2GkoplCW711px8OKOXgXs2CoE5E0zLrGPolAHny1k702etsWBbEtCEJD7LSlQUaSacDBfKHp0am3P+MZ1NRpvE6fR2A97GLxWVFFdU22HNG8Xmjwqy7+4x1dg56w6Y0LrH7I3Lz8gEjCFy49dQ5t0EXBtgjTCVDSt+sIHpQN66hTbksXd6ry/+6YRYWrvNC9WRdHHOwtrnNXtizR3QrEi7cZoC6+NSxINSN/MO7Z/F+zLkWOqW5QDvlIA8ECGJGetX4CfalKwwMcTl6M6TwMM9V47HGO6IODg66IcdYjr850N3lRo9XGkaL5TUf4wYM1xguQolBro984chs09T0BN1tfr6ZHAA+iouRVszpE8Sj3Jyy4/WL1zM/bHGcnZiQ9tQYzjYwuXvQMClePjLsYNAxI4BxlxQH9I4Q+Bju9/zGMAAWKMdMRTdztmLFSv1ynY2LIeFhAu7D+SWMI0hI+7J2Y896ZUWFTYyMSO2oYVQkzX0hn7OjJFqUAP3UiPT1RUMRmqbiV+OTT0/pgvfM9IehRhzKzS2b8KS6nhtyyNFVN91kg73Shior3/deCLElSljfQCiFSXHA0GfMNznRAwTVwyck+c43VnoqxYKHwkuLbWB82Ep8XM/CtDpuplASG3t5zN0NVQTCFVfV2Mz4tFU0tdiMOHlCfrmyd3XmXyPOANfBv35pAN6MzrOLVKKfqkC42oR6ZBcvo/nCanyhOoewbPsY1rIipyd5Q9mlV91ge555ggfpkGQIm05ITx3JLWnIyA+jr+flHIypAD6fLfXroZLktuXLIomOAVw2w0aJHBCF1OEYglVV1a6+6+prrbSi1GrKo0UCDLbge2cByi5IXYFYj17IxLswdJpIBPwtTY3f+Nrc+/Gfog70mFYYajonnVMuNywX5ofn0zYfatpX2L6ndkmrLrBqpsriRZAPnUmnQz96g85kgcjLWKSY+ayUrp8zon7JgNUvty2U04Ss9Mh1yYJ/TJUVHydKABJgAGGsiSOLeFulweqqG2ysp1sEnvCdm0RjwiHiRi8xjXFA6kCqq2defIh3fhjeW+PFeyxx+C46VrPMZxd5x64wrVrZA8BWJeJk8nApzcc4zA/P92TiBhUwxbdcFWdqKtobGIB40AcLXF3tfwGYu4j2MjBlLEFit0/seaTP/cL/9zGcoKBpAgKEc4gsW3VC2LjGXzROPG4Fb6ww86TnmXBupCJb2tuc8/Bra2vrJOHVdurkCRsdkM9ZiMrXj0sWxgppMXgWMnrCswtDiEB98LH5jU6OYpjCHxdjpeOAnkbhfFWZ+vkegBA+D5PqqnxzwhdBdfatr3uDfyU5Ho6WhT4YZRAs/ox7as41v5wQzbsDSL7H8We6QCWpST6Gk051y8EAVVWVXphzjRJ2d3R6eDwuUuH74dLhvoCCDyaOwzLnC74AXzOcmJmyMlWq4zS7ZCKI8uD8Vd7CUEmO8TJC2IWhKGIcKY1E8x4dFGH2LCDr5hGV5qd11B8zbX4stWRlfpykOhMvHr4IFszYpsuusMfvvdfXxkM4ko305sRdAP2tm0IG2Ugzhz6hs+nreSo9qJkCTkYqnLDKqgbfOO/nk8xNW2p42Ma8c8kqAs5NVRRVWB2dTj+H8SPDDct3KiVLVxWpqG00kcvKS2qt/8QBJ1p4wZB0bAtC/ecsaFxEwOPgZQkQg4eyOPqDaxDDLOCCoHpiKKXUCRcbiuHB4nI7KQ3oGjOtxjNnsaVJ7h24CPjwqH/YT3wNgVsNWP5sUZVOp9bV1akzI4MsfBEXCY2nwQ/H7WKLDvcsfjg/KD5TgUg/pfJONO+tNTS3WMcZJmMiCPnAfhI0YXYtOFJX+l/IoqvrpPT9uSJp8a/Zb8+iCX53iXxsfrlPSrMQsq7O77Q0VjY825ZsWH74IigSzGrIuPKGV/oZtWy55pBB5eDPM5CfbhFkGAhfQaSARVU6UldZU4tV5ZHZoMfqWTCwQtxCqR+mTSkBVSKKRnm4tM5Yc3MTmXkeQ+NT1rJqtb9CTEOAkE9WBRa6SmMBQLKXCbtQRETkYPmveNPXxbnH006KfzYkn5KiaG09Cou3JR43Hr4wRrSYtWtvvt0e+eH3/MvOUVj2uUMszdmQvsBPx8+nr+ep9AB+DijSXFkhrhMXM7eszmNnKvvK41BQKKtWbpnvV0+DSCr/ttiGBnr9a7vRdKGKnJi2hlXLbVCWepGGiMipSIJwuA9z2VGc4IqcF5BWjeb4kWJd81soYqC+EXbwXCHyoyMV71J0MUD14Htshw7uccPrYkEkpKoz/y2WbamMFDYwQmhUOu+Bu7SmgY2LarE6hrEiyjQLnFI0aR2yOqPOmrVJYW1jAzLlbkjxvP4m72z+vilQ6gifPfvs3BDVhvHor/joPnTUhaK/YZP+ZZMlHQQ9eJobd+nA/MSMmPGqa67xN0svNkTfYKWS3qG4KLFO87oqnA6HaFLpZexc1TXKkbE52hyoDsmTVFwShHqwp9/6urukXihIGkPjOIcGMaM1NTVuKTUuFyg/VgcBZbFFhyVW9b7qGYUuBRmwfCyUZorakxzvYqCv54s5/SOyboyGZ0sDZvqioz3n7MY73mgP33dvtO1JgMHmKlpAXywZlMjplaabasWskgwQhYUvFMQzJIyvAZCQDq6urdF19BpNdLwUQB5RA0N6KscmP14kHB0biRhK2TCmV8suoJvHeX0YyU+nyfqt2XpEGBlsJWWsWU/5dW7chXE6NemGGV530vOLi5BA9oc6jY0ioY70eW575iMajN0pyiUSjsIyO7j/gNMLcDonpDsr8qdf6sUd/+sXOZBm1uDusz1RLzowwxRxbDTXXF1V7Wons/+aynmlyEH/6zYgmqBuWYtriJMnT3rhMvmcwYpVgW754oyh2TRZoy2eTwiDzdllIpKqSAgT4iagWGp6knfQZJglPX9RUASAHsKy0nKnHYciqNn+LBGVBPr6Vuy0sYvhNqnr17/hTdYtbwahyKftkjGdjjoArtKBaIxNGyD4pjatiHTyuCRTFaH3UO0iOON6DkgDzLJBMe3rAbBQcarIUmMy+JTvyhXRZ6/YADk1PAJ3Wefpo+K+iOcWB8ZvMBo2GNMZh6PZuYgYOQBzpv3XhKcvAYi1RROEgsUnd0sF820ctUqdTbxcUDxphk1XXGv3/8NXLIU76702H4JBuyCIEaPexg5Lq3RugwrAX4s2zSkjBSDNxECaJ2SAsbuFlCE+yOmGJaW8OJdVzwHEK+6Xj4yNsdKosXvWegcGbesV11nXaT7aFs+L66x6nI/p5/hUukZVo7Kx9LPpojVtXtSLh11sjIaV/PB4XaMwKFwoJo9vQgzToaxl+zvtus9NG03CsLJYWl9js8MDLqX5cc6GlBGuI85Pq3S/V4ZxxABhnB4fkTTqnvGYPdKc8uCMGovLVCqqnt8QFgGL8qVWWVFpI0PDzhizGtumUimbKa6wge7OvLIXUum5z2kB13BvkVw/1LufJyMi8ctno3PzeqkwXtd4eKSqJzVcMrcQ4vgEaCZ+HCN3kZs3vfe99uQDP5CmEN3nxVs60l9ARqUHQP0CqEzO3KZzJyakTqV1pscnbFaS41OA9FQaSNPVGc2xB/DnRTN+lltVVY1br7RibHzWxscHfKW4r3/AjbAsoJ6C+j47UESovq/gQShJ00sLC9U5hPFcV6juYvbFIekzieo9A3o041NizIVU2r69+yQoS6PJYkDXukrPB6+MnrJZjgNz+IQEPua4rv3lwgRoX7Ys8ywwDf+3trZYXXOjjXHUtrhgdkoO3OS0HT980GYmJzTWRQsr5wqU4RMTqmt8uTbsv3uxgHJD+84FmH6GrvPH6wSIlcFnv979oV+wF/bwSvEiTLIkCFa6gALIEMRoQxUVlZVrnJGBVMIEpwywiTF0ppJFKioAe6a7jh+RVGcrxFoyW3UYwxsbmjV+F4lLZ62kusJPkpgYG7IylRlebJgPSCqYTCDvbCENwEcH0UrU4Hw6ZClw9nxz60x8f2tV19SNzsYoPquhFQP88KrmJnvo3nvcs8Kait5yYaLr7PnkM0k08aILVDDI2wq+Gc4fIEUQlEbMubT7C/3puAGh+pNPPqng+caHo/4w9ugkvmBYJCIwMUE4q06JaTKGkGJlwrhmXkANdoMoug/IfXoneU74i4vx+uWG4Vuzhz2fXhix/kXBvPAk1P++SePtP/UzdnzvXje6OeIrKe5i6HVQX6Z5hgtJdvptBXqZMPWKcwjqiMPp+LLP+Fi0G0NtyiAGns+4ET8Wnnmu3Jobm3x/GG+aiiRWVckHXM0/Qu/lzUuHQQPm5omBjrYBQxz883CNEcez7ILGxcF4GbkYr182DN+aIVFP/Vl+GznJgjiEK0XOszjOFsq9mym0htaVdu93/0HDouL7kWnQIoluuRjKFcn9v8yaQbSBL3vCApv6RDbjSE2fUSues6nRPkl7pSRMvrkqmVFxbB4oK4tUfhqkGxzZG4YK8zzEEDU1jTY3MWXltbXi9FJ1eN88tRMBagtUD6cBr4FNAny1MB/i6pb8eEuGNukuCjxPIN943hFwH+oXV6tR2LTcQlQ36ajL/PTKQcn8++P6S6WXn0MvxW0SPrjPjk/a/u4P/Yod2P2kpJx5EDGh43yIlxkvmyufG2XCP34ADV0FQCrWYznekjFoeGhEHc53OziEN6qYyKGIhX7QLitGIY+A+Jj4m0yWME3L+vqkjLX6mgZraG+2ga4zakDkl+anDeh5yOfKOXQoR61GGP78XoxS4h+0nVYI42hu3KVgJq95uHBdw1YkxfL7+HQ1SHh45qg+cxWvdOF5to25yBaxRx9+QpnK2E14HjC/TNA7k6z531/1od/iSBwRuAzrkvVU3Y+ODrtrgdri4za8J467QR4lYhiYYV4+Qt6npgxxln9Ibmx0zCZVCw7gHR2I3h9fDBlq/CVD6pQJRw0GjOqUf4+gFPHCn3QVW5qy8ZaK8bzDPZhfD4zawrQaV3k5z5eGpGOeI1/1xzElFf7Tv/Ir9vAPvgdPSPoJJ37A+WlCnaNeT6v0uEYN6hULm+3AJaXqXFnrzIczJjElKv2uGC7brgFwHaoqUPWeNBekGSJXSemkuoorq6ymqk4aociqG1v8RAifNhSifjIqSNWgLi4xEDFeSQfUekDSZJHlyvjSpeRFefDyPlOxCo7FjWPmL5Y+F0N58YZS0UKbmmKvAHTJgrclTv2zgJ/ppt8FrXjl4W6tmGJieIizDwWkCJgENDhCYrhKj0MozCsrNmIeGGML9Xam84w6XY2iYxQnot2cH+fFWyYlqvA8UH5OdHUYqqZYY/3o4KDillidVPpgH6c15wJlMv5SF5eYdHgyZBs0D6mk0HmI5kgjsVSK8clzwuMY4s/LJ4PzgXaxbOv7zjztwhAfT5OANQvfdiwhgQb5TB4J6pzd8sbX2xfv/rS7bJLr9NMI4mkoL9y7JlbxrtKTgLHKZktstKdPY1IZ+kTjb2Ns4gDGCBh9GGdIFndKUkwhUhDpsQPCUpKQ0xGlYk+ePGhlFRVWMltq41LpxPE0qs2UxntGXYB07m8vCjwPkpeEUV4AZWCYUi3/WlK63GRIyisXSMtLCiUltDFteKWBkXqeVAfV6oRZHKAz6xhxIDuJl01PpOxd73+P7XnqcdkA7O3HDXVxTwss9cFYju5T6baSep4fnkUymLPHH/y+GhTNn9fW1EWGkz/JxtVA6USs4+vD0gD48pmmeoel75jsFue2NDe7qh4ZHpabNyHSzHoaX6ghvjKj2m7ApMtYHKVxFkWMmCzCfLwcOMmLg3nPspiUT265fHra94pn6pD7/EKRvNGK+UYYW8eKKxvt9IljNjPcJzpJK4hu4TkGbtgEipaOFmj0TOR0CSdc9c1Bb8XMtPV2nHALHDejuraarHkYpY75eBwKwNcSuGdXS/goKvGCKoteUZqz4ZERGYBj/mVDPXVjhWfh/XRULx+lCfur4/U6P4wbXhGigspKK3zNPOl5cj5ZjK9hxw2t/Pt4eH5YHBd6jrEKHSiPe+IVz7IJxOyut7/PPv2Rv5AJwTDLvEO2fNIFuvKLgQ3tM354HOigQrkz/h0unPwSVPqUH6HtX0LwWHROQFmZZRUaG6PjQHiONY8PzvljxEA1z81I1YgJiqsbzCbGbXhgxGpaWv2jOBrcxSSoHjVUyLx85MDQtMUAdsVYAqO65AK1ifzjfJwT4SJ1rHF9hrrHnwcgz5B/RJsUxmfCIk1GjTvlI1A/OEbiNh9QpInqPwaUicChARnfUet8OZHzZn7ut/6dfeMzf+f042WKGVny0MTTpGdI+QS1esAp4UYbF0EdZJAOkuV5w82v4MYXTlJwixM4ghAXiE5xyIbBFrgK/vap1DduBIYIa9nMtlXXNtrU5LQ1t3HmC/PzykPDRWY+PJYXVY3f5yLPAuaqvqUilaNs3ygJo82Lo9p5/mqDGDbp0NykOi5e7wiTfOYkJC8MY5/riOWb0vi988rr7JmHH9SzyM7gOQIWfYMtak9EVDpc//t91KYM8ohVrTFUnjqBdfHJGfnDUndkkBPXxZICsn549I64ChPz4rpxkhPr4aqHH+F5suOUVUgrtEjCYQLfMswETzr9fExWebkYV/+o5aUjjSqWlKTE5NG0bZQP8g1ScbYsMYWcLQOMGDs3TBgT9oVxKW3KIh2GeucXte1hkup1m7dZb1eXdR07ZAVItVS4H1WajhPS8p+rdEf1TxzpxDFZ3bM0V1w/1N8nYqCescCj1hAPziNj3jqpqqzNpqezPW50FX1Dk2nRQhsaGLAGSXmpKjcw0KP7fo37JIK0ZJD+Caha8tJfJGl5zxwxUMAs50e7b5aOqpgXy75733qtIJDZRF6FnpEVzguFIf94PbxuDHWxcOXg7Q/x8xHKR21Kfp6PUZ4o/4gG4bVgJrWmRf9XveXt9sA999hY9xErqqyiZD3Mag+PS7Hp9BlOCMhY28tnoYf4bEWhDfT12QifpRRhSJETN20UuO8YC/dnqgwFYDjgW7OpQiF+0E81hwHpelTXEeFz08XzAaEi4UnP5iN1PHdUSuUvRlV9MZR4x8u3HzNkxfIP9UDyk8LjYUm4tDZkMR4fouFX83ozLwximDH59b5f+RX7y//2P22siw2jEcTTgPClP8gHDtUb6T1lxbLQ2SXa191ro4P99syzT1qJ0iBRER8zNmPElNj02KDfxwFbYEYES5tJHq+/t89a2pdbVXubtS9bbr3dHfLBpc5x2wKI+AwHYAZC7YXku7gfHTfAzgVlqM5N+fCDlovnH64pO0vJLHhdYRpnnASI1f98gTpEG00QsEj+wFRqUnUutH/3J39tf/2f/8C6T6nT1YcU5VVSHPp6YaNNndnd3eOH5LIlZ6i/xyZ6+239unVSbxGbhLhM9aGqR0ZHlXFWjTEUpFArdA61kpQwvcnnqk8fOWjtLU02OTXtKt4hnS4fUWNJ4cFHdTUXK/dCkA0LLGaw8ZA8uSacMkJZ+WnC86TwfCTeUuOC8fjhF+OMPQFs1My0W796bFMK+p0//2v7+J/+oR186sfM4PicexGyBJn4X1FzmA9k/XtQY+sKSeBsQSo6jGd0xEZc/Xr3ZOIyNtOhbA3GKIjnw6vGAOqHt00YHpiKnB4ZcK6kw/s5YRnIS3suGN9Aeb7I7pvg+6PCQeyTi5H3xUKGGferVbfgm3tdGYp0UzqNIFTY7//Zp+3+r33BvvWpT/mU97TbSGmjLQmQWE5pqKhv0V2RXCgmSvr90xbwyVxK6o4/pEyEKlCmKe9c9Fqkh5l4cfUnw8JfwZmcUqczkVBswyODyrvWxsRU/d1dnoL8EkEcpmI8L88PiFMhjZEsRHiukL8fIJOP8hXv+7CVUx5xqA/1orggBfkQS5Op+xIhHp9r6Eu/RIKDby7WlIrnGYLEPEaqQD1eyPg+br/2//0fKyk3+6M/+E0rHJP2VT6RaZoArPzwBYO6mhoVwryujC1JMqcjU3+O4IzmbaN5aQwbwCupa8ZA0H1rVZBywmE8jOPlZWWS7ik1YkY+/rjqKANkAZrlA2XEiZEEIc6iSESVST3iK108ywHdoj59blvxeTovzlngfOPzPz41ngOrhpHXoGtnTo+SgWgOQwwALZVycmbS7nj7e+1Xf/c/2J//x9/1zBY02jD7x4aHrIwtxuo0DrqfKyyzsvIqaqNn0UH3MDabDChoVjczQtZtWYPmIScnu6GhzoY98D19N01FrW+0H5YXwDns7GCdSfH5B4/kdZgHFBZDGhwaHTeuHNJStRiSBEYuda2V9zwN5OtSJNXOev+M/HSu9SSqx0KgPPxPFVx6ZxMvQgSBMvASmLiiJCSYoRoVnWGIvLypa3ERttKUzTLpUjxnT/74IXvt297t9dEglS4iXf8MyrjCGiwqKVMkjbsTY7Zi/QapCPaiFVhHx0mxizJUw3xLjlRKeUWFtLc4UDnydQRfWVMJ7GB1AqVVLS7Yuk1bbWJsTG7alC2XYcgbJGiCSVV0Xl0WQvIiV5Xvu2+S4iyA9DbHZofjpRfCkHfI3z/9rIuUOiKRbjkoEieGL4TEB0VX0YtOJ9x7Wf/8IzhO86S0WWTqqKS0wkpkmt/3uc9ZaVGZbb7hZmVEd6SppnJy0A+SKWXrr3IQR0+Ky0rK2e7kdp719vY4I1BCisbLcuRlRFQNiwr8Rn65GEKqPVrmVF5eXPQ98pGRYSsvL7OVq1b7kZ6Uy+Y+5+h0PZaE5Ktf6hkwMV4MKYP6LhQ3kxfXhPGXDockrOf7+XU8S8Cl1CEJPZ2QmTKkkTqCjNE+y0ad0nm7Ao+lDVhYICNT6vzP/uBfW/vatXbV7a9WkklvR0alB9UTEk1PjltNXZ3NSOr4ogHbjGbnSq1wRtZhyaxNDo0qYye11BzGmhJhzc6os/DLMQeVtlBEQeUzfPtUoqyI8aE+e+GFAzbaP2B1zc3WsmmT9XSdVH7iP8WBYZjdwh30ypwN4uydRgnkgsh2J6Zxk54FTMozDl5PMXUKZtc1oOp7fd3YOw9Ac9CNvtCkLGYloX5gIFpS+TJGxwEbKvQXKVGkRZLmPU/9yP7bv/pVe9+v/YZdcs2N/pB1LWoWSbgC4m1iHOAQ3GWr17lLwrovViovDA6MDPl8uqdRWhrHUmgh259US3xVZ03yiX7S1np0T9zyiko3/tjt0trebnV1tdYrS50YoR7hSwLTfi6aHi1BlS2GGDH8+mZIxsC85+eLLKSQN4YUv6Gcc8V4Oto6I1d4juNMRfPwLB4nXANuZ5BMPf6x//bvpMY/b7/7539i9SvWRn2khwxdSpKWcDojjQAcdubYUVu+Zj1dkDYWCqy+sclqG+qc0zj8nnGQ6chJGV9sY2KywtVPOh/y9Xep1MkOiu/FSSrCzhkWT6akIbo6u7zSGY4V4l+WFJW4dlFGOc/OFVF/+K+oxaTnF4LUE/rwkkbS83NBBCwaHmm7JGfRdkc9zgbS73/ve/aR//Kvraq+xn79T/5KWrJWnSsXTX1JXPLhzyXcOz0NcA57pejwumZWsgqsv7dXhOJgvUalg11UmYpyxcXKxURQh0oFc7J/Rr3pKcgH5DkMiHwL1RhsgqnxCRUabTdqbF9pE/0jNj7Yl+HYAOQFlpap02Vg+Xmu81udjr0IqD3YE9ntWecJeeVG8hwh94zrKTHz0gDqKW26jR4CDZWPy0U6LEC459f7QFq2VAxx+vgh+/v/88dWMtptO1/xGnv3r/22C6jTkj1jcVAWPvECdzKl6CUB+u2UxPGtcCKdeuFIdOoRY8i0Kiq3q7Kyyv1SfEPfU630uVUkG7llqDqh7vwXKeA9c8iF/9vc1qbxu8vK62pc8pOARsIcuIrRZyWjsACUkwgKpxyGowvt7FAG5QbMB+JQT9qJVX82iOfBnAWGmavnWHvyy+IKwZ8YHbJP/M1fWoMkenxq1B77wffs+ltexcqoIiXTg7RKSoazIghTnuN4z1ZQzhjeZ+WSaKT09PHDfiLy2JhUFhFkAXKGWIkYAENsenTc3bFZBoh05WAuVlFRo0g55fBi4ohsABjEfUn9sfzaeeaUbVizRS6ZJH8RYKRiPTps7gvEYNgIkgZiPHnekphwEkNcMpeCUR7ZPL2MGOEXgzABEjF6HLiPMBho9C0MieUf62cHyitMMw5fQoQR5iZH7POf+IjNTk/Y5Zddbo8+9IT94m//e7vmzrfZJ//ifxkvN0HTTF3ZFEJ5Xm5GpfMgWgv2k5NFqOmJKfc5ITCnAhbywr8awJx5anLCGcBNSVViVC6VHzqrTFzbgOk/5tJ5YRACoJInx4a9sjSughMcpqdsoKvH1my9xMaHR7LpF0E2VOTv/IijL6pIYrguLMFAS463GJJHUvhSkR7EOPSXBtP0TYqHQRxfZ8/HmYISd4VnRvrsC5/4qO8Mfts7321f/+pXbMuVV9vtr3udaDhnd7zlbeq7KfvUX/x308CSzUNFRz0RdbQbbQrPoKvtSY13ziGqtJggNTlkrWs32up168QMTJnOyidnD5WiCMaGh30I8C01JMNXTOeIr8oWJiL7GvMUpyBM2NTwgMqYteGBHhs+02W1K5qt49gJN4BigpaIYl83Dr0NuIL5z1U+wxRyxnOvzzlifp7ng+RTViwhYgIlIX/C/TVn6CzMT4vBOtxzWqr7r21ocNje86Gft+/f+13r7+m2D/7CL1uBBCal7mK30MT0pP3iv//P1iVtfOD557P5eS9ESF+7hAORepQRprF6emTEKpqbRDR81TkrL6iyFWvW2LJ1K5VSVrmMLl6Eiw7BlTSN94hzaATfPokgyg81rg4pEHOISfApJ+bkaoynrPvUCT8B4tihwzYyO26F06V2/OQLGgqYNlzaeIuKi/umlBc28MfHwZcTIDJvlPg1IkdXiKl54bCYqU+fl8TAjcAXRRT96N7n7MN/8t8l4UX2M7/8y/bYjx6yXQ/fb+/94M9Y06oNPn1dOKv+KZDRXFhqJw7utf/yKz9vd73nQ7bu0h1OCyD8OujSJTwbRKel7PiRQ7ZqzVqpNd4YHbT61jYrKC7zPeTAhDrc3wiBsLofGxn34yyx7hktvF3pXCfHxmyuWA2T9KemNJ5KQ0zLXUjNKK3Cjux93hrFXFNjQzbQPyhLXlY9PqjyWAqibfimKZssKduP/EiI93JgdvRUt4rxMeT4xd7h7BsmSuZm1GnInWRlbnLcvn33Z+3v/uSPrXX1avuFf/U79vA999g93/iqvf6977CtN9xokxh32BPy0XmVuEBe0sf+x7+3z//f/26/8G9/x9Zfe41PjoXy6YUspiVczxz4pcsO7t1tq9au1U2RjQ3126jUBWM3nARw6BzWeQD2pHG+WyTlSkbu6Vzxwad0icD5EqM07JrVq+RqVVlJfa0deu5pa2pqsXExVpP8fPbNMeYudYOf2xVce2EEgPPjvZzIhk7cIcTDVS21xfxRWElZgZ06tM/+/o/+i33tK5+017znzfaOX/xZ+9LffdT+4Suftrs+8C677Q1vFNGLrHRaQiYuwYArlXl9z2c/Zv/7d37Vx+zf/uOPW82qTVai8XxOApOhn8gSELq4WxYADmCxpPPYIatTJ8zJyDpz6qQNaYyOtvFibUuiJVEYTg5ST3w30w9jTwehRqgYXIZhN8fbn+JMK5IxKO47ePCgn/uydtNGVUr+tQy3zhPH7ZJtO/0FhXn+I9RxjNVWHBTWsFm0wWu4YD/7IkJQpShtvuKUmRpVOG/k9nSesvvv/ZZ967Mft7HBAfv53/nPdtmWK+0v/uAP7ZFvf89+5td/y974tvdZwQxfGCy2aTUNiS6VCn/gK3fbn/zmL9u+Rx63d/7Kv7Gf/r3/V+Rgr7q0ifqDotEr7ibFgBpRgxgZxXsiZLfcpFpJG/3F6UxUlAmTQgwlwci4xtz0NcYR73vjgjA25QO+tk2OaiySGtMfEsnGh9r2ZbZy9XqpNA0FGtuPHz1sq7dstqMv7Pc6eKX1X8A48NwXd9Jaxrk3DSkZiC/H+B2va7y+7oKqnkUyfnt6TtrzTz9mjz/wQ3vsoQfsyisvs0tvuM1eOHrS/uw//Kb1T4/Zv/4f/9Nuees7bVq2DGchMptWJtqnhnrsCx/+M/uj3/tN2/XQvbb15lfav/m/f2vLNm+zKcVhTz6QTysgWycxXfw5y3EpqeY5SXJFda0KS9nw6CgT2n7CQ6UMNZyh1Aj+eCRNnOwwW8RBPUNu5AWgg+Gnwe5TsvKZaCnRMFBmU+r8tk3brEEMVVpWaWWyUEoKi+2YhhFRxVU8/jyVy0o2XBsxAYAfHjo7ghAP1zJ6QyOp4RcTUM2Rxa0boe961YXzGmIkiRY1ra+vy/btedYOqX1PP3ifT5o0NLfKJS2zh+97wB74xy/ZVVdfbr/+X//Urr3yVpuWIcZXJHifb3y4z5744dfsz3/vt+zrn/g738//mre9RwzxXiuZUD+o/BKM4tBWaA5y67sWoVuWDly6hAO+eU+1GeztlGoUMdWh7AKhYLbUoD7DGWj4y74vWkDHs0V5aGRYLgZWo3LkkRASsOaN3KPy+Rz1pIaDxsZmq6quliqX+1dWame6O+3MyWNuYY8qvny3TD5xFEf5S4dJb35kUH8LvYR3MdE1Gu2Smp0pkkFWrHvZOKMjo3bi8BE7uv+Andq/155/8EE7vGe3nek67ZtJWHl8+AffsLKyErtTHfe2n/k1a1250WZl0E4wJI7323c+/df2P3/zF+1v/uPv2SPf+bqlimbs8lfebm/70C/btututitve4P1DnXb8WcQjthCkJI7hvt4mJD/o7dHsRrVcbgEz+/aZTVVtepwOltKmLNbpiXpw0NuhSsPXxuHAZx7pMZ5j2xkcNAZwg2FKHdlPKcxeTTSBkrIO9QTGg5gkMJSjUuyEVra20WcPVYuxhoWsbbsuEx5cdRkrtGGRLHJMHwiOZKuCOPxAobNiKRJen4+mFOmaAHjzUgjnjz4gu1+8mnZIUfshV2P2Tc/+dd2/z981p7f/ZztuO5q27h5gx3b87y8nDHbvPNae9+v/Z7d+Jo3qkMKZH+U28Rwvx166jH7xB/+vv3Vf/x3LmhX3XSLLdtyqX3wd/+r/eYf/Zltuuwam5AG5oybImnJ9/yb37OvfOSj/uXmTP2gmX7i9fX7NNJdLuG+hZjeLyyx3sMHrGHNChkA6lj8bUXlzYYpdficKoJxMDkxKGYo19ghIy41oQ4sttHB4WiSNwMslKANhtTT0hLyG+fUyaydd3Z0qTgx2PikLdu6TW5Eytpal1nfqaN29U2vsr2PP5yuU4BZMZg8A2ak5JJwH8dI3YPZMTSoMow6VDwdFEfcE0dF4wuJIGnYfFCUUnqs4XT+2Cms0ctstdMyaB/74ffse1//gj335I9t966H5TZ93h785pfsiQe/a+s2r7f3/8pv2tbLb7ChvgHZQ522efsV9t5f/k277W3vslJpOfLpVj5f/Js/sT/5rV+wv/oP/8Z+8JVP2XB/p1l5sVXVN9qr3vBme++v/pbVtrRb5uxC5ifEyPTLR//rH9or3/gGDYvlagW+PHSJIO0Iqpepfxyk/dJ00SVTlsXWK4Nt5623yFeWOzU4ZOPjY1ZUUWbF4kQmUeARn/tVhyCpE5JguHRsbNTD4kWg9vHZOZweEvORO6ZWj+59ylatbFdWxbLUt9vp1U/bqY5uO3HwOVu/7TJ7+Ic/sBvufJOlxJbolJQMMVfj6XzPFdi5wze3qV9gpEJpNe9gaZZpXiNSeAnDlOrUxxs3pzusu+OU7d39jA3191trS6u1tDX5kHPsyBFrbV5m7auX21XXXGvt7Svt8MkT1nPmjJ3s7LFNMqRuev0ddvXMq8UvKlNEmZb2Oqqx/JF7v21dJ47JjrnENsr1He7uskF5QesvvdruePNbrUB2zQxMqg5jsqqAyZVChttZPwDpyx//iGysKfs5+ehzlbUax+cvOOXTiXtH/eeDsqsA/c5Iijgis6lthU+UnDl53Kf3OFSvsalZiSQRUuGof8YH/hsfH7WaunobGBpUJuoeVJ6DCCsGwYL346lKI7XvU6qyRo/ue952XneLrdmwwz578oxVVlTbD+/5R3vlG95pq1evtpHebqtta/FXk9gs4VukyFrluvT6JgxJoYjCUOOtoU7Rf7qFVaC3aq0GRvaFwhStSGE9Zzqs8/RJO/HCAeF+6x8YsMLJGWtdJkZkDny8zyrLK61XjNi+do2tXLvcVm/cLiN2zFZs3mFD3YNWUFxlQ+PTtmLtBluxfovXBW8GRh/p6tbY/bw9dv99VlVXbRNyP7dv2mD9XaesqqHa+rpP2ujqdvup3/59K6+usym5q36ujlR2wYS0ZlGVpUpmNKTO2gtPPmZfuvsz1lZfb3Ojk1bf1mZz1fVWwDy866GozYsBWgqQhEdU5P+xgUHfzNAgH1xibB3HDtuKjZv9iwY1tZGbVqrO5lA9PnSO1pgcGbJWVWBIHOz73kQsLFZ2XxSVSrlIOjmkvuPYARvr67FecWl9XYN1dBy1x390j11+9VV+vFZBasre9Z4P2Pe+9CW77s477cN/8LtiOjFWiRhMNkVtQ701tbZYWXWN1dbVWW1ljRWSTmqeAwtQdXSxz92rHrNitPGJMRsWkw12d/uQ4/pJTH3m+CERSmO82gAh2GkL58/YtJ0+dUAdXW6VrausacMWW3ttqy1fs8balq2U3VFky+VpMKqgNtkXx0f6Rvp77eTRA7bv2ad90mpO42qJxtvq+jrbcNkV1ts7YJ3PHZVPXWhv/NAv2fodO4zPcKZSGiKZeZxmrJ2xGWkX2lBUWWZDvaftoS99zZ59Zpdd+8pX2O/+v//LZio13vd02F//p//H+k+9oI5f5fHjEIayfPAlbD1zCUdaiXb4wAFuvaKMWJ1SUduuudrHaD4FTSRWgMrLKzJWap86sbG5xcqPn5RRxu4U3gUXAdUBYndZ/ynFr7Tdzzwiog/Z4NCQzUgrlGicHD7daR//0z92poDo3/jc3SIAi/p7bVbFFcgCZnmwaGRQkiQ8fVQdhVSL3Ko8f3gTJazRq0zfA+ctcQdJDWQsK7RJVZSDh7CSa8U8q3dc7duqGluWW8tyoTQJp1ukJFXs2nFlwWqcp1cz9D/Lx5Oq97ED+2WFv2CnTh+3iYEhGVyjMkyHbPu2zTYgjVg0OYZis1RxuVUsW2+tyzfbLa+/UkSttEJZ4pNqk2/nZj0pXV+3KxhqJodkwf/A7v/2t23Ttu12x7veYXf+/IekzMqkqibsW3/7N3bo6cetvn2FTbsBR8dRwwgW6uyUC13kYUUSrhqyJ+X0oX0c5aB+KrXicrlLR/dac+tvyM153MpralRREWBi2CrqGp2uWNKdGo82bN8uYqpBkmrUPcBXeksLa20OBigtkAoctuPPPqRSSu2KW99itTVl9p1vfdUqygtsx5U322BHv9T8fjHLlHUdPiQCmFy3Rlu/eYstl7qskFaAwbALXT1JpcO1jM28E12h+papjtUaXmpkyMxqzPcdtum4npimisg+PIixmId3A04WKtLP57ALZIgyBLBrZLi/2x5/8H7rOnlSDRqzE8eP2fqNG+3EqTNWpfIqxPgj/R3KttA6ekdswxXX2+uuvM4aV6wWYVWEtCQK15dnp9RBui6S4TWn+vh6SmFK6XvsMZXx+H0/tM2X7rTbX/cWe8Vr30wqKmujqsPXP/5xO3Nkv22SvfAbf/pn6qMqf9mASkc1TwbahsHKDCT9nJVwIduDe890WYnUtR/cwzKm8sSnrRASRjzcrJqaaicghO84ddrWbN5sdRwHQqbQV78l7HmTasPl+8HXvmi7nnrWWmqqbMu2S2XgHLZ3/+wv21W332mjQwN279c+by8cOWiveftb7Yprr7cffOebkrQyqxajPP3wQ/bkQw/K8JNvTaHyEvigaqUazRcSy9S5M+XRbpwmaRq+elhUwzRruTcYZenaYEYkFMOihvnk1sz0qCRqRoS+T1opMjj5AnKBnpXiUXC8p9LJCYrSC2taVtr4TLld98o7raK50bZs3WrV1bWuipHalBie7V5zGp5SMJmAeW/yKVKn81XGYhlc+5550h65/wc+73DFNdfbbXe9xW5+47s9frEYbnJkwB6+73576oFvy9obszJjXmTO7vrgByWtUvlKB50BZZ0ItJ2dRbjCaOMQLZJwJUYFj/T0yQBZ6Qe+zcidapLK4wD7waHhNPHMd8KEM8lYux4Y6Lfjx47LGBMBFQeLFOudFwy++eVPGB+r7e7qtX//x/9bTFCjjn/ECo5JJR7arfHyjK1bs87e8oFftje+f9L6NdZ+/XOf9xW0G++4XYZeua274hX2OnE+57g+9+jD7iFUSZKrGhq8HryxWiRuR9rxSQ8+96SP2WOj0Rup1NuXpag/8/mqOG3mkokmVLgGHn+jpKKyyuqWL7O6dtT8Mql7jd0rV1qDyqLj0YTsJpkSQxTTgRBV+fkKn35LJL3EKFD7OZSIMjm4aN9zu2zvM4/pttAuuexyu/TKa2zLVdeoHmIGVa1IuR95/hl76uEfq34ztmHDRhvtPCXmkwehcf6a2++yG9/0NulmucdipjkmeRho1A6alw/UC2OXFU04giigx7/7i1+ee+bRH9oH3/tmu+fD/9uufc3rbeftb7Lj8oVHxgc0ht9k3/val+yu939IhtWcfe/Ln7Jrbr7TGlrarKyixL71hc/Zvkfvd81w65vfLY1QZhOpWduy5RKFyR2S9f7VT39KHfGsbd653d72Uz9rJbI24e7nH3vcDssoOX5ov9sFN9z8arv0hpttrqrYfc1Hv/c9233/gzY63CEJFHEkzfXNzVJLs9a0cpNVVJXZwWeetTkNH/XqlB65OMPDI7ZO7k55TZ2/OMF31irKa/wLi5VVFX5eaWVtgzyLBqWvFLXRXFgGGlfF3FhkWNlFInRKYW4L6I9/KXEz1zCK7FEnLDZGIcOECNrVedoOHnzB1x8Y/tauXmNbtu6wavdwYKwJMV/kIRza84zteeYpO93dbzfdepviLrdnfvyY7X/maUnhjOyOlG2/4VZ7/Xs+KKMuvY8v3blMeqHxXFjzgDqhxn1oTXMDEj4gg/yhXces4DNf+NLcc4/eZ29/06vth5/4K3vTz/6ardx+mX39o39pr7zz9WLqQjt1eL+YQGpMRP/z//Sb9qF//Z+sorbGyuW3/+9//wc2PtAltfRajV3r7QGpqtvvepOt01g3ISYvZBJD3F4hdbn/ycftvnvvsZHTPXbda15n1952q81WlWusL7bR3j7b/eSD9sQj99vgiV65a+ttyzXX2fZrb5BEN1jXqeO26/EfayjlGywi8NiUv+w4o7yXrVxl4/ISOjo7bM06pbtkm41JE3TKl56WjzshQ6pdklsvd7Oxuc0q6xutqqzCXU/UPGqcTp5hMkhDBnQsKJpQOqlOEYs9KcMjwzba02090nBoOQ14GtI0vJSUyzBbYWvXrJXNUaMGQ+I5G+jtUJ3l+smQO3PiiLyUgzY0NOmaYfnqlbZ+21UaAmZsz+M/sqG+bmcaK6+yy6+6Whpht739Az9v9Vu2SH37QO2AooqkWsOHOj3/cx90L5s8GbNdokHFB73Dn5anEDr8ii2rbf99/2i/9If/nzpurf357/y6/cIf/je77ytft63bd9gySWepBvU/+u1ftNe85X329BNPWrvcsVvf8Do1sswektExpkrccMNVtlLuwiM/etAOHT1kmzZcYpdLhRWKQeY4ClqyMFM4baPdZ6zrRIc9/uPHbVYW+OYrrrBtildX1yKDS0RXJx3Zs1d2xRkR7LAdOXrMbr7jDiupqraWZW3WVNdsR6X6Dx05YEckFYPq/HXr1tiEGGJAPnBKLlQhrymj+tjMzziGHpdaZaqAOWWXVxebSD2yHMP4zst4c7Jp1m3Y5JMgjS1yB2UvILWoSgxFJpHGxyZtZFjeg8pG6io17qc0lDF7l9JYXCSGAGAk3vVqXtVmDe3tNiKf//S+fVaizh+X2r7ytlfbq6Sy9z7xY/v23Z9WL6UkYHfZrQpjS1mAuETT6dyjKbE/QJfsGBPwXEV4vQfkUTy4Sx3+6S98ce75xx+wRhuxiTPH7Df+1/+RUVRhf/b//I79zp/9if3vf/Ov7PbXvkFG1RE7tut5u/x6SVxDo/VJjV6tcai1ZZk4b07qj/GoyI2TE4cP2O7dz/pmhuuuu97V9bNPPW7HDx+xutZ2W712ta2Vyq/hzHS4VSZryUTK9u3aZT39p+3UqWO2+ZIr3R3cKIOwtLbSX1FS6637+HE7JRdQ7oLtfuJpOyVGuOU1r3ZfvLVtpVWJsbp7zljHiaPWefyEmOWkzYxKK0AAeQB0M5oOPxyZiLSeRl4RdudNt9jRQ0esWcNGwXSBxvAVsiNkLIr5KjScTJeXaYRVPoo7NjxuvZL00d5efy+uUUNK/Yrl1traKtunRcKwRh5DnSRx1PY++4ztfvZ56+nqtG3btnr7z4hR1ksblVSX2aP33mt7f/iQn96w9dKr7NVve6eVNcgrmqHzXE6pZE6HA66+xYCod9w6nsfjcA3zRSp9yB545og6/PPq8CcetNlTz1pDZaX92//xZ/bCnt32g69+zgrle4/JABKDiIM0nok4rNNeecvNdttr3qTMiuzHj/zIjrxw2D9Ed9W111oFx3OqcEa1QlmqvFPW1d+lMWufHdi9RySetpUyijitkZmvY2KCoYlxl9qWtnZbL4Nl+ZrVPllz+NAB65K0jgwOq3vmrLF9me9WhcGaxWgrpWGKsEIlmvTbsIzD3o5TImyHHe/o8Y6A46trKvwN1VUrV1uTmBVNNClNMCOJGJuIzp/DGGSRiHwwrirqaiTJs7LCaySJMh9Em1rRA5p4aao7++g5foPxv0dD0qnjR2SgdjmhpaRsuXz8ZevWWl1jnZ04eMB2PfQj2//8s2p/u9zZU64VilTusk1b7NZ3vsuWyUickPrBvaXb+B+HOQmChNOZ0BsInR3vdNQZ997hu9Thn/r8F+YevverVjZw2tpry6y8os5aV62xDVu2+jxypyxqV4EigvrcSiT91Yyp3SdlrabssitusJ03v8LWrN+q8WPODu5+zk5LusZS0zKe1tnGTZtkvFXZtKSCMUc6wK3Y0bFh2QYv2OkXXrCjL8jv1rizfNVKq2uo84OEJjTmdMr/7dG4yf4vLOX6pia5JdMuzaXV9W6YVMhF5Ftqw/2D1j/YZ1OSZnbkFExLXWpcr2tssKrGep+dq2+SZV9RbZUaKycnx6UCZdmr05COojK2Z2hcl0QzycLMFydV+GhIw9k/JuJOQUDVAW3GZFStPAaRxlfN+vr7/R25M2c6rUfDUI/sjsGeXrdRUjLCSMO6A5pqekzuVlO7feA3/63aUK9Ome9P53RcGujooMaBECcwAIgaB8IzmKJf9HzwGan0T33uC3PPPXa/ffBdb7b6SqmXBx/Qwz679oZX2JbLrhCxy21Srs+Rg3vtaUnz0T3P2/L1q+3GO++0TVLLB/YdtGd//GM7vHev+7MrVq+2VRu32padV9pKdWChJPmUuLmrp8dG5FqNSZXReWvXbfbPY7HduQxGSI89s+L6HmmVjo4TUu2n/MCfUklaXX2DrVy3ylpaNcarISNjE+LaASsTM3QeOuRr0M3r1tno5LQtk7YpkWopERGYGWSrdTmqWYqcqeAju5/2dXoIxypYYUGp1YoZUlPjdmD/AanIYp8irmttkidSpY6TvXH6lJVIPzLZhOVeVl1lK6U1WOM/Issc5sIwFumhtH4UT52IdmAWsUr1r6hrtS4NA7e//i7bec2NGgb1TP2sKA50Gp2zGMCgbpSlOzgA1+EZajwA4aHDH3pGVvonP/f5uT1yy97yjjfZFlmarCzNlahh8ksPSsL3PPGIVUslXX7DLVK762SVlkpaJ+3E0aNyiZ6y5x99UB09aeu277Qb7rjT6mob7YzG4OP79tgeSftA/4D8U47brJMxuMIaNIYv1+8KjV91tc022D9s3b1nXL1Nyo8elf/vUlzRqLG0SRLfqLG+ylX3iUMHJcn9/qHa1Nykjct1Qy33d/b6Tp1yaYdaSXN9Xb2MI/nT+kWa8NGZhEDLlMt4ape13tndacs0jIzKjRsbH/eTpYaH+m24T/67GIEz6Vjpoz4jw/02KG3Td+a0dyLgL/KJsO6qwVySYtYDQucx8XKLXNzvfffbtk7W9jW33WErN2/19EwN+4mW/KnjAsQ7MAnoUIaouDTHgXsMN/a6h1xhasIHBmW0IeGf/Ozn53Y/dp+98+1vsPUyJor5jIUyBAF+C4vFJeOTdkzqd58kmWM0t+681NZt2mhVUtcSM/nbo3bsyCHbu+dpO/DM81Yld6uppdl2yMJfKxeElwHxkwekoo8eOuyLDeNydZhynEnxJkqBNbUtE+Fb/VNXzWvk6sg1a21rNelvr/i4OnVMHYQ0zeqXLdAjUuFDE31+QnNKzDM1MuazgcPyqWn87Ix8ViwKhhQh05pMtcrNVrkF1q7xtEN+caMknFem/LA7xlERjZ0/BcWihdS9vEornoHJVLYYeM7n+UV80Zz9faMTnP+iAausxNqwZ26+Ra7XZbLuK32K1Tso27deB4f0mnV+58UB2nhHMpGShhA/no66YE/wNkvoP6aSMx2+67gVfOKzn/MOf9fb3+gdTiPD+ACQcMbHb0wI/cn1YFauUmEDUtNHJOmdJw7Z4OiEn+SwXlxc3VArRpDxpr8uqfPOkwdsUEKP3cUAANyvSURBVJKCOqutVWdKaicwvjgWRHH4Ir6oKE3BSVEDNiKXp2Bo2AZlCOHy4P4dPvSCT9dWa7yraqr3yZM6VtCaWqQuWzQ8VPmUK6zNeIhGKdNwwQd5itherXGZbUh0qOTLDypg7xgvWsxMR8PD9GCv/Oce2SddNtLf7WWP4eZJwgvk4lXLbuDb58xgdR09YjOiVYVU9fYrrrKNW7fZ8rVrVE6xTcIEM/pP//yYUi74P6/DvbPSHb4YYBj68m6eus/vdDqc63AfqfhomIgknA6/+3Nzz3uHRxLOB23o5MAhdD5cEyrLMDXLs4CeeaFPKPCGBUdA9p3BcJFL1HlGKltjcEmZrZDFCuc3trRaRVWVTYxM2qDGlVGp09GBLhuSCuV0JyYvKioqZR3KIFOHMf4WyHqGwymLhRI6tkLI60Z4DtG2CzU0GkTdep6VP4xK7h/sVz1O21B3r52ShiopKpUxudHmZIWzTlBTXevGIFAl969cTMUWbNrN9ihWDPfv3W99cr94N37t+vW2etUqq2ls9Lr4QoyoAuMwuuPSIBr8nyZZBqBpdowOT6POWQgY6uK+dYDQqU7/TBZRZ8eRFzlhetb7H3jmhBV8/O7Pzu2R0faut6U7XJ0W73DApzXT4Cf+CeLPAe7hQFdxIhYnNXmTFcbevALGFanU8eFh69M4OdR/RmO3XC51OpsKeOmODkaCapgrx6BDYpVfWbXGZqZExQwwZCS1sz5n72ULozYztmEIoZZlEqkTWJ6F08floo2q7NnJlHWc7hLTFNjJU6cVPiwDfEpMVqGhpMka1PnN8qVrpDnQIGwvnuGcdzJOu0hcefcqjKEmrEbl0yQfojyWDpGERm3Mh5BXdsMJpGZJN3vPNV4Gk0XsF3zgOXX433/ms3N7H7/f3vnWqMN52xKIV57pxsx9Qodz7a5CWvVzD5eLBJaSyVjkM2yAwuAIB8LIg31W0TgTWepykfTLHPUYql0hTHzQeKQcxuAEQl6SCGMj6jGqj37FbKzsMfbitiGtZWKMQtkZhdUc4i/lUVKhOpEuqmN0qf+yTVL5oXMJjB4opv8CzNIBlLvY3HaAxZ4lge/0EcPH0+XnwX1cjUf7/XLjwRDc9/b124O7T6nDP3333B51+LveFsbwtH+X17HRuE5n5o7vIHPC/AZOj0NIf65AeeSFCgzlnCtEdc6CSwz5qh3evIQ8I8LltmEpQN7BggbO5l4tBvkGGkCdQucGiK7FerE6R/GI6LcOYQy/X2N4xmWLJwLCfUASgeE+xIG7YQSIx4YCnsQRtefjHIQQ5j9fCMkrpOM+fKX3fPIAcct8qPFnUsUK43k+EjcpryQMdSFN9CrWjC9enEseAUOa6FRIzqvO0i5goDsQrvP7JUJ/5JCTRogYuTpeGqjgdAEgXA0RvS/1FPRxPH0dR8IXerYURD0zb3yuedA+XkvyteF02MVC6kL+4R7twZDm57fF4i0VSUc9fVhMeB6ATgx9cE6gdC7hqGJ/0T89JoI8AINREMLFU+pgJDva9gv4sJweE1FpIW4UPxeSwpYCpGNMQ4qQxMXKCEBdwvh6MSBe5kLlQhNUu3sVZ4GQD9IbDDS/T7fPAboKgzqPntHREWbiCegr71CFER6ehWvu1GPRDQfoUtlIRWcjxa8D0hgaxXVO5fQT4oRxN9zHIR4WxrylAGmQdK+nCBQg5BdHAMMn1PNi4FIgxM1sLdJ1aGOcHmAIQ7JDPUPceByA65BfCA/X+WEB4uERwBDpeySch3HuDBUMnAOXpSTZpXKL4LLwFkjkDpBeXBe4UeZwOG4jv6HxRuU3IjxbFBQX1QdzJsUnr2D4LCm/FwmQWMqnnqGt+cCzjOslWmVoBjm4F12hr7uZLtGiOb4+cYRBE4OBhnF6hnIjOiPh6QdAeAihUDEhEcC178MuTr8Engch04BxcBWs34D59wFRbQs9y0fi+uE+1DMWDhDGsxAv/vylxGAE4mbm15M59OgFThZ+o7gB4p0ExvvhXGBeXyiftMrPzZB7uA7um+AojXTCxdRjPoQ0PHMZI076OtyH63zMj7sQEgcDx7cDY3+oPOwQVtCWkv7FwFD3ePlcY9CxQofhyT0zkr6NOhYXWgWa5UOgcxzzw8M9QD4AGiYTR/cZCc8ExtB3Pop44xwAQOXS8YCgRlAr2TRUFtUeoYqNMK2iAnIf0NV/Oj0QV8HZfHMRCPFCWCBUYMoXCyg3v+w4xiFObLcnpDmDIOSfVuX0SKvsXMzmDa2ZOcunWTxOuA+/Oc+EGQnPeSCgUkG185sfJ2CA+H24Do0D42FAIIY/5xnphFwH9NwgLnHTz+NxXA2miU9+Lu3pZyHd+WLIJx8pM6jqeJ1Cunj9QIA2hs72WcD05FWgi9MgjYFOYJxhuAZDHCA8C7BQPh4n+qcOjyUIEIw2pAXVDpLJgqAs1NxILRFvXpbxRkVLlWAUUY0hiriXtO5nk5+j/gthihLHEIZaDHX03NLhIa/zxXhZcaSrwPxw0lBX2hHqTxhr+3jV1BNDkw2SMwrL0kLleR+AMUinj+e/UB+QfqFncSBexGoCyiSAcZuOjsJiHCKAEeL3ANfxl/d9bS0dJ4tUJmB0D2Y6HiLpSchDD9Po0R3i+TFOIz1BAuLAPcbQiwFR3SKM1ydTB3/mDx2j05tFS+7VRl5fUoPVVrwIjkAjQUSXiCbcC/QTp2mGLjFILF+QHxZ/BuRIOITMV98BuEaK4p0eMK56wDjEwwPmx89HgDgB4uEMMTxDYuJpwnOeodph3ACEnSsC+fnHkTj5YUBIT/nYPSE8Px62UfCEwHh+iu1xwn0Utvg9GLRFHPPbUvA3H/t4lPpf4P8voOCvPvqxcXFBefr+X+CfN6QKnti167elQf6TOr06Hfgv8C/wL/DPAebmZCgW/FHBk7ue+Zdh/F/gX+CfMeQI+X/597/jWwgrKyt8qsBfvEkb97kwPyw3WkIaBcltSd8kQOy53Aj/jcPZ0gLunOgXpyg4OwGS2pF1XvCUFVfXUdroeS5kA5Oex4rKQixecv2ziZKSnw2S++YCgYqksw3OXphcz4c4fcPsCEkDXcEsjbPhS4Z09vEksSIF86mWfT7/WT7E6z8P9GixmibxaD5ADeKxrxlaOk3YYeflxnIPl55lbr5EZcaKOdqIdguXG+Z32ZD/c7/+234N5Aj5h//if9ra1Stt9aoV1tRQb2VlpS7o8yCho5KZmKhReLxzz9bRZ3mcB1HkuVgaOo+Jb8phpsaPSkroUOIxPefztMXZ7TFnq1+AhdocIF6nAAQlpUuK+5MCPr8r5mK3TH41ndZzs35YEK++BODlPRib9eEwD+49kNAPC0GYZlyKQAUIghv9JqQ7S/khfe4U5+Jp4rBY9k6rGWbdooEIgNdCmXFgCpZTrznwOCMQC2QegskHmvMO3bJNV0WBghwh//RH/tK2bd1kWzdvsPa2FquoKM/R4oE5k4SAAggPmA9JYUAIpxKhIslRs4G5z9M3eYloONOtXIQ2ODEVli2HukbX8Rf8wlWIByQJZixJctz5SRySguPpf5Ig9Gv4DdrIlaMYcE4WEPsd441iuj4sWUN7p/sSISfuWZIF4Y/TMyTxRbg0xPMM17l1SshhgfQBorAoPM7bIWp8aExKH0b2OMTjLVxmBEmKj+fsEeEFlPGSlnSo6hcX8s989C9t+yWb7ZItGyMhL6/IGclDpfIrF4AO5VlSBRdKE8LhnfmpsnC29HGyhjAnJPcwWpqo1M1fVsmra1L5PA95LdSm8DwOSXEvFixU5osF0DAwJMVyRM5MKjqEAtPTD8mcZQNuJMzUzJXqedYx3rZM3yxAzxCX+uVDXO8sNU/CsuH8Lhw3DknPfd9JGpKeowjj9ec6tMOtnoQ08bCk56THgh0ZHrWRosZ0aK7C8YKWgnRiwLAdwTtWQOFJaeKwUHiA+PPFMF6PJHT/p6SIczeNTYXTwoKS7Op/PA+/Pkf02kPsPCR8ISSdm6+Um5ffUpA8ksp8MTDUFwXJ0UacisNKf3h9gh0AnN6DqU5cNpUzgjtNY3UO7c1vc6BJHPPLB+NployUlUb6OmCA+POz8VN4Hsc4LBQeIP48Hg+5ARBO6sZmhVBefh0C5ueThBEhs5Aj5ICiJSYE/Xn6N0AgXn68APHwgLzoHZA3Gf1txoR40WQDG8OSMap+hAg0X8PjoJfwERQ2lcGUeuqMWSoGdDMuHZfRG18TnF+2HgrymSMOSWnOhsBieb7ckK0nI7bqqU4qKizRNYf04r4V2NQ0p5BirnOCwaRM92gzPsKVBKG9+W2O02UxXAhCnolp9M+tM5LDX3kY+h0M8XLikkfgrQTey8X55Qe+Bp3X/Ro3hxcPZl3AwwiOcHPP6J4kzAHi9/HnOZiW3zjkCLk/zH2eAZ4tpknikBQeD4tjgKSwhSAQAgRIA/ukUil/exRz3CfbFO67R9P3jrp3Aos5wksDhPO7GJJXPibF+6eKoU3QxT88wN472by8p08YdJyRSHB+O9cRXaNfduryEka0k/HiY5zmcUyKm4RJaeJhccw8TwsLGHhtKbwZ0oBBqXGNr+ynf8rqCZZvPmIFEZfthfBySBsw3BM3CfLjBkiOHYNQgfyEFwNChfMrHcIWwjiQhx/KJIR45WVlUsTKV0iNkxDiYzoGs5O3q+iE/Hg8C2Zm/rN/HhhopP9FE3+xR4zo7YU/JbWY4mEnNVTgU2yY5dk8IiQOdAxxXwo8n74JaRbij0yeep4PcX5Nwvg5GgBhjNY+ckuAOa4o5Jpv1QAepjL46AgCTzr2ySbFzZY5v575kFMrb4QqmkFlEgee52eaCcs3T9KYFBbMHIoPXyTjnqOFwKwZpPKV1vMmrzSGMExyDiPh1BrOawr1DXWKYxzCfSAe5hJExVxKpTcWx+MkEfmfBGAfLoLqbTfJISpmOSfccXpd9NVZMbuEGUaDNmGUWYgW0D6YnYE5+c2n/cWE0DeUkY9BCPJ5ON6fSekyz6l2ms9w7cA4H4Zn/jzGr4F/Wf6Cn6AHSBLSBRkIchGXDb/3a/0nIB00pV5xeoIBuI63FYw/B3IpECCdUT4GSAqDKvHwpWJ+5cAM6DIeFq5pcIr11zQRSHs2CGmTMACMHCdqfAb0pYJ4vS4UA10B6AWTYF7roTMy7QsM7xspwFmF8zWcNO2hSbxvzobkR/zMYXgql+U28uf5SwVBWMH8Oi5Wj6S4IZ+FnodwAFMbOvMmSuDN/PhLxQBckx/8Tp/BmwB5x/MPEL8G5ktH7vNMBnEMmieukeLp4nGjIvIxgng8NFjAjJb09Nl4QfACAQk7G4S05wLEDx0UFAodF55dKIQ6JeGLAeRLWxBY3mF3szzGtFNTk1ZSrOeyiGZmp2VaYrKqLhwdmo9ngUxb0teuOFEUuo4rTjAOcUF6KSBTz7x6JEE8blIaeNbnLuTNl3IkbAmjOcIXRvgIc2Ugi4l5puUKDLKmSE5P+J/40DMIPBDyyc+LUl4SoOCgeQLmV4YujqMi+AjABBnrfxzFim+THy8f4xNtSc+XipTPpBJIXtTDv/yYF28hJH28LgGT4r4oCHPoio9NsOqQmpP5yJHx7GTke39p5ItfuD4c4EWdkVCfdU7K8wIwM0GnPvWvk0ngo/KydEpK92JjKJt6JD3Px1Bnrjl+j/bQNqykTJwEiMvAhQJ5MBAh9AxACPtCA5Gf9xQwAJECJkH8eRKGhrANMvgk3IfncchJl4fhKDxGAiZ7qCT3ccxPA2YalBD/XDGeD0T1r32KmGGSKXxuP6ke8fRxDHlfKIZJooVQFPcJtMxBJOIBJtZmhdFHL7PLi9CXE/P8nYX8fNJtuRCM58E15YTDw+MTdoF2YH49wJDHxcR4v8TLDxiPy32oM8uxTPTSDuqWk+YsGOSCTURZecnKSDKqAmmIW2LkQ9/xGwQ+3SRHqRQiRxgyi0PcbAiYLTQbN26eeLaOiq8oOSY4eRRplNBvUVGZjQyO2Jljh6zz+BEbG+o3VVOaR9woLU+lRT2bUTLWGWdFhKgOaN0IYVOQAyKSMNNYr0s6XQLwHDbzrk7HUw39S7KOfi1G46+wxMpLyk2iYbN8BnlaNZA95YIUw2RQPOVxMdAnyxZDNZw+Cp0fACb1JbDQf9AnKX0aRfDE8s8H8wHGRnmGOgaBp9OCCR/HOO8l4YsBQQApH9eNcqizj/6CUDcg1CPw/Tzej4VHqP8y8hKXoSxk8xQ6/8fQ0yufNG3cPVLdFJLBgiee3pVhxy984m9sx7YtdsmWTba8vdX3rnPAfgAyif/GIRLy+QJERXKB+yKrUmXu/8ZX7OmHfqDRZVyhs/JrUqq0Rv2yCiuprPFPVFSUVfph9z7CKI1rUg1JvJkTJo5SmPOg7n1Wk3Nm0kDnYEqhcfnAXkV1lRVXVem63LFUpiuf1ULh8H0Y93kU3xlPzwpKo5ll7nlpYGaGFzLYRBGZtCggRsRSCcLMZGTuEt9Bz+J74iPgPj/s4oBYwX+hCS+LIDi0/ycLssomQEZA/H/IKfqmBd0VfQK/nQ1CnucLGR53WkYrLvRrEu+fS1lJcTm+LR+iY/IiCGniacM1tQkDCjRjLX54ZMR6p6uiQEGOkH/u439tO7dfYpds3ehCjhDgrwVIEvIsE8UaH6eDX8N+CKfiF8kMHxu2r3/mk3Zy/z4JjzS5hG58eMSqKqqssbXNSkrLpc1nbHKC7+QM2/DAgDT8lJX5hJDKE1Em1aD6lhZbvmKVdZw45Z9HY6xg5xvmSklJqfJqttLKCl9D5yy98fExm5qYsCLellJ6dm95BfUPIviHEmEu8lEbZzWKRSOQ6q3/fDKKEaew1H1cPtNWVVdjDc2NVt3YbnX1jf4NPb7fU6Y28AUQPudWjCkl35dBke/jubmnPKUB3Xog/wLO7dNVVjMTzto9o4RH8Hho+6jCLKfoUg89BylH5i1QePSJC4e3KkoXpQ0h0X1uWLh7kSHBxImXjICjyAGvl+5pExApLT3zBogyaUaPAnIhzqNxKya3tADZ9CEdeTNokPZsyjIufGeDxLghLPaIASVASBNPG66pLTwC5Aj51AJC/oVP/q1tu2STbd603lYuX2Y1NdVqdDSS0/g44QJkiBJ7lBuPymLuFVhFaZF1nzlhX/r7v7f+zm67/c67bMvOHVbf3m7f/dqX7fldz9gb3/sBW7tlmzKRcGEuqng3yGdTNjzYb88+8YTt+tGPfD/6O3/2561SgtR7psc6+3pt7aYN/olYCMCXuvm41pmTp+3ggf0+mq9cvca/ddS8rNk/uwND8a7vmIhy6vAhO3HsqJ0+edIuvfxyu/Kqq6WQCv1ral2nTtsxPe88ecoGOk/7l9S9Ra4k1EKN7pWNDbIKSlRHKSQpElTjFIpKOMfbWvorUSq+lcg9u8WKZDmUllZKEVTLaqmUkqizmlo+sFUji6PaSitqrVSKtqy80sqqaqQspDBkWaDoEEoGAHdVUFozU86McRPO3R5B6GB+C115xPsHUG4xBgoQ+hR6xhns5QLqgMDDX7wBl2nYEmb9MyDF6j/x9qTTB74NM9ZukRF2Hm0/G72SnsfD4rowKW5WcfEseh4X8r7JSg8D5gn5ju1bJOibrV2jYEkJJmx0bicECETIFeI0EJYYHOmZSpm+h3c/Y1/7+Eds1YZN1tTcYrslsBMarSemx+3mO+6yrp4+65Ugv+MDP2X1TStsWmlnC9yzVqMLMm/2lPooxVd5eM9ZI6OIUDgrbRs9ztQPJnVS6BdNjKAhGUUMqQD5pS9nC5WTKMs3tcjPCesMIfRRVGXoktGcZ4ya7juqLJTB3Byz/vLdPDMxoywHBK6Ij7bpl115BfLfh/p77bknH7Lnn/iRTclKueaVr7IdV93gSy98L7Ovp9vOnMYy6bK+jpO675IlkrJiCsddwHSUW4RlEFVepdJPpVVWJcXAd7jrGxqspr7B6uqarBxXR9ZMRU2VVetZdVWd6ht9jAX6zMiCYJLba57HTEHILyYkMew5A3yRpj/9GnmJuHDqp3TfLwhpIY9DgRiLeiHcpI+soBcHFmt//FmSkMefZ6+peyTwhGVG8gk+nx1BnpB/WEK+1bZuwVxv8xNiEPJIQ0TvCPtokUDHxPGBzlBtq8WQD3/vHnvw3nvtmhteYSc0KnadOu7fEQ1pJkTgW9/wOtt//LjM9lp77VveYUWVVV72UnjtrJ0bA59MEpBmsXThSYZAmYCENJnRRM/SCZLy5hECj7Lgo8DMdM/AnLqP0kWJoaab3ULmH8ZlHQz091tLc7PC2RQhYRdt+gf6rev0aRvo6LB+KYbBvi79nrZKWQBrLtlupXKFTp84aSO9vVYua6a/v8smxkc8b5QFdSyVm1TV0GhNLe3WJHepvrEl+nR3o9yQ2jopoCrVKtqIwZwJzMQ353A2itS/7NDi68v+8V5q7oKkdogmzJ9wzSNaFj3LhTjzng/E+dPbpfxoV8g3J//YqE14SEs6VhiSanKh9UuCs+WZ+JywdHB4zm/8OivkZR4GJAo5I3kQchoPBIaNOjptLsUgMsgjCAQkZbG0zJc/d7edPn7Ebrn1VnviwfttpOuUM2ohvrdSpaYm3bScks99y+vfYE888pRdf9Ottv2666R4I6ZKAsoJ9VooznwgzXxGu1hwtjoF2gD8ptLmp5uGeSDjwiHkR1zSZOISrnssBnancs/uS7rGTfXUrE2MTcjVOGgv7N/vI95yuTO1GvFhbr7P2yPh7zkti+H0CZuUIuErojW1tb7+2z845KeMUD7LcExMlCttY1u7LVu12lpal1lja7s1SvHUyHqAV3jXHKF3wceOSgu/Czf+BY2KD1OC0D6Aep0PhDyi5aPcSbJsP/AbXQfaU+dgqYbwfEgKu1A4W55Jz92lSgcnPYd2TDwvLuSf+rBduv0S237JFluWnl0PpgtECITwz67rOmhNIN5vFMbywtjwoH3xw39jbctW2KVXXG7f+8ZXbbTvjJWoo0cm5+zmN7zDbnrVnXb/d79lu354jyo4YQWVlXbNdTfb3n0H7I3v/4A1KW1+x4d6nAvkpEkYTZYKcTpcjM6P5xXQ11lFPxcKAcwIJCmCCBQv3QEoTd2QsQYtRqb0M89OI9ZsTB1Tf8Vjr7rE0pPNyrfv6+60k7Koujq7bVoKuEamfmVFma9ajHR22OE9e6yvt8cXxAoZrd1Mjr4bOSt+KZEF1ta+zNrXrLXWFStlHSyzhrZlsipqVCfF12hDTaNujeq9GMT77qxKIN2mJCCYdZHoq30XtvJwMfo+wNnyCs/jMpaUBtowkg8ND1vPePZzVjlC/sVPf8SFfNvWzVkhd98vFyA6jMeMNUoAYjkjillKNTrXyFQ8/NzT9rUv3m2vedObrUSMcM9XvmQzTEgV8o3nMZuemLErbr7DbnzTG626ps7uVdy9Dz3gX+W55Mbr3PxjUurmN73dSsqqbU4jhJt/hRr59GwexAQ3zhTnAxea/lwhMhdxixByKch0+SyjBPpeTKZaKsBU1CVLD1khCIeku0B1LiiY1sg9ZccPH7benm7bfMklUuwj9szjT9jeJ5606eHeaA5DKfmeCPMdKTZ/sPLRskzWwFprW77SmqUQWpevsCpZEMzApHAjUBxyCUg76/2t/vV64L6laaEfHnk9oxB/wue84EfKww2CvtAxbAddDDJ0dolKX58FLlbfnC2fhZ6HcH7dXFcfdI9m5TZRyDkCapnMdT/jzWeGI4gTaEracGoi+sSTCzkaWthSW2Pf+Yev2smjR+0d73uPPf30Y/b0vT+w4nEphJpau/p1d9rzjz5sA0dPWHl9o931wZ+2NRu3Wmpy3O7+q7+woVPHbHxm0latXS+zY8pulZLYuPNyS1n0iY8ilppUjfzmRib44h2YDzmxz9L5LwZ4iWoIk3h8TN/Xh9VJMGYhS2IzrHWn6/Uy1C+4C3HACXNroRBfPAphIrNIcWeQQ4Uwg+9zCQqclNLmhReWE08cOWz3fPmTNjbYK96qFN+w3Dlj4yODNjE6HDGr2l1cVGK1DU3WtHKttSxbbi3ixdbly62hudWKSiv8XDlnANEEY2cW5U9VPKjAhZwJSl9u1T0Czy/HmYUVkbNBNJkVcl06LCSIFwJJeSaFhZEcIe+JC/njMSH/EkK+Q0LuI3kk5IzkZAjxokxmrERakcMXXIumvfESiDk+Zp/+2Edt246tdvnVV9hX8MWf32dlFTL3Ghqts7PLXn3XXXb80CGZ7DN29Mghq29fZa9/389YkzT6848+aN//4qdsZnxI+ZfIR5yzNdu22Wvf9wErbWxR55qVqIPnmA1N1zkA9ThXoE1Bcb0YnZMIKg66QcvMu9sEpuvB/6EmkdriDmbWVRRFcO51TWpfXGknQdw8DDAnySc4WulQzb1S+OBqU+gCPeN5sdroqx96lo4mK6DM09ODwcd060BhnlyWwYkjR+y5Jx+xqfERG5SF0HvmjKxAPg45YzOqFHs3mpetsi1XXG3br77G6htbbXIqRUkyJgt9+VINVpnRfE7gXwC6n63dQMRhYD4khWXhxeCjpDyTwuJC3pUj5E89nYn9pbv/LmfirVxCzr5cRhoycNNRBJKIe1OZOYdelSVl9sLu5+2xxx62V7/xtTbY32ff/szdNtPXZ6PTE3b7W99h1736dXZw3z576J5v2S133mUPP/4jW79yuT16zw9s+1U32Cvf+GarrCq373z5M/bcj+63QpnnRRL08ek5e/W732PbrrlRgi/fUfXQEHAWUscgHRFrI/QtI+bLARTv33UWI7NGbgUsZaXnPHQV7RrMMiDG6tQ0k22cpRYJQka9EW2JzSDLJMbGPXhRYH5RUV3z65yO5+Z2LJy6RooPBcgP8xQScNGt49hJOyY+On5wv66P2tjokM3IPXzz+z5oOyTwM+KZ1JxohXfny68C+lt5IgAyN9O8IIqHMpPqmwgoDEb4c4OLJfgL5RPC+Y2EfNi6hiO+AuYJ+aUS8u3bmHhr83PXgbA0EYDJGwQcH7mirMh++J1vSSFU23U33mxP/OBee+Bb37RV69dZn4S8u+OEvflnf8E2X3G9lZdX2YE9z/k+9WWrV9je3c9Z4fiUz/6+9r0fsJXrN9vc1Lh9+m//r505etBWtLSqnFKbLa+xt7zvp32Hm7parVlyryQy98sBwQoqlHC7MKtDWH4qkY/affq07X/ucbk4h21wYEAmrExNCXVNXb01N7eJlptszeYtsqxqfMQUx180xrkYEEgsNeUu27lCXMAD0MWz7oIFiApxq0B/fDayRDzJVuUTe5+2T33kw/aqO99gV934SpstKY9G/AXqEglD9MorvE3fLA3g+fmVPZe+uFj9lpRPdiQfts6YkBf94i/98h+mryV0u6yttcUaGxt8+ay8vMz3bOcLCptUiovVoRqlv/q5z9mWSy6zrTKrv/Cxv7VDux63gtS0NcqHuvQVNzrjDvX027pLttqMRvy2lhU2OzklhpV/pHxKq8qsu7PTfdHlazZYRW2T1cpXP753r3V1dtjlN91sZ2Tel9eWW9OaVfLMw3f6chtJXkn4coFK9/KDcGMFRcs6eqaRqbyixPY8/rB9+v/8iT39w+9Yz4ED1tvVY+VV9bbhkh22Yctmq29tsimNVM/88D770Te/aQ9+95t28vhha13Wrv6pcTMXpsOuKRL3B5MXpByExGkQQ1xSrxt/ShP+eJb7pyAxEpYb8wMlGiF91t+3Fs9ZsRR8ocpGsGcxkKV9imUZwFos6c0qKJMX6QLG/jLgheWh/7jaiOrMhKSuZyZZbp2zUk6vEQtA23r57SWpOXtQg0tlU7W1rVru8wILQagLAxfpXfnqOozwC0OoXC5C+YAZvyRJc8XiZuItGHdxyNAzr77IPgdXjExmw3OEfPczT2jkaPIz19liGX/TJgDVqZKAd548bl/74hfsrtfeKV98xL74t38jYdxvK7dvsTd86Kft6SeftZaGZqusrbN9u3eLCaZt7cb1alKRlZWWWf9gv63fvMkOvXDQ1q1da7ueeMrWb9ykthfasmXLfGdY16mTaoTZxksvseeefda2bNoqIahyLe2Ny0FV7GVGN6VVFyZ3/FROMaa7OKxQuOQJdUH79z3+qN37pc/anLQua5urrrza3veb/9auveO1tvqSbda+er2tWL3VVl16pV37ptfZsk1r7MzBgzZ87LA98eD3fZlr3foNVqq8MU2ZO6GvQHxW3jLjCC94CdaCRAgpexz4hRsyk1DwHNJJHQMqbWFxmaUmxu27X77b/vELn7Th3k71S7cd3rfbvvPVL9rjP/qRlE2VNYtf5kpmbVoOBm8L8lfIagfZ52NOGQrIQ2d34sUQ9yocusmJM9Q7E0//SUZt3YZ1duLkEXvqRw/ZqtVrra6xydsal6Vc5JkUCPQSrbiPTrBh4jOiY4gXx6T65aL+C/HmQfQsHo/rjAt2vhDKFJ2gFXscRhcS8n0ayVk6YzSvqa72fdY+Q6maRH/yv+WnP/Pj++3B799jb37b2+3pRx6zH3zjazY10WfFpQXWdbzLaiub7JqbbrFdB/bYxku2WI2yePrhh6ysqlJadq3yrrWBoWGbFlGXL1+m0emUVZQWW39vj5umI2OjtnrNajus0by745TtvP4q6z3VwWZwa5ZC4MRLX2Lxmv1kYDTiiVHwoVW38I6x0019GBDG4wSWjuP77fCeXWKsKZvRiLxTVs9qKbnIlJcqRAg1WpYWFVjH/v32w6993Xo6z9jyTZvt6le91prXrLe+oSHr7umy02fkpx45aIf2PKs+fNqee/px2yUr4elHH7ZnHn/EDux+xk7rec/pEzY6MoRbatFhgVIEzuSMzigFtURl80ffP/Sdr9tXPvZX1nl4r2RyTr5usUzBCRvo7rIJKeHRntP2wtMPK94/WpHavHrdet8K7W8SoiSUHXlCH/jYaRWjhd/nYZQuoiX30NPrwymn8CJ0yUsjh9KmSwps7bpVduTJXXL/DmtguNTKyqsT42cxKiMgZfu2ZrVlWoISwuJxMu04CxJxfrj+nL654clxzx1pK4KeP5Ln+ORf/uzHotn1eUtoaryyKVXPfP0Ln7Hhnm678bab7Yf3fNsGJaBMiFx9+5126xvfbD9+4B677x/+0W6+/TVW2bbCZmZTNjE2YEMdHXbk4HF78wd/xlZu0Ig9N2P79jxvl8iM361RerS32w7t22+3vuGN8qnKbLkUzRM/kjL56pftuttusZRGv+59x+22977DmlasipZRXkLIN4uAeFjOSw1p4HmIE3wojE5e8O88vM++/umPWbcsouXLV1jjqnVWUFlrt7/2jVZZUy2aKj8xWElFkX3/S5+zZ773QyutLLedt9wsk7nMpsfG5S4xo6xoUpAlZeW+LMVutTphk0ay0tp6cSlrxYxKmNSzNjYy7O5Rf/cZ6zp93DpPHLHTJ47b5Pi0K3b2vTc0NXpYf9dpuQ7b7a53vd/ql69WX6otKSxzjRhFsxI8s4mBQbv/H75sTz3yIyuvabb3/tyv2LK1621K/RsEeSGI0ybuY3KdYgkMa8QHmSzE4wVgNx10KK8qt2cf/5F959Mft6tuuNle8Ya3uRXlHww8D3ahLNwtkHpQnwBJ9VgIsnH1m1SRhM1ZckzSV0sHygk+ecdglvKLCjmz65yEWiFBP753t33t03fbqpWrrF5M9OyzT9jM1JgVanQta2yx9/7qb1llyzIrLS+UKfq4PfT9e+1N73qnHTt2XCPArPIosUe+/wPbtH2bveKuN6lDavyNLyZQ6mqrbe/TT1vH6ZPWKtNvxdo1YtoqqxBTf/0jH7GCqWm76e1vtG989gt2w6232FW33IF96hr3xYCQqwtp+hqgr/DfCPQRUOiTNnoQZ4DFAPMRxGR/Rkrsu1/5vKXkd5dUVtv2yy633t5ea1y20l756tdaTU2Dzcg6mhgesG9/8lN2fN+zkrApz2dSncne/hWr1lj7itVWUV2n+nJE1bRNjI7Z+OiwDci07unpscHBYbd+GptbrKGx1tpkPS1fvUFW1XqrbmhRH+Nvi6TytzGjp8fG3F0a1og9KoZ5Tn2zZ/dzdv0Nr7BbX/dmK5PymJbgAJiaFVIwR5992r788Y+oP6ftbT/987Zm+049jUzIswLCrnguUOIVLIvseCc4Sx7IDQPRLHMdUqDf/cLd9syTD9s7fupDtmrTNrkR6hvo5esVCFQ636WC6kc72NADT7gij1Vp6QKveGkhz0mTtANTVlyAs+ZP/US7aH5h1kZHR+3MUDbPBCHf6ttaW9uXaVSoEjcN2zc/9xk7sGuXXbp9uw3291tvZ5fMs5QVl0nTllfaVEG5ffAXft1q5EtPKbfK8jJ7/MH7bOWq5VZaVmGPPvCANdRVa6Qps0cefMje+N4PWdvazTY00G99MjXXa2R/fs9uG+vrtpNHDtnNr32NdXT128aN8sUfflDuwJftzne8VSbuKbkDx+wtP/drVtPY5nWGyeYKwi64c+y8GIRRJReikThocxATlzAIzz3CnZx2IRCB0tHZb4A78pW7P2m9MonLZJpjHs6IHSdTck1aV9jWyy6zKo3sAxL+A889Y8Maca9/1V127c03y/2pEu/ih3lNo0x1TYdSp+gPU1A0EgOgBIqKC2xydMSGBvtsqK9Xwtxj3V3drlzYDskSZalqUMLnpUor3GwvlOCeOX7EBmVt3XDn6+2a17xWo3ajFaTESDBjUakVyar47mc+YrsefUAu1UZ7y4d+2Rpb2pxGZwPiwKDQMijLhRg7Kdzlhj7RT7EUBBtwPvXXf2aNdVX22nf9tBVVN6CdrXhu2icjk3NeGCgz3sfcY2kg7IEXgPj1wjD/OTw8D5KyiSmIUBbFsRTqvCna8fGLaHY9W9+iX8iZXX9K/nirtTD51txgxw7st8/+3/9jk719dsW2Hf6+da8Ec0aMjvZhl9ur3vpWm5JSn5metXaZncUlpTY9Oa0RZqWdOnXKlq9aLeEdsB8/dJ9dcd211tMl311M3CSFUNtQbyePveAHNLavXCET8YRNq4N4R5xlpGIxz4Ytm2zv808pXadtvmSHfM5nxdzVUiBrNJKKEdUWZ2LaREf47/mg/tM/CB4dMKgwZcoegdDBTGghMux9DgdK+hOGQS6WgC54SggioBXVtXbtK262q266XcxYb939QzY+zvbfApsaG7Fjhw7Z0SNHpNSa7Y63vdPufPu7bfX6zRrtVL7Skw86m0kkak+Af2XUa8f2kOiPOvpbgWoPSoENSo2tyzSar7N12y617VdfZ1dc/0q79rZX+c6yXU89af0nDttIb5dvSGEHGUx97MBRlV1hq9ZstvLCcl/q6zl11L72qQ/bYfFPiSozIEti++WXW63qHM4Qj9MAJBjash/ehRvbX0A/UvP8+AGjSTEusvG8udGlB5ZVVFtDfY3teuwxq5OV2dKqAcGFW39EOmfUf3n39L+y9ElT2uCHWcTiLFyO/stBqpxuQBzIPC8u/e17G3TtuyORcML1w6ei+QYBcsMk5ciU0qSh6Bd+8ZdiQv60tYogq1astM5DB+zbX/iEbd25w9ZJ0J6VyTYmM6BYJt3rP/Ah23rF1Xamo9vKqmvshttut2efecaaWpo06tT60o5PYpSV2uDQsK1cscJ2P/ecd/rK5avsmHzvNZu2WHE5HTtlfVIiMFxqaspm5dseP3nUrrjictuveMvXr7M6uQ27HpcCkl84MjJkPadP2frNG61M1oHGJ59djqZH1OYlYDSpk/sXwjB7mODhaxcpEQsBD5MxUVoRjYkqMaan8XTJ5SQh/6s0/VJj/YobOIHGyiptxbpNdu1Nt9kr73yT3fT6t8qteaO98nVvsRvueK1tvOwKK69rUIcqfT5PqA7uPvC7AHo9QUWnfdSfkcDfc5eZy7IX7wswGdoiBVwtRXp8//M2NTkhoY5GV45yZuXjqptv9GO0Hr3vB/bVuz8i877P+k+esCkp6PGZQrv5rrfaliuuUb5Kl6ZbHP1IaIW7cCO0CoPPqV1+3Hx0efC4YOwv3T7ahAvYvGK5nTlx3E7JBVy/YYPcyEqbEU+y/Jaf5/lgqAd0R8C4hl8AwjL10l+2vkmoP11QdyATTj/H74UoFI4oU4+q31jClKJRPJfydBz6mj4dnshaUBrJc4W8rbXZ2lvqpJWftiJVeuPOK+yJHz9gM0O96piUVTa12ZW33RF1aE+XDQz02bYrr1ZOpdbX0y8TUz6etDsKp6KkTOZohzW0tCv+sB3Z+5zd+Ko77dDhF6yyskz+YYt+6+wFCXO7LAgOOOD96HGNBE16NikGYwJqjfyqE1I6oz0d1t62wo7s22t1LY1W2yYNLd+8WH80MEkjZpg7hm5iIikx5B1zybdbB9Bsamra3/cW24i4TKoxQjKxtpB5juASvgRMCOJtLjckqYtGYCaL2MoadufR5c46Xv989ChLhGy6sNxG3dlfzrp4Ce2fmbPW5SvtiptvtQnxbc/JDt76MI4H5EiuvY8/Zk/94B7reGGPzYwO2enDR2xsMmVbr7vR3vUrv2obdl6m/BXbq07lIkzxGqpoHB00SFsWo9k5QE5S/QeqbSuWrbKHv/0da17ebI3L2qxkVtaP6BtFiWiZ3JfnDuTjil/lBvcD4B5YvCzC9dx7OK38YzzK24Ozc9FEJOcIMO+CG+XnHM6meVNJsCbgnsmpCQm5Z+yQI+T75PO1trVae3u7VVeW23PP7ZIZvczPSBuQAFOR8bEx27D5Ett86TZ7+pmn7NCzz9vqdRttx1VXy6x+3pqbmuWTV/gBhyzTDPb128DgoK1fvdz2P/+cta5YZVUaBfAB22QxMAE1KMFmqaRdpv2p40elGVVZEadG8bo6T/skUV19vT0l/7zr5ElvKBbCtkuvsMqKGk/rM6hO0EjUoxlletOrrXsIgIkIwXgmYioOeh1mQymFeEz+8OINhzZCPExSRm//EqqihTxzUf/NC0vGyNzMRzo0Py7h+WEvBgbzEzrMpj94OKcRvNTWb91uN931Orvq9lfb+kuvtJb1W6xl3WZbuWWHXXL19b6uf/vb3m83v+ndtkHPi8oqnD/d+E7TnD0D9EqxGDO7xq2C59Xj4iHvBVTKZB/V4HJgzx7bsH6rlchFkZpJiK//0rhw/y4daSOTh1wjkO7ypfmR/J1DY+13fhD43go984HGQxh4UEriO+fZKC10dBdBZQREgZAmrJOPxIRcKePgufh+6Y07dtiWSy+zpx99zOplJvIu8Mq166QAWuwgS14z03b9q2+32opKe/bhR21sfMR2XHGZHTtyVGa3tI6y5rSX9RvW2+EXDsoarbKm5mb59cdszZq1bnowc8sSR3VVpa/3To6P2abNm70efVIOmIb44t3dXWK2HbZJDIcFcNmVV1pfd48d3P28zVGWBBKhRBdiqiCxaSWYg+5CCIsLMCNFQKwraaMC3rHW85CuWESeYU5AxCc+utX/YnmdK5JPwKTnLzeGttNWP61WNGDnIvMPY2I+Ky+39jXrbIcE+7pb77Drbnu1hPwGa1273j/WYLMTSh+taYtqbhnNqG9wf8pKSt39If9AA6dprPyLjSgZDgPdcuVlNjYwJKvjiJvyL3a5ASkHpO18NBL6pmQd8pvEA8gdlINOuBucb8h5AEWyiGan1Te6Ly4s9udMovJLPvBqWlfkYBzyhJxV3MhspD63vfYtVl5aZf09PVZbV2knTh6XcM758U29p3psxcpN8s0l2EdfsBMHD1tDfYP72aOjg6o03rIqpMosW95ue/bst03bL7fuU8etREJdLI0/MTYiH3BcpneTjQ/129jQkFU3NEshVKhhUzatRq5YKSXx/C6blPBeeftdNlcuYRZTNTQ02HOPPWzD/V1WwCSYTBmUI6agL3EI8s0jJo8gAdoSqjI6M3Kh/ZisYm2S1ztRuqWlYkoRMSLRUjACynT/WBhMNNeyKiNgMiyc50sJXl/9UcsCMWeZXK7SOQnt1Jz6ikDaRd3S7KQRZlZKkwUq5hfYpMRnlzgVxr/UwqgUa3OcBnH6BMwC1/n0WAjnA2Pi9NSMLV+xwWobq+3Z3Y/KDRzKjHoLwfx6nB+ENoZf+AHeDPMboRwQF8atRtERl0aq0OsJP7IhSiRUAlwA9k6I0ix1ujkPJ0cTw4vVuZAqBISuIS5+RVVdrV13y+0aZfustandK1NSXStTbZ0d3rNXNSuxnbfdZiWVpbZ/1y43MxgFeJ83+lKpUI1bvXaNnyRSW8us+bT19/Xa1q1bNUJ3+9lljPCTI6M2LCFnsq5Wpnl1XZ11num2DZs22+lTp3y3Vrvcgo07r7Xnn3naRiXcp48csOeffsxmp0Z9QiUD6UbjFwWmSknAITSirACvF5NMPGPDDo1nVxUKIqRJU2VBCMSNI5BN/08fvC36i1yWSGChKzO4Yeuut1v/ME3hGzb7QGuuzxXy6ZmPSwUsYP+Yhgaa7Zdfa/t3P2sdxw4oEMFJzhsMkBR2oeB5iX7QBX7EjPeVHJ6JXoqQvi4QLfn8UkRnaAlfIviLQVTf6DdwLxg5mQFjl5JR9802bNsuYa+2ialxa1u+wjqOHrJVq9ZIWGetr/OMLduw0Tbt2GknDu2Vv3zED4A4o5F/anJM/S7tPzlhjU2tIrrUkbCpZZmdOXbS6hrrbXJ60gpZf5PvV9nUYF1nTtqchL62gbfN0LhzViNXoZLDCI+94JtGrrv5Dvn0UgKl5VZbXmYP3vNNe+6R+9V3yqsk2u6Qkj/GRJL4zwqkdFJq9IwIxS8TTbxkwfIfFCniwwqKI7vH34fOQdEgoB91nIfx5+Fcs/kYjxPRVVcJ+JMLYh3/C5NJgL9tlmYWD9evbz1NK4KLKRxxiBg5wizA/Hk4q35WJ7I5ZM2WrdbY2GhP/vB7NjEyLl6UwCgWEPVHFubnnVtm0vOzQUgDnahPGLVLZSXpiYRe3K7noNNP1pC/FCR6sj06lEfcyAlQ7fHRHReoS0aQnRrZu3AVAGGpbmi0FavX2KjM55qGJi+QbZENTbXym3tEtAm74ZZXSQlMWs+Z0/5RAfyH6XH5aDACGkoaacOWjXaqo8NWrV1rvV3damjKli9f6Wemz06O2/JVUiCnT/nxTytWrva14vLqSqUvsM3y0/c9v1umea/X4ZLrb7BBCQYfN6iW9fD9z33WvvqRj9qwRv4yEUc0shl8wNIyKRsxoDqbY6f4nZiQyaPnKCAOXeEXn6hITFE4oxHIsdTRP4skhsVKyEWZUI7zn8XjFyt9sVyO4hn9zvArM0xh9Ms/ZURZMaowuvtEWt5zjyO6JoW/VKiOFa+ynCa+bWyxS6+8zk6eOGEHn3taQjSl2tEPCM1LVE/+JArsjWD1iUncsbFxlw8GGVxGPu5BXHcnGUTm1Q1aB4yFq7n5GL8rePSJJ6Mwwdc+/3Hf1rqNgxyXsXed102rrPPQbrv77/7Wrr3pVnv24YdsVhX8wM/+iu0+cMh2Xn+t1VVW2zc+9TErLSu329/8Hhvs75Egd9q6rdvlP0vzYNJJYXzvnnvsxhuutwfv/b5d/6pb3WwZ6hmw1Zs3yV8et69+7ot28+2v9nPZdz36iDeaXVP1lcX21c9/xm685Q675LKrra/7pH3lE39nAyeO+X56X2oSAcelEVtWrrEVazfZ6lUbrFEKoay20hmRFQJGH8rk6Cr8c1wHzCGW6aYnxvUbrdOneCZkoz9xIrOftCI65kGGYjBS5OOxbZRNPaUlskqqKoTVVl5bZxXVNVYpOhYpHC3NYRFcc7JOZIK5wxWhOtpBv2h8QmGO6F+s0JcQaL/XW8xIDcKoAmRdEn/iz15uNyWUj5JluWxGSp8z66dHhuzjf/mnGoTM3vKBn7OatlVuLhfNsQSFqGfblQ9na1PS83xaQEd4JApj9Gb3ZLHzFnED8jz6xbpbvNwI4IzIEiQt+XEyzMm+KAxIFPLt27a6kMOcHMw4J9P7o3/xx7Zm1XKbGB71431f/ba32WxppbU0LPMDDXY/+WPb9cjDfkLHlAo6eOiA7dixQ/5ZtQsXy2JPPfmEtbW02JEDB62pvcU2XXKJPb93n61ZsVoC2WBf/OTf29bt2+ySq260ocFe27PrMdt2xfXW2Nzkb0PNShjveueHrLq1xe791Mft0N5n/fXGuvJqS40M+9dKapva/OzwifExG+7tsv4zHS7EopxaGHUkx0dBPwhN4/F5IlHLilKmk9IBOUKWviROBtKX/IS+jZ4rpWfDqBIR3rvPy2Y8YZIOU60kWrOWlp9jeyva3RVAoa/Xs9TIIR7FojlvV1VWV0mBVMiaKbfS8gqrKq22MvVXSVmJ4pS4m1Igc5D11OgNLtZwmXfg7TiV4/XVf6ocDE5t+NACpqD7jFMId7HP3kIHjMQoRWSy44oQmm6x0sz4jisEys+lcxpEaV4WcGUcdQT+Lm7ZM4/82P7xUx+1G++6yzcYlcpNZE6B9qe77KwQCekCgJXmj6ELbiOTuEwIK9DDmdCedOGGN6AzvAc6KDF1pQyUAnHCHNHCoGfkLyC/swr5VxOEvKhITFQwY//4pbut+/RJCeF2e+hb/2gbL93he6hPnThjl157tUqY8gMkbnv1XdbSttyeeOIxW7N2tXzw5V4PPiF04tgRGxoYsGJVvl+/V930Ctv93G5ra+KbZqvtu1//opRKgV1/210a8Ursx/d/z7bvvMKaV661x+/9R3v8/h9IyN9vq7Zus4GO0/btr33RXvGqW+zw8/tt75OPOTHZ793fN2gTQ0PqOpk/8DOdrBEX5uPsOFVGgiIrRe2rkr9fo9G2pLpOglNrFbrnhQsEy9eOXVDptvkMC/ED8TC3gqUQEKbHKsBqYGmPTTWz6mSsFo46Zj2TVxrZeDMxiRUhn033M5OKp87iQ4x8JqmyotJ3mFGXoa4OO3n4gJTYhC+lEEb7+HxSSXmpVSluNW2orva30LDGMA9ZzsSlmhydsHH5pVgp1I2Jnzm3WjjhdMZHbN4+5FSautpGq21skotUZ7X10Ed5SsGUqowyvuoqOjED7xPrs7RLeWnknJbPicvEkVVOvxidXipgY4+fISegn7BG2Djy5U98xE7tP2Tv/NmftdYtW9xNYyQ81xrGBS/wCEKOkLGDkbcsUao88tUbPcbFgea+54J+I4knjCD/HsA/949XwsNqA8W6Wg5leoooVVzIT8WF/JGYkH/9859IC3lkriPkJl+WTxxxUMF993zLbn7VHbb3xw9ar/zjt3zoF2xQPvny1ausfWW7ffcfvun+9PYrrrZHHnrQWpvkz6/dqMbBiAU2OjhoHR1nrFoj0PGjx2zHzp3+XbCDe/bbZVdea3t3PWr7n3nMXv2Wd1pt8zJ79slHrUauwLpLdljPieP20T/7X3b9TbfYDa99k5WrwZ/7+N9ZfXO9NVTX2w+/+2276y1vtp3X3mRFYj6ITEdkPgMLcdImt6jPjROM/3wzAhpdaSIBjQ7nj2tYOiofvKMyHRw9z/yvf9mOiMAZSa4F68h+T9meh99Ez9Pgy1T6F9yBdKD4SNfQk6i0Rch68KwYGJcEoWXSEasH33NSymN8ZNT3JAwNDMqV6rXhwT5/iSFyRWg3TM6+AJhwxsqlXOj7qspyH5NmFG98dNxGh4ZtYmLIJuXawKwUT93cFRGyXMrbcI0trdayfIU16Lemps4/3VRRIUtDCqvMX1+WYoC2DLbQm35Rg3yLpv4pSD+o1UCP6NfJ5FcBwl2aPg6RmxOPyCVhRRWldmz/bvvWX3/UKsU3d/7iz1lT/Qo/XhpBXxpEtYi6O+RMN4iGMnL8fQoIo2d0IfwEQCff3+5pzg/oLwDezILyy4zkWXP9RF92krTgkcdjQv6FT9rOmE9ORxcWF/qG/8PPPmbfuPtjdv0tr7ZOjchPP/6Eve7d77PSOt4/brLVazfYwd27rbe7w65+5e128thJ6+s8YZfsvNKK1bEISZmY4PD+g9ayot32P/ecrV233upbm+3xHz9sV1x+rRiww74ha+K1b/+Ardi03Q7sflYj1qishm1+tNC3777bRob77DXv+aC1rVxlh3Y/Z4/ef5+taGu2Rx74vm3acZm99t0/Y0XltWIeNuTQeRHkC9yigDCpvjAyM55nN5kuHHz1QfCilRP4C4ZIX2MtwI8l5WpfcaQ4UGxYCAi2Pxcy6rPFeEhCPtrbYwM9XdYrV2hYSntsdMRS45NWmFL/ykUYGey3CblOMHRFXbV/n415h8npWf+yx6R8Y7x75iQK5DYUy6rClMbtwFppam6VK9ceKYiGequsqrFKWSRlUvbs4JjlUzEuRFlx8XVgh/SIrPbhk0cNzQI6hHK+87EP25M//oFtvu46e907PiiLriYjjFkgfSZjB3goWtLCl462mZIOmqG6GXERcu4JR4FRBVylCObneS5A+fCHv9jj9YhG9wD+LC3kx3sjhQBIyJ/IlPr1L3wqQciLZLqW28iZY3b33/65rd683Rprau1HP/yB1TU32zt+5metc3DUVq3ZaBMD8qOfftwuv+6VUgyVdt+937LrX3mrldfWOvlL1UkD3b1W0VBjx+SXNyt9Y3urHXh+r0aRcmtvq7MvfuJv7Zrb7rQN266wqYkx6zh2TAK/Xj5nqd37hS/Y/n3P2avf+V5bu1GCL8H42qf/3jr375KJOyLt3G5v+qlfsuZV6+Rf4jGi1RmLzg8CUaPRPd2Z3qHnDmdVMnDgSwAIAYzAFQxCvZjxZ0WEhsHqoSr8pAeJDMzIikB14sUjXAxOHPnEZCzXrDrMidnZMYhfPz0x4Sf+9HVLMfBue3enn+Y7Njzk5/ZPTo7Z3PSUykFJSEC8QPWd7n0JTJVJ0Qf65RPQptEYvtuweZutWrdR7mCbf6KJZ8wLsP3TxzDqxm8M2LuBi3H6yG776l//pY32D9ur3vsB2/mKm9Wv0dJVFqJ65IJTJD2JFrlyQbBQZP6rMPYP8OlsFCRxsn2flOf5Q+BL6uC8qXKyQh6dOwAsKuRVEnImbSSBNjc+Zp/5m7+0kqpCu+yq6+2HX/uK8VXOd/zcv7KKthW+gaVIBTz4w+/bxh1bbOXqdfbDb99rl2zb7i87+I4oGigCwA0TGhn6pRRWrVphp48etZ4zXbb5yu32rc9+1hpkHVzz2tdZXWWN/eA799il8svrW5rsnq98znbf9z3bevX19pp3vM8PqXjgG1+2J7/7VSsSswxptHjzz/2qXXLVdWIalafGXyySho6igyFqjjkvEG/Pg2zn/mRAStqfOsW1fw6ounF6LVh71wILxcyGs9QDZMzu9A+KMqJdpEDhibk5KQUpBr7H1tPFl11PWN+ZEzYoxTA6OOC7ISfGRiXwU/5VW6knK6Z/5W5MknGJ+qOkzLdP80GG1uWrrFbWQB0fbJS1wKu51BvXZHiwx56497vWcfiIrb3qCnvde3/GauoaMwKzEHhdBSEOv/jX0JW20KYgbJjOSd2/WP4XAuQLb1LHsfEJO94zmX4iS+Lnf/EXMy+o7N/zrJ/M0tLSbNU1nPFWokoXWUratVxmzqFnn7XezpO2dcfl/j3vob4+q2lpt03bL7MCEbmsosyO7tsvghZai0yu8eExG58Y8R1togZd6rPsRw4etMamBlkIzPwWy2KosiMvvGDtq9qt+/hJ6zrdaet3sE+92iZGR9V55b4DrvvMSTu9f59GgAlbv3Wbv9ZaXVlh+555yqakhNhzX9vYYqvXbZYQlvh6rvPfRUFYVZ0qy4b24X6wWYgu851I3qNCKTAf7fXr3ZmTx8uD0Us51F2jD8KVEMdxqZCUNgnzIR0OHcN2Yqeb6sT6sQjpk3oN4pcVcuXWiK+2X3+TXX3bHXbjna+1m17/Znvla9/sZ/hfeeurbcMV11idrLbKhiafh2GTCRZCf8cJ6zx80E7sfdYOPvmI7X/8Qdv32AO2/9GH7LknfmwHnnvSpjVAMVG4eutW23DpZVYkBUG9Fusz+jR6MSQasPilDcw5BdpG9I14JSmPF4MnKIu6BT5kx+nQeHbUKfq5uJA//6y1t7b4MlethBwfi29ZTSttaXmpnTp4wI4+/7xV1zbIDxu1/p5uK61tsnVbtovIJRLgQhuS5j114rit3rhB2sWs68wpa1vW7n4XUFQwa71dZ1QzaZxJNgMUWU1Tqx098IJV1lTY7IgUw8i4ta5ZY7Xyx8jj6JGjtnzVKpnko3ZMfnivTL6V6zday6o1ViXNferIYevv7lB7C218fMa2XXaV/KwqH3CCC3qhGPos/Lqvrk7mpRfMMn+/Vx3MvVf6IpV7IYjfFi1fapRjAi8hzsuN0Anjn0k7Pp5BKEuwuA+lpnrruSTJTWl/736WSTsm+sqtSqNvuyzGdTt32KU33GDX33GXlMBb7JWvf4dd/5q3SBG8RorgOqtfvsaKahpsjNWL8WG5F3OyGFJ29S132S1vebd/ulmZp+sU/cX7j772z1fpGv86xCEcukpE/BlIuiht9i+eV3LYhaLn6DSiv6flJg1IDgIwB5KtmCodjUgRsJmA70yVSCkUTBdYU1OLRs4ye/K+79qZk8d9185wb4dMqV6Z6jB3gdU21VrvqZM21T/iJ7gwkzw9Ma1Oi/LEMuDU1lGZXpCLGV9OQFkms73r+BlrWb3WapbLChgYkWYutNq6eptN6XpKgt++yupb20TUGVkM+2QpjFtBZbmt277dysqqfDZ4cKjTuruO+UghMVSJ2fZcHICgCEwWiwpL3OoB2GiDT3ZRwDVULqJDFsJoFYOdijLb5mYiS4kXbfLiXQgm1WlBXCLgjxeJOR11XS4e4Q1AiaRMYUxQTN/IxeCDl1YAwsT0sVwn3tZKFdvs5Jy/AYn5DO+WlFdY24rVduUrbrM3v//n7UP/9j/Yik07bXpo0q69+dV281vf7UdoIeD5EIkBPm+0vMjybDQ7HsGFumKkD/iiAORPo7otewdz+rqp7lS6/hMTsxdP/i2zmstkQs2JcGz8n5NWLCssthEXUryiOd9MUVNfZ5PyCU4ePmp1EnLogp+V8UWUHS8w4Duw2cJnINVVa9et81dKOW0UP6ukrNRnETkJo04au793wOok4E1rV1uxXIcj+/fa5CjvuM/JzN9ghVX1tl5mV5P8sRdkqk3NTqoJaos6hxH9QtEb4pj8HOQ5r7zir7NGPgWD4qyn03o8/mJpMpj+EymymCkzi/E0Hsav+srdh9SU+kC0K2VjjdyjWNyLhfn1ydYhwqQ054uYoGzsQbhwjVjec0iXm5RmIYSvK+TyXXn7a6yuvc12yWzvOXNccgzN8+hKfPVf9B64XAjxop8lcJ68FKdV0vOLhfFyFJJBdHMGMD9BzM1pNmeIMDJQ1GZe6JjxCbRlazd5w+c0NOvHJoaH/T1wMiY2pjxvdZ04ftgKJYwFEtIJPlaH1lXZs/KbODq4rJxNG9W+JMGECrORNbX1Nqj8qmtrvA6MisXlZVZTXWcjIyOucDfsuFw+vHz1kUFZE0fln0/5e87MuA6NTtiWbdttoH/AfTMKZEA5fyR9wKTnyYjZxOYb3iPGnGOWGeSZm81qm6OoEjAy+0BRO435+WZQdAgosnpfEV5aVKZy6b9Y3JcAs3WnbbFnoX3xsHNE2iJS+dwNbzgC0JLZe76SAialm4dKB69suuxK27DzCpuQq7hv1+O+POi+dDqe7zUgb/E9bg6bUJCgxfkg/nyxeC8NumzHIEfIMyAGYyRlYoHJLB+RJLgQ483v/WnbeeMtNi6iTygeu7UmJaTycpxA5WU1VilzvKfrpMyiPhfYKZmPBWxOUT5TMqdq8aWWrbAK+dzL2pf7fu8CYX1Lqw30Dfh3qpkh9MpJc5RUSFkUSrOqYzZsuNQampfJlJ+04y+8oA4nQpGt2bTRJwKXrVhlU+OTfnIMy3auWc4RMqZU7C9XZS4O+WYYIzuneTBS8+Zdildb1TiiBAw9FP9LAhheEX2ialK0x5QtKS1THhppeMjzeF0vNiYA5QbM0M4xt20L4lkg0DJqn3hTvMLEavSqJppOZWmQidM8CVhSVQK79tbX+fbnvc89YQMD3Z5vSoMNs9PwPJNoPomlfCmS34ChbbmQfZ7FZEhKn5znxQOf1wgYwIuj0/SnwcHKSlQJEZTPw07LRL/97e+3P/jTv7Xb3vxO3yLaNzrgRFIsX8rggP6+nm4/vrlVIyzHO3GQQOZ9beXlyzgqo0KjPWGYTQ0ypyAu20pZ6nB/TPm2tkTnvU1OThpv7KzeconP1nd1HLOp0WENZbO2+ZKd1isffVpWQw1HGHd1ROuv3qKzQyD0i0VsaMNIxx50vr8dbXPl2CqYdGlA3WBITFeuy0qjl16ocbz+LyaeDyTlA54PeLo0wzIJ5pangNHX16kXE3almRYPN7WvtMuuu8kGe/vt0HNP+uDBnArotPS4cYm4+BDq6IrrRYA0iRyTR/I0oGQxh7wiIh7H5jKDPj09ZmMaQa965Wts2zVX29hQvxVwagW+gPz3trZlNjQ46Gd6NzQ2RGvLIp2yilCqxb9z7feEy6SdSVlLa7uYX4GFZVZX3yjzalxCMC2rokJmqPx4mfqM2jVty23djitV7qiNdJ3SaM9H71qttb7BOrrPKJ9W6z56OnITFmGmwGwR4yTguUBsZFJz5mHmuVOCmXlWIzDni8Sg7CwjPJrIC+WHa355TrxIUUi4MSNfBgh1jGOGXkvBGGToryzm0clptTQI9OTFm5nUnK90eN3oV56ny4HPNLzgM9plV11r5TVNdnT/AZnuozYDT6pM3phkQ49ie9qFIFP3dBnnA6SN77W4GHkmATaeiB+hNyvdFxlUUO69RndpPJYzOOhv9Zr1Njw8ZimO9dQ/9n/XtDbr+YxG8kE3f/DV4yTzPMFMvuxqmrHiCvmUZRLwhnp/82yOgxyom0a7hkYJvfwnNghXyJdfuWGjT4YMDg35iF8sH3/1pi12+PAxq9Jz3m2fnhqf356fIMSdYFXIzxyXguTV2klZH/wygUYcwpkPoa0hXn4+LzdSt4BJz19K1GjgNJLajCbPREfoicsp8VckXWvQqV+5xnZeebWdPHTQ+ru73aQlOXn4Sp0wP++XEi+kn6OGqEFpzKoRAc+QvrgynY/SNPqNxp0iqyyvkjku/1cmM/SdlkA2ayTlLa/+ri5/P7teZviUTO1o477yCBjPF0FXZyxbuUydMhPtZxa6ya77pqYmN9cZ0bAmuk6d8uWS7jOdbvby3e/2latty7ZtVl5aLCtgROb8ad+HzXgTLysaf3LDLhRDnueSrx/Ep/jMZbAi4asKrBWzi0v3TC4Rj9c9L3Z9Lyb6DHUa43TwN/+E51L3TPo0n50rSqq9Hpw1N8cR0KKt1wUaKqxEkaLz4Avtimuv9620+5551lKTUz6qci4Bq8FAft4LYabOwqTnZ8OktBeSn4+gMUj0yRcDfMjCGbGmNESqEGGstJmxCRsd7pfmFKHmpq28utFq6pok5B0KK7TqmgYbHRl3Ji5SQZxCWcDxPOyZ9s5knVSjwBR+eaPV1tbYQF+PLAP5rEpD3VAKVZWVrjTWrN9gDc2N1tRab11njhnnTGOCLV+xzPb9+DE7eviwtXICTUeXv2iB9YNS4hM5HDqYrP7OAdLUVHZZMzMJEsrxrlOFnKFES9qGXx3uU2qzhzH5k2iSE8b6/8uFCzV2PuDmBZ8zY4bm0cMxCRScoW0OBycDlHXeFM0ohwEFVwh0PtPQPFdQLGNTfjzDdGrSGle02pptO+zY3t02NtJr0+Q/K7+cDTcsHV8QkD4fF2hrAsTpdj5A6oCUnAHPVnnm0J9CIBpmj0ZV3xCgf7ybXSiJLSljeW1SJvuQnkXb/FhXZOQdGBh0f7y6utrXKRerMM/Im4kUro8ePWpDQ4N+HTW4wN/95qq0rt4/G9QjM+v0qRMa0eUuSMiblq2wsupamxrV/fiQFE+fT/gBviRF+eSnn/NFKOYzuUswp+JxmVAMWx6ZFZ6QVeJ97vEK/OOSILQrKy+zciHPiEsa4viv/kXrtS8XhrmU88NAjzierU/icUMYaUIYFuA0BzTgLkBO/bKaUaRR2s96Z5OQkFdy9b9iSMYlxIWV9bb50qv9qLLjBw5opJfLqDayv4JdcfE6LBXz63kuGNLmp/d71dkxFr4QOk/FIKJKGv0ZvzFka2SK0VB/vtTlsRgXo7hsdy3Q6D081KdfvsBRIiatspqmBhsbG7WRgQERTZXUM8YtJo5IHCqEHzc2MW69Grl5fU+9Yv19A1ZbXWMV6aUhTiEpUIeNjo/5e+gzIxPW1rraZidl1ir/sf5+P3+9QEqgRaP5YE+nWxeH9h2wgd5uFzbKdLOFSqfbdlb0dkZIFp6Nwkk/Lw+NDgHD+m3aUFXb08VKYP2712oPk2dOi3R6JizzkVGICTbclbBvAbpn1tlfFoy1OYNqpeqbi2p7QtxAuzgSHmgWp2NSGvG7ECrMOS3hTdbQ/UUq4utJPH4URl4y2ZmJVxt8V6IGrNTEtG274mp//ZSvwMyMT1pKUXi3ne+th/LPBUOZ9HzApHhJmFPnGHp+yIAu4+ELYTwfTxu/4/8op2gEYYIiaEV+EVLR3oXTG6Ab3vDhRJPRoSEfxekcSb41tbWJmedsELN7NuUnl+ipzKh0ael8yLO2ocGOH37BBgf7ZNKnrL6hyUpKotNJoo03iidLor6+TkLbZRNSCg1NzX5qis3wLTUJsnwvZWarZcp3nj5lW3ZeYU3tyzWaD8pEYzSE8fTju0iy5S8ZoVTApOc5KMEW0jbaihmJFaTCff/B0jR9GDmpemFm1xW72sK2VRFbz19qTKrrUtqzGEb0Wmo+jNy8KOK0ZHIWGkPrhLgZTHM61lRJRXQsFptqMOG3XXWVvyDF9wXkxYtPXC3Mz+OfCMLfuspgrk+u/5ioYA0XzcEOI9cfCmcXlwsJSFyCJdRs40QB+MSRqK1oErwZP0iCkWh4ZFSmJ8dIFfnsuK9lKjETMhDTE6gsTtUcHtBoLiZm9nz56nVSIFXW1d1lR44d9RlS1HhdfYO/v1zOGWcVlT650tepzmEKX8hmmFlp9Y7eHtu641I/Zor3lqPhNP1DkUvAaDRemjYO8eLIxBmjDaMxu6ecbokjBPnno3JwjOIE+pdw0AIujbLiRYQwsZTN6+XC/PqfX50C7SSTOWFMpPkHMdVe2s/oTWdGfJSbx9nQt1IrLZ+O5iy9zZddYUNjnF3wghWmJqx4Tnw/x5xRcvqXAs91wjKOLq/RjyO0zIBPXKjhvsFCgpcPhDGx4evc0ur8lVRU6L7IJielFSWI8tDFxxPW2NZuhWUlNj7YJa3Jp2LKrFRFsqea5bLJyWgNHPNL0mDLV6y0bgkr57mjLfhWN1K7rL3NyiW0RWIaPsTX1NpqZzRS8621sro6lTZjQz2npdnHlG7GKmsabcP6S+zMsWPW3Npsfd29lhob9xGcBnMs8vyWCWJUwooGkyMKVBcwK845ZPStuiCbfMKLK4sDNZMSm4eMUXmQrhN9Qd70FfMe09NYDfQb5eVPlp0Pym5dMlDP/LqjdS8EIvpiOk7JrOY10tLi8sjkFoSJKSD0V9Rn6X5cIsyJdi1ta2zj5s22f88zNjk6aVNzMtvnIrdqIRY4PyA3KpmP8yFp4g3ZS56MXRxyfHJGZOqR5uFEjEQlqgAVKWITgpjZK0WwKM25YY0ayTnahw/bY8ZHx9FKLejazc/yMl/3nZYpzwESja0tNjw66n55pl36ZcKko7PDR3TWPDloEeZGgBrk9zNZNzg8JH9qwpUOm2XW77jEWQwfcnJq0kZksrv2Tueb1C7XNmlMep5F/ZeOBy2CmYiXMqW6Y3H410ZepBdEkpB9CyVlEkwx9+T0hKX40mVaEUfKmBd1ouul41nM3xcJVXKmD3w7tepRyv4J8cpSXKVMHy4hLpgSTxXWVNmaTRusv6vXBjq7rVTWEi4VvntUh1i+sbRLxZD2fNMHhDZx+iyEzufIYhohReaOZ1wGZbgQBkCwXTEopR/Dq3/4zgh5YUW51bEHXYKbErH4fhPvpnsdyAMzXci6MBN6pcWlLrz+DjQKQ4BgkuKaK6/WiL7M0/lElJ7zYjxnm6sCMvMH/NVV3p8rqaqwgvJSa2hpsjOdndbY2GSdZ6QgYrP78bZcCIZxHN8OM5IXUmhPUtyloVp7nggnYt6XFPFxwVLVB/NWFJG2K/LvWKum54zzyzk3TGojmBQ3Qrh0CqtQvOEv+Ii+LL0m53MRUPwwOT1u2+WXSzvaiUOHo4FGfMZknk82qy4+8ak+TszjJwxdnNMyDeb65EsEMpI344TAJ2ck9295l8pIY7lCTGXya5qWrZGpLPNnfFCaWMIJ8xUibJSGcpAhoU71LZ2yCOqbml0Tzcp8nxRyvleIxwPiYhHUS/Oikgoq62zHZddYgXxffH8UDK+mlpbVW0vrCpnqp625pVHa+YxG2CnVDVlIMIEXAspPY9Y0p04RpKSQUB5uWWBGppXTuQN5BhP5fBAaRYAic+ULkzKDr99Qz3OHpLKWitk6ZUDNZJ8CHzwAp9QVIIc5TIvGsxpB54RFpeVKTh5Re+Ima7YfIp5wTAT1RZzzA+YBqeGfqobltmLjJXb80B4bGZLlVyi3J0ZLXo/GVfCXYtIDUbxeLyZQ/lLKCrQCaWnAhJ6YDxQCBogKlDmnhhbpmgk6ZrqdYPrPqyPBbW1rs7GxMRuXFiyHSFTWnyYVO+ffLQ/fGUdwMJl4hxgG9dFdmWMl1DQ0Wm19s9VX19mh/fusr/O0TWskL/ZOn/OPDJTX1lj/yIjM2HIbHR2zMSkByvCqpyFOlLNCLB4+MDO8uAzBR7wwiHfJOSDVSSNVm4eKw2+xXIfwFhz1RhnOi5uA8fwTy18MM+myvzzxjzCoDoyWLGPhgmHJUh6fScali2JeGJxb36oPhZddf50dOXbYBrtOWzHzU2meh/d84xL8rrCIllJQLOGhPGOysRhQl7gcLRWc9/MgLvj+VJcY86yI5Sv0HJ88CciIQnIKkinnuQrZLsjhD6WlMpMzM5L6T/8a/O0x9rVzgEOxcd62z6flVZoyWO8kL8rx9djoScSgEiaAmWrMeVfIxSkrqyoxPkPEa7Csh7O7TVS3+vomWRcVNiuzj7M7oSvHBxekX1xIVzIXw6gQw0BECIrr4Ntq9VuqEZLZ8vMD8gyjXRwJXxij89fzMPaXlCYH1UTW5ZkEhc7sCEOBelco3LuM61ianL94uWmMx81Hz0+CI5LbpNyGKSl93mKEtMxm0CfFcuE4nZVNKryGXCrXD0r4Sa1RZRYF+sf7KK/fHJcKxJ1lQ9eMta5cZStXb7R9zz2rvmZQiMqYB6qarz45H2h0F9+h+IMiWAiCHCXmeY4Q8krfRCstTE5qcHRFwqM05tzxP32UT698jEAXzEiosxFCvgPmHS/moftl1/g6N+u5M1MSciX0SSsKSecTR0bvkydPqrK5b47xjMkGfjklhEmmmelZ/1pqoTRqS/sKCXqtfxrZP4ekctlthwvBCbIcSFFaURrto4eplXe83KUgEzDMA/g79lI6oT7nj6TPR+U6D8/2/DwwPQnH4FXMZJ06ixGUd9zDqsnSy1woXhSuK7GImFo04/x+hmw+sB9xnaRfz+jdsjJe81RduFf6CMkjn24XHymHV6gYZCobm239pq12/MhhG+rv0jPiLMwvtI9f5qXcXcXydEtFNE7z7ouFQYaiF2/mXDaY0KZOPNPTDOb45OGZ0zoBGTt8XdJLSEeWcPqyGwKOZgnaRYCmw+zmXd+4hpufN35PsWsj3wUmCLFDHC+VQMXl0zyFpTL/sR7ErY3N7dbf2+8vGXgalSm95pts+iTcrW3t1tvXJ+0cLYuQV8gvCXnGxE84zYXJF3c1dI0Si8c9d6Rc8jo7xv+Snl8oirf1Gy3F8aomk3QoUJYql1LPxLoxFistX3HhtU/xvIdNy/nmF+UbvY/AykxkpUV8d/50hfcWWy+nVgETn+Mi6GJqctZ2Xn2DL+8e3r9f9Z9Rvtl0C/a9/mBYfpl4DWv47JO4mJOG1CO0cwpe1m84fSgej7qkfxwjiToHyAhrkHM3DfD1RCg6WELHBJlPkkk4iquqolNZ/euR3rVC79YMeEVUO/Zrh4otDCK6NGbRVIFVySSfkwVR3dZqAz2dNjU2ZFOMSIrD98vHNbq/sO+AtUgJDPfzieQBaVvqmVs+gPGAAsDkSsklwORh4oqwuIKK0mKqxzGY2/kAefPjLk5yygv4koGaR2nubyJ0+mU0gg7e9lhdMN7YozCjsCnRakIj8xSjlwSF30ndT2JRSYChJXkx5uF24dYVWYmV8309k5Ke1X36RaX5kES7ZDpTR3BJNItLgzCyONTXfhDplFWurLcNWzfb0ef32vBAn6WYAJQbqtqLtZeQvyDUBVrCR8wjhVWjkIOb1IKozlznYy4QD3oyD0A+DKCEBVwMcnxyfqiF5FNPlFgV4XoeEi/8p3v+Y63bTYU0UBFGCF4qGRsfkxUde5aXn4MqyrFP0X2WGPlxo+f8h2/MDGih1cksH5+YEsqE1z0vpVRUVqrccevTCO4vK4jp+IKHT+KpbZ6X56L/dc/rrZg+XLMmG70UABPML38h83R+PMLy4yaj21Sxte2XEzGXWfIsLkUhw1gTNjMnJk0/C1jEp5X0iwtQyLXqz8qJh9MePfNvtMlEULcIlS7tLuTiUmlHWFLcLGKyRtfpPs5DVzqh/wNSbwSQOTSpnytecZudPnnKek4dk0U34e1QNGFynmdDXBVcS65RgOylUGu8HvzmxwdDHZELZvQ5Z4B7H3jy5JK48TZ5ZWHuNKrF2TuecSk6RqjbzHVeePQfv7pQIO+LxzUV13y1gs/qToxJAUiIPD8wLz8vXsBnmdxv5j6dUX5cjw+IX5gH4AsWNVU1HoBfTjl8J726pkZx5+ya666zgaEhq5ci6Orqda2Knozy4RSRGZ/QYwKllI09adNncbOcOHFU9zvmxyMsP+4/FVQH8CvLjPcICllrd8oxmhZplBd7yqwnnHX4lExzzHG4jF/CS4rLzL9+WsQHsvLzj2MS7cCkeAvFXSKq9vn3KA4/clllTE+mbNnq9bZxyxb/1PHU2LAfXuLc63sR8tKfA6oFmb0UwYxfyM2Av5EFLAAsLNIQF+GY14Y8jOQpXOT55AHC8I+gnh0UV9HYLOD7q9NpCWTCpaSsyiaHmZU2mT7ZSuYD5ktFWfr7UR6SFCsCTEaf8xPBpmGskjIr1ijR39nh+SOgmPTTUzIj5Vd3nDpuzS3LbGhgxMY1uk/LtHSTU3n5pJAsDi9v4SJjAE2StnAuhVa5sFRz62UBVYlRhikkTlmZxhQXwzEJyeQogwcjDLPMmJHRvTvgak9EStQCm4hhsoBLh/Ojsw80i9BzHk9TL5nq2BjkXyg/Wkxhl97wCuvp7rKOgwfF1+Il8cmcn/V+cYBahDV36AbiIkHLCKI5i7BEe05tEhASENV8YYCZoB+fgWbmNA7SPPgOmNF8gHBRQEupOhP4HJ7jfKChkS+jBktQ+Sg/HEUjK2Wel/KmmzMa755XKnzG+rrP2Nhgr1WWyVzv6rDxkUFpuyj/l0vAXq5yzxWoI7T1fQEyM1HALL9hLrLa4HHU/24+6tYP6tSIEy2vZSG0959Em/U3Kx5ct/1Sq21tteef22VTwwPRHgyLlqcuRjtYkkVBQl8/hFKjdlCYSUJ7IZDjkycBBeZ30EyhKsRoOSstgxknk3lqckxMwAENiKgqS3QhM90bLtlk5fKfi31yLipyHih/NNv05Lj0KRpTo4DMJ88kB6Th+Diewll3L0b7yswur2q0ivomG2UtfZxXZGWyNzXbUM+ADQ8M2Vhqwsanxmy4v9d9ryLe11YlwWJMwXTuuUD5+ZM/uQz8zwHoD/orIHMW9AD9EfqfA0HwB32kUQKEAeBIbiScURpTkZN/wHMbtc+FzkuLS/1Ua8YC1Y9GpTENCGuY/MoHLFLZxnbzq+6yo3sOWefpo2oyE8eRMjtXiAstc0IgI3QQaK6pi1tEmXpl65oExFlU2VBkGtUX8T9BjB4LYVR+1uyOTGON1jPTuUSgErpnJGdUJb6XS3AeqqXeSExBDESFRv4FV/F48UAJOV+4pLHF8sM5W47TVbzxMuFr5Idz3ntVdYW/lVYq2vGtNurCByAwkbzdOflnJzAWnvzJxl8cc9N73RPzfHmRiaWorkyzzfo76zOz0zadkpslhcokHJ9gSs3IWpN6xWxloq24hN1fIKM7/YIVFeWTVA649PYTL4mmYFL8pHjnieITlnNXrd9kqzZvsYfvu88mRofV5tC2hDT5mGZRkEGQ9XMmdtlnEQ7k5Jr17Tj6gKl4xCdtLj8uDV2GY385qoznCgu86MgYFzCEEScOCNXkxKRMDrQdqjMLFRUVqnypnZKQMZFApeP5Z/OM3k0nH98q6JWJfngeynct60BCjfYilEwI+eRYCLqXueimvxLW1NXa1Ny06lBuXR2nrErMyNdYWS/HtCxheUT5hRdMKIN6ZOtFmQrNweT6J2Ne+gIUkjAe9pOAtFx15Shjf4/Aw4plmpc4hnC4v7iQF2DKPI5PzDEnouHfX4JRGo6NnpmS28azJFT72deW+CwHF6JzUp+AufEUksH8Z0vBwpT4SQPFta+61QbPdNmJPXssJYUHryfFn4fiUPQeE2zwF5Nm4eWl/Eld7gNyn52ck5/OLk6FLzRBl4T58hnZzgkPFgPR2TESZ1WMDQ7uV6CplSX9n85zcmJMQqsRwWODCxQku6pcI8asRn3ZgCKSUqjG/M0DBc1xrKYYii9SNrYvs1KN2hCzWAI/W4QlMGsNdU2KWGLVZfW6LbLjB/ZZ1/GDNjvJJ5TEjExqSLHwUUCUBWuQ+J9eojrz3EB55ZiQYFaHunUBUXJMnZceMMejde4IfUINZkKxIhTB51a4x5d15S8gQSdhsfo3mOQZ09xjkprls2JX6vicqVTK0+dAuv1OjxcRMIODq5EEZ3suj1T8MGsrNm2yTVsvsV2P/FiuXrdPMC4FMMk5U4D8fe+Bfhcsy83zLER1w3TPbulmSzX0BHLzET1lyUTSTTh5iRe5TeP5metp8LLU6byhw4cMnFHSmTAhAyA0zGjzFZTotVSVE8srg/rjJRaW4ljmiiqcFM+yzCMC1NTUSNEV+NdPISovXxALLVhdX2uVjXWWkvJoXdbuzwcHBqzrzBml94pmgDvMJbYnMqnEVk83590UpM7BLFyg/jlxfjIweo9cJrjcEw46dEXLM91zhNTUNHsb5Eal645p7nPpsn4wcnytXOZ4IUOSngfMLyeO/pw8SY8Zr9+U8qM8n6unLK/J/LS5eK50Top7/pgqUZ60Y6bQrrn91TYwNGCHn31WfCHBFR/H4zqvc60/TG3WwTNmuYQkHnch9AnshHCQZ/Am+fFCTzDnXUSIk+bfTHwPy/7lqBCeK2ze8D8fI5MFZpEkWGVltWuuFP60CE4m0Qw22qjA+jq67JjMdQ5VcI2Wk1eECK2b69OTEkZGETQf+UQmlzgv804v+9eL5ROSkI/WM+o0NfFBB3WM0POjXrV1ViDizM1N2Yr166REKmx6fNROnzwmpmM3lkxHxVUpmXrQfkz/aCtrkZ8nz/nuDIGRWZhc/4XNyJcRkTC1DX3GNXpxapKdV2IoXbOWDa9gYhe7ac69RmNd+7r4BbcpSq/xSP3F9+nZ3sobaDBeUvw4niudk+KeP8K7opjNTM5Y/arVduX119tzjz5ivR0s0yqOm8/iTUZdRm1ZkcyQY2aX4jKSB/HogXSeF4oq0c12zHl+mZV3pYNFEivHOzcGuXZCAiCUwbRJhygTFefbg/DB5zSKNtkMI59GSrU7bcaRjhFDJrBM9kqEUUKTro7nFIc5tg6WlUoRjIsJFIBQKTajC6YK5WMxsHPIZ4CZ7ZTSqKip16hTbC1ty21iSvHd56OdHCBRa/XVDTIxzeraWqWMGl0RDXYct5TypLLsW/YXZ9wsiSDeXjQyoztV5jBG376bjZoHTuGfDFRv88fUIuhjp8KK1Ba2mPJCSDjBBgvLX/30JVD1kNqHuQjzwMRxzCljieikJT9dUy5KlOU46OmWl9MzP91ikB/3bPHPHYpQgkL4KTUxZde/6jV+duBzjz2sgSL6ii+l+nwOvCYXhVlylxeFIwcBgYwAXgAEnnT+1C+uEUvUqEyE3Q/3VD/HWNnB+y0gsJDfkA9E95hKyJdLGUV9IwuB6YcwCksspaXl1r5iuUbq4kw5+UBcGICJCg5nTCk/fGS0pQs3E2tKTPagayfFwcRHqzK5xt53TvHIFlJgNXUN8js1mpSoDstXWWlZpXWcPu3nxHtFvRELA6omilaQXgdmRIzWjmlzpATTkT2zLEbhSqn65T97KZByfaKSf0Jfh9Vo4+/oU3f9Ya3QLn9dmHcNdB3S8jw/zwtFz1P14KUmyuWeEYk6RWvvIe5ikM1vafHPHSJOQ0CiwcSKq+yut7zL9j3zhJ04tNc/kgg/csQZbYHAS5WdJDjXtJlWi2TQ0PtQfZnSQMsOTkgZUNwHYQMuBaRFYB4llTEuYSzwVz39neBZDgHQcxVGwaylaxh2n2WuQALiozOmRFJZIlJRhZ6WWWp8RAaezPcyPlkcCXcGdImu9PJVDw6FmJoahUq2fOVqH5kiH01aTYqjtqlJ+U1bZVm11axeLo1bbj0dp2xsoJPaWwr/ijrFy1gUVLLKYhKKjsF35312f0LbY/mEjsup/4sNlCmESRmJS0SjUtEwrHDRM1yXaoTKn0DLxxcboA/I5BL05L2DoDy9HfT0S0m7BPARWL8zUxO2cstW23LllfbQD++x8eEB8Vq0GesnCXxy1CfroFuEOeZ6FIQQ63cRzICuueUDC5i80Y630CnpUUNCztHJkvMM5OTFA/1LSQPhPDKS+AikzkWzx+MG9Dy8ZCkYjeADff2uvXwCxPODyT2SHyoxIkEsLC22hrZmKyuXUhifsJ7THf4qIMcuw9D5ZURI+SiMOGbrJMfI5wcKRVQmsPyIKbkXLkXC+WlfAkwb6KkUcxu81EA45iSmuarFXJAaPC/dy4jQDoRmHEjJVIJPDKr+iqE4orcPFAv1CRj67OIi/OSTXeIhvnt/h0ZzTl956pEfyQLhFGD1dUI65798SIr3ImEccsx133uuGF7vRTAfmARAKJl4AFz7UpiIg2YuryqPtAnhgnherggkbLy3a1IWfL8bM5x6EhSPGzAAxC+vqvK442NjdvLEyUwdABpbXlPlo/vI6Ih/GbW8qtLPLj919JhxYKAbpQllRMgzJljiGIvPgJO+Lpwr8pcxmMDinexwiOL89C8eMllBuRgWvBzCiyGEM/XFM79mp1/mCycvL2bqhH2Rvg9h0LFEI6ViujJmiRZmTe4TMNsXFwMZcOBNJnuVu0928SGGorIqe/M73mG7dz1hRw7slcxEbs+8PCIWzIX8ODGkvKTw80WX5zSKsvo/jcyE+2mrqribTIRCWElbMD3ngYIj5YDvojSzGtWlkVmr5sgf3kCrrqljhd/49DglQZT49r5g+iLchRVlNq0REs3tkRNAulz/y5wnp9ScdZ/kw4Yp/+ji+MiQ6hKZKKyl11U3sOPYRgYH/cOLJRXVrn1PnziiDhxSx0lLa4jjU0wXBFQXigpCm5hHQMmxtBg9ucAykkD1Ju/wnnE0AUS3LkC8fzIgngLVPsxPMFraZHaeuZ8XgZZpCLxJ/4X3tgEc1Cm5fm2br7FrXnGHPfC971h39wnntQAMLOw/QNAw6PgN4eDFglAnBtIw2tDlrJyw1VxXGYzXz4MweX0iAQb12eRoQsT/EipKIRwYAIOxPkg8KkC0lExw1vSYmPPTKxTGDDwvO/isrlApHVUymVmd4ioDslYdgomWixAPoNyymmq75vZXWll1uX8+CbOqf3DAj4JG+fjso5THyPCQlVWW+0QdNRkbHvZTY2QOMM45QyWVFZmH+ZgUD8zGwQjll89Dsd7MNlrWpWei4T0n7rmg5yv0PPTLu97MqpaWsSWSVkTl/vPALG2dR8STmPPQc2p60pH2irWcfRbil6UgPMfqgn/UU/wftp5SbojDHS+dpsbH7IY77rTmljZ77Ps/kBU5oqqJiwLfAuk0S8V4OeeMKs4xfe+0iEGOue7PiM2Iqh/f+ikNipCwDsjMd1pUowQyrZi2YvkME3GWHW8svJKXTEJGV3mtYsAKtw4wpYNWRg2Ql/oyQv5TnOrqWl1L+LEKJMSZ5zEEWKITZcykKMb5ljdlKz823syork50lEB5NPs5PTHtBzvCIGUaZafHhq3j2DH/nnpOPeYhz/IxKR7WTH5YNk2xXISSEhQM65saKYTUP6KCMBY3EYmrXz49hbae4lBEhbFyUYQTG4/7zwbjtIzaD9JWTPlS0RNew+2Ct4gT+nKp5i/xZiXYHMYYrZ5IuBP7Mh1fgEXKUuob3voOG+wZsmd+9CM/u32uSIqWl7ZciJLTJ+FS65qMaq//cU0+CvRB15vhiF2nxwEjiJtCjOKM7nxwj9GXXWMpadCgQgoKZD5phOLES7+XAvCPHipr1snxmWFukGUatIqXxi81SAOKBGJX1dXJ2sD/YRY7+zxAVKxUhxicl/xR475ZRQqFlqZUv8aWFquU7w3wwv1soYRdmhmTPSVftaBSz2YmrL/rlNLyamvUlmTw2sZwIUDJSHBzkLAoXRhxGG39pBoh69acYsMatfdYpoz5SFPZgcdsPvcsN+JeuaTnxf2JRrWDtrqZmfQ8g0kQeCaL8GrYluwvgTA7r7xZ+/dVHY+XB7CnkFHbP3msQQckb7dC4yNyDkQJi6iDlEppeZW96f0fsKeeetSO7Jd/7v2of548odwFIC4HS4aoKhG6UHih3MxDSL440HD9YfqC/rE5fOjwh1k/KcbzAiNGRjGwsX5ycsJqa2t9nRshJi8gVCcOYf9ufW2dVZZrdGIkjsUMhGD5KgL9EqaO9UMWdcukHbPzJ48fl6/U49YD9SkrnJF53mcDYxP2qre/x6551eutbdVq6+44YWODfcpJdUuqlAMP4niukE6nTuAkFRDaI9Ns2/GddT56QGM1h5HFoyhN2g7FSmHkh96MNpHrE+rzTwudBsh3wrNcXAzy4jqTRxPAYSmO+8gaVIy04Drr6D7sToP2JYy+Ss+jpQD9Viz9XaxOSmlAqVvWane9/a320Le+ZX0njmgQYQcag9BSczw/CPIIng3mbYbJB4iDgMW1DWFoQT6cMDkxIZ9k1Kb1WLSLzjbXMFuskX9mfMpKKsqtsALCawSDiSP6J4CYW53CW2vMA5zp6hQR05tr8oA+nS6akXkkaitNaWWNldXWK22VC06FlAraPSUrY1adOD4xJzOezzUN21jfgHWeOGkty9dbT2+fjQz1+iz9XFrJ5ALcKO2cg86hFw/UQOYpHDTyMOHjVo1+UZTQnVEfFyf/RYZ/PnAudMZCWjgu7MIOyZGRYZuYGHO/fUx9P8EHNtEuihAmRcPk8pJBEs6ZdlhgKbpCeXBc1IZLr7Frb7vd7vmHr9joqVPSzfDei9tXQR4Xsjp4HDAtchHyf0YxJiHmjzBoRS9I/ybd5MXnxk9MKwQRAmIz0wwxyFtJPH5S3myiQQGgAMcnxq2cb4+rLLohxIG40SRgBArSyDBjLTLP+VRyTUO9++CTY+PCMX/XnPXz6YkpmxXy8stAX6/NyeQtU87jw0PW19WhPNBOyjddzsVD8pQCycPZAglyuFc9fDVC19H72uxG4yUI0oc4sfj/BJH2Bkx6nj/Jdr4Iv+Tcp18kUQmRIo89Oy9Uls6D6q8QBmDJXn7jzbZp20777ne+Y2MD3bJ4L0J554kZQUtjjroJz9SOeYiByKjJ2eaMNpjF1fK3+SQRQt/W2mYVNdUqRPFcA5h/lJCRHnUi8nsZAZLyZ4cc66Fs8q+trnHzKyceEq841NPrKkChVMnHZk92Y2uzn9fmr4yOT0rJz2hUl7JQ7M6uLpscnfDTW48eOWS7nn5CeaZ89xvvwbMpJqesc8KF0hJOG3KRdWpxi69p81ucPugwHHzIZJofhOjhPxlr2heE0t4ZTHq+ZNovHM/3W2BKij/o86rKKv8tlwtXU1VtVWzIEh8kpV066j/4D4MgFk4Y+9tvfM3rrbVtmX33m1+zsZGhHP5lRSgsqb3YmCdqyeZ6vimAULPeSzhLUhzLxMZ9tpWyKDgpXq1qafL1WSyi1BSTaEzITdrk/6+994C366ru/NfrvXfpqXfJsuVubIoptjGmhCTUAIF/AqQRZoZkkn/KJJ+ZkIE0AgkEEooDwdjGDbCNccMF4wIukmVbvb+n13tvmt93nbvvO/fq6EmWbSCE9bR07z1nn13WXnW3M9gvyzmhcqM/kTmqSBYgvzyfK2u2++knbWigzx2zJODIJh/cE1KeaKxC56y0oMSqa2qtUMpnTu6tj7jrs7SmwoZVj9nJMcX7nCJ6zPKZdtKD3W1HffAtwIncn3ngPvOQcURXnuy5KG9cRJ/T1m9ccHoEb8QvhE5IdQj0DrTHg3Hl+Z8IqH/gpecP0HRhOpP3jPiM8A73m12M0NjLTJUNQnP/VDpfs8D9FxE4fYiXaU7OTNpr3/Qmqyott+/feqtNjI7A1LCpuhcOD6GFQloJgR9nzZTqC4QknqWJATMseQAnjv7CPLm/BiYVxwQC8X/IHHeorKLCOCLZNx4UFCqenFEcPOaWc2ISd1hpj69LGrxzlICTYXoVK1MMA2qnCtSNPFAUpeXlvtyVQUGIzLnsE+Pjlq+fCIwfjKC01LW/v1/uPGfTRe0+tTiN1sfxxAAd0WrMj7ONFr3IyHjk2cwjo83ZI86QjCk/xhf47SPxcuVhGM/3ZxBDO04+eh7HJEhOR7v5xpoMBlZ9Slb96Lyo/uOa82gCr9Hf7MDjHnPi0R530VluPhCV8DxBjzJ7k6P25spTkY2yy97+bistLbZ7b7vFpkYGfdcd726IL7iKeA16pS68AHB5XSAjFc3NgBHA6IzmMsLtBNRfYH4XRidK1DCZbJ8DzmUPstLLyPuCm5HRIbfkjH77ETjeKRCVZyNtm1kx5oBzJQjRlIa/W8oZ5XigY+J/CE5Y8cWoaa2EGvfM6ywsL692yz8r93h0aMAX5xSWVanIXN8G24vXoLKcUVIQ/54JcXplYwTptimLMIDmb39Vu6Cl3zgB8lhAvyYXFYQ2jAbzOimahRKFSWhDOu1PCY+r84JIoiTMhqz7epS+9naLpiwzhTehM33lfMl3Hl0A3HCKfvAsYRKj/Yy2wyvzMzcAZc6j/0UNzAS/TQjmUqKuivJ77VvfZqVVVXanBH18pN8KPSxBWUd08JVp+jwxnx0P8XbGIbFeVCyFGe46LqHPMUrbgSn+cswY1CAPNQaXY1oxd56Yzw9gKNAzUFDAmzNYYpqn53JyZeGlzaQHbEZUZlValEc8T/2nTmOes6S0xDrZKTYmd0eQTpNGETyG1G1gaFDanYGdaLAOK+6WXOk5NYYYd4YVcfIuyqpqrLa51fKlbWemRm20v1ftp4OSykpC0mbj/H1ODsGiTEvJiZfcGmemzaz/80K1jkMVWUmHcpvh0EXRlHvOjD/TGKdBHLkXp29A9ST3FbiFlX0of9//nuqvDL48ZeQZIXwinmNftk8Fu+cahaXzG2ICivInqCdMFn2P2gnw7rfXXPVWa25ZYt+54UZ/q66Hs6FsTx///uIhPB+X6wxLjibzOVj99LR8xpDgF6scQMltdGzc43R/11UQLDEhuXPUEnPXRRCRDPWovw0CpaA/RuNZFYdpUlM9f0bDsVhMp/EIkF2POKpEx/HRMY9tVbrjyPCwa+djyr+yolK58+rcSQ87SgrLbFz5t6xYblMz4zbY0+lWkTqRZ2hndlkLIXXgMwwAQUfmtP1+RhtId2ro2iqF4RoDdOk0+s6LCv1lhUrDqSusOsSy0NvpdC8RZtft1DFOjxMgVNMnh24yY1PEWBBMJL7iXqA36GcQLNBf9GfApPveP0JWu0FLyqUPfW2Cvofn4mWeCs4qTL3oNZfZ5nPOtZuv/7oNdnf4GXlJaU8FT9bOgNQ/+i9C5GFBcBdIxI27FT7wRWfJQo1MDFlxkVhP9/NYTZbK8piYvay8zFZuOcdyS3ljptLPMVqsiqgmZEc8hSDoig9++X50WfkCeQTLVq6RRa/0vBYCd1WU2czkhJ5nUIW65tvYyIjlsNxW94urq6youEKu+rhNyDJM5c1ZoRRR/ZIVVjBTFr0McW58nkopdI2ewhNCii4zDAAJoVM0pz1Pr0xAMuJzvODJB1/idUnXibJT5UP/MG7ip7yEwTrRdoHaLwyx/BPLXxC4n9TOpOfgClxZjAHHdTH1qb5MCXd8LCgO6Xpk9ZvjCwBf4VnAMuToEAbw5O3NBKiGVeeo8k2Sgatk1W++7ht2ZN8zuhGFrciQv1E1aMsMXBiCPEbVgn5SHjmMTUQYhwx33dPrWZWdgThMYPpalNJdHbZ4qhd8NN13PwmwqBBo3969duTgoWgqgUqpEO8Y0oS86RARFQbNkSZl2q2ivNK2Pvmk9fb2Hl92AlJnrHTUESKe8hsZG3WXjjLzi4ps2fLlVlNdI16bsRI8BZVbXV9nVXU1Ntg/4LvlktqejeTpB+l5aKDfUixc41gqFq1kH/J3akj71MrniRyNlUYJEKgelfLFnWeAibpO+FgI9457PvXMCTGWd/azp4ZJbT0e4VHSR4OTUtZqA/X3DTcJ6U8FVXoak+6fDFFHrN0gbOUQRa75u8cxJKk0C+XtI+pCjpBiXXxda4u95zd+0x645wHb/vjjarK8WOm1SclQSHsiRD6yr2W3je/hgEc/gFSiEBDyKpcIlda/IndxVE87pn+DgOLwsfEJmxCy64spDEYwOW2VTQMlpWW+htzj45hFAOL5O7rVUNP1bIk8gKrKSl+PjNu+kJvEPVriG2jI22/k2BQj5i7j+i3lgfB1tLf5woWiomLF7xz0WCEhr7OR/n6bklKI2n58WbQdxcWgD7992aTA52VTvzl2Kvu554eUq3xeIMIxYXqRUdDogMYCKWHRaFICq0/uMQCV9PyLi9ltTEZCHPbgQ4NCeYOsWozCkuT0P2mk/1Ub0TLP13Dwm75fyHVG8Py7c4poj9IsLrJf+60PWfvRw3bnt2+22bFJK2QjdKCV0sXzWAiDPFIH6AdSP65F/EmiCJmfT/88VXAtjfDM5dr08IR17dmtRo9H2/NUSh4aWe5zVWWNL0rAfQ3CHUFwSeKo+3qWaaKw2s2nR4TE1jMxl4n9ukH7RSDyyJqi2zwftXGGkfycaeRdkGfF5YXW3XXIciXkrMLjJQFTI9PWvGq5jQ0NypIj5DyvD5UDYu2n1BaWMLIWTc3FpqkuEu5UOv2X6sgXCtiObPf2VJFnjwfqFTwo6BimOJl754RbaMb9zL45GUCjpDpkY3Kd4uBrANSvhDYFBXJdMXt69pi8hxPNH8/bZ6WFo8FEoN0J+AIBWkEzXy8iWs6o/rQjG9xFFrCWhM3MubMSwLl8eSrH7A2/+k5btW6tXf/v/2q9R/b5OFVUXeUj2YJf/UIKfGxJ+ZHlDGv/1Q5dcvRTlPRHSAOEulB6QFLM/zoFcKZQJTycx32ZHLGHH7jL8uam/CBFCqHxWFI2pzBf7W58jL5RhSMM4N+liTiOmYMPfBWbfuuGNwAmJQ9GP8Na73SWtJb8sLjko39MpflABUXofn1trdXU1rjFx5UvLi2x0eFha12yxKZkoUeGR5x9mV3w6RSVybSf19Pz95K8UH+ZvtoUOvpnB6hkMroSVH+hyKg7I8rc8TCHb2liZj6XjKcPPB3mqKExawb8undUMngfpPBkkE53mtWcL2fhDEJd4Es8TmgYHRAi3ozxOjBfJ5RTrk1MztrqDVvsHe97v91x2832owfv1L0p8b88LslWjivJzPL5xYwNCgGe85kwrnve0X14N8iJX0ihpC/26yRAhgiAV8ItwrSNDvRanrRLeUWd5bEcUzkyxTM0NGQlZeWWL8FnEUCoCOVHg3OZ6PZQCeDD8rIKa2s/bKPjQ1Iq8/WSI6pGFCgsoJHRVFx0iCKuS8p9ccTFV75oOh7U7+KaepvJK3KrPa3QgvPeRodGrLKu3vJLSqy3s9Omxsf1SI5sEB0hi5+qEwNZ5OnlqC0FrKrR9wyr8oIBZZGNXvtTAGgU1e+UERqpGUWF+XKamH9myysr/8gnYMJzjtlAPZPqnwnuQQjDKHbkZaRuHgfz9E1b7BgvxIGuCXg6Ftu9W+WdUdbzAR7RH0qfgWRCTF+liHGIAXTmZZ3iXhfY/OIy+/Xf+e8yOlP2tX/9gg13HrFCWXJScFiqy4nawjn15ImAI4NsDOM71caTCI336WqajhBQqRRmuOsg/RXolIwwOill8RTjjQz0WVlVpZVX14hp8nz2bHpy0vp6e31gLr+gyCvmfCBIl5WRZ4ReOX2y/Q8BixYXSEHE06WepZFFzJnqExffl4YKvJH6DwaOpsUiLVpSVmmVquPYyKgTv6F5kQ0Osnsuz+qamm2wr8+FmTbwRpZoLhYvIhoUDCPX5B9ChRcXVc9ETEqbhNDqeSJ96DRmoEuCl1rnwAGKkUXKSu+YVDaYXef5uocBq6T1Fz9X6H8im3iHwTpCTt+zLuR6pIOcI1O0VTgoQ/Xaq97oB1B87ctX2313fc9yWF+hdHA0px/BdH4Ksn9yEEpxxNtSBN5vwmgtBvmTd1SPgBnuutJEnydBSYG/7pcX2/V19djyNauturk+el7/M+I+KIs5yUCVpD4sG4zDcfn6RYRTFkCfPojHdEBqgCGeDqsduSmRZQVxU3Tb3X0GIUiHy44yJf5kgU1pRYWYd9aKSsutvqnFiotKRaBCW71+k9eVMMA9FdUXIlLteN3d8vAZr08KoUnApPsLo9qQMWAVx6T0Lz5Sb8IdVCsn57CajAFU1jEQriQ9M4/z9Y821Oi3L/GM1kEwIBQGhU6G83RMvh/H06d3JhLWvRj5RHI0n48o4paddR/Q0AdqVVZ8MxSMOiH+rGlusd//wz+20qIyu+6Ln7cDe3bJesvoeI+gL/R/qo5Mj2J8wIj2UdnpPLNQlnz+79QATaSipUWmJ8YV405JO5dYVXWzzWHpJNQTgwN2bGTYpucm5NWLYWZ0XXScVWkchhcGJYAgrJGaU4WkBZmyKa2QZ5BXokvzQuZAGjGQnwoj9EEIobiIf1ak/5SFmFQxNeu8pfmwwMT34yMjPm5AnfMk4CVMe83Imk+OWufBnTbOUlzVQ76HFeNN5CjmltkGeQEeSDsSIVBYiDV014/KnhKQjrAjG5MKw0kjjn3pkLfZ8JmXyyKnYvVAgWjGkmFdzu4PB+rJGgGU6pQ8K15yOSFFHQ2cngwi7kvRLEbHJEh5po4p0xXdOFXI6qOon158CHwdMBp/UIiiT0oPgJDmz4iHRd+p2Vw79xWX2hve/X7b9sMH7YYvfs56Og4xOeTtRFHkS7ALxNtunfGOYnnFgTLCX4Yl9+Qpui2EAfqHBtzSDUugq+Syo1nIY6C/3w+NmBwf8wYqUfRAqqCkPKmMTLAfSMgzS5YukYtdmpw2Gz1fQN/8K54Ar9GdVswy67Ego7UMuvX19doAK/EYaZbgP/X4435uO4pnXK488aK7RWKERLdcuQf2OO5eFsI+86w0j0lpTx15Xrn8RJG1BhyRFC0nDe43qLu6r3qpreHopUIpUmZajq/7ieixME0y0yanOVV8sfI5EZ5q/r6Xg5kbfYbl2H5dNC2Xx/mm93zILnr5pXbTv/2TXfvZv7GRwW7Lk1sOBI/SIZZnQNfDdEgKg/Q5cI+LovmCCBBbDfVIYHr7bHxCMYRcErLDwvd29/g02NCgrPnkhI2MDDpzRI4HNSGfLPeIRsodYeQ6X3m1t7f5OvOMNIlIfspZ5bpw4hbJ7Wa+nUUBHmeqLDwCvIRFi1uttq7OeOFDZW2N7d+91yrranUv3/o6O2WpMdlspaWqWXX8mcDgov3k0F1G9U00xiHC6DPMEeP6hPCIQz99RiTlVv4CM5Elxyw99jl20Yg1DE5PZEH0I0SC1vyemhuxpZs32W//+d9Z67JN9sWP/7ld++lP2EB3R8SfQjF99GxWOdlwGu462kqZ619fd5vNTg5by+LFkVsnhuBGf2+vFerr9GC/Hd2/3zp6OpT7jB+ARwreDe6onFziAX0QE7PRxV1reQmTo4Pz908AtNPnfPEiEHQRisGKssoqKygusehFcLxnjZHPfOsf6Hcis2utpqXJRnsHXKkc072h/h5Z/SnPB+2XK4WRCLRTqGzTmAjZ1E9hcOFODygM2v0EETdcyLJj7w88M5EALw5SZFiWBAjt9TYn0CMRdDlN2xS9HU8VksoBfxoAffinT//LZaCs0KduJesyMKKj+pUjynwr8TF5tIxtyH2fFK0vedNb7GN/+ylrWbrMvvCJ/23/9vE/saO7tolHRVOWAWeRRs4Xd9J/Ge76qQO5yi2X64uL1rxosS+lhBFgirGhfhvp6bKx/gHHegkco+EsLuE42yTgcvQ64cgbGJcHwGo6P/jQ7x4PXOWuHx3FJyPswdqID5kDZk6R38TmQ0PyLCYm7OjBXdZ+YI9VVpa5gE9Pz1p1TbX19vcpxJg4LV7IYORThPgz8WedGU4iOD8JoD5MBTGAiYUhvmYAiPEOBpRYWYVCjuLM+Wey8flA+rnnx5ALwunW5VQhKf/Qf1xhMJfVknwPqz+jqUQsd3QfuhYXMQUNnaP5ctz+PMmTTz3mldmlb323/dHf/5NtuegSu/HqL9sn//B37Ud3f9tsYtqKcmQc4XuBCzyFpfC0LDlu7/RYv2/syC8ut+rGZtdMs7hxssYMyB3YvUPWuM/aDu+XOy+3W5WIFtEwf6qGpkeOcTfcN/BpMAburEAKgX2+viVV1t0tCmIcYVoA9OmHHYpIhSofYWanEptjIB8MiMsebc0sNI5VqmlqsLHhAdv9yEPejqLyKnkMI3LjV6g9fTYx3ucr3I6pvnTAKUNQp8JggZI63yFYlQREXbEGAIyiu0yEUEEJxPHFBOob5nl9sQeKMlUONTyuTlwTnTk0EUuEx+4dmtC+OKTpE+jlWc3T8ZQhoZx03sKXAk6Uf5pOuj4jWYA3EWiuSX7Fr1N6WL/FXNGUrXgW11vgeekfQs0WYo4oh+Ici5YrA8hA8py8gPNec5X9wf/9jL3vt/7Adj230z7xR79n//6p/21Hdj1h+RbtgFTN0n8ZlpwPOidO5yREEAdlxYfk+tY3NcoiVnsFYYbBwQEJ9agLKC/d44jlYrnN3ukUqApMTEzZ8PBIBoHQZDAWVtytfopAXmbKLQzI4AQng/DJnCR5QxS4xOshxkRj4sazBZaoEuFnhLOmRvG3yji4b68LM17I5Pi41TU1WU9Pt40PDvmpssT3vognVu7PArLSifGNbExK+3wRkWWTA/kxzxs223B9vhyxTdZzPjcrnijgbP4CsZmYlLl20qtDE9L//CJ86afW0HbxrVvuQEchc9oYF9ANmngwOw+eg44gRmpKIeSsfHCRUiBac0391LxihX3gox+zP/v05+2cS19vt9/2Pfv4//yY3frVL3iygJEKSUHII6YQE5HFKr0S8uHhYatvbLKK8nI9ixAh5EM2KSGmQsxJV9XVyg2J5gl5Fs01wTz6wIAy07+o5l62uy2RzEaut+eqXwQuKSSeDvUQmby+XOOE1uhJ8ZsI6ILOD1ckkfVn5JwBNwjtwjI55ctaORqqrLrSRzX7OrtsYnRMCiSyU6GsF4rxNgRMSne6mJT/qSJz2WzcYTCIDRjsGuR6UjkLIc8wIMeceJHCIPLx03LJW9fjZZ5O/qeCL2XeAbPzhw/5hI7Ok7qfviZjFX77K6FFk8DTnjaVRxKShvScgkNaX3fAmQG6OScFMSOPib0VzHFsPOc8+00J/IpVaxSK7tfD83Ccux6E7sRAxWZtpPuoChy32ublZoXlfp0jdUb7u+3Y+KBc5jndW2blTa2WX1KpZ2RRETi5HL097ao8VVPFsbiq9DGZz6m5SR/FtZljVlpS5q9XmpFbPynXfUo8MpsjzZZTIKuNskBxiHAS6HCaRxQzKj99dy3ICIRIEIUEUhDi3VnlW7toleUW86qkUatdstRGJNTM5zcuarGuo7zAbsoK1UZcK17/y8BdmvJO/VOEbBWdhWQbMAD0D5gI8XqcBiK/hC8grjUuIFNjnCOHgk16JgMTIF5nkL7wfQRqF8tXeaUR39mZSBgWFs6kafF8IFaXdMhAeSl88YC86Jh5pKbRngh9TsuzEY/zyiuWnIbyMU7wYdR9GBc8XAygfqaaml3PU6k7dMUr9fMBldTPC2CsRN6zolv74fdutU/9xZ/a2g2b7Df/+C9cnsPfce46DB3jw+NQT8hyTllnZ6cfxdPS0qJOjKap9J/i8BG35LmKgSvra62uvt4tKI9GSebsaEe7x8i4z9423eQ+lty/K9+hkRH9RnAVGzuFuC8CE8+IaOHd20yZwaQzuPcicERcMRduOnkH0HUYr7CwyFoWL/J58gne8FJd7dqWTTGLW1vdZefAAjwOCOrLE/UsA4yU5fkoOycf318kTLFr2i0Gw7U4khZ3Lhuz8zsO/S8qB1eP9vgyZNHJ25SASeVk1wdMrDNCqEcC4rKyCw73lVcTTbHRSJ0fT3MqGC836f5LgaE82gfNmN+mPcGl9nvwhujDb2g7o988y1RzeB4MecbpGa6dDNnRxtQZfVYuPu45ctC+/Pd/Y3/93/+Hr5T72F9+3La88jU2LTor2zRmWnL9QzAWQl6ux3pbzmArkqVtXLRIRhqtLPUmYRmWG8792sYGdWie1dbWuauBAKO8sbLD/YNW7MtWVXMvV0xKGgSVs8j1WVxS7BqRBSyYAQbnEGKPrZWaQxGRaI7TyZPwTklgvQzPiTTkrUept+rB3D3nq6NcBgcGbUxhxVD/gFVUlPt7y/t7emzpylViwGPW19vlLlA0T6znlQ/Tb9SXUVIfEFSZwUPIptFLibhwvrsuC3FaklDNcKQtuJMzsqb0oVsb3Up6JmBiOQl1OlWkM6LR+XwPC1DduPLUKym91w9M0/knS+t5hA9UE333kFL08+8c+Q2ddI3BNfqG9Jxmw6q0hZbykjakT0TPWOngdsrXZ3Fhjg11HbRbvvIF+z8f/S27/RtX2+VvuMz+6FP/YGe88tU2Ls92UsYvbzbaWRj+Mix5gOA+gNmFIzxToyMSmm6ra262wrJyaRgJqQze9MyEjQ0NydLPWHlljRipxMZl9Yl5IQ7TbMOcjMqyUsUZLigqz1H/EW/I33GthRtSLEbkmCbpL69oIW4lGhR6px5irjZHLufk2JDySykEVZSZbpgCpcLxsSPDA9K201ZSVuEHRI4PDthwX7/llZRYTUODdba3W92yZVI+7EhrkyZmEDByPeNArM/LHxlswhPw1zVLVb5gcCY6faSa2Qgf8cmqP9b0s+CH6Rn62t9Jlrp/Ikwq53lhAmTQU0l8u65oipsbrZjTfZiBLBL+flIQ0QC60o55xGLj7TrfSUtFVj1HBq9AbcFNVy11LZtvsiHIFxBkK42Uo7CUo7CKhRNdHXbH179kn/joh+3zH//fVlBSYB/5q7+yD//5X1vrunOlYKJQGM+zUOGRzckAknUKnT0DngrgOne2H/Z3Mi9esUZueYkyZcCBY2fmfHMKjkmh3Fw/7F6Nx8VgtJqBh6HefmmkyFX3ZbCqnMe8+u5WUoKeo04fHh5SxyOwNJnYm3kZIKum0F7A64thECwFtGPlHM9SDiOUy5YtV+wi7SpCcI3BjNHRUXfzG5uafCkudWQgjqWvHAyRyjoTlDmam3Jw+ZnrJDbilVDRYKGqRJ2FPw2IMxdtIBShjuBPp0YnBvo1+qS/8qwQftF3XmfFTEvEmFn9/RJDXPji4F6ihJfDLcCcXELDOXl44k31dfZz4Xd2XknX4kA4g9z0Ht5rN3/lM/aJP/ig/dNf/am1HTxgv/K+D9uffeoL9oZ3/roVVlTLarOhSkYm5JnKF/7mW0D87NhPQRZz+hpu3ePP7yge6Ny3T9ohzxoWLXGh4V3kObnFErQR6+o4okbP2cjEmNXLlV+1Yp0VlZaZv7ZZmq63r8cKUuvGZUw8V8mgx/nHjkWI0uAiGx6AbIGBuCKrW3c0GGdoMWLPAMiMflNf6QyfX8RbgMEH5I7P8G42aea83HwrqeZtq4U2OcLgYauNjQ/7KTerNm22/q5Om1bYET8MfyFwpSFlhmZnrnhyinPVRHxcLtGP63GM1HUWvgAInYzQMPDoC1jElCxYwS3/qUFCO+M0iHoqE7nOICBjKozBeFtSyvPFAZWRhYF+LihpUF1VF4SI46DdO4SpuEO6VNLMZ+b7Ig7hGpd90JFlK/IuQc7Rj2aCZm3HtifsS5/+W/vaP/+dbbv3dutvO2SbLrrEfv///r198H/9H1t65lmmYEt8rhz8YFTl6W1IAuoQYYbIY1GZe/afao97KinwCoqZ5fdZx9F2q66usaqaal3kUQmSsuo82GaTQyN+BDNvJiH+7e7ssGMcbcskoTIZkTvPvDl5uRupmBvikdanCDzOUT1wg5V5qEe6PqDXMOocfvu8+VT0IofoPqBaKR9+IvxDI6N+Fh0uNo9hhfnCvH5jc4unGVDczrw/Ako9GSTEumfXYSHknWwM1sGy4WA9vscHp5KeOy3EExKGedgJKZhp1Z356rDk9GcNAw2gSdL9ONIu2sLgVZh/5jk0uLPTS4YSOVntyWlOa4nm/7l+KnVeCF2lSKjxAgvl1g51H7E7b7rGvvq5f7AnH73fqmuKrKG62I7u3GaL1p5pH/rzT9oVv/IeKyqv8QVebFEN6xTS7U+QERAyBcwYeEPHMFgA+HycMk6DHsSi9vZ0W4/i8frGBquqYGpM90A9d3jPXpubnPJBFYwg8+QMTlA5xuakRWwCJVBYJKFSpZUIS0NFyYOXI/r2UAmGzy9KCNWmDIzKoxWqLYWoLJRF2l0mK9LovrvvKpjX2I7JsyANB076tJueGZXQc157cXm5laGQZMELqiqtcfFiazt8xM/NhibZdTgRkpb4h+9hfhN6QkfflJAauIIOjrgyKQyDXfH8ToYeaylPjtriWeamvf+U9/Op94uKoR3x9oX2ChOfWQDDM/CU85V+x2l5uniiOpEvnmGuLGaYn+a69+0JaHqivED6iECJvpmZGLUnHrrbvnH1F+z7d9xmxSUldvErL7XKqnr78eNP2bB48fxXvNLKK2rt7u/caId2Py0Ziebe2f7rA3BZ+Z8IM+VaF9Kouz5FpU+OxM1jPTpz0LLerkGKj1l3+x4blZWraV1mueWVnqEfHzQzYj1dh+2Y3O7Csgpbt/lsCe2MtFCZXHzylSaWSzw60m/lEiSOSWZALU9a3TWU8pkck5ura1MS1vxpWT8pBq9aJLURSIi5nidGctWIfsXqj8tdZ606AqM0ObkqD6LLx5gcG47iU6UbbjvoymF0csbKSoqs5+ghyUmOVdQ1yk0/ahMzE7Z29RnWd6hdlng0ci1fAFB33HnfS6xyM9xPdFUK09s6aU8CBjc3uLrR8VeMonJSiCw3upnOeIkxXo94/dIY2uHpU+17EcFjVhkGVkVCRxAaZ4d0EecEJpnH+cE0CBkhj7Ji0t94o0v5+Vzj+RND5H5H6CWneJhiCZmY/ZmZHLcnH3vYvvm1r9j3vnW9+HDQLn7Nq+01l19u3TKUt950sw31D9tb3/le+9BH/sCWbTxPFvwc+8Af/5UtXrLSvvKP/2DX/PNnbKSz3Y0k1Q5lzoO+R1pV3/DCI+RywAxLHrvuwGc0Iqu4TgIzMzppXfsPKdY1a25pditJgcR+nRKeidF+P+a4rHGRldU3WnFZiVXot++XVTpICiWKJeCBSRxSlR9l0E7lDMiFxjWLmD9CmuDoDQRTz7rbPyPXatomEXalpcPlqUtBsWpGgiUrPj0l5HCIjiPSOXKjpVUZLDx65JCU0YgtWrHUBjp6bKSvz1rWrbRx5dfb0a18lBHtjNXldJG64Mozz0nMzEmltMlblJA+A9Vu2s4zE374opixQP2iPIP7+5PA4G6DifX8CSJuPLRESJm2DTxDqAJ3ZNcdDM9CN9IyKMtiKmhJ38TzT8KMfJSN75qUhkWoJ0eG7Ec/uM++8aV/tdu/dYONDQ3YBZdcbO94369bQ1Or3fqt2+zOb99qZWXl9rb3vM9++dc/YE2rVxuvDoMfPDIX3+VLab/79z5iv/Hf/ptNDvfY5z7+J/bZv/pTO7jrWdU7qntGvXTpeJz/y7DkSu8IcAmQg2Czkkgm+XMkrIf2HfC4s6VlES00ImeZKettOyr3dsJyJcDLVq9h0Zpt2LxJhMPNYlVOgU1wFrp6pLCIbakp1eRA4TkiUp9PsY36QpgpZc9oa5aLEqUWpr7pw0c+Z1XPKXkh3uqocR5u5MiVl5Ye7x+0XFnvKbnu3W2HbGp8REI/6XvWjx46YI0NjdanUGRU6fILS615iVx2XZ/Vs17IsTwpN7ls4p6M+pwGosg8LsO663eYY3WXUPUP6eLuIaEPS0RpNa4fz3vz/4sjNNA3NzS414ytMM7DvWgaFTc7+oxQN1CwhHdSmL4TDDOpjDg4BMRLzFeXgHynz+kLFxjpVaZyi/RI98G9dvcN19lXPvMZu+OWm/0g0Itf/Vp772//tm0+c4vdf+/37Wv/+kXbuX27bT77THvvBz9kl17xRoWHtfJWxcFSMLkyOHMqJBrkVeasYZAMDcp1P7D3kI0OjFlJSaW96oorJFervQ3wSgYNUkAOAZ0uKfSwLhsRkjiSLyPSA3IxWATT0NpqhXLVUZzMvzJvfvRwu9XXLfJ55+LKKl8EgzLAvSJP4mBeS4ybFY344t5wB3HlEyEfsKGuLp8fLyjAjU/pIJWfRv32OsmSOOgC8/DrNp9pBcWlUkhqFJpuRm4/YYYeYiCt89BBHy+gviNDo6pfvY2KkMT/B3fvshJe/l9ZZF1th21ufNKWr19n7e2H/b3mytIHOkB+ZNTnNNCtiFsbVV6fYdUZB/6NT034J4OgjkrD4B2MyPw86weS8vwFqn9EKx8clsBEFloeR/CY4BmRPhoInfPZkIjuCBsrNvPVv3k2I8s8nSdeLMi1ad5CU8iU1jEb6e+wJ+6/167+u0/Z5z7xCbv3zrutRCHeZe98l73/D3/fNpx3pt3/0H32hb/7G3v41u9YdVWFveXX3mHv+I332cpNm1S/Inmc1FBGQ9qDM/ynJVPTuRy2km8l6tfpgS578JZr7B//6IP2Tx/7Hdv+o4fsyve/137/b/7O1p/7cqWLBnSPa7vLQ9S+JMScpn8qvWMAvueKKDY3LSE9Znt2POuLTpYtXylrF42Qo4AmR4etr69HMXux1S9ZLiHmgAZGyyWIZE1eqgSajlF0f+GhHozHUSzOGBsZU8vVBWhi/faZXZ6Pay5PrWdVdWWp+7LYsnJFlWU2mSuF412Yuj6tuouAxP3dEtjq+hpbz7vZ8oqsor5J9S2wiopS2//00zY2NWN1Dc12YOdzvnl/UesyKYpjNijFxumZcrBVX4UdwnRdXiRkfcCYFA5WCGtE68bHxqVEJdz6HlZO4QHQruzn/6sifJGNYUCXPyw1NGUQNKKduEE8O/9bgsEz6AXJc74yLc6Vt9ffZU/fd6dd+4+ftE/+wX+z//iXz9mh3fvtvJddbB/8k/9pv/2HH7PWxc2y4t+0z/6v/2V3XHOtFSvPt/7K2+w3/uBjtlkxd15lnVxvKY9ZnHAVoMLx1eYkqPwuliIpzZm2zl3b7JYvfMY++d8/bJ/+s/9hjz10v609+yL7nb/6e/vQn/+1LV23WY6HWsNYmXJIajsykY3e2BTmvf2d7/5LvyY4emivNTU2WENDvS/3LCwQczGgk1co6zZmP/r+d62np8fOe9VrrUYCwfrkYtW/TwLUJwvMMcyLVyzzE1mk/qy0olLxd7lrmzxpxO7uDutRmhWr1lpBUYloTCVUKXUKp8Y8eu9tVlpTa/XNi5Rfmy1evdaKZJ2jyqZAX4PrFTqn+8hBG5KCqKiqt7rqWl/0Mjo8YP1Dvda0tNV6u/rswNNbLVcWsphFBBPj1ihLXrdquc309duuZ5+wuqZ6d59379lja1ausYqmJTYx1G9H9u1WvL7OcuXCY/VRGEyxBFLOA6plnrDzdc5OJ6ANeBsIbEzZhU8Gk+KDdb+AeQg8E4foPAJd1ycC7mMx4g8fYGO2wb0m/dYn96EtaenPzrYjtvOpx2z3tsftgbvvsGeffNImpeRXbjjDXnbFG+yVcpObxRsH9u6w22661u7/9rdsqL/Plq1cbRdIDs571Wts2cb14qtylznGvFiLQb8x+Mgn4QJloqz7jh6xH919u9329S/ZvbfcIGv9qA2NDtqWi19ub33/h+zyX3qnrVi3RS57JB8oq4iHaCE8luKzIO1Z7MEznHp0uHModUX1efu73pUW8vZD+6xRQt6YEnJW3jDoVCxBO7LrGXvs/rutqrbJzrrwEiurqva16MXFhbZr61abnp6woaFBa21dYkUlZb4opby83Ep8L7l0mAjcxiDX6Ki/sdSXtaY6jNVOCN4j37/DVqzdYBXVddbfKSFftc4KlZc7IvNt1b9IyCmfgKPr4EHrOnLYmtjbXlvtZY0OD8k6jljD4sU+/71HndjT02mL16z1sjkN5qyXXWS7tz5t48Mjqlub1SnE6Go/qjxqrXlRi1z6GvvRjx6ThW+U+1WlgiE0/JP6zMB5d4l0UV35jL5HbdAXhFt/uOR0PHPB3Md1zFWYwrU80Z2BINLhbsbz+XnHOB2TMDs9ZPEdWSnFCEQbb3jZAV6QxFvCzPvuDuzaZe2H91nbgd323LYnbN+O7TY80GMtS9bY5vMvsS3nXeDn/7UfPmw/uOt7dvv119i2Rx6xAnl+Z55zoV165VvtwsveZCs2nKW4OnodNvE9C8NYEOaKRfVhwxQ7zzAIR/ftsh987zv23eu/ag/ccp1tf/g+O7R/n8Ldarv48jfYm9/3m/aKN77dlqzdLMEu8wFN1xTKh7z8MyrppEBIwqYuporbuuaF3E9HDpgNlDErczkhK35IlR0bGbSG5hZ/SUGkY1S4iNvb1+epKWBaGcGwDGxw3rSKiNIqM1zSIgk9cWUc6BwWpaAJKyorvdPUO57O26nrcdS/FDgFfMPJ3u1P2wxvXFFYMSfBQYvLUfdjlBmwalq6xBavW2t1suzlDQ02Kle4btFiK6uoEXVybEwWPQcLIALv37tL8fqwlciraGxssQN7dqhO4259iduy63Mq6C6iXMeZySn/7Rs0IAruVkgXvkOI1PfgqjM3zEBiOu0v0De24I4zW8MqOUShu7fHdu7YYTt3PmvP7XjannvmKXv4B/fbD++7x3o729XfVbZ+41m25ZwLrEoxNRHl3q0/tJu+9Cm7/iv/YttkyVtlXD7w0f/f/uLTX7Tf/bOPy6K/2crqFxNJKoSbUP9MyfZFW0jzitiJRv9OW2/bAfvh7bfYVz75f+xv/8dv25f++k/tie/fbl37d1m5n2BbYEWlNfbBP/xL+72/+Bs799VXWkFphcLKcYXFk5IRwkvYMeLr49occfwpYVyu5a6/c95dl5bDXceSl5YUu2CWMpg1OW4PfPdbNjbQb2ee/wprWbnOjuXLOqtkXpN0YN9epsLdjWmW5SwoLXPBWrx4mUqUkpidsiJ9timuYeEJO9eYSwyKhXPWevbRMbtt3Vln2+hYv42Nz9jyFXLrFcNnuGiq05wI7KOMEjj2pe9+8od29OB+W3fGWVbTvFT1zrepsTFZ6xmrbWmQ5t7nCw8sr8RWrF5vM/IaBjrabYM62mbz7ODObYqBB625Ve67njmq9GvlrlU2Nlt5abHCiDttyYolVirlhuqQtKoi1CmOWJFA4oAR4H777iVcNh901F2ImwEpNyyGnJIDuMunZ8GQF9eOz+NnH+LMGnFhqrW6wGcC+aK2YxiUgKWuI/LS2g4dtIHeThsdGbLB/l4blZE4oFDrue3brPtou81OTVi1+o7jyIblYeYq9GTgsr+jzXY+87Q9s+1p5TNmrS2tdtZFr7BzX/Fq23jO+bZi/SaramxSeQWyquo7VZhBXt8oRdmSgb3PbrPHpTgevOM7dvfN19pDt37THpMLvvWHP7Cuox1WVF4hvmu1M+TxXvTaK+3C173Jtrz8Mrvk9VfZsOr53eu+bkVl+W548o4xmOatFEaN9v997lsVAGk4n27as/mMu6SJILjrR7o4BDWCvLe9Y95dR8gb6uvkttZYtb+4v8iKpKl2bd9uO370sFuj8177Bquoa1C2s76lbu/OnTalGGZaVprVZC1LWo29tKVlFVZfUycJJiYyESnfdoiwNXU1wgYxqCxUiknzpIn3PrPV2uQmbT73POvoOOpTIq3LV8sriDR0GvQIbfXXveqPejz740etW89s3HKOVTe1KMN8XxjDwEt1TY3iqT1SWkXuISxSODHBbIDc83XnnmM1lTWq149sdmJExJm1mppKdVSbYqwaa1m+0qql8FAS7cp/2YqVVpRfKCMbadxMiNqiRnltaRvTXrjbhCMwKpChsGJAiBEEN2A6T0H0O/p0miif6PU7UrYpl/+nBfE6BwQS2xrvynR6dRlsIuVNn7G4iYHHtkNt6tcOhV6DEq4eG5VQ90s579z2pO2WoKLYuw4fFN8e8uPI8iWI1bVV1tLaYqWlJXa0s9Oefe456+7q8tCRd9Sfcc65tll41rkX2IYt50rQlltOYZFNMkgruSoUXyLQeXIBR4d6befjj9n937nFbrtO7rbc7qcfeci6Dh2wksICKxOPcnRYnrzTdeecZ69681vsdW99m51/yaW2Ufk3ymjkFhZHygJOlVe85swtUiQr7K4br7dtDz9qS1av8pOFs0kVxd/ZAF2zaavPWN8HIc+Iyd/2zlhMfnCPLWppljVXTC6iMPDDAYk/vvO7cjl2WGVTk51z6eUeo/sgh5jrGcXjRYofmYvr7OyyyqpKX5iwbMVqf+Ehg3NY3Hwx+47tWyW4y6xcAsTCBYmAdzAH9+94/FHrlau15YILbf8ulVVdbS1LV+pRNHiMAkrPgIbPJ0sw5Izb1ocf9HeZrZeC4FBJX0EnAeNonHK5//t27fY3ovQPDEnIl/obTNvEHBtF8MqqamuXm9XbedQmx0ZsVN7IInkjQ3Krl8rql5ZVy9UqtR8/dL/VS+Cr6hvTTByH6Br1nBOjRqvrONWUqUME+GRAE7PxhKCb5MhBlXhE0eug5q17qF/8dxq5rnpGnzHUf3Hkolsxoaf3Ml2l6CagCob70NuRinMrYlHygUeYi8ZAQIbp2QkJ1KQN9HR7jLxPrnV3xxGFXN3uCY70diuO3WdPS3E/++Sj9tSjP7DHHrzPDoonpiZGraSi3I8A33jmZlu5fr0VSsCGZc27OtttiCXTJaVWpz5atmKVvLFNdtbZ59uWc19mq9afaZX1LRLoclWswKvJAB3HcO9/5gkJ3AP24wfvsXtvvcnuuvmb9vB3b7Gt999lvQf2WlVFqcLURiuUhzqpdjYuW2nrlO85r7ncLn79W+z8S19nK+RFVtQ0qMHy1JhrTfWfD9JKVphvL9JXOzYpK15mxQWlUlZbFbaZLZbx4MUJvhszIiCPHgfR1dR98goYgyQhz7nuplvSOT758D22+YwNtmnDWmtubvK3ovS1t9ldX7/ajuzdYWdfdpm9/MpftYLico9JpibG7IG7v2clsiwI9+OPPmYbztiojpyz86TNiisUX2P1RNQCWdZbb7rWLnrN66yuYbGYAEZQo2anfWT9NpXR3zdg7/rgh+3bN1xnazZutM0XvFJEI9aPazUYS0STm50nN39qfNC+/um/sb6uTnvLB3/LpxyKjhXKLeqzQcXora2t9v3bvqNyZuzZbdvszb/6q9bV0WVP/fgR+5X3/obVylt48v7v2T03fsOKlTvWPq+wxDa//OVW2dBsm86+2HfRfesrn5OnMmRXveM9VlZTHw2IpcD7TlRk8Id2cShCNvFPDkF4Tg+iOnDKKieAhrAg3bVp8MUgYAbwdKr8UG+S6cMFXoDi9BALp8GVltqvfI7N8SILBr5kfeXN9XR0yl3usH4EdqTPZiYn3IoymMlKryk9ynjHYE+/BFpp1Oecld+ybKktXbXSmpoVIvHKa1liWQvrkOE4dOiwdfX0evmV5WXW0NBgDS2LpHQb/UWWbGXmrH3WRkjnqCWqZL7qSgypUHFanmafvLPdz2639j0HrKutzYaH+61U7jvbnhGKoqJiW75ypY3LMnfgPUxMWoXqvGrjGbZ645mq3wrxc4VNSUk5/RhoUzlhUZf+ucLzz4hyEmD1g+jEOwR2PL3VnnjkYWs/dEiGbrm94vIrbMW6jbyNQA9EnuG8dU6GU7nP9mzOXvzh1kOpq6rJiYS8RcSurq6wrQ/daz/89rdtUC7Tmz7wm7bh7JfZjIiNS9N9uM2eeOwRCeGUXXDhBXbnHXfYkmWtViU3fd3mc+SGl7gg5+YW2Xhfjz1w1+32qiuutPKqehd+7hWKEFNyzW744r/I6uXbL73z1+ym679u5118sa3efL5qlbIQAUTIuZSQ58rLGBnqtms+/Ukb7h+wt//OR6xl9UYrzimy7dufstwiuUfSkvfccqPtfOJRGxrotQteeak6v9QO7t9nb//Ab1tFU6uNDXTZDZ//ez+pdeW6Tbb96W1WXlbgI/Ov/uX3WI3iq255Odd99jN23steYedf/gbLUdloaP3ngkU9caPh/5N1RjK8MCGPA+X7KkC8LeJZppEcmM6R5VUdw+An6fyFEhzHpJiTZZXssx8eGvIXT3Bg55gYv0SCWqYQrjBn1nrbj9jeHTtlBXutRozfLGFj7GRsctImJDBMVY1LQEfHp+W1VcojW+pHa1XpeV46WVJa6t4H066dbUf9qC9WSpYrli0uK7WSkhLfDVglYS+QK81R3+JdVR9vBF9CDUgJE/WfUf3Y+NTf0yl+GLR+Bt8Umw90dbjr7zpJfUQdlsvizulCb2+vPAi5/+KbUtVnxZo1Err1tmjpChmsOvWvYnIV6kdji47+WmfGgFyBeyc7/QCOZSIa44Uix6YnZETabZs80x1PP21DXd0yYkokebny7W+3zS97pc3kFmJzpDgZmZ+JG/4F4fkI+UNxIb/2ppvTT2774fftjDPW24aNa23RoiYrkxv9ras/b23bd1p5TZO94f2/bvUSGpa5lkk4H7/3Dms/fMRaVqyxpcuW2Q/uv1cCXG1r1m+yVmm+Y6k4tKCg2I7s3G47FXdfeNkb5a6U+mIXrF5eca4NS7Ne+4XPusbcfP7F9r1bbrBLXvdaW7rhTNEGTafujDUQbc0ceVF+jmKyfXbtv3zGX4rwnt/7I2tYudZypobtui//m60/8xzbeM7ZduvV/2pHdjxNcGCzcqc4Zqpx2Wp7+wc/4tN1qqDdd8s19ug9d9nZZ55l+3bvsWkxfM3iRsuX+3fFm95mNUuW2v03XW9P3XOPVTe3KCxosEIxY3V9tVXU1Yoh62WpKuTlFPtUGCv7goD5MdMSKtfw+s54RASRzocLaZP/oJ0wpQNWInwN31MJxfhMmZAUz4Z9z76GnesSNHYRDiks6ZcF7Olql3vcZeMjg7K2IzYxMuqhydTYqPTUtIqPrLS78y4RuPXkjbWWMZSH4oqBqSlVY0KKgKVKlbWN1rJkmVXJsiqGcyUnE2rTekY8baUlBbK0ZVYkz4hXWGPJyyvrXGFQjo+OKyc22rD228MPaCGkHewUnNW9cRkYDthsO3zAOuVZDvX3K6zql4UcsiIJXYH4qbqu3lrFm42tiyVAx6yrvd3DAV7lxRRSfmmhNS9d4oLcrDrXNbf6ABm8nMtKNJUXB6ls/3TrDBFAEWFaeTPjUaAG8n7+ASm65xRW7JJRYcHVnCx76/I1tvnc81XWOquVAnz4gXvt0du/Y8MDg3bF299jZ8pLnENZSNLxYlESC8HzMRr0FS8R+cHWg6krqva1N84L+VMPS8g3S8g3rLGVS1p9kOO2r3/RBts7bfWWc+3Kd7/XCsqr1AFmZRKwW6/9mmLhHnvFG97sq9gef/gHVlZVY+s2bbY6xcY+nywsKSq3xx+420YHFXO/8rUieJnlQFgxQmFpvh159hm7/otfsNe8/k0SnErXgpe/9ZfcynIkEC5mWBjiLKjy0X7FRXm266kf223XfNVd5fd+9I+tcdU6e+bhe+07//EVe9mrr7BN57/MbvjS52y4/aAEuto7uG3fXj+hdUL5MLBYXVnuiw8G+gbtmIQDAWXMYOOWLXa0rdMGlPY1v/IWW79+nd30xS9ax749LnNYQ+pB/xfk5DsTlypm5FAMjuLhdUtYR6wNc5ecODM8PKo2SKAkLR7jS0FUV1bLE+m3dik7woColWSL+Yo62S0zMqf8cJGJ+SnXGcAlEEHNsWa5sc1NTf4b15M3uU7IMo9LoFnJx+AiigZ64tL7CD4Ml1fg8TP1LlX/lJZXWnFtneLMGquQ9a3EAktg2XdQXCzBlVATD6PQeBEFe/dRUNSH2kMX3GgEFsHlAA/uT02Oed3ZH82LJlmfwIg0fdwrZdTXxR6IcTG/BHxGykqCpMfd6vF8kYRPHzal/3JVF5Yxs+2bNlTXNdiSFSts2arVVi9PlLP7EGTO+JlRhaK+wjWWCLubrW+g01lfuAMtBfiZ0NXfFCOacw4Bex52PP6Y7dm1Ux5Ov1v11SrrjHPPtZbl8gBUPi+Sok6854xw48iOZ+3H999jHQf3q+2jNiaP4EJ5gpdcfpW8FAWIGLuoyAw4VcEO9QUiPoveafDo9iOpq0pz7Y03pXN78pH73JJvlJCvUdzwyF3fs20P3qmYZtJe9vqr7LzXXaF4U2TOL1KD99u3r7nalhJfXPkmMehR2//c04pj6m3jWWdbidw0Xy8sSS4tLbc7bviG1dZU2IbzLrZctL40Ita4sCTPnvz+vXbnjd+0d/7Gh2z//sPW191hb3jb26Shaz3Wg0lcs+s78a6/fEFtKy4psh/eebs9dNvNznDv++if+MDYnTd+TV7Gd229FNP68y6Ru/5NG5clM7nYeSp7ZmrcT7VZf865VlNfLyaZVCfstZ1PbbXRgSF/9zq77yS3lufMK+LJ52KnW6lCD8wUrMxcN4JC3RhBpV84gdQ1gOoXuWMwEJdgTmJGibCSOM/rCzQiPbQgHzrNhULXsCD+W0Lk53fJJebFknlyYYsVs5bJzcT1LS5B6CSA8iyYEWG6MFfxZoH6ibfGMEXJ2W641H6KLYKpcmdUad7L5cpYbqNqELG67qFoqKdbMeqo9sBPc6ooy5mx1FxnazLTjsz/87KNPrnMA4rHZ6YmZIGHfcqIQTbeTsPpP7WNdS7c7IFvlBIpEF3GZKnxQqLXZElxKt9RKSif9lK/8nYeVk82NTVbs4SpSYqsqrbBSiprfOGVn0EuxecCq77jgBJ/j50u8Lps/uiHfF13xUubcuX16L6++XoKrDPTcxw9xWg8lnmvYni8hhzVa6lc/XVnbbFGn3Fp8gE+zuan3qy4g0B4UO17d9vTjz5ge/fsUrtGrKy40OpbWmzdBRfamg1nKQSulbte4OtJqBPKLMmSn6qQA96X8k7hFR6L3PWYJf/GDfNCvvWRe23zpg22cfM6a6qrtPu/eb21SXCnxCy//Ju/ZUvXrHMisiT1qQfvsLtuuc4uft2b7eWv/2Xb/vgj1tt5yIqrau3M8y50DY9m8feTS6huvOZrtumc8225rDwj5vlsU1Pb8hXI3P61r9hzj2+1d/zuh+3xBx8UA1fYy97yFivPlzvlmjdqSFrLMtCjDquoqLI7v3mNPXX/HVbZ3Gjv/vDv2uTolN397W+J2M+ygsSmVM6s6nDBpa+zl19xhc91TyubieEh6z/abrueeML273jO5uQWlioGXLVxk+/2KZIQjcryPfvMc7b72WetVNWtEUMx/8/hlOyUYwCJGpXLXSyUpSuSwKHQmBKpkbIrUSiAsitnNNWte6HlSFjnmFZEWfGwEIGCAWmet1F0c6WWI+GR8PkpOeKjaPRVTIwLJPCRW/8CfVKfUYb6Fy5EGN3He/IU7g35DiwpELbi5rAbSukn5ckgjLRzVAzPmoIpPAG5+aNinonU4Ru8lnpGNJtji6cslu+Tn5Edk0fFIhGvIyvBlH9lTZ2sfzSlNav21zc1eBwcmLO2oc4a5GbXS3jKK2t9wNYVl5QZtMC78ffdqf4+q6L6x4EY2xvtbY4+Rc7IQuo5yOQbo1QvzkeYJoaX63x41271/U7rVnw+omsl8mBWrV2n+Hy13PkmGawat+QoQza2sEmLsEaZqP0j1iHL/txT4p/dO21UXlqO2uJHjuUfs9e97Z3yIi8SfxfJxcdXwNuJaJ8JKBr69flBJNCMB0UrJ90o6HeIyX/w1AmE/CkJ+ZkS8rO2bLK5sSF76KabbKi3zcoUg77ztz5ipUwRqJp5yvgmxblHjxy0d3zoo3JVVtmDd94qt3BIccgmW7xilWt7NDKx2Ki0+zev/pJd8Za3WtPKdc5M+SJc9DbHafvqP/6dzYyO28vffJU9cMutcovPsAt/+S0icKkriuNADSxUx86MDdst/3G1HXxuux+11NC6xM57xas8VBhTfu2H2lwYGxcvssaWRtVnRu73URsbmrIlsgjNS1utrLbSjonxWNgzJ+ZlCq19z3575vHHreNIp2SqQM832lnnn2eNSxf5CTMdcjEPHz4s4S2xZYrzWAI8OThqe57b4XPyLL6YliVjOyKjtzAyp96wOouyysXUvHud335Cqe4rPnBryOEWdBxtLC4sU6hT4nE+e51REtEKK9VXStTfUsJyWDwKd7eJadXhLvxqjysL3Ps5zxOXc1LI6rkpTuHRJ648A585oo3bNfWZOk/56CsbcvQTC8uLLLgdva5Hlhw31lFlqx6u4KTMsFTVEuo6rG1To7yOYnkXEmjVqFThTJEMBoN7cHvk6YnEElymYEkTAIvLAK9SqTxW+okPKBuXh/t6EEZ3pShFQtsZL2BFGuMNjNF0tHXYwf37rVPKfFy8wuhdozw3lHjzchY3VVtxZYV7CvTFrOrBOBKeTp6U1SwhnZTbkcMHbe/O56y3p0cKcdpK5GE0VlfYUF+Xr6ngiG6R2Z8vVOjFuvfzX3eZlYkWeGV4Cd5Q3feGp+qfBjTuKYALtj6hm59eQ1+r3Z634IRCfs03b0yX9tSj37fNisnPOWOjde59xp669y53pba8+jK75I2/YvnFFT4a3n9wn331s/8gd/gse80vvcs7/VG5xwN9fXbpVW8W4Wpda5ExFvGZh+61R+5/wK56+3usQUKRi28rxssrzLODB/bafbd9x5aLKdqkGQ/s3m2r12+0N73/A7KIcm3IRJVnB9u4GJITNXq6e6ypucEqy0vlVm2z57ZuVZ6ziuk6RexjtmTVKrvgVa+y1vUbFPNXymLm2PTYhB/m2H7wkAR0j7TrpFXXqpNLiuWeHZWQSvCXrvLBmaq6OiurqfatqyiiaZU7Klc02syw1V9DQ2xJ35WW8KLFY7LuCsFUdpliwGUrV0qJrPT5UF4CwXlxzOPj2hYVl8utFmOJUfq6j9pBBoe6u/wtGOy9x10lNvYTbdX0SEij46M4wRYLC7jM0an6Tvn5WHvRimd9e6/u5+ZFW1MlidGnFIHESXTHdWd9fIHcTgmh6lleXmvlUlZlsma8LoqYO1fWl/5jhJu0eaoTA12el/KZkmLCNvmGEDGXGMERL8TDHfUJv13hq79hSm9UYEohLO8uNHX353WB5/E4SK6yGM7j7D8/JHNkQIp72PplOXs6u9TnPS7AeCXlErA6ufSLFi+18toq8aHCmSIUDAeLUBXRRmGXr+VG8Y6NShmMWn9Xux0+eMAOqV8n9JuNSnWty2yxDEGFlPFQb48dEV92HDog971b1aOtvPMt10rluZ5x4cvszLPPtfpGGRK1QVVV/WmflKOKYjAMaSBkQ+ij5vt/zwugIXmFVZPZEN0/iZBvlZCfuXmjnbFhlT1+123Wu3+Xu29veu8HbNU5F0uLy/USU9x53dfsiUfut7e85/22+qyLbESW+q4bFXPL3brosistV4zC1lF/EYIsxFf/+W99MOqN7/iAlUu7TdOZIlS5rj18z10+StpxaI+17dulis7I/ZJWLq0SAys0UO1e/trLbPN551lZVb0EicMmxdBigOCOFSg/Rq8npMEHOjp8RdS+556x/s4OJ0rtokW+0mnlho1W1cCihko9KGZHgeo+yqOn64gstDp6317rPnLEl0lyCAULIMoUOy5euUpu3FpZqGYrkjvJYBTjE9PDkzYyOCSNvscO7t1hRw7ul7LrVeWmbdGiVrdyo2ImXERWqJWX6dnqBqtpbPARYawbjDzQ2+cveMDqlinvMpVRUhFtzpkcGbU+KYlhfXIaCvPILOKpJI0UXYlc29KyKimPUsuRIHocACdhXpQfPCm5Ed34gkrQnzOhUEwHGSVTEWPqOa7zn6JUZxzGEnB3eYiRAiQRwSFcmGReXsLDeMHU1CRPujCzCCiadmKNtywjHgc3ZYGm5LFMyGsiPTEw89SEPqOiY59i4DFOCFK/sKS6knfUVVVZRRX0KPcBwRIG/Th4JGUh4TWmMQkXUL7T8lbGCMek9Hu7OnyhE+MFQ+rTCYUftLhYeS1atNiWy6pXNS7Wc9PWRf/v36u+6LaZISkORvdpj/qnRH1CvQllqloW2yWXX2krNm+So1cgT0x0dSs9D4G+cXCljLYRMBPBE9lpsoE0Hq6IHvB4cNPdg8mCuJA/FBfyr19/Q7qcpx+9z7acdYbVVxTbE/febrMDvVbZ1GJv/LX3W/2KNU5UBPq6f/usVVWW2FXv+v/U4EghPHTHt+zVb/4lW7flXJsjlhJ1yhDiu263u2+9xs666BK7/JffLy1UJHe517pktbc++ogdObBPjJsj61FtIz7ybHbhK19pKzZsthppZRkjuUW9tnP7s7bj6ed8kKR1+WKFBCskKI0uJIW5crdEZxzOaZZGirkLVdcCKSWsDMtu6eidT2+VO73b31HOPCijm7WNTbZ81WpbtHS5rDCLMMrksUR75Y8pTiUEgWlGBwasQy76YTEBa6MHFNMxksm0T4PqUS+GaVLnV9TU+qguFh13Flnj7S59rOQ6cthf4kBenEnHK5NHRgdtfHLcexthwRL7CwfUobjYMBadmh54I7ZngE3MJbuktkSn26DgUH7ErgiZHzOlNDlYXlnyHMZG9DyH7/uBjwzMKS8sNK+OIvbEGjKwSR30UMRhKe5A+WDB3KJKmBhrKVUbJ1Q/0qJAeG5CtOUQD87dZ0ELC2Fw44slmNG4BO59vsqLBi2x+FhwmHNGAoAQ8V76EQk99EFYR8S0o+INwiD2GJCGF3TMypOgf3lnHd4OFS7APVY9qDZX8EpqFTYUqA54HjPjs54PRzNxHBjP4Z3iAjMCz8tCqmsbbO3ms2zNmZu9rIfuvMMO79mtjuQMwmN2+dvea+vOv5hAXyWq/R5CuApLQ1zm6b840D8ILZAkrIArhFQan37V74XShs8g5A8+ecCvAZlC/th9dt5Zm6zn4B7rPrDDjk2M2totZ9sV73iPSaVamTrkyXvutgdu/Y5deOXr7dzXXW5TQ6N28xc/70cvv+vDv2uLVi6zUYgxPi2Xf6/defO1/uoklsdOKp5htPTlV15hZ557vjR0jc2JuaZm5eKJgXBlmC9F28H4uNc97UesTULFAo0KKYKmlhZrbKqVli92AetTmoP79ll7e6c6O7KCuE0cTxVZSrmejDYrNMBwE1/S/T7ni2ZUmZxYMzncp7LabN+uPRLEoz4yPCEXuU4Wd+XatbZ42TKFD5VO6MKicl+4wZp7gMUYQ3IjWS/P+e+9vV0+Qtvf2yshnXSrW6X4b0LMyBgBMUhtTY0rB5SBn10vl2VOrj2LSYZlRdi3P9Y/7INa42LKPrn0CDLWyg/bTP3hLfkAGuZawDVsMVo9h3OLsiA9WHcC4HkABvPVWCge0YoyKtV+Bq6Yh2VLJjFob/+A+iFH9G7R9SEXVM9C5WABsVgoHFxgXyaN6y9eIFxg7wOHZMzqeaer0jNCPSIacc4fi1oGBwe9Lhz2gJLKZYyiQMpC3xmYYwCvtLbMauprfLCzqqrOy52ZPuZv8+lSn7LwaViWHL3lz4l3WHDD6kYs8Rq52ivlpZWXlEuZjNj+XbsVuj5oHQd2+5QqDWJwr0pG56wLLvY58AJ5UXO+xVSN9Zg6k9bZgp0N9E+AILy0k+/wJbBQHvF7eGHAvCUfsQe3xoT8P677Zjr1s48/aK31FXZ011bLnxrzAYNLrvolO/eVr5XWV3yp2Oc/FIuzeeD9H/2ItPi43f71r1vv0UNuEVQ9t274hvxi+qxeVvKiSy91t6hIbteYBKG/q9f279kr3Of80CJvoXVJq9U1NFiVmJ/BGk5QZaUTpIBt89SSfFlpj6/F6ONyu4YGFJtJGHj5Iue4LV+5wioVQ7WpU1nowaILBBElwzHSDH4Rl01JAUHMmuoahRgNkbApjGDwyGNQuYKFJUU+XXVMjMAGiUkpvJERhRVtbfJCOrxW1RJcfFziZNrPFtxy3scub0B+s0/BEbMT5+JeIjAMsk1wqOSELNGkQhNibaaZZOlZZTYmBsc1h9ERaE4EYVyguKxYTFxjlbIyFTXsLahICYwsMIbXGFiTElG7RyUYQ7zrTZ3NXDmWlSOQfEBPcW2urB+xPgLpJ6PAHAovYFSYB6vNFFFuQanz7qT6DC+Ce9UKXVj0gwXGja5UTNohL6nz6GF/DgHz2Fv0TQ/QyeIxMMjW40LRl2m/MllWFBwDkGUKYZgCJC1uPekK2GrMm0pY3C1azzIoKppMKB4fkZIZUBsZ5+AFlaOjuOC5VqZQEuXZ3LzIWlqbLacIYZ+yQQl4+5FD8gj7rba2ya07/YBXdejgIZvo61I4NWZj8rgIh1iiXS8jsWrjZluyZo1V1yjEg//VvqlcpupUL0mNL2kVAydvWEqGuEAHi45Rw3NEAbHeI6TJhkSh93pE17kfhPyBp/b7NSBDyLc9eq+Ndh20sqkhqy0tcldv/bkXqDPrbJ8EkvW/orI3cEqxNq5dkXeoKuuMFg26SD6jUUqEU8zE57QYGne/oEidKqFatn69LyVsVIdUsD9dDcNa93V1W3dbu3UcPSqXbcTdvBoxFm9HrZEgwlilQrS6ONNjNx8Z5XAACQNuJCueGIDTfxLoYRvsH5Sn0emLLvr7eyVkoy5APF8iJVAjYa2sq/ZpngkxzLiYaGaU95zJqirGI+6cUkfQElbvVUiL18lLQEHU6lnW0M/62kXVQ0w1LKXAoRVTk7ygUTQqLpLSkJDj3ikZMWT0KqApeTEsvuGMr+gFj8FCYfXyJNg8h3tdKsvne9DVRpb1suPP55VFN3d3Rd9RMSmvqWKQEreZUGBSipiVYwhfkZRnAeGNYnjaCm15i0yhLCNeEYyGuUM486W8ZpQvSsSXu8pTwO2W1LiAYN3pawbeaBO97YNK+oHSAInl8dAi5qQ/YETC8hmfhhtXHX36TX00K9eZXXtsZMHKFjMSr3ri8qMg2SaKl4fhCbMF4wim6NDvPEMo1KYYvMunt/AIpNnEm1EYES0yYmwBdmU8QSGG6Mfx302r19pFr1KIuHajFZVV27SEl8U6IoS759Sd7nXHCHr7J3wuF1+Gxxf6nASC4KJY+Q66Qk0hAs8n17HkcUsfIKJjFnj1ouvcTxTyr117ffrJbY/eY6uXLrYqWaCxwV4b6Ou2qYFRW7/lTNt47tlWu6jFSmqrTBRXX8sajE3azMi4dR1ut8OKdXs6j/jBh5y4yoIT4ufCnDJbe+YWW33eFqtb3OwLYQa7B+zw7j3WfnCv7+seUJzPeWy48pzVVr+o2ZqWLbGmRUskfM3SrDU+b0rHMEgzKY2O1cMl5sAKBlNK5PKWSCDKyst81VmxT+mUy1JUudVwosJ8au1MbpELmvO02k1cljs7qTgvGgTC7ewW4/T1dtjIYJ8PzBGHilxu0diFR55Y7fLKaCSaGJT12B5TKj1u5pCQhTYoCA6QZNqDs705McRdVSkYBI018mOcJDs6ZjOy8EBDc7NPnRE3+3ppWRi3abRByOGU1BUrPTai+kkpoTiiMlKIkMEsCKV4LF9MwBJYVmSpKT4GgJj6WIB6y08lUULaxtgEA4/OHDAehxrqM1JOk2mFgDHLVUzKSbbR6jYYlTyl05SvLvJYVKAA74x9C14/ucJ4FHxHALFoTH3xwkzO+vdDPFRnby8WTziTwzUJrsog9nZDIsuKoqOuLEfGUje0LrWaRYvUlgo7Jh7dvW279fb0WmFtpY+arznjDFu8YrUfInFMioN6KWOv46lAosCdAOA9FBj8hwAHgQ6Q8V1pGN+AvoQotJ3nATU5DUnlkxaFPsToenwxzFdjQr790e/bpk0bbMOGtdba3CTXVy4U7hKDG+OT1nn4kIR5r3W3d0sLT1pxVYVi8CXW2Nria3RZyICr5YJEh4gZpsf7pWm77OiBAz7IxvJNVgJB1Lr6JrlVKxRPNcpqyXqVFVqNrKSCQd+lxFLAvp42Xx88LMGmzFkJ5zHcOTE/Uz41DHTJRaupb/bFFIyCov2xiBGPwXCMAsstlvDi4uG+jY1Fr0vCUhVKaHGxC2VxGRCiIyIBlBXhnoQN9KkLuNdNklBExarhriPECDjuMR5JWDgyKm8EQYRByRc3uFjuKXm7csBSYi9k6EtVfhnW1mPXQln3IuV/zK3yAOMauoYCO9p+1OdssYTeCJidgS7d51naC/3d+1AMrf/caylS+QwCjgwMOiMxEBYESDrDR7xxVcfwAuQW0/WVKm9Yrj9qACFkkNTrJ+tapnuMelMey2eHcaEVR3N6L/PLxMSRAEcAo+HY+tyx6hIpAN2Va86CnzksLx4YbVLf+eEgqecAmFyX+KZ8Z6xGPEcbOe+cPmHF7nSOvEXRuLKi1paKt1afsdFaVi61AhmPXNEoR+TAyyMb6QaHKM9MCIIFuKI8TfCQSO2Bd+J5nkxJcD88G0bi/emEx0JeQciRlQczhPwb16Uf2/7YfXbGpnW+dr2lqdGnKjh1VbXz+9Fiffg80jLunol5YO6R4X5ra5cgHz5sQ70DPhbB+9JqG5qtrqlJ8XatlUkpMOfK+6Cke11APEZlrlLWvPPwAT8AAKUA00zKdc4/VmiNi1ts0arlVi9lUs6USmFVFDOKuUfEkOwk6us4YgOKDRFkYrbxoREbGZPLrPgXi5evMhn8ITZkKSeEQ9AY/a2S+89BGEXS+jAuU1S+4ARrK++A+NPdZ5XH2XCTo9HrlhhkIwZmyoeTaLCiHj6IRh4u5OJ+yl0VQyJYA929CluUTpyGK+s0pYNgIt4YI28BgZNNFJ31W/RljTvTVzAIwoQV4I8+ia4R90pgxMA+yCWlwUAeCiX6LVrLUkmSvDwVJlSZ4nDGTPjjyC3agOLFG+I71lo+r7/tlaO5Nm/erHul9twz29R2CZWygCs8plcbsEDEhtTRF38I1Lte/8A/CCmze5FQqU1yA7hDOpCjwZYsW+b0bzt4xAcboY04RVlQDopL+amN1Q0tUjB1Vt/YbK0K+1qWL/WxD9pOebjnnDPoRXt5KcD1iIObx/kEJxO+hSAIMXm4coMWon8ckvJPuubV8i/RfTxn+p48+R0vi4HY8N3ddYT8qdgutH+PCfkzQcjXp4RcHU6MC5BpyDh8xsHjcP1REWZE+WN5I9NQrOJiMQd7h9ne19HZ7u4sjE78RYxbWVPto+G45hWVNbIUpT7oMnuMuG3Sdwrhyg709lrbkf3W3d0pN19CIw8DgnBWlwJ1PVfihznWNzcqnypfVMJgHXE7saaqJ07D9VOdpERGBoZ8dxD7i12xILiDssJygRm4q6iuEqMygCPBFEO78IkliSknVB/WghfLquXL7WPgjYEfhKaqqlqKSPGv2sH2yeJSKUxZ6jylPYbrLWakb73DRIc85lqxMPqOwHCd879xofmuyvu9PLZ4STH6QBrxrD5RsjPyGphOY/EN024otqlpjnkWAyDQ4haWsPpyY/UV330sQJ5KHpZ0ZlzXmHKqlFzJs0DBiP7UE4UBs6JMGGNQRdxqYNmZDZiVouW4JS9f7jaDhyPq3+G+HhuSB0L4M6W6wjb5OdGAE94eHMy6baerkIGtvFx5JE53xknqfN84O90aF7d6nJ6julIP2TelV18ImTdBlDIsrsqK/YpBlpA7zKd0Wp8GBOELwg3NgszE80zKP+la3LvgfkgTWetI4EHdTWGULgj5AxlCfs216ey2/0hCvjHaoJIt5EAQ7vAJpK/BSPpKZt4wfecOA29818XovpAGRAKXIrgqxzWsOtsPJyZHfUEJq9vYz0ylceXYhM/acBZ+lEuomC6rlHfAZ0k5AzTyOtRfaD3mURnYGmGBjCw9o83EezATh/4x0OQWUp3hI8Ipje5CLEIy3UU+kit3LXH/seZsqJiaHnfXljKYTWBpKuvTWOHFmzBxJVEKLAZByBBa3jZKB3Fslb80gjbTUdBFn7PQQjShDtDP6ao0kA5QtfVbz8uKcRooz3oeXNYnW0YZLHKhd8EW8yO1SkHH+15tWcqe3k7Rqtjn+dm8MiDFi8A3SMEyos9oNX1FmwuVuW8BFTK/zbJaZhx8vl208M0whB0oMV6PpTCJEqdRyIxhiBYIOAdtMt8NraA1Qty4aHF08IO8PBb+FObjMdEXUkJqqw+UqXw8GxFWuQIoFzwASoF+qT7z35mQcCmClCUPQuOA2/kCgLwQ7qAMvT/i+SdA0v34tbQlF4Tr4RPeCMKuq6LDfGMTLfnVMSF/Fku+cZ1tjFnyHFzBFKQFOvUJpAXVuzeBsrEKBIg/nwTp+2qUu4NqUGRJiGtolgRHDI9SoH9gbkaUR4YVE8q1hKlYEDAygqsuQugh8uR1TSgCGLa8vNTdO3ZsFSosYSDM14bjHusTJmb6irXqbEsdIc6Wa06ZHPJHTOrLQuUmk9byi5z5fcZBn8TbkkYxa6R9YQKsK/E7WyiJnWBgj4edoSNGox9hUCiAKy41GVE21QaUEcLLwIz+9w72tdZSXCx08VdSwWyyuHPSeWqQdzxzyyhAlNS8chWq/ImJUdUrWilGrI7SwqNBKTKCPTrGaP24ro3btLwNlAh5oiR9OkxKlrP0KhX2MNvANTwGFJISpbmCdqZaGX0XUheEIwKEI/VVcDJBWQjiPEY5LwVQPwSN+tMO78dYuUmQ2CbX4NkwX+e4kMe/A16anqcelM1lhPz+bYf9PpBz9de/kS7h2R/db5tlydevWy0hb3BXmu1+2ZDUECwzGH2PETihzcnPZ15DiFldBcNCwPh9olYAYQiVR0ZCinSDJBA50gI8G9WPNBIMXgObYjSowh+7sGR+3fLigrIWgAEvRpN9ME3I78g1jpZjIqAIhe/tnpuUQooGSiK3Xpf06fUGdSGyrEBkgRmNjoBapb6TlDy8EUpFFfVfJBTQk85HMZB3+oFIcFNluQIQFqjNrGRraGhS06Jn8uSe1zY2ehmEMmxZLZZ35Lu+GMlHkepZz88VgjAqyOs0x3iCwhU8nDTDed0zY0+xm2pPXTOBKbVwlafIwa21IC3s5Jsq81QgzhsvlUDHgXa7cKfonASBNieCcJ+aKxf/zrVwnZBJV/x7gMQ8dSnMkwOERawh+OGzR1NXdP8rMSF/TkKOJd+wDkueEvKYJQ8wz5xxmL8WhJ1LSURIM7Qg3T+pLxEzR1MNuNTesKzGyVH1vLnqgi70hQlZQI5xtydAJIICntVXfqXrzEUeBLjnSbGY3I+EjxH7qA2RVeMi1t3XdztEGURNUkp9xjsodZnH/VO5Z9wHIsadpxSDWw6pC7QhCB8EoKP586WnXNMtdw6kZX1aRo/DTK4kdAP6kqVnoWeiXV7xEoF5gQk0czpD8Bhk/ZyHrDYBSWmDkNLveDzQ2gcMU9cTmTsGJ7v/YkGoH3WjjpQbVzBxyKhTQvUy70d05tr89eMf8nsJeQUhp37BXY9bcmrK046ZhURABtkY0mWm5XtA564oX1kPEGEL6NfTGD3CHDPuLBA6eE43/E90jOOs7mHNxZpKLdZNEHCArPEkstEPSQCdqxFCfXpqf0IfKaQE9wQIDxgRJwbCWksRyZVnkYi794wgKyaenGJl2aSIrVhcSEw+OzsprY/VD7/lCYC47KnP6Rl5CKSLIdemZ8ZtKoUzs6QRklY4qzwpy1HXp+RJTFOuU4bpPJ6fUAiqeufNKLTQ9QJZn3yFPqpu9G4tFFRkMQI9Uj2XQmxxhMd8HCGyzSwCieMJ/5zWmZgEgZfoB6Yu6f8gUD6mQZqAqbRxfKmB8QF4k5KYxgyGK0nAQ53g84C6sAAysDqPupDCeZjPMxkTgespTA1dRAhhgZApmATx+yfDAEnXgBm5PS7cohedC6TTpuqzEMTzDQjxA74koDJAcg8j4SrMB6uwrrQJBg11eckgVY+A1MXDCJUf5vu9bp40li6F4fcp4UsA8T4KdQr05LorewkUg5i+xfYlqkcc0rQREEa4Z6G6INzBU/N+T6U7FYzDQtdOjqkHsiDcjwO/AmZYclyQoEHDQ/MFzCOaIaC/2gdrHSV3mE+L682oMtaPmBBLGLnjxA5OQJXpc9Byl3EnPT5JWf/kPDMxCcg/YEgXGCow1UsJCBcMSrlMtZ2MnmC8fkmYBPF7lAH4YhjRlDxfaojXLxuB7DZmY7yPkiCkg5YIGWkxCAifl6M0z7c3T1Y/gHKgJ+lCP8brGtKlIfCrMG29YxCeIc4O8jCPeInH5xnkCgyypkTptHFMapP+S2P0bEAuMFjDaLGAhmKVAvjDpwHpggVMazG9gosblAqdBgZCpkHP4CqB7iamMO1uC+PX0/cTMOQTzyueT9IzLxRFeR+BBynX55ShQ0J58folYXbbyIPxAJ/K033K4FpI95PA7DrG0RfIKM2LgrRL+WHVo5WMuQqNpny1G/VIome8b5PqnFQ/6MkUJPkxO8A1T3eCvAImQRJfn678nAyS8g9tAjMsOUDTo9ggsgpoMirqMUlIo8+A8zB/LQl5HoURbfHMHIkFlEQVRdvNa03vWN1z5HsKdTON8etpDM+cCFPpMvJJSvciIY3DlWcPOAtzfA5dtEhKe0KMtY38fEedvjJ9524k7QlpflIY6vZSY1ZZ7j6r3T51qXvRQqXMPszo25PUmb7wJbvKlzCHz3jaE+aVwjS/Chn4AuH5hSBbPrIxDgtdi1/ne6iHfqQxw5ID4UEfpU1pIVwBH3CAQUUMkDT8Dun1wLx7IWR2l8xZBSXVacWsN2c6Rtdw3QPqwRTyPcJosItOE7EgmJD8A2YMaoRr/NE5sTrFMdwDkyDpGWChZ54PhPwAaAkCeEvQ+WRAHeiL4PqH/gDief9XA7xBj91FizAWshA9SQ8EWvKMz+QInZ7Q0pFE+u8E/Bb4Egz8qhvCwMfhNwKf4nXJVNwNT8uLsszGwIPxvo1fi2MQbL4H4FvA3OwH0tKegnCdTIAQbwamC8DvgFhgYlHuw4zBLY+XsxDOW/TM6wGSrvn8q8pw1PXgjqXrFO7F7gPhfhKQf/YzcQTC83E8GZAfLiNpoQ9z0+Tm11Gs5E0+KeS3u5EphuZaVPrPH2TTEnTaxOiexlTfBD5wYRV9+PQrCc8i2Cz24ZngqcbvB1QCcnAIvBbKCRCuJfHqyTAOSfdD2+P3s38HDJB9PSB+HrdTyP/HJwIDQQPifrPbyheM6DubGlg0ApNSmaAIwvNxiGvG4PIoUTrtPNKB8xgNXMxjhkeg9AGDNkRLhnXR8fsZZYY0fM9Cr2uK2JA3G0mTTRcwOx8wDuSHSxjuBdc9pGPaiGu4oVzHHffRcj0DhPL/s0Cahqn6Bwjtj2MSPXUj3eYMTOUZf57r8KFvINInsw3hU5n5AG94N3zo+7gFpSww4rmIt7L5LuA8b86Xn65HDMOAMvyelDZA/Fpoe/x+/NoJMSW/yi2NfnBlwFMFMkkqEC3JNSC7Q0N6MN5R6bqcEEKC4zFeDzagpDFWlk/JCBMeT3Vy6n7mrQjj7Uy6f5ro1oI8+RRyTQTzAaVg4bFIXAv3g4WJ5/OfBQMNX3Q6xvIM4NdTn6APtElpMqiGCoDm+i+j7+P1S+Kh+dxOhAkQux3K8bKfJ2Tw4PN4PtVMxwxLTiYnQoCCsNp84uqwTZOlkHxnvzXnbYXpm2wMWjdb8yZB/P7J8GRwqs/49WyMQ8L9uLI6GWY/S3keX4uWDMqRBovNunf3gvSb7bx8kiY8F/L7aWGox/PCOMSuJ+WfhPFnMpD74iescojH8YJYrsvbZdgvz3ZpDsEoLSlBZ+qxU+OHOJzsmRNdXwjizyRhkmBnpzkRujjH5DrRks9fiy5SGAQEwoAP90JFAgJozTCSni5UEL6DSQIvM7XgQES4B8ZhPt+Y654w6BGfm4ynDRgPIY6br18AwzPz9UjGANAJ2gAox6AUs2kJ8hR0d2WQyiOe508Dnw9k0xNMyjMJ9V/6eTCR7upitjBPT065C+5uuMrgHvv6eaNpQEm/H83FcVh+kEZ8QCyLVyKMBAxM8yttouwsTOLTjLbEIOlaHBZ6Jo5xSL42jxkDb+Em/6lNLrAwGA30wQxd51r2MwH4TVosEcybPdoZ7mcwciyfQMxwLY5xSLofx6T8Q97Z5S+E8TzjEPIB4mmCS53kWuMuMrfL97grfjJk+yVz4DzHgBEDcPF8A5LfTwLjZSbVN2AGXWI0dbql8kl6Lo7heSCb5r7IaCZaRw5vhv6KlxUwXOf5YKTgzThfhnTZ5cTz5HuAcC8bAyTdAwOEPLMx6ZmTYVKdM+5//stXp0ve+fiDvs101Ypl1tRY70f/OEMKqEDIKHwCZAJ4Qa7rMoHrpOF4HwSfrZjx55Mg6X78GuvPF4LTyT++J/lk5Sfmn7hpJ6IbzAQj0v44nKye2UB6aBnPM+TxfPM6XQj9DZysTLfAWSA2Tn07CZAsVlaA4FEi3AB1gB4B5vkxuZx4/QHnTQk8fRMM2YmA1oZsF0oHJN3n2kLPxe8pZerbPJzo2fh1whVewvHg9rbUFdX5c1/88rgIVZz6/Qv4BfwCfr5gfsnqL+AX8Av4eQSz/wckIaO9kpZlaAAAAABJRU5ErkJggg==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2" name="AutoShape 8" descr="data:image/png;base64,%20iVBORw0KGgoAAAANSUhEUgAAAPkAAAFaCAYAAAGrt8vyAAAAAXNSR0IArs4c6QAAAARnQU1BAACxjwv8YQUAAAAJcEhZcwAADsMAAA7DAcdvqGQAAP+lSURBVHhe7L0HmB3F0Tb6bs5JYZVXOQckJCEQQeScDCbYn41twDbGNpjkHDDGEZNNMI7kZIIx2WRQQjnnnHa12pzPnt2971s9fc7s0a4ksL/7P8+9f61KZ6ZjdVV1dXVPTw/+T0PSoqXLOgqSapCUlISUlBT7dQi0trcjJTkZqanpSOZvOzqQkuR+E6GdaQXKm4wku+/oaLPfpI4OXoOo3w60tbXZb01HgSNgcGGHVSDsSFblKUaMrpNFCcHiVEoX0NHBNEkdrNaBiLCKg1+0+0rbkMwiFKb7bdUilqDKVAGba61NSUtFEq9VuS8kXLnjkIhLRbS1nb/xtAKl9deWVuWmp7Hs1KCBjtuCZCuYCYRJqWl45bFHkKzKU8iVlHakpaUgIzWTBKaqNIal8ZeZiW0djM9IZyniAMUXpLHKiUZy+DqFDWMdVl/AUeMAU5CiNJN36epFbEK7uMbfNESjbGE7C0Ua60nHcw//DdvXrMa9P/gO/vzzH6Ni92awakPJPjm4a29l4azY3YtGcYwxrMN0isRYzQuXLO0YPSgXrdEook0VTJCJSHMr8ov7kHDHJs9OD7qLC4SFS8wpbfjrr25GVVkpfnT3nxBp60Ckvc3pEmUv8GLUr3D9jvpABIS9OzfjoVt/gVXz52LBGy8b5a5FbD2TeFw99yP8+uovMdzJ2eKlrB2puOL7v8CNd/4JTSwvNSUTaWxle5SKp7ICDoS5ERNBe2oy/vWHe3DceRdj8jEnYf2qtSZXKbdH3SenpuD1fzyGmx9+Ar+/5nK89uyjQFszbv/u1UjOIKulO0yjrhrpaOE1WR4otFVluhPSDf18vGhxR1bDemxctR4TjjkR/fr1QjTSgbT8AqSQeqVrpaanp0tm4gbtgLWY3UyKRDbf8b2rkZeRhStvud1aFZSNv/zuV/jKjd93NwE49qsbdmDN9ipHQPWqD1DcvxiTZp6E5kgjyrbtQGtjAwZPmMTErNRT60tOAFepS+cqcGJNz8pAS2Nj7F6ga9kA9fpVm0nA/IWLOg4fMwA1+8qR17MHObEKqZnZeP6eW5Gb3xt1tXvJUms7WpOycMzpp+LwY09Bdl4eS0tGGzlAladWp3eqSEBSyClaQ+ZVXJQc1W+KuiHjlm/ah6R5CxZ2TBpZjD2b1qJ3/yFIz8nE+uUrMeedt3D59d+1gkSxNxzGBVOKAFiWFLC1uRp//s2taN63C7n9BuLKH93GrhzBvp1b0XPAoKBbK4Mz2ZFIBGu2kgNzScAUEvDk/XdgxOTpGDx8NHoWFSIrvxBtrVFLLHD6G1Ss7qCf4F4tdRf+Xr+OaFXXHm3l/wpzFtVzasmGMtcNOeRg66qVGDSoBH379EV2TiGa6hpiPYHaxt/gWoxgOHlOVPOl3fplGIM6ZOxJoHQnSvFsXEnDJmVltFADmb9W3YzRf+24+OvfQZ++/cniFNTX1+C9F58EhUYK2dNZptXJVqTQ/issuYPdLkDatiAsQKUlwW2tbfjolRddfvGLceqi3rZY3cYSZujVt7cpINNgX2UNVsx+G6uXLbQ4axl/RX07u5BrARWqE7o0qt3nSU1LwxU//PV+cTH0BIiawl69sGrhPNGGgQP7Iy23EC3NTRaXxLGgLUKZknq7p9IJZS/8tUPaDHYK45qNH+xyra0WHsc4B4yAdv4nytLTs1C+d3eMuiEjxiBNRp4taW2L2nDq4iR7tQYcCTmyBdfCCFVdo6jSBXLgBSsNdCDMAcfNEAfACvqzUk9pW24+6ivrEKEepHMIdeGUNf+SWEIY1c9b29qRQVuQyhHUlyFkdajatcVdk8AOptO1uBkTAfMzJA2FPXsphxiEHI4PKxfNAxukSAtXYV1hazTCoV5s8GEC5XEcWLthg/1Sw8khhsuWEGIEqEJR19xcZxEqZNDoCejRvwRpHLuZLQhXxjhGWVAzOZTJlqdQ5gpLUpc0UKm6T8L0489kRdYBGUJgne3kRJwDBA0OtWVllkEhw0aMwJRZJ1JudKPIZAe+hQ5TmTeTblY4TANNhIrn7h2k0BAlBZbUQwpHTSOg3Wwk6U1qQW1diwUKcnr0wvBho00HXIsF7A0WHedCV5jO7qdflSWTK3/hw9ffDHTCgeJUNzngWCGW9B00IIimRJpaEGWGj//9PO/iJtmc10OCKBUzQp9SxAAzTzvFfsOgul03JKSwA+9ev9KuBTI46TnZJOC1IER+AX0dudmEKAeoRHDcixObZr2HBKvp/Pfog3cHaRy4bqiuwYu1G9ehx8AhFmEjHqG1pRk9e/a1eIW51kTtXs6lfsMYrjwWbnrhKv3S169BW+BnWpxEoJYKti1bgKEjR9q1yG1ra2VHSsJpl32RBqaV1IZbrIq6QgemtNZq1xAPmmmlyWwzXEqvuo0Dgk30A1PSMwLKacfZ/SKRFrzz6kvM5Fxo3xIHCotjq2l+PE3QLkdMANKflpYIFr7zGlJlFcMciFBhPnrxORLOOQGvoxoJ6bmktGVYvJKpMI/hlnd0tHLgYbfy8V1ULsJUZiq732HHnoiW2trOHLj4S1/DCeddiDZS2aphU34YnYpzv/jFeEFknREiLvnKFEd2W5jifNJQ5VQ3JqEO0VoqnaZof7ztFqY1O8AWM3nx8FEYwH4fZW/IYOWpcqVZRlOL82ZUoOlBIFtfWaxShlkcsa09rg+qXLZAQ7a0Pp3ltvP+W7+gy8a6TQRWPJUinQNSGstRWRyBaK1S8fZLzwY1sGz2BCvMSO4CWYHA2wrNiOTSq/dInFs3rkdLRxSL3v6XYp0IzBIyYQYnFunZ9HQZofraKK8Osiw92ox/PPyQFSgQUYcCjpgkvP/6C3jxofvpF7Rj5KjReO6euzDt9AuMYLOEYkNmdgbmzn5P2SyzzEAbW0oPAKdf/GVcevV11hp5x2KOwGt9GJx807F9/RosnvsBtq5bgZPPuQibVy3HvLdepqK3I7dnAUtlV2QjVXfSU8+90FG16EUU9CjGeZdfjdSsNEQaW1G5fT169BmE7VvW4p1/vYaGvXswduYxGDZmNAnOwe4d27Bt5SpUbFnHETGC6ad/Fsedcy4JTMFDv/oJepOjeSWjqNiXmkgf/O4NuObeOxFp4ERFAx6J/de7yxwHqrbvwBkXX0YPJxN1FRXsoyl49L776B+morKyFkcdfzImHHcS6vfuQ21lFZa+9ybmUTf2bFxF49KBPBI/fMx46l+yTT6uvPFnuPA7P6HVI0fYPR+/97doaa9HQ3U95R63oDElnHDcidi8fgUe+sENyM/INqfhuLPPw0tPPYEZx59Iu9+C8VMOx3lf/Sref+11HHf6RcjvM4QtoQypbyUjh2PziiWY/87LeOrBuzCbSiZFrCbB7W01qCndhWt/ex+S0ziTohKqNxgBrDvpkaee7vjM8VPx4WvP4eQL/geP3vMrXExR3HnzDzF6ymSccc6lWLp4LgYMGo6K8j2or6lAU2MLZp5wIqqqa2i+R2HX9i3YvHoNFrz2gnNGk9tQ0HcY/ue7N9n0vN26ldMb2YCojByF9eK7S5D09yee7Djv+ElGsZZP1NXaIkyYns4eEMW7/34ZjU3NGD5iJAaPmYTsTM0Bk+gxN2Lbhk1YsmQxBvbvg1mnn0FxAM2tEatEoFZ6MIULZN9BB6WD9y++txxJf3308Y4LTjgsWDxyXorm9EaQukMI1At84b6wROguzMKpLypDPSqJ1897JRRLaL44yaX3QrmKbfJe2xgneZnMWJB0w1+H48KoOGGnMJXFeaZGWBoYq0t1mhJaQURRZiBCmFCJ29XXRTHjmUhNMTsQVTivu0Wm9XlkT1RWB81zh/RBYSzTfolJD/zlbzezzJ9Z5f8vA0n9fXD5fwaS7r/j1o5TTzrOFM4rnSkX+axfrR1aQimjod3uB2KnpbEbtotgbKc4NEB6xfSsl/yT/nb/7zvOP+c0i7BK2QtUISVumq7ilM37fomgPKqLOWP3JlNed9b6VkTpBalMhckjYmMD11prNcS0tAy37MpEqlCF+XU8QSfuaKZMf5302r1A6WwNkOjXnW3JjqY8LZMelV3LybE4V6lam8yKX3niz8igcUlKodbSaUhOzeB80K31JXFMYNEM13yOmbUGSBvh721lRESIMBKiLufvk7U+SMOmehx3mV8uuoZLUfcER6zN27YzF3O2sVDOfNln0MZypQPtbck251v21qu45ztfxz///hDSSZBmxyQt+NU9URX63wCNk0FDbdlf7LALOhkjpk1FWlWlsYwxriWM17K7WqZ15HrOCSafchauvfshnP+Vr9NPlHxZaHoS7v/u17Hk3dfRnkzTzXzMGHAq0AiVKyQB4gLLdRQ9esstOPq0C3DDfX9loOb6VqR35ZzGMuTe715Fr7WebWLZQZqOJBIQ6cA3b3sIU084Axk0KpGqfbE1H99y/XkOWJgoue8nP8RlP/o+ls+fg6UL5tNDWeyoJpFCXTulScLMsy7GH39+DX53w9Wmxa88+lek0+9/6dG/WxqN8a2pHUijUyJP0PLGdEKtl94wWOWJ/oJsdal0DBo6DFEOo2sWLYy1VvJvp0bLZU4mHn3qWbj+jkfw/bv+TDGk4Ryy/s5rv8zC2J3oLaeS3WpxKn0GtzrCMoh+RVwCaI/yf60TaYJR1Ls3Nqxdgw/ffBWHHXM8Gls4uSTFQumCabR0QGEsTTpi/q04Q42+5r6HcdrnvmJDs1snpE1gGnk5yiPuxVfDU5hOZbOoJx6+v6Nhw2J87lvfR1NDDSrpZg0eOQZ//OUP0VhVx6GwlfXKjQb6jRiLI086CyMnTaKVEvUcJNBKhzQJUXYdij4GavAdN30d1//ufiNQfkF78FBCv63RFlb+yIMdxWktSM/IwZCRE/HqP/6CxvoWfOXam2zRIRGkJh40mOpe6z3z33oFH77wNEPacPmPb0Ner2K67hmIkIvOorEOW8J3IG+HbAeWv/sWivv25SxnEI478SzkMPDPv/uFySuGbKmt5enaKiUrrWrJMIrpx5+G6+/6G66/+1EU9exDw9SBe268ivFKk4SsjHT77VTmk4/+sePi8882S9baSmVbsggTpx2FdcvmYPikGdRUCVZVOVCXV/X688Dqgyte+0uWnkwD1CZHguDMs/MhBFESLMIRZZfRgqIoGzX+MJq8ZCz8aA6TMESOItNI1xQfjVBrQ2u9tt5r6NIGOknLyH9R6YrSuDArR2SHrk1zU9qd2dBzvKXz5uK4087iLaWqBipKTWbJaVoDoGZ1XudVOt8bODumkupaTEtK0cRSRTut979Ca7koaOdA0saCaqqrMOWIGSiZMJnjimtJTNaGutaabiKqKFZMLmdQhEYH07/9+BPmy8Xzuvo8mrVJ4iCvBrbSodTCkVa35DxKtTylrg9b7jgG9wq31SwqtKUN8o04bLr1cV3HWs9yxG1ruSb3SeaxuOmQUkhRmtlNRJ2jWqgRiyGMjyHv28Vq9vmM5MwgnUpyXBs6VtMsn1/h6iP+OoAkPSxiRNmenSSMMmSr57/xEiOMZJdGpYnaELbI4+XEIJVRSbYKIv4JPbBhso4elCSAIJRaLCvGq/LdW1WL+I85/3ySeZnZCBA/XVqPEXYb9aB02XMNzbbkGSo9gFUL5gVXLEI+VwAmc5VqsqAkUlJyXYV0o3r2G6xA66N6BuxqdyhS09mi8Jqu0WjXnWHSMbOCqzioQSZzm9LoWT1vRkycaMTv3LYZPQcNDJJqZZL/iSOMVGsd1QkYxAsctxy0tujJRnpw50ANMrabQ0d2yPYMGjjQInLz8jBw1GRFE5xV0mykVSvToYLDYLMVW1oLZkEBJHHW8tf79p8jJKvVqrydGhOhhlft22uc69GzNyr3bDFC4tCO1OCZfCK4dK5S75vL1HpCv/Kta+xX4MPYlTXEkeX0u9JoiyvKyy1CHkdUy2DUfPNCDQIO8N4TFb4W1fT2bdi0vqQQxokYwab1q/i/s++2YUGBWsqmvusSlTV1zMgkdDX2rt9IB5HxekDYCZTWrVraqnaQV6ByTB0dnXYtYtTaYfQTIo01JEYTEnOjBHTq6HXogWJuXo5yiHeorKqioaDplN1RgdZCVaRsYj8nAmlZbIkLNy4kVOxBrRUHktJykU5/X+AqZ0ubGusRJavTsrMYIGEl06cbjPLtayyJFSjjYwWKjfHWJ5EzURobi/f1BWz3oJaLAC3HtpKri95/k5WTWvnlSz78gHaJ9p15oryXEvYeNhJvvvCcK5iggl3rHBG2NKoKVQbTh1vsuORAy7BR2gm/yqFl0ynHn+RanpaZiQXvvomPP3ofzZWV7HaaJrahoLAXzv+fy01m1mK1htZIlbRGOFKJdlUoCyWMccaDI0IdhLRRj1KwYs7b7K7UsXY2UIlffvA+ZJLlpZs3orapgQXQWjHT/NeeR1Nrc1CQb7WeSrWY32YtDGO4tWypnEZPwDuvvGxPQifOPEkFMb1cacK69csw5aTTkF3UA7Xle9gaybAdA0eMwT/+9CAJkXxdi5TNPwTqDqy1rDfSUs/ZTTUqS3fh+LPOwYM//R5bLDJd1zMj88Vrf8hJYJt1hSnTZ5B9imrHkWecjX6FOSxIc2qZVXKElXcHksq6VStw1w+/bYvD6Vm5qGGP2bhsEbtrG6786a3m6/NGjae3RsOSV9wLDYsbMW5QCcq3bkNRf3ojmbmY869nsLd0Lx746Y3ooBs8/fgT0KNvH7rW9Vj60YfYs3YFLV4aUmmKv3D9T5BPq1iYl4WOumqsnjMPJ55zHnoPHIw+owZjz8oN+OfTf8UVP/iFcU9NcCSQmvGTpyAtKxvP//Uh82AWvvMyBo6ZiKt/dQcLKMEXr74WuzdvweZlK/Aa05RuWENudaCZJnnE5Kmc9fRCcySCXkx7/T0PY/jUqWRuEprrq7DwpZeRkpGJK77/S+Oe6QYx5TNnnHjzzmWL0VBbjk1r1uOSb3wbC2a/j4L8Ag6pA5Hfowhle3di2MRJaG6OIJd2YNCYsdi2cg3dbVmqDgzsPwh7Nm/Ati3r8dbz/0DJkGGoqdiLiopS/Pvpx3DW5VcgPTePrdVyG+WtPs/ul/Ton+/qOP/iM7Dyww8xYtI0PHXP7zH9hJPw9nPP4pKrvoGGpnZ6N7tx1KwTsHbxQk4iF2PaCccht7AnevTqY/OxjauWM3w+dqxciQ7Ow5JY8IyzzsfU407hXN0poAdrOZVZazJJjzx0Z8e555zGvuxWC2SJNMtM4++Wdeswb/Z7GDVqJPoOHoE+/QaYTW6lN1pbV4Nl8xZh757NmHX62egzYCgrCh4cMK+vyINnt7Rdi0NN9Y1uNeoz554eVEz7TrsrayXwhXgI36sSG70SIFyhwN/LtNoSa7AOqwaYQ2JDHlkhJ1L7aWzNVAOBMohiFaICAurlWssp1H0i+rT+ua2Vw/JUrsq3fq4wxrvHYUTNGu2aRLRTgztkoYQMk4zMS1HhRC1p6Lor9OnFo6ieXLEMlSdFU/myfKpYW6u0/spc/2fAdqn+7PvXcy7tHDxNA4zsAMJy9nH7UcsAS2dJpTvxNJbnYKAkQQZzbKRzvHdCdGBJjLv2j/fhWN4HNz40UfcE4bAf/vw3rvHL5ryJc8442RoQRoF+ZZLDYbKNIlC3apx1FgXH4uMQz3NgkEpo74AcI2plENpFI6Ra/JHuulunw7GxT/FEOX8K9/HmcgRxmobsadB6BUEEqud61DphHPUUJo2eHhOTOJp/BjnUSGCrdMyvwu03AdX0LtEmzSxfnNXSAr0pLRepEWaISaTS7Vcm6/GLqVZ3sArs6bNf0msCE42KS3eOQKyNbIPAGm+Eq0AWrgZbBRozU9PNAZOLa/aT4e5RsvOJwygwK5QQvh+qHqJAlkjy0/ZVoU+jOj09MhD65X+Wx4NPK/T0u4UFNoH0pqdnGv0pJjy2hwzwaSV9K0O7klfMfxufOe+seKTqod5kZWVgweuvYvy0GWhsaMEjv78FEznSjSgZgb1VFVi6eBFS25oxhOP5qpWcmTTVswto9wKH3KHjMHbGZIyaPBOZdEok5FYWTDeKsk3m3F4+IwlgVeYr8cIT1R1IfUUjdd4FmHfE3KQ1Ma+/16+l4a3rBs6yb6tgWWr8mkUf4Pxzz3AFq/8y4YYlCznEP45ZZ30GmzeuxDlf+Xa88gDsWq0KQThe4IhjmfFubOqmvWLyTTiY4Jk/349hgwZjyQfvkTDg9Mu+gFGTDkMkorLijYo1iKgYNVpjGyMsXODThCEWJnvC60ikFVvK6V4sYOPXLf2Ikj/TNjoks8+8/uxTWPvh25g863isXLAAxf36cgK9F9+kh0fVcAUREhu6H4iLnDqIXBv7ZENCjTlUYAegUtXgb7/5Od3XTHzlh79ASltcfT1odhCG/eKDe3kXG/do+YsBvhFp6emIVpVh26pFmHXhxTjps/+DUy79PM758jeRkZPJdsT72YEaboZO8ZwE3HvdV9hoGh6W/YdrLsMzf7oHq5Ys4FSoEana1hJMFt985jG88dTD+P1N32J6NyH09ahLyCu96tbbceX3fom7v/MtqycWHzSKZjuG8fvOwvJo7f548ZKODSvmond6BMvfexsTjzoCx577Zc4yWvHgb36Fk8+7EMvmzMHMk0/Fsw/diW/98l4WE9JhghHAIA0hendDhDvglCszA7/+xpdsa+QZX7wcY6fOdDaF0EoPKIsuentLHX533VUsKA3fvevPuP36L+G6ux42AhN9SDVUmlBVthv5xX2D0DiY2xbSTtFgQ6e6J/ueFj9bI+3YVNbgtuCvX/kx0ht2YcPC+ehoTcWl196E4v79sHnDWhw2/SisW7kcO7atxzrOnr7+89sRpXOqClxFnOKxCtPoGLgb47CBmNUpwX6g+bo2uGhojbbRLeTs3D+SddCZ4WtWL8SYcdOMQYnqLTCBBHHmTnLipTULLUFr6XndjjradEZqpeaiL11NB7gVP/jjQxg6bjwysrMRaWxCxa6dNjmadfK5uPqXd+KO66+kWmp3nbq/Xpxpp+WWesmRkLoS2df1dJaXhIM3XKASzC8mYXrI69c4vJpqxmFP76ysZIyfeCQqd+/hpRuhfDoPapf6tubeyqenP6ZBDFcyxSfNW7ioY/Oq+Tj3vPM5oXsdSem5nJL2RMmwUdi6fg0y8/Oxcu77mDLjWJTt3IXU7Az07VWMquoqFPftj0KqXjPtjJ6Jk1QW6iQkQqR9tvIQTUZ1dTV27dyKKuLmjeuxY/0GDB46hBrWl0xvxJIFC5Gdm48pM2fhmDPPZKOyupWqQA8M53zwJmacwCGamuLBJM0qkyllbejwPoUHG+qiEazeVuveu9hCFbrwvLPx2H23YvKUY7C3ug4jRo/BgKGjkJrRgVeffByFfQdizrOP4Pyrb0B1+W5Mm3V6UFxnkBSC9h8U1Bspl+Cue5AV70iK4P1/vohF77yFVDK0kcxNScnEkFHDcNHXbrB0zo2VpN11d4xrbm7G2h01SJr78QJKfgEuOv9c/Pn2n6C+vApf+9nPsXbFWkw/5jisX7sWPfOy0XPgMMx9/1846sSz8eyf78aFl307KCoOpnaBNZMjka5HsCTAGBL0WaXpjigPFu+tYggkMd8dBC3RJmRRQzQKyWroSawDV5evJ7G+KA3zis371OelIvSr2U8vv/EWju0noaBHCWbMPMoeCw4fORrbdpWjLdKCo0/5DDYtXMAhMcsMh8D6GvugDSmeYJaVrvcQ+GuNVVAojb8+IKpcdRtVI3+B4DfdJ7MPq0Gpqbm4/9bv81orBEEeIltk6f29C+sM1m7PFT82a/dla7QZ+/ZV26KtnnVNm3GkPTKu2VeBfz7xN7Q1tKOidA/atYkiLCFeGsEqiwSQpuDaDUGOKEmuO0wgmvdhRgj8O1NiQHu0BZd8/brYRMWD0vuyBL68MFgZ1u8YITdRvz36D0Aa1WfJ7LcYxokFjUZDfT37Puf7zN9cX4GzPn8ZPlTf8w6VJGyNVhINgQFDQ+OfG6upjkluGxurT8D4kmwiqMxWNlp1pKWznEAT0qkJPfr0R7Ue5SRAnAGOBt2Hx3+12yTvpa9fPYiKUgibVq6lX8BhjNPE5hZ6Y5zl5WTnoqCgJ7KLijBu8kSW6xhmFZFRWjkXpIacEgdx6SYlaaalYYuaQdSvYbIWU+LpBPRF0BhpI1s4VJEOMcG6jeqMtaMDD4cedjkNcxBurMC3U2mc5INFAd+I5PQMe+Cd3bOAVblGyOd3kIR+oyejpakRb/7jWWu8pKDnD8qbzrwasR3o16F449ENBaqTlQe/+pPjYTM/Gi7qBiJspDZMZdNopprPrrIcjW71nzmlAcRrfnM7OuxZJVOFGO+n2GHpC5XG9rN7bsSADowSDB01juW6uKqqKvs1q82JTzudh575ubaBlnwKPTVQ+lhfMHRv+rjr7lB/qjcip0REsdEZsiexNAKV6+iRfQr/dtAG/eVXP95P0lr0UPuiMeHFwUleDWQZYqYxlBXLEahv5NycEQqr2LndxVMi/foUIy0jlQawDc8/8Hs2Ls1WIvXGmX8D0V2zXNLi9mJ0je3UnJb2VpO2xvIMSi9dCxm8i0blQvr8Ks+X666l9/bLcV2/X//Zr4L0inMjjI93+/1ov6TuVp5jSvAigXoT/2fqdvYxmfnG+lpLxLSorK2wX5U4ZMx4WvEOjJ42w9xfqaSsrd8FYVPX4PpAKJsow5hGW5LCBqXrwWcoXrZGv7KBqk/1O1S8v45je2MUT9zzO7tmyxjYOV5hskUcKHmv9XA6ROKAxTGxSYP3bW2p2LdjJ/OzZnKuZ99BQTwwYGAJu0Elxk2ZjoH0AMVuF0ePivlt71hw7X47ox6M6TeF8amUlOoQJqbzKLtC3vBafPCS8/Q61PurTI1Lv/kDrFw0x8IEiemEoiAmeVN7McAkxsi2Rv62oH/JUP4qoANTjzjS4swXyMhEU0M9CnvkY9ZFX8DubRstzi1Ieqk46WsVUXPqdm1qt3jxXVrirg+Glj92Lzbr12lpk17YlvqQPs0GFSZ6x804Cq1twZuoXSDbzl8yQI23Z+ikU9wTven0l1Xpvl07GO76U1JLs/1qwTHa3IKS4SPIhBxOTlbjlcf/ZtrRwfE71p+YVlLTzqN2+uF6ZUFz6USpHgi9hjhU2SyXoRG6tGpDZjbpDPq4x3ams5EqI5dSDZcTT+NthNpNyZMVvNAJBPotL9uDjtQk5OXlukR0LkrLy+LcEwnUEm2nryzfg707N8W0RpxXvNvT1c4ynS0QM2NSpOS1Q06/canGMZ7WSdK0iK3s4FSNMTbea+pr9SmdpddwG3FhRA29WkjVOwhaRHHlSOruV2Wr3U7y5Ab5ZI3dum6NDRm9Bg22SrSkXFa61+KkHR50kEFzZRXOvPQy0tpOqx21vcQsxayr0jtNEOclOY3eeg2QBFETpBGSjL3EQuk4bI2ltVe9+KcHIpK4bInqEWo7ish2dZAYpgnvY3PtYVxaDl577gmGu7ZprhLRSg6tflzyxg2mZsDSD962VZn83sHrxJSGhjD5M+pb9jYHOan+tpkzvv7DhrNAxjGNTa5UHstxHPYoKes3kH4QrnS8c9exeNJuWqFfSZYXQmmAWqRrysCXYXZJccG9xRPturUJp130Oc5FGm2PpcpKpWDTZJSZJ9bnxRlh6Y5NSKK0SzdsYEPF+3bk5uebXCwNM5t1ZWYtNz1934NIam1hTVKloO5AQobSBZO+yte1ytkfWRq1oM1eFnDaQCYr3KPKNR6xHqPDxzuphtHyWr3JdJxIq95+Z7ee/drzFKITpEnej/Oec1qk2LByOVoi2tPjdrCnMbOMXaRFj1zbKGV5X1FMOHImTr3k81jy4b+Z18hy5agfqoeYU+bCTSMSUHk65IvzmsrmNdal962VlK3fBuGBpL1048j/GNahXbS0QXo8LE2UlKWxKeyWx5x5HqIp7bjjp99nUo3zzGAMYF7NkmadfYHtT+hVMpjGbBulwPjGZrHKZlTyi1NMUqBdGIIRhx+Oyr0VJgFxWy++qgUxSYh+qyNoD1H3cmVVtrpUOM6jz6tfbTWOa5EwiA/QSdpda+e+/AI9snLhjklr58/Divfe5Iw1Fdf84tfkXyB5cbO1rRU7tqxGelYWtixeiEFDRmL+++9w6OhAbW0VvaOgr7JLaIxMoW9XuX0r1i1chNMv/xIZ4uI1asgYSkracmpSClB+QmukxaSblsp+LcJCqPBweo++brMBosGQcQGn2szSS4BMy3I08dHmrg/efB1P/OEuuuNJ6D+4BBNPOIOK5GgyydtaF/80CXjq3rttu2oxXdi+AwewgSycvNu+ejU5rzVe1cq5tX5Z+LrlS7B26Xx88PwzKN22maQxRUgaeoIqX6FFOxQkFfZpnT6huK5Q/d3n7wp9OtkcbSKWrRAnUqiRpZs3YcHc97Fnyy7UVuxGUzSCWaeegsuuuwG//vYVyB/QO1aG/tTulIsu+dzNbS21GDFiJI1jPYaPGYnmpibb3VLf2IB+A0qophH07qedrlIhdkJWrNNnCor7ILU1GRtWLEHP/gNQ1Gcw42n6WYv+XH/nSMDOpz89etb2PoUdCko3JFk3CrBellNXV4OK3Tsx973X0VLbgPdf/xfGTJyIvMK+6MuuWle1E0/dfSf27NiOfz/1KI6adTJmnHaeSFfLrVw1fOP2cid5wa6Ny3HM2efh9X++hEiEHl1qO0aNHUM15yRmzFjHff610LVtp5Z0tDYjygnP0RdchCwSNWTUWJRtXsnSmdD6p/PQ3Pjt/Agbq/krlTMJqHuw/jYaoZSMFOzZswNvvfg0Hrv3d5j72rN4+PZbUVu3C6tXLcS7b71CKiO2lD502GhktiXjlScfRa/sLDzy+98hjS55O0eVfkPG4lu/uxODKMxZbE8Lu6HRINtltKhmxwDXeEa88qf7aRXTkEWCU+i6cjREWnaB9fG3X/unWWXtT5733gfIZOxDP70BPXsPxk+/cSHyB5Xgge9dx2Hvt/jHH36LzSuXYseaFbZFbfOypdi6Zjlqq8vYH6NIT9Powakrf7VtMWL9lED/fxC72tDhQ5HBRiygvUlhg5668w6898xj6NezJxmVjrQIHapoC2ZdcDG+e8cDOOF/vkDmdWDRxx+ynDRksMy7rr8GPYsKMOnoE+2RuNrntVCoa1P7Cz570c3J0UbU7tmCo045HYPHT0ef4iKbwxcU9cb7/3wBG5d+bEtZw0eMRb/RI2l5OlBTV0XDuBxX3fwbqt0UlFZsQn1pHU75wpcwbNQ4MunfZgfWLV9K9QUWzf4IBYUFmP/e29hOZug9jJzcAts0kEKj2tbhJJTTqy9GjJuCPgOHoT0jCz0GDcWJ51yMYaMn0NVuwIoF8/D2M3/Dm889g5a6Siz7+GPsWbeMXaoVbz/5OCadfBKOOvkMe44nDZO2CryG666N3XbDVrrsjz79TMdbT96PsT0yMXrKUfTallHCTWa9U9LzkZGThi9f/1001DZj/uz3MGXGkejZpx/j3ILm8o8+wMI5czBywljk5uZh1ccLzKj1GTQQeVTRzNxCpLGb7Ny+GTXV1bYw12/YYAyghDUBqa+vN+OZl9sLSVmcnWlJTC4+hzedjtKjqAcyWd5OGrTlixex/A85ZrNJzJPK+cWkE0/HzLPOt4YJbJYaQJT5tc6vhttylvIxXo+xXvloBZIefvKpDooM5519uvn0SmSWPbXNlpJKN23G4vmzMXbSVAwaNQIprUlYtXg29uwtpzEcSCOpU9HSUVmxC1Xl5di9dr1mFtCu655DSjB42Aj0GzoaWTk5Nvb2oPqmMq4jjarXShvSFEVLYy2HzY3YsHYlSnfuQlnZTvSkBqRwlKhtjuCMiy7F2GnTyQw2jAJU35YNopvnGiurHwKt2Gj0EiheqOFRoMVLrRe+Ons1kv722BMdyQ1s/Fmnulhy1H5S3LqcGNLCxHr6IjAOdgMHivPgGSyPUanDebxqdgdhqXYFapjK9431DW/XRnBL4MqX5F9m4wMnRwFuB6IS6FdvjrVQ/RUu91BhYfQFh4n3YR6VN3wvUJjUUTNGlSOCPYbTdoU+v0D1+nBPk8BoYxtUhzaYCi2OYT6t/bLdyZqb2ylzQUYd9qFTCGwGpM7HvhelwyAvSvs3Na9W4dZ/VCDRV+yJ8eifr6tMHy/JfBIIlyfUSrF+7VCSTnTQBSZ9olP0im7NQ0zaAY2eyVGlZVjw/j+tbRDhJSkO616ZNAvyhYijKlyaIXWyX1aiBQxPjPLYtDdAb3SMYN53B4qzvERrUOjeN9I25RJJPcOjaG5utF/R5WmU4KwM5o812DTBtUeodv//Fmzr6S/1ugGlbe5ovPt26ssWR1A/8Q/7XUiQxn6YKriVbDvFHwAkhXBXoHyDqxBYEP/zv7H/CbxQLZ3y8TJ8rzp8e2J7blMadyOXQ5A1PoQxixlk0I+UxN8LNBro3quxj+vgj3wEKp3dHwyUz6uiwB4l+TKJ4cdpbnuqU2mrW3lC1XiatflAtkFd15cnrEWha3iP1LpYw/3wI7BCdclfH2aTSV5r1mVbxzhbU53x+DhYSBfhXYGdHUL/T1tItKOCFFpe33gP1iiF6R9/HYpZ7lpgy10EPxqo0WKSj99eo4VvgogWJjZaCzCq3MWTKK3kqKEM1x49XVu+II8gdp6Az8ewA6FABNlmJs4bbK7OMJ9X5XgHRWBlS3pkjm1iJLr9tA6VzxY5iZK20GgM2ia0clxhJNY3OsgkdAUJ2UARJGQaWWpPnLjqCRR6rh4UtCQtb0xzDOKB8htjgnjV6e91bUwhrUJHn2YNjk61wQtPoDYK7Vr/KZFHycFfK5HOQwtzy6VxhejaPLwgrCvw5YTzh1FMFPo0/teraVcQzh++93nt7cdwnUyj+/CQ3anh4pAdncxEMaPFdF7SndImSMaH+XiPgk5pFUa0JzwkxFZc5CwEPrhPK4ZaGUEDLF8XEK7L6rfu59CpP5tI+r3q+/LdsziCNdoKELfoeSlhagbu+8n1aK+ttC0kOvrbjnlJ1syqzbQhRW/YC6m2eqHOPY1heSzTHf2tpaoQitdMa5K2DQPiPTEhnfKqDNHnXsAmiD42xMIT0G+bEYh2j071A8bwXowwBmk7eb+8KHJych13LDETtCfj3p9ei7TsPHzjR7figxefwcp5H2Dw2CnILSrEVE5b9aSjgjO3rMxs1FXoAJUOWxfr0aMvBkychGlHHcWp7QAkpefYXLqN6kN3kbPBFKQF7rKIEhxs2JOa2pDE+bwHHeIjTfFxHmLCDH7N8+O1GyrbsbE04hreN7fV5tiWWVzjP50G/dfbbuHUtANf+tEvLMy4LQdGyw68Z3EmL8doVUxVQhPvdQIRZ8Dlu1BYPIRUN+JPt91KhvTCTjs0uANHnnYG2jkROuL4U5CZlU2puiFJQNZb+X5M9yCBuNMsgwZRc3Q6ibSnK0hsuGt8NN7wAQVgw3NsbLaHkISlH76LD198kn0tE8OmHo1TLr7UKvZg17LMIQjHexAD9NgnqmPYZMT4R/LZt6luacnYvWkDZr/7pi13rVu8FCWTJuIzX/oKktNyjclhiDXE6ub8PtIUmz4LYvEh8GH2G4zv63Y1xBuek59rlrSdhT7/xwdRu2ktiW7DhVdfgxUL5uC0L17NLOprcUPnwfebrsBt5FX6zo1IhGRGa7VFfN+zYSM+fPk5bN+0Bj36D8HnvvotZPTspbkJy6ImaTWHkJ2dbb/egXHX+9MRbrxww042XG9NDCxKYh/Ptrf9M6nuc955BaMmTsecj97EmZdcaRv+v3rHQ0jRTqIAupJuIkQ4XdQTHQcHb3xXIEMp+Pjtf+Gjf76Ea37/B6SmZ3RpEzr1/24YIFyrrwfwyvqSpCZb0dBchzRKKT0/H7NOPAMLPngDLamZ2LXSvXd/qCDtUTe58zuX4/fXX4GHf/cr01DaTvv1RjSO1CTZVjJfQ2gY1KOmn3Ievn3XQ3j2rw+QzviwGQZ378IS4zxYONuctGDxko6SXqnWx1949C/Ys3IJjjj1XCye/Q6O/cxlWPL+GzjymGPx7puv4WvfvyXIfmDQ+Kxt5GsXfIhW6ufEo05EU00p/njrzRh/zEmYMu0I9Bs8GG0RSoB0iOl333g1cgrz8aUbf4CUNHd+Zxj82lp6TgZa6mvZAHdwrUBSVIO8lClK+18cSyxHsHprDSVOUPIsDTG0kBdc+W1s27AWU2Yei8OmHI6Jh8+wt+6PO+VUk5II7QpNlEQZSBufeT3hiJlob27hMJeEv/3yF+hobcH8N17G4/fejh3rNyI1OwvlWzfhgVu+h2knn43LfvRb/OvxRyl5UhSUp7L1eMkOtOZ1S0Mrnrr/PpHdqX51K38t1dF44x5HaQhkeIDkkP53Cyx6eedvv/o5dq1aCR0FdspF/4O66mroZN6SCROxduMG7Ny2ESkc2+0xMjN5lI0WapTRkVEaFXSvOHYgrF+zCndfdyWq6+px492P4if3PYLv/Ppe9Bs6Eh0tEfQuGYym6grMe/0faOU08vgzP4M92/0GJYe+TFsKJ/l6kqLh08crzh/g7uvWr1JrBNGvUALQdhZGu3djypa8jdXz38G5l38LW7dswYnnXICXnvg7Zh59InoMHIDavTvwxB8fwumfORfDJ0yPmSgxT33TNiYQ9Nwt0DYD7Z6w191pFOXxmWdKdY0BtUNPdTPTUmgLvo70wmK01Jbjmtv/ZHPssPoG8rJG6W0qdSG9r98dxPIxg83lSSuVgt2qHau3VbuGD8xpwpP33I5r77gD7VqvayenaOQ++nA2Pa/+9h7aVPbLO37+Q1x7y22mdgKdw6IK3CTDggjuIm5cPJtCDU6AKN3c1EzKiP1W74jTj3azKoJrgEcHanzt7j3I7e/eiIozJw4yrqJLhlt+kKOHzCT3V22pdtSk5RRi+IjhWD5nEea+qV0R7Zg9dx76DRyI8p1b7bl4S7QNA3oV2UZi9SNbiNCjIfZnucNuy5iQlUjy/HUYD+8OUyjBdmqFHUrKVrWnxG2J6+fCeDnaWPDUYw/adXeopzyiQ9tfk9OkcUKWFwjEJikaE3WWWG11Pea987p9PSUnJw9Dhw9DnyGD0MHh7KN/v4yc3FxU79xiKkOHm6rWDM3Mk6khKUk0QEJxlSxObaMEyRxJ51BQfbJVpz3wWh5WYpxHdZ/kjjT06aMj5+LhLq5zHn1VyCZNVB9J2DYu8Vdtti/ADO2bib/d/gtc+sWvYNuWHcju2ROTp07H7m1bMIBS37ZjN+b8+yVkpaSjvnQ7yrVPqL4RkdYaFubn666/qc9r/Tq7oBiDxo3F4JJR6DtsKPr1709qjE0gTzgHsA1iTE8pkxDta5NEmyh1bRS2/TfdgBiakpVJRpEQ6bGBnBP9r0uOLqRB6u28Sp+GQG1ZvrHCvf41jA1fOfcjbFmxCJf/6CeY9+5sHHn0cZhNf33msSdTtaLYRus8ZNg4PPbgXTjypJORSU9vYMkw9pNM64+Op2q4OMo28japQ6pBzSDn95SVYu/O9WTsRmxdtdaew02cehhSafS2bFiP0j1lGDV+CmacdDwGjp5iEkucpHiwNTc2ce6rL2LGmee5QILr69oBrd0gYlw8v96w1FdQ1PBl1vAFCzuG9uPsqKYcD995O2684wEOZTXIKcrH6oWLMWDQMBT16UWj02QnWP7hpqvwjd88YA08GJhBUYfrBnTYkXtmR7axAyanRrFl7Sosevtt6+/bVy4mA1PQwG447cRzcdoFl1CS7JpiKht+1w1fw7W//yPzO0ZoXqApqqTsoDPjTMVJ07L1Za7hw/pmo2dhHh68+Xu48qe02qSltVXq1opl8z/CyGlTkJdViPp9e/G3W27ENfc84oaIBJAl1dtJTr32jw+DWXI5OgeBdtKgjQZb1q3Aiw//Da1VlfTFKFFOUJIpxevv/qs11qXVEBivtysaFLZs497AgVFfyMxCXp5mO+xnNfU0VO0ooyFLSstCzZ5y9sc2rJj7ITsnJ5DdSDE9zb3f1mWjvdUh0Rol1BgphMdYfCydg6TkNLS0yGmZgG///A7c8Ie/4aY/PIbv3vtXjBin00YlVT2stKOJrS2macob/IZBYSpdorGAtuYOVOzcozKw/KM5RrxcxcOnTydH27F3yy4auNeR038oGhurLU8YXCXOmFjl/PPhYYJk+DTUWHQIfXxcTR0oWkvOMiS0fY7cjiiijc1YumS+pZHE9RWEMKisboGFmMQ1VjY31eGwM89BtKMJq1fOp8VswOCho6j2GWhqakJ9pJYGogHHnHYqdmzdFhsvYz41SfRhGh41g4rSuMW2bTJMGwG1PcRakIA+v003VabGXPMPQvVYunjY6MkznB+vRUTFWbj/DdEW3MdQUfY/+6ukcAQnCu0tzdi1Y7sRrt0IUiHthshKy8bRZ12I0VOmYtWc+XGtlCSE/p4FBvVxfs/+zpoUrzlABrtCLF0CyorbgiX/wmVae1mmrkWnVnBsLytvP/fVb7LR8tldvMrw5R0I1Wbm15WD9lYO+nWNyC/qhYbaJlZurg5yOV0cxGnkqqWL7XCt6oYqkSJSXUYPLDWmYiKOatvY2ISGhgabpsbE2C0ymxoRqL2Jh2DXRrEDzQ0oaPYBfaqu1mjx4OoXXY62WFmdQKoelCcrm5Lajh2chQ0bOhx1trxDXrN/L1m82NbNTjrrfPOuMrTMvF9hvlIHetKhtXMtD+XS43MGT/EHws4QLs83QNIVQ4VRjmtLP3jPutMnAZFiEtf7oXZ+BP/K9+zG4PHj7UVcjZcf05IP7D/ENvMPGT2OzkgEE6dMZ8VufuxRArNf9VkWa+vc1r/U5xjG62hUr4vIH+8OVYbSx/ulswHBveyFleni5C1++Na77vCOIEyousL3zmcPlWkS548eDPCaBbejsaERIydOQG5OAXWqDWMnjEPfvn3QUFfHoS0NUc7ali1ZLHa5PqNCVLiug34pcNJRuPx157PbMrB8bXn4tvk/jEEZlpZMi92Ljey94T4fhKvPH37UDPuIkg/rjMzH30TfX0FklX4cpMi4kAk5RX3YfaROqSgo7EkudaAgvwh1dfXYt6/CNubp01ECr47q734ociEe1HfVvx0qnatSqcIYT+P7e3sS3V09nVHDxUj+GvgWEE67+Auc0uYEXSkOni4Pne6ZNtY7jGgWlldASUc5ycjJceGqkBhlWK/+g1G5awf6DuF0de/+bwtLvfeH/Qnw6Dwtd90VaJ0tGjgoYQin70jJQlKkORbWpfMUgNqoeKWwaan03sZPclTTUa3PpXDqZ32CoULNu9s6GrFpwzqqfDY2r99ggnEW1fUxXVqeGMoOqHyWIGER/b1QB8/701DD8ZrrN+tRU0fEjuR0DyBcmfY5Bv76Phuhv7F5zbJYvMLlJPn7MJpglI+/pNjVKxREIlFaYw0X5KLCGWbIa82xt23eiILcfJTv3hbEBxK0MtRXw9cu34HGVzsSOMgv2eoYYb1ppOltJt1jl07xrrxO/ZXE67361559Dqmh+lSmlq60Kuv7uS1lBe1Qm6nqLCikOg31dSxcm/2c4y/rbTkIYlhHWwuKCgswcKBOdSRBPsJAefy1VWMN8NfdIlvcRhrs5RraFb3yHX9bWaAyHT0OfLiABu7oY9EsBobAPlvBbHJn5XLbPUFtVZtN4h5Ev23AJWh7hYHMaFCR+mTPHj3p4BSiV+8esf7SHYQZekBgMpWt8nxth5pX9R979rlIDxoWBs0WVYr79G0ImMkkLlDHT2HfaqyrpiVlpuZGC2cu+xEhsq5pOT05DcvFsgUf0f5q9cUT6NLFwOvUQVDOYQvVW09BRaBIdGT6NCrXE+7qcNJ0nqEg2tyKyh0b7VogBupIbw2fWjq35+uk36ePSdx3fmEj3UtV1yBXUGEkSO+u6Vr9v7BfP1skSGKzSbYV4t5N92XI+JBAqVQsrGvUEpTb7RSs1PJKjDRhMN4MkaVlSCif1Rr6Fbsee/D+WLwmLlpt0bXK0bzfl6mydOn6uFqq/kWZNsuvZo6ysr0W3ibxUyxyVdPTOzBi1Hi0R1ox9fhZtpyj0vVeur41ovQOZYwOgPxrIRMjLdpsy8lMqvtWaTiNyrVzbmNhvlxfRwjRisu+dTUVguM+vVB9A09PXxUXNqy2eMJ61ObYVhCBruwUANY7fITeN2c6Ggc1UM+hJZHi4l6WMTOvh52r60ESc0Ux88GA6SQF5bHPkYZoCIMa4BYaDgz6ZmZR/xGINtWzu3Tucom2QrduOAuBaT4DZYn9WS5qdFqqy8wBwo5h0fw6PTMDG7UQECNa+fjjRGD3XaH+1DVkOnU+sGZJbqbUNZoNsXL1n8L2B8mwjU7M4w/cGYTEISzYMJjEtZHdrDf/tXG46kihGeP8XH0lI9h9JO1T07VFWu7e7u07sOzjOWYIFRfrhwHBkah7L82Fh5AG1A7ASgw/EFqZ8uS6dkwUqwnRpV++ygwfg9yjq4R0zmawNM/sNKqdffNHqaOaQFD9KHE7542EmkPBdOl6BkYmiPktDc1oqthlTFCcdxQ0ydATxLSUdHYT2Y/AiaC2aLOOVlNjYQdBcdVdi3IawJQ0aiAZz9JcXZ37cHpBESpq9xqjfFgnh8eQjeev+MJYXtDU2xs9Ipxh4QFf4FSGlZAZ1bU1qK8utXVwp4JdgzynKIcSDSfynOT3/6cgm2AvFVAbBWFVTmPQ2089a5OtriCe1iTubvSrv8xc+upUCb9Mq3D/pdBWdoFBo0ahmVPUmn37aJVbQu0O9qKFQZH6Z/jJGh0nUuV6A+fGYy+geBoHGh4vverblKqGyP0h3FZT9XgfSEP/kcMQadaZDvxjmDYDlZfusWupiVZqtE1rO332Pdu2MNz1f4dusuJQJWho0VRXL/jQdpg/8ElRZakObVVxwtHr4Jo06c3keH0OW6gJf//DH8gEMkuDdUK8IdvsPLegH+jl+IysXNTXuZOEnNDJYRoquyaX62vr0Kd3MTqiSehVMtyGm3g/cwsO7p56J8sXYEZaBvOrvx4YfXp378qzR0ZsEPngyg5oS6OgtI3M4oO0+nbVl6+90SYvIsHlj6Paqj+NX2pdANrGycJozPyTEpvVBEObYF95OfaWlXFKSQOYkcU+HOk01ip9XAXDZat0/Sfj0jm8a/Bp1F8tp3UXX5cvQ/tTE0G+x0vPPMEr5Uusi2HM64ZQggoSR6KRFvv4uquQHGRl7oAsBzppSI0fPmosGRSxj7Qqo3JEWqkZgT/sID6jUvmGAeHm9RFi4QE60K/Lqxmb25TrGm91xdI5iOUKwqU4Z15yCSpLd+jOwgSK15Rbycy4ed0XSQ01+1Bd5WZo6mNikFZKKUfTwigtdBNtQP+SvkjPyEa1jBzHdvZ8pg33d4/qh2F0fVfvh0fbtWHH92WhT+N8f/kROixXZ0/oXo6TK5P1kLB4HQ5llEUL7xibij4lJRytXBuYk3aG5eiPbY756kJ9sKp3z34o3b2boQS2VMxYunSR9S0JM4kGRWpSOGAwhowdjU2rVnLY0nZoneMeXwyIo/wCob9XX3RIP0Z9zTDen5VWZ864l/5cGP8L4qUIbH8QTrS88TZoExDFqoZRq6J44i9/ZiaGsS0sjf6FciT08XQ6MEPGj8MuWmsxUKDfrOxcu1a/1+Ma1dCD8/LhYyaionyvTRa1I8nSWHnxMt21v1eazqhHu8riTxhUWnvqGuu7klDsMgGc9BLBb+0WXPKVr+OZP//BmOL2qzOQ/8X6uEBGrG/fAcgM3FQDcrdvvwF2abMjBusrf/L0svMLULd3t459NSkYEazB/mIFq6/6vr5/wx2mcHKhU/+lX/T6dNwSQWXoz8rUdYhWgcV1AS4tu4jKY5Lzvnwlnvrj7bxW+YpnrZaIjREmpZGA7Dzo65mu/7ntFPp4mE/TrlkY1UkvxEQbG+1waqmVxVM/1JfsmoG6Fqrvufy+D3eHri96VBk+TGW7MoKyY/29M/q8WrDU2K/zaNLZhkuuuQ4P3PwdliINS+jj9Xu3U5XTsWTuB7YaomMh6GHbXNz3wQ4aiJzsHGRwdvbvR/6KiVOPJCGhPiwLqH6oa0cuGc2AWB/eH6U9+iV/LD1F5fLy0vVpjetBeouP0xzGmD/CPq5rjf3qgopKos27+md34dc3fUMUOYl72LZxLRXPGQEZg907t0snbOFR5yxp0U5PTzOyMo3IPRVlKB7Yn0akOag5DtKqQLNi3SYuS48aXmgszeC4xEortLObg/wxYB1heuOgMJZFGk2DmdEOulZfD9Lrp5WjxU/vus/C4laAsHrZMo0hyCqgv069ycnNNjFoOJPDwqLQ3NRsn6pUoXpBXpyVTQiXEwZVor7WHcF+HUwQS8s/WyJOyNN1GQ7UWLeiS5KDBsfsVADLP3wXkQatGkmeqoxXEtjG9SvRlh7FgMFDbe6blZHJzEBVbTXjNWcHaijldE0PmxtQuWMnVi9fjpa2ZioIy1G/s1IpQeYzdEpraNoXYOK9D4uhaPblsN7u+rRQiuH6M/sFNVR0Klz9XO1K4hT5tu9ciUknn4h2CklttoYrkv845KcjLSkTFdWVbi+axkTGyFd3PnIH6qqqrN9UlO5Fr769UV5Ripo9u1wFKoRp9PJ9rAlBeAztj8CW7hcXxiC/6Tu1wNuBzqg4lSOUHyH/3sUpXL7Ls4//BX/61Q9w090PIbnF2QrXcBYumWsNYtSkybb9MZcTek1E3Z5Vzopa3DRPb141VFdRlTqwj3PyZtqBorweWPPxIov3oE1A0Sj7KCtw+kTOs3zVao0RegpDqDQ+veUletBamh4OuDCh0sge+HvXIDFKZz+vWjSH1jyK08+9kL7GPqYO3O5AK53Eqc+pzHPY9GlYv2weBo47zJ5rmSNAzrU2c0oZENHU2GAq1FhVzjl5GQ47+gj7PFkiiNBAtgbKL3RzaXediH4C0h2Ey1T68K+HOW+/Re8tGTu2bUULOZmbX4jv3f0g7vm++w6EQHncOE5Mpe/cq99grFm8Er379iUj3DIRk9Al1VxaGdowcfpMW/ZdOWc2SkqGoCCrAEefcQY5SVkqTQjV7xubmujb0waIzwnxnwbNlpB4Hddm/j3dW31D4s+//LltIVuxdDFa0IzTL/i86cHqj+fguTt/hWt/dZfR4E8zYMONCagu3W0fpsskA+oaGsheRdAAcUKiPW/qM1KhxiZKPNpip27m5ffAk397APmFvZjU+9UyKM6oSFuys7IMXdx/hkaDHkBQ5TPTM7Fx9Qq8+tSf0FBZbaePJ7F7ffX67zNdGqr2bMc9134d46cdgQu++V1lVmtMX9Rmk7iu3n3lOXLQDSM6PE5tFZRv34SONPeakzi24oN/s0HJGDFlKhoam1C2cR0qdm1FfcV2FqM+SMkbkqs2nEgqDOdV4vByMHCNFToptdOb2bZtI5bOfR+7d2zCxuVLkV9QiIzsfHzj5t/Z+W/P33cbPnz+EdvAdNVv7qGG0HBYv5YT5YY5IafeLJ0EbVm5muWTQHJNExDNg6O83rJ+PQq0WUAQsEuvVGov+85NG5GTkYLXX/wHmln4ZV91X3OVEVJ/VNm+rS6rq/RQGKB0WvAs3bUNdfV1WD3/A7UfM086EXNXLsfUY05A3wFDaICT8MbjD2Nf2Q7OGTLwxW9dSwFyNGJb1sydg4kzj6WT5Iyza6v7tYYL62urkEbXc/C4sejZqyea6htsm+eWLRswfvoR1r+kwkpb11CH9YsXQeerpxX0Qq+ibPQfPt4YqBUZLU66nshKNKgGVwYsx94eSEu1ZaIou5RtEmLybfQJXn3pWQwdNATllWUoGTICM48/CQsWz8MxZ30GPfsXgy4DTjvzM7jnhqsx/oijsHD2+7j4iqtw4qWXsWx6l+2p1Noofn3dt/HD2x+gjxE3vLIJ9usbrrOOh4yaYEYiJ78I6Vk51ICVGDrhMJTt2oljzzjLJCY3XGle+Pt9aC7bhfa8Apx1/vl4+8V/4cTPfRl3ff0KRMmsoWNGoTc1om9xP6TmZpr/LxdU3//UeWx7d+5G4749aKzV13Rdt2jriGD4lKNx0tkXYIQ+mZKRTQOm1aAk9MjKwF9/82Nk0GWecPwsrJi7DF/96S+QSVqPv5BGjJqhVy7WfjwXH73xJq74yS9oeAeglWWKboHq6HT95D+e7zj92DHYsGQJCgty6LFmYOj4sXj16cdx5me/gLu+ey2+9utfIzuN7ikN2J9++0O07itHft+hyMzLYKM6UL2jDrVVOxmdjKNPPwd9Bo+i9mh4olWnRc8vLKBaDqQGkQlav2M52pWsl3S000pDlN5Ebq5rwIuP/Q0VOzehgN2tdBenvI31GDXtGJzxuS8hIz3Dtonaai/SKLB2bFq1CG++8Dyu/sEv6IskY9ns9/Dh6y/hW7f+nkbY2ZcwaMh8+b3lTuIbli3HyInj8cTdd2PMjBkYPHa0SUYcGjS4xHYnqF9uoSHrTUNy6V234ZUXnkJxvz6YfNgMtKW24cGbb8Wp552JmsYodmxcgw5a2Rx1GUp114ZmvPPMo2zIVhsipe8dbLiexNp5D2TQwDHjMPKwabjgy1fQhcxmA811MmLtaGK7AnZt24l/v/AEzv7s51BM13rUxGnUyjLMfesV+/6qTvP89i13WJdzr1m7fAI1Wu0wLdd/s998BWOnzWA1LdiwYAFmHH86evTMpRPTgT0c5vaxny9augJnXXopSkZ+D83VpVj01pv4wjevQzQjFbtWb0Bd7R5s27AOp33hCqygyu3euBqVa9YgiapfSzd3/JHHYGTSsSjbspndajiGjp1KqXIY5JxA6t7ekUYpNnK4Aip278KWdWvQwPlAbmFvHDXjSCRl6MizdfQSP0TFjs147O5f4fizL8K7Lz3DRrZiwuHTcPXPf2uvc0XbdX60m/k5p0cDgwyb6nE2LeWCiy66uWzpBzjq7M/YMWTb1yxlH5qNiROmYicb/dnLrkRGz/4YOmwYXn3+WYzh7yvPPYORrGg8Pb0UNjw10oHaSAMGjZyAPv17o+fgEZzD68FDFFs3bcWMY45B7/4DsWXNSmxcvBibV6zAwnf/hXmv/RPz3ngB21ctxFuvv4iqzVtRs3cn6ipLOYWMoqqiEusXzcf2rRvR1tqEYUPHoLBnITZuKcUJp5+BNhrIEdMnY/OiZZgy6xQUDRxgmqGGCfRrj66CEUaoOczarXvcAXeb//kARoydiL5DhpCgN41Lxf0GYev2dTjp3Etw1GnnYva/30AD5+Kzjj8BHfSQtDN5z67tmPPqq/IlMXjEUPs+0pbNmzB8+HASDvQo7o/C3j0pwT2oKNuN2vIq9B7UHwNZT3HfgWjmZEbfmU3Xh7NpQ2g3kZmqL/VFbYt3KrtYcXFPMqIaa1avxPqFs1G6cYttH+nRqxcqyJjr73jAhk/f0EQIM8HGQ8KL7y5B0iNPPd1x/LQRNGy5qNtbjrdfegrnf+UbnIMXYMmC2Xjj0T9j5tnnY9To8VSr57Bp/Tr0798fw+jAzDjueJRuL0NlTaWd4N2j90AMGTbUHu3s3rAekWgjia5BQ1UtBpAxg0aPMXtRzeGwIL8nXYo2tDQ2c1KUh2oyp7q6Anv37MS2JYvR2KivZHH+TyZkJGmHQxT9SoZjJxl45Q9vsfdSk9mHbam5iwYLwuE2hNKwikkvvb/Mnep30rThyMvLt47PqRf7AjGlDVn0yT/64D3U1NVh1kmnUHr9sHHZQqxfv5pOTm/zlPQoKR0p2LN3KyJkHCfyWLN2DfoOplRLhmLo8LHMV8xZXwql1JMzt0wkZ2SYz620Qi1n71y3wlaAdpfuJJVsZP/B2LV5M0omTMAZF1yCjKIiW4aS9yafQuDPiAiDmqppqn5jDaekdS23VkelvPT+CiT9/YknO06ZOhzZeTm2cqFVDKE7UcPVoF/1DR1Wncw+o4WIqtJSbNy4Etu3b6PKRkwLequBGVnoP3CQfTpba9ja7i0yZMHbWltsN1I1VXTvzjKUUXpV+3ajkMPdiFFjUTJmLDJzCml95frquNGgAZq1BbQIupOwIJxW6XT8kSvPOV9qxwvvL3dHGZ5Ciev9cd9YxwANOyxDYSI+qMwzoytQPlOp4LFyV+CXhTz48g40JZXrrDXxA6XR87LY46tAwq6edsunazFB8ALH8di0VOCvlVBcst/gPjFNV6B0Moze2HQFivPlxevqvkFKozL9aYBdgRjjheNR4MsOh/lrSt5dKIFxJLh26sG4YKk2nNH/+utEkFQFPo3HcAMT47pDDzEtooZIS3y8Gh2uT7SKuULrLkG7nMoHTOBf7GhyBZikeM8O6fq0ZmtEHf5oxwkKmc60wApQ8vh1GMPx+rVTOiWVUJpPhSxPjdW1znP1q0SiTetyopW1Gt1qrGuHUjOUNBhDLFyEERWoAm1CH3BUGf3zbs8AtiTGQTGIEV2ieq7tdeev0E7hCsIPBX3exHJFj14H0w5MfY/J6KDgTDgmKN7HBOfaFkZXJBtuEiGKE+pLwk4JlVbXAQPUBZQ2bCmN4x6VJyhcTPTXnxiD+mL5g/K1BTSLkx194lyuapwW0epQ1zG1Dq473RNN4noZx0tZoMJip2oKWaGGXctklch4BdchqUtCLo2+/N9illj3HlWu6ukOBbH0ARNVFi+sbG0m0OzOvqitcNLgpSwUnUJ/7xvs0dIEdfwf/UL9/0nQkUd15LZ7AP5/4f/70NHRbAd16vqxP92DIYMHISP8Ym7Q9dgJ3a/7IcS7pcBd6j/fccJxmkuoV7ph3DmGLj7e7TqH+/z+NkhmoLKUzqdUpMK6A/8s8WDgaeGV0erdA3uzI7hWuJ6gh8PCYGSwGNEdp9ldqHxXh7s3vsQT2bVMaWfYL8DK9WU5frk0viidEiG3x/Pbg2g+8qRz7Tom9KWz38AJxx1lp7RahBhrhToINzIcbsSrkcG9IDGeud0NQasirrEMJwMVHRZaOK8g8f5Q4dPmE4g++xCRzVrIXLoGftA/WLmubZ3Bh4WFqrBwWnft0IeH4wXyUATheD9eJoLiwvm1q7i00T1FjElDGRNRglZDvcB9eAx03elW8W5+61F57cRLlZXKmQznrK2a0NtOHzF0/zrD991BV2nD+GlBe86lhaSQ9Gprtzwld965ry9cbyL4cI+daNQ1UTxTu91JoJ155NInYlCPfgL0YZKPQAL2+V0Znenw6QX7CT0xYzguMQ2da1tXV0N0b69S0cvyaMcEs7fItFhvZl7573oDQr/ajaw9tInlHwoKwpr8n4DKi7InyCSqd0vIjpntFLa2p3Q2leF6E+k6EMYEJn7JavCXEcZHdy9LEvCtEx8df7XkplfL9O6tyvNykDmXUqoNvi4fJ7R7Ko+H2JUC5RaHE3pkgJliLdj4X7d4o/mN0iqfnkEQ2Zt9Or02qrcydRyFGsUEhmKZUKx0h/O45W+PPv5QsVMelX8A1EMd9gkyWI/79I4vTSQ1Uvf6DLTOxkqmoN25XS6PaPS02UbvUN0HQ+Xx7TY+ElWmp9nH2UREfFW9AYqHhhwU7cxg6znBhs2Ax2F5ZGRksCiXRmbfyzJsrQXxK5fWMnnUsqYVHopTFi9kFSb0hxMIlULzKd+jE2fpuo9hEO7jfLwmoz48EX26cFnha5V5INS46rcWkfP2ax8eU6/Whhj+6mFWp3xBHUId+6FfSsDQ19sVrfsh0wt9mR6NfoWFUBvofbkma/LWDTGyAg59ai9oLy+h0gokfFkmn0bQaQVSEV67hfEer99A2OzJzhSpcI17mayAGkYiZF7ENjtUUSaynUzqIIFwqP1WKe3M38ZfWQhWa8wP9Q1mQ3pGJiPYINZtGstrlSv09BrN4oZ6Zyy2CyTNnZFMJv3Kr/aJORmsLzVVu5mDNF2VE6Dqk7X3vUjlqd2COL8648FAtCTmCc92Yj1VRRFtWCD/TRZCGxbidSut5McL24Lu6fJ8s6OJVfjqBe/ipFlH2wMHQbiAWG0CVuahdNNGvPjH2433eqlGX9hLo4kXiAiO5PY2UzrNpSUi6LGTylU5ettBQ0paZoYdhp2ZmYn0wh7ILyzEwAED7au7WT0KmUtbSfUejY5x8CssLCMo81DAGkz6bJj5b0DoyY7a44UkBTDzazR2Bms3IXE6FQbnVzjee+iqrE5h6ikEt2IWtDVAlaKOpQ0bW6tcurjQF72HY2cegaKiHrEKncAJvPf8lczV79558SkkU8G3bt+CY089Gbt37cYJZ12IRhKtUTObJn/N8uUYMWECNTPuZMiUVVVWoZCClT9AEsmkZOzevRN9inujjVYik2G7qFDLFsxBZWUlTjzjAkRamvDv55/DyMMnonePnnjv5ZfRUL2H5fRCTVOzfTWE4wrpL0J2QS/07FOM4r590GfQcBT3G4j07Aw7LzM1JROtWsJrVe+iYqoD6fFeALo/EHQlgK5A6WSlnAI4E9sZ4hUpvvMLGweHxPJ0H57SCZ1yKdAtuW7d59oZEvoHOOn4Y+wJm4SjTymJSZbI/hxoL9Mfbv0pJo6fYJukFdMajWDqGWdg7PipKBo4yNUTgJma/RosUM6DcDgEXvvDZekRho17RA/SaiXRIxQpmJm9jBQ0VJVj8/pV2Ll1J3rl5+OjN15FKnuIKSPTttKhy8zNR9GggRgzfhLGTDkc2UUFNK2pFIiYRwtBzde+Ko6JvI/TYfw6QO/1ApCZ9veyFMqntW59mMWIDqBrfu0Piek63bNt4ftIpJVCd5viYkJfu+QjJ/T8+IqsiFIPMgcmIxuZye24/1e3YsiIEmye9zEaaaqvv/tBPHHXb1GxYwd60hxf9PVr6YTIu3TblwysR6s8+yHEhZQIYQEeKugVC01rbKqlsY6YwA73P8u296z5Z/6E/himYUihepW5pbkFDfW1aGpuQFXZbnz83r+xb/tOZGZlobWuEVGOob1LSnD4zJkYNe4wZBX0QDsF10Z5mhLyj/aMtbnnYNqr5s2vFEw9WsOYaJJCGi26UxJzcFzaMByKEhxIAXStnr65NDjHKiz0k084FjnBmC5QYnOkOlKwV6dkp3bgtcefRGRfOSafcjpWvPtvHHbm2Tj+tPNw1/Vfs0WXI048A9POPBepNJ/t2k1PcD26a2F2bwkODZRXnUxFSF8kfN65yE8BxneCnFSBfBUd7tFKOWpPv5oiv6K2ah8VjPEcUirJj7lvvoadG9eZhezRsxijpkzBkSefgfScHkyv2Yjr1VIy0dyVKWdL7P+u4JPwyKcN59GYHhO6Dt7Xxdpls3HKSbPsmZ33FtXuVAr6n089i3MuOBu33fRdjn8tuPHeP+OfTz6BvN75KFuxFude8VXs27MD/3joXmRnFeLKn9xqzhkNmFUShk/Tk7sCTbP0gnQ7ZwMZ9AnqaqpNGHn0SSI68z5dHvp/p76DMTzQbYLMfzLaaLp1bndrbRXmvvovbNuxFV+59vtopgVM0X4/gh8Oulf6WKFdxh+MJkGi0DftdmcfpXzt61fdrIt9pdsxbOhg237v54dZWRl446UX0JMmf/7br9M770Cv/v1QSGfpiFmn06emB071XzD7Ixx9+nnYs3kT+g0Zgk3rV2P0xGnmLascV57/E2s+PeqBgp3Fn5KG5poq3Pej72D26y9j6jGzUNS7F1O044kH7sbrj/wVIydwXM4vsq1KokGGV183t28IsDCVp1eQpBgWT9QnLzetXIaXnn0SGUlR9Bs0BFEm1LZjJmBHcK3QNFL5rWPqwiMDNFToOKFUTmUHj52AQQNK8K8XHrMjv/W8WMl8ffxnZt9eNVYMy3NFhf9oUlQvzZCLEzofw/46hYfQytcVk1IBKuucwskWGmgqY4SwIH1zub62Aos/fBMb58/FsjnvobR0Nz73xcsx/eQz8e6Lz6KprgbFdNqOOe4UDOw/AM211bj469/G6rlzOC42o7G+ulOlnwS8hobz+6mMereAZNoOYp3TVTRoAPJ7F5N5rUhmD9+zYT2u/sUvMWjceGTmcw6ey/kAe1+ktRl79m7BW6//A4/e8ys8cOsP8MpTj2Db+hWktxLrVi3Hbd+9itaiAF+56hoMmzgBT9zzW9zLocuZfUePp8lf+3sDprPVzdDUsEfJMOTn9cTm5YuYKcZyB0wfaxPbreFU0KlMgtVDQTth27jCoihsoQ/vBhJpjPX0ir07XU8ng/5+2y1oq6JpeuMNtDXU4Evf/QWOOPsCvP3G6yjq0QPFg4dh4Xuv47CjT8S27TvMu92wehmSqNkp/Bt/+CQsevc9jJo89ZDMkAdPnCF7p5we/20kmcFOxFMKRf0GoWz3DuxZvwbz3nwR23fuxvhpR+Ko40/BH3/2I3rq6zBs3DikROVepZIxyUjnXD8p0oaKigrbd1NP5dV7eVmZOeg/qATHX/A5PH7vbSjsVYR+/Ydi/BFHY+qxp+H271yOGaec3UmYAtEjhRR9flhUm2PtIGp1bezEKXjw9l/h6BNPpALq9VaZ7/0Fa8Mq0XypoM2J4MoNbgzcjcK6Sq+yxMvqhkCh9KENXWxYOR+nHH0EHvrVzRgxeDA2bF6L404/F1m52SjbV4vTPnMRG9NuR8Dc9fOf4phjjsPhs07Bzl3rMWLUYfjgpRcxduph6ENTdvdPv4cMau8VN/0IyVl5LF2VdU28/xXj3IZGrSApnFovs6eFnS5APc/NDshgmvoWWpYls99Ddk42DjvqOLSxHHYGg2DyEAIyjW3Rcq8E1U6niiF49s/3Y/fKj42egp598MUf3YrN61bi1b/cj7amRlz2g1vQk4pmwPrtsHEq0cFAY74UIbm1Ce/8+00cf+6FFIQztYcC2i6kdXVbxyfs35H8glW8oRrDGWidR7/y3jft0YHMbH1c6PNQnNaKnhwX33nqUaTk5OPz374OTz9wH7543XcpiFSkZedg/YqVyEhpQ59+A7F500ZMnH6UvbewYc0qeq2FnOq0oGr3btSV7kRKXi5mXfB5pCWxdwQyj2mi/bge0UZPX/JzvURmXNcyY75x+0mtE9iYFpTrH0p8ElDeiC2OpNIetOOpB+7F5lWLqRhttm5x8sVfxejpU6kkok0PaYJn60H+OIjeRIHEQc8o/vHg/Tj/S19CcloWQ1zaQ7KGrExTUvHEW5NOwHi/aU/tER+i7DSqQ/u8JfR1O+osaYyb6jnTTjgNbzz/T6QX5iODMSnZucilY6deuGHdWnNyJhx+ODKpEPM/eh81dQ1IzUrBhrUrcPiMmdi+dRvKy/bihHM+Q1O7CSuXLEVKhPNV9kSB91hNQKyPs39EI9JGCp7jsebYKXqYoKVcE57I6yxw5U1EpfGvRn4aEKPs/HTS1Mrp2We++i18996H7VsH3/jNHzHycA5TdP7EdDFcaZ0TFqZBEKY5jAGw/Rd/9QrMfev1TsNE5zK6AfGLaVS/QAKN56NQqZCUuaH2BLS1cXbDWY3es0ss22ajQoXLJPzPN67GoD4laKF5nP/vd2jSvo+XH30Uffv1Y7zeDGrHmjWr0Uxzd/Qxx6C2poZedB2SOEXT243Hn3Qq1q5cjlMuvgJJTdV4+A+30TOV00GCWYmerWt8EQM1xVLFMucyX11pvG9YvIH/u6A6JBCNg1JS0WoMInS3pi44NDopmIxCzHv/LXvhITH9gfN2Bgk/Rh+VTfl8Lxf9icOOivWyVhfhVbAswIiBI8ZhV2U52iKNGD12DJpaOhBpaUSfviV2Zr12khx17HE44rgT7BWxvVt3YfyMaWgo34vahgiduXS88/pL9qkGDoyIcP7+229+FVtXrzANTMlKRwc9bE6u0U6HRieMa0zWM+sUba5Iz0AaFUD3qSxLpz3o+xf2TVmN99pxo9EilQ2VynLg1qqWmT9dqXH/CfJPii0lFafsiaJW+xT+CcqnhocwhWGku4PKFGnCRV+5Cm+9+AzrkHPZ1kX6zhgrl39mFWUxNcVTuSqh3a3+2Te2SauVZ0OqkPeSLdHL2j4jpfuNq+bj5JNmoZDz2mf+dA96FfVgIUCfQWPRu19P5FA4azZvwOFTj0Q6C167agXqG+rRTqEcMfUILPjg35g04xizBnPeehVTZhxP73kDzU0D3nr2Ocq/GPQC0VCzV3ppDIyIIBEhVPtsHCcxItqD0Wkk2q/98Vbza7FM/9pAbdc4y0J69eP0saWFXnk9TV6bKZAOdNQyqhyhtNRs3ucgh7OQnPxCWqceKOo7mL+9kJGVzeJS0UGF0mtLskZRcjCNDpueDtqGQ1M0I+cTg74rJuL1mvJdP74eV373R8jOyqfT6doXhv0sioYXBumtXvkVcgRlIVPJf1MGJlEO+2YRhR/PrSt3AtfabbUWYp/Q0sWWVQtw0onHIYcM2bJyMZo4737l6Sdx7hXfxGSOaUs/nsPeWYBxY0bR203F9o2bbfnx8COnswen0vn5LS67/sdYs2QJBgweiDmv/BNnfeHLePbhv2LDisW48Zf3UKp6Zt31Rj6BHgpoRXC/Bh8EKKLgqmvwZlN/6gVWvXoR66mmE1qxdzuqS/eidM8elG1Zj32czqW0t6FNZ8OQyVk5BUgnXRVV5cyXhoJexehbMhR9BwzGwCHD0aukHzIy81g6FYb5zHdRJSxf/UyHYSQnteqKf87stra14LZrv4Yf/OFvTOf54QRkV5xy+G1aKk/mXEOOeONMt4vrDsLzfWGUPsCqbcG5lvqKli62rF5oQs+jxx1trKFD9wy2rVuPr1x7LTJ6lWDR26/j6NPOQtW+CvaSQrQ3RVBZXYF+g/pj1aJVWPHxv/GZK/RZ4I9xxNFH4e+//zUu/db38eY/nsCm2a/jvGt+hEFjxrAHHVhAAjVMDQ07O2HwzkxMOWJMO3Sws6pYjldAHRwkNuo0BIGEI+c2hcNZexIV0U4nlEWih6/PmbPO8t27sHPLJvJpOb39lYg2N7CQoKdRWVrY1sI+AzCRTu50TnEz9UUTmU9VkZqJR26+DsXDx9L/+R+nKCGh67uTok0C1q9/80T3rt0HFrpA+fy4r+tVWytd+NxA6FspdJn3/Nxc+7Ds7751BQYOKkF+n8E45dIvYPG7b2ParGOx+OOPMfnIY8iMdjTQGmTlF+Cjf7+FlLZmjD2S07fKWgweMQr3XP81nHfF1Rg8cizu+d5V6D9yCi65+lozsYcMlIcI1rfkTTifJG83oO9eyCQGvP2vgLYn6ZRl+2yUdtNywGnTmKs1eE6XGluqsX39eqycPx+bVixHR6QBGTaNAs76ytUYffiRJsiYEgdN1ZKzblJTOiu1TxdLfwggPq4MhC4b4mogU12H4XVrMjIzMrFn62ZbotQHfAaPGorSTdvRwfmetFzfsNqt+Tg990lTp2Ps5CmoKa9GybBhaKirQcm48fjo5X8hTZsa8ouxp2wbhwE6HGrQISH/I3m2FUuXBPehkq7ShpDjoz0h886eUNuuddZICnuKXuaQoZAR6QJ9Hl/OfthFneKfHQPOP43PEd7LMshvsXNYUvIwfOxUnPflq3H97Q/iRk4Fp53+WRSXjMCYaUdbOpUjv0vnMLJAa6fOavEfOu4K93P0DoJe1p1srR4GtEVTbdXtmLMuouzbULenFO0pUfTrNwwLP3qT3ncWx7sIWppb0au4P5qbW/jbB+WVNaRTp+FmYW95KU6+4DKUbl1P36ABAzkLOP2c87B3b5mlcatp+6MeYejte4fxdNYrSazOLde1e39UzgsbwMZ0QpWhOrRLkMNaK+mUJUyXtdCDFoYfCG3xkOjL2Q+ZRPV2woBOQ2bXeTVqQ1tEj6W1BMyyQ2nkkR173kXYU7qLzjCnu6RPH2zVzkad966aOufhnaG7NzpC8Z3Tdo1K44F66Xgq0Dy6I51eIYkaPm0Grr/z78gbMIgeIR2azExsWL8BY0aORDNNhXaUaGtSn+JiyoPKQqKl21F66JGWCD3ivjoblUqzC6ec81k7OWw9p23xquMg023m+xBBY73OeVQeN09NBDouZhrpewbbgg8VNc47n6F7esLpDwThZ+bRYDHFQ0tTM87/4lfx4UtPW29OnFcfCqi8T2Livazj5j0APXbUsRCZnJY1c45+7ClnIFLfhAinPzrkU+dhmhdJ+nUYkMywjkrPKSzCkBEjzSsdMng4e2Irjjj5LOzYvB6ZvXpj/qLF2L58eSdexhjn7Y+wC9AUN4xOffnL9Dpnu6mxGc1NLWZ1gj5gT64+KVMESi9UGa6s/TFMp7XB09Y1+ZZeK42ypHKsolQAnUc4ZvoxWD5vNjuVPmMhXnam1fPHeNQNeGdU6B3cbiGQdbyns1y1xaOOx6Dc6XHmobJsD1I5RvUdWEJFiKKiolrDI82SPFw6GjRLQwYPxRbO47WnPJO9K9IcQW5BPhYtms3+347MaBJKRg6279WLpfpqSsxAJtQdQ1HHca5TmAgNuKx7zaWzcrKQRWXMoDWKp1W5SvNpMVRnAsrGx2gP0y+ei96EsV9Wx21bphWhhZSfopdAouxEM089mzOAtcxIpTgQLwwPTJ98A6OtizhD1iJkbv4Yko9E+xg4f9VTUsm47LwslO3YQpOfghHjJ6Js+zZzjGytmwVpBWjTpnW2apbC6Ux6ZratuK1bvRKDB49F5daNdgD0mCmT0Vpbj53bN7DtzrO1DpuIJMTGZiHvLCwYbzU+MqcplsZF63fScn07RXNhsHczveLaZU5ZVvycxk+KYbqk3ELWHoTF+72jK+YXBHF6jiDHVTToyEU2J5bX9TYKnbyede4lmPfaG4jSedRGTZ8mEcP1dRff1XUYvaxjPd1P5juNLaQ0JzfPtizLNA2nQ6bzo9KlqTRTQpnC9gjNf2M9hg0fYw9O2jh9GTZiOMf1YrRzzG2PtGPqjGNRxfF+x9YdFLgjrCvoypR58xWlIG0uraXRTul8K4QuvaXhtRvzdaVu6H+7w/3rdhAvuztwNNqVTd+UWmN6Zzo7g+0VIA9r2ePb6yrJS00hPj0czLz7VsR6euJCiIjVOJOZnUPzRM3n+D1w+DDsLd2BbC1XsgI5UzIqw0aMsAO/OZAjlVM5bQ5Mz6SXTweF3R+N1eVIysshO9rt5FQtJeotFw+0VjGMA5lI8oT2LTiCLVTYVSIELrdhHKSQzpnSUKJ5MXuS5kUm4O6wK+i6/E5AfumBlXbN2Pc8WLf3J2JtSyBe8VLkMy44H5tX6fubbsz3+boDp0j706x8Xsm6VDaVS+xyTPfjgl490tq1NiZw6s40Wagvr0JmbiadPTlzbnxJSWd8K8dqpmljofqgtx5UpGTmYsSoCSgr34uMrBwMHzeR1mAoGuvrAicwXmcMRQjLlFI1R1qMFvsOXmK6TujHue6Q9oGYkuaudT64O4tMNIRRY3Fi3jA6vgjbSJ/m41GGtVBQ+uRlSka6jauK95JWe+J0Mk7jfWjMV3NLxkzF+689b4+gw+8F2ttAvI/nj6OXUVfo48Jp7Jo/QpbopK872f3weCDt1XF9OiHatv9G21FdV4305Awb7306HfnjVo/Usd24pzkqklvQQtO+ayu1mKY9I7uQWhbF7m3bWbRqotaRoNh4GIyJMo/6zVSP6XacY/7YWKvrOGrk7w4Vry1d8j901U6y9fw+nCaMncrmfYTp2+g7+IN32llAhqweBa+pbiKdyuXbpmu775QmCc2c6ZSMGI/G2vJYvNqtDaB2oA+vuz7P/eCo8nwZ+/f0BLDxQRE00Xoh0aXvoODoIYtTpj4OsvQEq43aG9wL9O653gDI7VmMTavXWQ9oY5alCxZiw9o1omY/ExSlqVO9eunAmTgmMgyDD+uc10OXZu0A4L767WjXjhgPuhfau3MKYLmKN5+HYX4hJTU5Phd3sD/NiWNtmEYpfgp5d+4XL8Oc119lYvkindug9L4M+V4+f7wc/XbOI/5pqBD4vL5N8Z5OCBNjTNctiaiurbU4laHjHrUcKnPnQY80pfmh7ATe6BBbCr+6utqI7dunDyorKqhHJCiwDKpHwhZ03qRglQcYLnj/MNHm8dOCcmoljRwyGvwrvxquImxbK1HXolX16Fhst3IY50Octs70qTzH+HiYPkyirihTLysaTU1HKZ3c5rZ6G1YTwbdNvpfnkeebK9e1X3yWsFWfF3aML8onWpTdimC4Om8YnVrQEaurdxmp4dl5RZxqyIzFx6UkCra5VYemkVE+L+tTH4mSOZlpMk9ROyB9QN9+GDZ0OGcEFfbijz+0IDz+OFT5WqsXxuvqNAZrx6GNj6Gw/xBboi0cq6XUbsu032acSn8gPUMvVtDsJ+TpTFtXNDtedHlPVmkxLKklgi9ccx2Wv/02WtPo1e/Hj/1RafRNsgg7YSutr8J0/mp3foCXdfz9dP5j3aSAmiCt4bVOmNbz44b6KsbL+ZHZ1m4W5lEqn4fa11TjPszm18ylY9qAkEmG9egzGI10yjJyi7Bvx07U0C/Yt3MbR0aOrcE4HsfwOB0O96hwh3rdKnz/aVFvoAl1IoVWzshHTUR4rZ25achI4i/HJs04lH7/eruiWWl8uAsTbzQB8L6LvWgRxBnfc3OxeslKdhB2siC8K2Qu+xabxnwNvRm0ErI8KoN6F0sXLl/oZb2fHVGP9uZANEobGmne3VMvfWUvC9s2bXKlxKADdTXalSFlYMVMa3qkyjg86MtceTrXmbW1RCPYuGIZFr/3htMMmiCbS1uecJlhUEJNtYSdafy0oLYJ1eNkEr1ZFA0aZrToo42gWnk02vjj6RR8Whq8yRWork5lNLTjsh/chHn/+hf51rlsX59/1uCHQo8edO3H8hiYrOLldTqJojto4NyaxTF1Eppammy1KVyIHrdKMWL0szw7QoRcHTCoBIOGDmbPIWMZltG7F0aNm4Cdmzc6RjOTzaWZR/n9LKAz+PridX5aUFujHGq0fKuvHreEFE7jpYRiDGZzYzWKNv54OrUnwA5P4u9/E6LpUTp16SivLLf1DK8QqkfC1m9nv8dBWHF0bW3gn/I4dbUYyyek8ee9UA1XXgrUjTfKRlvEf5GmZm3R0uH/aG5uQO8+fZnCpRdGadYamtnTmUgfENWivR3WkxSxnSOjxkw009nBKV/f4gHoN3Ysopzm1ddWI1W9K6hbv/oQksZGnaCkcdHRItT9f47RJG1waOcYSDp5r4+dyH/TmK17b+x13VV+ocZ4WVMZngh9gHic6HQ86UyzDzswpojdvPjs176FJ++/yxxJ+UKSiWZDmv0onRQynE/x4Xuh/ATl0THlkpW+M2hyJsoNsj/lVWFxVKjGOXdusHbBap7aRqcuLVMbCOPr0xoEOzoyeK2jRrS0qJwkhOnz8t3B8TqCpD25DQOHjUCPol7IK+iB0i1rESXH3QE8vl6NQ8mcCunX9TitUcfHz0+JNjSwXI616RyjM5LT7VeoJ4seu8zbHXJstuf0dk/eaItTrB2i3af1YQdG/k+BtKG1qQWnXvBZbFqx2HYIx9IoSQDhfIeCekHSy9oOVRBKsAJ1/7C5YBb+UUvapTX6MHStm9oEoHx6OzWLwpXJ7AztyMvNR3VlpX2yTKNZrz79OW2rRJ4et773rm0TlGZ2B6JFDywEoi12FNchgs9jr0zpj+V5/O+CHqxQgVmshjZWKeJd1CGC9yv0jn2/4ROwaM5sRCLuVSTxSKVJgIn8Uhu7ArXR4pjJvQyitFJ9YyGlH4xlURvvAkeAhSuTawRvmLqJWqjPrCqdwD/86Nu/j6MqBLrNKMhDamYaaqurUEuFyS8qso9q5+blYe+27WyoerFL3x14AenXnqrxzzs03YHodijr58Y5u/lfBlWhPfvufTytLrqDCA4EYV6KTpWR1BbB56+9EY/dfls8fzfkdyd0B+E4XVtPd8yRhDj62IZ5P0a0t7ZTezn/a9OypRyzVBT26MWkNJEkUGmEklr/kiFazXb5VDjLSNMgpClQc4QOYIsdFaYnS8kcB4cdPgNZGfL6q5knPCb5cdCV5VDr5H7+q6lj1B7s2JjPIUXf0XTh7lf7zHQtuvRd7XiZ/0VkDfuv38dpVizdPaRmaO8cOw6toI+jFG3MtW/389bG3iAuloY9rK2+CV/98c/x2nNPMpF8jjBPDo6qV91Xg7fRF8g6Zt5VO8tkVUrtxlj1eG291SeuOlrJROpDXo8i0axVSEsjVPqigkKU7Sm1/BbO4FYtNXF+XtR3ALIzstDcVM+yUrBv7x4UcVwfOWk6SretZ+Igj6HGRWF4nA+jGyfVKo2b9tZLkr4hruHJEaalUa2tMzaW/r+Nrn5/3xXNPkxIz59Ca2poNMvW2FhPxotOMrSbdroFIPKQfsKp51yAlXM+DNqzf9ruUHJhjti9l7WodxIPQJrg56sp6eqZ2eg3ZDA1hhQwWUtdtZXAooIcBM5n21ua0btnD8sn0ONVfUKojdYiJ5/zdJr1utoG+4barq2bsWvXdqyc/yFWL/jYStrfBOpeY7kwMY7A9DaNIa2Ktbk1/4x2l+J/BXxv6Rq6ptk/Gs7K0vfnku1ZRfdlOPBDrAmLPBs6Zgy2rFluU1xtP2cKskC0OF/s0EB1hs07QR+YtnEzGN8tlMLr2bePEVvHMXnn9h37E0xT3lhfj8Ymd6bJfkCNy8rMQnFxMaWTSseuClEqibRw+5YtamGskQcD0eXfvfYbPsL0mI/B3ygZfahlHgqE+dQ9dFZOOWaiV2+5Gi1BtMKEgoP5JpK6VkZz84rRt29vbF23ktbS5XU02eUBwdPt2xA37ywnyebIvCeqv+gVpIaaKqSxx+sdrqbGGuRonVzxxEhUCxsufw1NVtmeXe4+QPuuNfPpebrm+S2RZvsMbGpSOpqrKtB7xHg015Vynq+x0dXp87rxMRjHNTKxoVpM4QwbqTp2zcZ55ghQ46tDd69n526/hMbO+MbDcJ5DQfeXOHYLvY8h9DQrrT6kqPrIXPpHTGkYT+PayX7A/2niNcVlWJs90GGvJb2dvgeuSHVATnczC/thOKe8KxbOZzqVzTgNvT5tCBPrNAxkHZun6x/pZOr4OKCUeyvKnGaQg2lkfJ8Rozg/lSHVXnL3yFU9tbGmFgX5RXavvB5Vnr4prjwVZeVM2obhI8chovVNanBWWk9EmutYo5rHMKa3vMzqUE+OKHQWnKZeHJTrxk+Nl0LR61F1xlGWME2bE0ixraJpv3yn9J3RuBPK7+oKp/F1+jihxmY6luwJ+rNDC4M4a0/Qts554qhm67hU5RP/3LpE12l1asbko47Bq08/yn5gHGN4VzRRuKzVtUGjOMsO/lwtwhB4syhTUL23CjXV1dDrOU30Jq0gVubSsCKirE0TzfX2HTs5RLjxy7TTkibZHF0rXFU1lVZXahYFwPE9Sl+gZNIY1O6roFsgNWKDWV5Le9TePJUZ13TR1gU6k5gAGtcCKSWirIiaSOa7k6RUj94Noz+gthA9C4SuHoXroovyEsCtG2gNwPFBOQWufzO9uB+Ao0MXPlVncPVTuUPDVpT89EOBuqgEKKU453NfwJN/+QOSpchqE/nra1c+bQvTNFtrJ7rX1FFlCzuN6WGwilhYbcUeZHHaJvNTV1tjx4n59OF8zU1N5qhojqqqld07MKpIaeUziPmDhw5FA/2Dnj174cijj8HOndvZOB1UwOkWTbhAjwfV+EN/CcA41g12BtESXkcXY7uG7svyedy6gSAe3xU/LWz/4Bi4PJ0TSAa+/Tb2B9HioTrDZ7/ybTrFG7F1wwoOCeK7SyA+6lNZWpDStcrWVFm/wk5juhTQo8YXacuOdWswgGMvOzo2btiA9Bx6nq6VpmFCeZRRzucizU0sR2OS6wE668TOg2HF0vs0m6IARf0Go6W+DiMnTway87Bu5SrFWj9SHq1IaUeL7WWzcdL1mzB9nVFzdmHX41tHp/G3M4Lo3paiVdHHuDkmuzj1IJ+fZWtAozXS+wDiVeLc2tPo/ZhO4eKxRBJKH8bEPImoMrTnwN9bZ2JbU0hn/+EjMGrsRDx8713szVH6TUGc+RPkJ+kk+czHUgJZx8f0/UBjUwoduVoMGjaafkMyWmorWXmmWRIaaEtlGsr7nKwMO0jXFCgAjaNqrJ2+zHu9fal3rtXLZAl6DyhBbdkO1JRupROZYo8y3R5y5mU5TOLAbkSlhhMXHoszEC3exHuQGZcnd4hIzqToU76c32v8s/4b0KA5c2tri9EuS6YmhukQXZ5GgYUx6ECmXJ0hUAkXcBCwMslcoT9xy9evfYhfvOpbqNpbjpcfvd94qTlMKiM11nvwso6b94DmMCZTJWqrypCTV8SAVHt4UrO3FC3sEbZZgr1DDpXGstSMTE7nNkuLOpWhcilt2y2anpNjpziJUFmD1NQsvP3iK0iWqW1ttrBYPjEtkGW4PHeCkkN1IRNPKD6OcmxorT4FaozWdi75JzYmctzUvj2Vq/pUb5iOWJ3iL+llEfGwMLJkjzLR4k2X6bpApffXoqGVgm5ucsvjrdo1TDp6D+iD86+8CR88/ySevOvX6NCxLT4/yfay7tKRiwEr0oFC6dmcViCC0jWrseT9D+m1p6JFHSQAZdfZMHopQmN/IiQzTk6Z0jA10jIzEWG5b77wBM1kOkoGD0NtdY2iuoSYYnYBfsw6UJpDBeXX3FpM1Vs4Gk81ZktRffmqryuw+O4akACflE6fXmO8FDFKlKXMzMzg2N5mL2lqONSWRJ0TMOvsz+GSG3+K1bM/xO+u/RJaqjk7UhkBxsf0LmDH1nUYMmaCWIDSXaXYt3cXevYqZIUccznXLttTzhj2WKLeV3eeu5hCQVDl7fQogrRN6fSOm97jltIMGjYcu1eusJMUx02djn3bNqAteJq2H5iasn+wOM98x2QGePUPUGGG4XQHQhYv59EO7yG4Bx4KD8ohpuncexsIta6v8T6UX6isAY1dgqcrSH+oEEtPU6qprsZyO0yIEtczfa3GpepdeqaRMorHWtOPtNG3amvBuBlH4IZ7HkZ+70K89vCfmE5lBk3Rn1TH0220s6LNq5di3OQjqf3A3m2bzPseMn4KS2Y31+bB9oht+k9KY345a/yh1UFztJ0Vs16qno75qK+psVMadDK07J/MWwrn9Bn52STsKGRm52LF0oVIZSO0ucEWQ0RZiJ4YWu44qk77JrL/8+mU/yAY1cYCMimZjDNnJxzfqU7HVFZlFkCBslzGRNERTusxKMc7ol2m2Q+VjqmVhwEqW28XyXPX4Qa2g5aliVZNcX2+TuUzhXP6nHK01tfiNzdeh7M+f7lS2V98TJemk4O2wZSoUx5XL12MkZMmoT2tHWXbttNTHGnfVZEgW5obUUBhqeW2y6Y5apWlUEP0XCmdaieTo/fY66r2MVkbw1KZtwML589BQe8+qN65Cz36FWPXtq1orI/If+YsQQ9K1BLNLfXqMZtO8g6MrMymDESNLgfBaAvNI9PK3dFiTVdpOiHTugcr+uU922yvQgd06qVPDQm8M//Gur7TxoC+Q0OyzeoSttNst7PTaBlMD2syaG3Uk32dLj3/I3qZ2SplR4qZ77/85od49g93I70oH9f9+vfyvkzOwrjQPbBM3WkcLi8rRUZeD6SzhsryMhtDevTva3VtX7/BtkQpq9rY0tKMhvoGmw9q/duD9sRru7PS6TgNDQ0Tx4+3By/ZcuwirdiyaTOmHjkDjXXuGEsPfj+YelmUpq0TnZ8C/Dq3xur/tCwPfi4tX8CPt58GwvSITi01p6TSZNurRQ6Uxqdzv9IwDr7kqfj/l9/egrtvuhIVu3biqz/4NS765rfMOiutZl8+f2xMt5UlSlO+qyL0vtlATqm0UJaSkoM9mzZh87bNKN/FcZzqvGv7drWYjWUhnFu3RppogjitMZVxoF7KeR/qqquohdo8xTCWvWPXLpbfgKyCfOzdXaauh/FHHond69cbExOBbSID+B/NZURTJ5al7Vv8XwV2mScGjDNh89cWZD4l2DhqPFYLZVA7o2j0n85U2oMLn/nUBkPXBlsDYLiO9lSYBy8sD/I/0lPSMPe9t7H4w7ewculs/OW2n2Dy4TNww+//hB6Um7aw2ccF9dAjABUhjHvvbIyYygBEohGsXzwHY6fNMCHVVe9BEhk387Sz0LO42F4CqKvca2+m2hYBjuGtVJdkTiFknViXod7vUrkRjisqRyqVQhVuaKzD1qXzUVNbj9VLPkbJ6NGoaajF2qXLSUM3Y6SQhNt4JdMixnJaJZazj7HeYCFHY6LGUv4166VK3msjg42VwTh7KBguT6g6WIvV1yVtIVSa8OKNrTLatfIyVmUqgJpCcbtNHxS+2xjSuRwhCeLQmIwVC+bg/TdfoUOcinfe+Cdy83Ix4/jTMO6wo/CNn/4eI8jHX11zBSp3bRaVQTmuTrXAyzpm3hlvoEPrMjOzMeett1nY4Wgmf1fOmY80nYmeX0DMRk66PqKldkiLxKBklG/dgtYObdIXta5wt8UqGfkFvc1l0LNvnbuxd9MWVO7eiSgFXbFnJ8aNm4jSDZsxYvIkWoAaEqjNiqYvXaP9sSj6Cz7M6tT4xhi9CKCplpxHH/5JsVN9/yHq2YH2FzjekHbzDygG9mxZw1RaCLWHumbpbQNFUwNeePRv+OjVl6BPk5Tu3I4VSxbjmOOOQ0trB445+WxMnHoEFaqV4zXLoA/2+ksvIJ/DccGAARKLlSWULFS+l/V+Y3oyved0euP7SnciNSufPbkNZWU7MOLww5GbU0TBkWg2IiPbfcpLkEQmtdRzPs9GsTQLiwEF3W/EMERp2/XdlY72VGxfuxyjSfCICZPRszCPjl4NPnr7VRx25NFYs+hjDgPswVoiPQQQDQ0NDWbC9au2/DfH7P8UHH8pRJKj66jGffZ8iUHKoFXP+rpavPfKc7iPzte2TcuRkpWCdcsXc8q8lbOnSZxlNKNH34H4nyu/TQXINwHSLHDs3oJ7fnId/nD917B+0Vxc9O3v4Ru3/BopeuonSVjdcT74exmz4M9BKwtb/P5bGDx2HMeWVPb6dAo71z6eVy0zrQGAXmJeYUGQA6itKEf/YSUUgEoJvEQqguproaB3rl6JpLZmcyqSkjkMcFjILu6JhpY2DhPVePL+O1Gzbx9a6mqwaeNmaofMthOcQzf2UYOsPoHC/cJMDh1COZC5ubnmUP2fgDitnVFCluJrCbqlpQG7dmzCWg5pb7/yApZ+/CE7SznWr9uMmuoaZGXloWfvAYg2tWPk9GPx7R//nMIejORIqnXEdcvn4c6ffAd33vBVc9ho53H1L+/Et+/8M4ZOnoYU1cVO4KZ7MpWBuTT6TA3sL+WiSy+1z3m0tdShZNAAO9/9xb88gKNOPgNF9NRLt23BbmpcQVEhB+k09Ok/0DZC1Dc0oldxXytw68rF9g2V2roGDB41xgp26shpESt+46lHMPPUc+2d9WyOQ1riHDJ8LDavWo4Tz74IH7/zIgYPH81pUDpmnnQy1q1aiOK+Q0y5nI3iMMLGqHfIibFm8N4ex6oe3ziifY5a8ybGt0Qi9CE0qTVS/qso62aEEPV1JnsJkfSkJqWivLQU2zZvotVsxQb6LnPfexeVVeXsuVToSKOd5lFZugcT6XgV9ipB7+JeGD1pKibMOAZ5eXnYumIxnrr/Lrz17KNYSUftnZefwo4du3HUCafh2NPPxfRTzsOM407B33/3U8w44WyS4HwGzwfjvw29CnQKqeXkTTvK7T5VAR5kbrTs2li+G4MoPK2vr1yxHAU9eqBqXzmmH3cyDW8r9Cm5op763hir43CwbesmHH3iaagsZKEsTvx3/3HckudMUP9Ly+AYqzVt28SYAi3D9B09Eml5Rdi+cimK+vXHyGkzMfuNt8iE6ZSbm/rpUCJ9mUBTQVufUCVOdQOIe6gKdI12mzw0Pvte57drC2xZMkjnPVzdSYCcKZmf0iZB8l7+gb0+zPzVlRQop5gVu3cjPSeTjm1v+8jBmuUrUdyrFyZPnYYJU6aidh/w4dtvI4uO58nnygEegBbSIqcwg+VFG5qwbP4cPP3Hu9FSU40e7FR6dK1RvlfJMHzuqqvQq/8QNOvFSfVayoKU2ukX+qTpMnaMaHI62hurkZSdbe3zoJTOMjpwORXm0uhNpTiwh8x9/XmOKYXIpKm0vduNTRg1czIWL1nEMZ7iZoay0jLk0qkTm9Jp/nfSiWtpjaJAJj9WIPOycXVVlbziOMIe+NH772HWqSfho5efQS6Hi+TMQpq8ZAwZPREDevfGh+++ieGTJuLy66/HU7f/Fpf95Gf2uDaFjUtNc8OGL1uNMDPGCy1MmDAVHwhVDn7sWkMKhag0+gJChj7DWVODcjqRO7dtw54Nq9mTdthXptgQjJowEeVl25GdlYFmtr+dSjFg1EiMnHSYnaah6aNe2Y5wKMntUYzTzr0UZ12o1UbWxSqlqqMm5NP6pmPN4oV48t77kNe7EMX9eqFq+w5Od3dQYMnoPXAgzvn8F+l1T0A72xilgO3ULYq+PcJOobdkqYE6oPmVp57AqkWLcdSMmVg0dzauuvU2XH3L7UiPNpkiHAw8e+z6qedesMvW+j047/ST8Zdbf4CR4w/DKZd+Ca2NDXjjH49j2vGnYOuWLZhx7PHU1CR8/O47mHr00bT2mUjLScXvrrkas868EBMOG4f0wj7WuzXGau6/dtFsvPviP3Dd7/+IX3z1s/jiDTfj+Xt+hVYKYdjg4ainp71r11bkpKRTNfhHR7E5IxkFaRlo1DYqUpcSZU+zJ3XseYGvYIcgsOdFKd1084Zdi+yAfv0SgzaiWRd07pJJU35ugX21Ob+wiLOKQg5XJejRrzd6U+n0tamO1GxTds00dIy37bbVwxcKQw5ZZVkZdmzZhKqKUs6Pl9ve9MIe+fRJ9mLSpPFYvHCBKWcrPez84n4YPH4Sjj7yWHrU/Y0m0StSndryV9cMkEKmpSZh24Y1ePPFF1C3twJHnXkGJh0zE8mkS9ult9M3+udDf7R3CKbMOhazPnMxLRD5oeGPEO7tYVC4FsHenLPG7pOe/MfzlrK9bg+OmDYWL/z+1/jCD36Gwj4D8dG//oEBQ0egng1Lp9aPnnw4GZ2Gp/5wBy75xrVIbutAWlYS7v3u99Czfx+c87Vv0KS67b3W8zh/f+f5J7FnyxrsrW2mYtVgxhFHY2d1NQ4/bhYOO/xIM10rF3yEN1/6JwYOHICTzrkQNXQMVyxfhgH9+6N060bGa5t0si1+RDlmai9ZNqeVGelZ7E2cPmal2YMInWapc2qzCvJorbLZS9x7YHIgpep6GVBKEeWvvnHSUlOLqtJy21oscvWEUKdopWrBiXTJMdXQ3a5n7KaSySgeMtp8mbzefTCcvX/AoEHUSq1WpIJGxKSY1BEx6+NBG0zk29hRJ6yoijOj5fM+wsL58zFm7BgcMetk9KZJb2W7kvXtFbrXG1ZuwLu0iDV7tlLhSAetwBlXfg1Dx0+m4st2uqHP6GKb9gM1iHLwTwW1P/D1D1faddITzz5nQm9r3IOcpnI6Du/h2rv+jJzsfPz2mq/gutvuw/svPIUZdCAyMnOQQRP/yO9/ic9fc5OtW69ftRS71qzA4rnv4YTzL0Fezz72fDyLPWpgySAqAS3DB+/hrRdfJPObcP4XLsf46dMQYc+r20vhzp2DLSuX25ap6UfMwOFHn44+IwYjSnO+mePkwn+/zSneUjZNx3Vx7t2jDwoLcml66bEXFXN8bMPCDz7AkKFD7TtrlZUVNN+ZVKBBSMnOQnp2JsfVPJplKkluDnt6FnJpmnMLeyCLTpOUuUMf8mfvlrPT2tpoUz4dlqB1bLkfWtqwrytHI9plaYzUuOyGDMq8Q0/e3JaxzZs2YPuWbahrqEceh8ixo8egZNgoDmXZVCC2gUJtamrG7k1r6AcsxSpi75JRmHXcTNRyKJz31tuoZxtS09oRScnEl6+9ET0HDCbvXB0CdSpZOnv40wWIPu+7eNADote80B9/5h8m9IzWSqx9/zX0798bn/3O91G+fi1WLpmPc770bfzm21fiut/ejqSMDPzrobs59kRQVDQQq1Yvx8mnnYEJRxyJNStXYNHipWzgQJqzmdi3Zy/mzPmQA24KZkw7Cn0plLZUjnt68sY5eHOkFu3VdVg8fyHWL1uGgcMHY/SUKRg15nD2LDIyIxWVO7dh04q1aK6vxrx5szF27FgMnXCY9fgRI0eheu8+bF6/hmmWcJzcap+kHlTSHzvpaNljXXp9Sex+yWnpdiS3mT+ZbXFPPBHzFMaerCmmBJ8iZ0tmnb1uKGcUekbdb/gwe+tWvSVKweutH31tWmfR1nGOrWcG9fX17HtSBqZhuMrX8GBmPDmNViQZOYX56D+8xI5X27ZypW0ZS26jY1xcglM++zkMHTkcf7vt16gt3YVaDpE33n6fOZ96oCXoynz7nqx0smASthe4Ty9rp8eyr3qhP/b0sxazddG/gdINOPeyKzF2ylG47+YbMfKww7B2zjz7THQqx03xirpO73IQTj7nHAwZNgnb6cR9/PF8OyXy8MMPx6ARo2yN26ZWTK+dzhLypvXrsXn1ehu/exUUoVePXraleh+1eufO3cjMy0ZvjnslHGOHjBqB/KIenLfXY9Wa1WhsbGQvqEExpzYy29pEmZmTjYEDhqCAvamDPoCmadoMWLNjF6dEu7GbY6/OsJU1ysxOQw+O2YMGDMSAfgOQmpmJBjK8lU6ipnUR9gKVqTm+VvPyCwrsmLRU1iXrltwetfpycmhh9BlsWgJWaON9O/OK7ToGbeeO7dhFi9VAX4hqhPz8PAwePAQ9hnAIiDRj6ezZ9Njn2SNkTXsrynXoEmnnMHjUBRdydnQiOig8TnDMd0qT5dGIQOVJBAlWQvZr/bb5g9ceYgqiH15r9vPKhyssKOnRp55xsY1lOH3W0di+YR3mzP4QQ4YMxswTTqV3WsQ2pqOMDVq9bKF9S7WJDZg0YxqOPfMsROjtrmAPX/L+B6ipLCdjMlEyfBRGjJuEYWPGcn7fw3bF7OLctZq9Qi8sUj4oGTQY/QaUWI/KpAlOl6lig0Wg0pRTaDqStGxvGdobmjlMpKNf/37oN2Qg8sj8Bgqllkqht2X0lYQ96zbShWhDOxVKWt+XaZPIvTSW38b7HJp8WQgJSF+Oqi0vNUZpjE9LyqCZZzyVta6mkgpRb2/ZFvfvi6wenGVQ09dxCNJWKhlUMVQf3R1YMphDTYEpzMa16ywu8Kl4wbGdP5rWppOuRvaA4WMnYvvOMir1cBx32lkopP+hjxZ7J9T3UN97uwMJWx0rMZ1WJf2TSVtHCED3cuRem73K7pMeefJpF9uwBydS6Hl5+XYbMxP2S7PFsWzf7lKO4atNo/vQkRl7+GT0ZA/SgxctTJTvKMWGLSuwYsEi1NL7LCouwlCadX3dWF9s3FdeTq93L8p27cHmDRvsgzn6+rBecZIzkpuTg6I+JcijV11Y3BODaFZLSkqQll9kZtKWWjmFkjltrW9EW20dGthba5qrUM+whsZ6oKLelmPrWaYON7Kz30BzSybI3CaLURyr9WqQ5uJ5eYU0zXWkr9g+4tPe7LZiy2PXwyGt77eyY+stXcsbbTTTrmMj7NkDyyJ7WF6y7URNphWQAk2ceRTGHjYV/UtG2HisMmX5YqB5vwebGcSF1B14YSttOL2/lhk34K9OBHHL0SrbrXO8+tFqi056+ImnLGkSp2wnHX80smku7T4QupkP/rlEzlzbsRi6ZRxLJCodrR7DFabPcGpqs5teasW+fWik99+rR0/27oF0SgYgj9OlFOapra5HDYXV1FBtPayZPSY3J8888nSaVj1oyMh0Jz3IHMp8qzeq4Rkcv7VZUceRaieizLs13u5pdimAKNPX0Rrso6LtIz1lO3aikZYhOzsPfQcPpaOURBOcjwLSlkmznUXHLyeHzp/VoSkkTBF279yFNWvW2Dav3rQgUuQ+nFmk0MexYz3phMQ6FusWt3wfdJxz0u7ckztpQPDbGdQe5ZGwZb3CEBa6k4FdBLfyS5wiyZppT4N+X5kdTNn+9viTljK1oQwnHHcUcvKd0AWeSP9WiN3LNgcQj3e/cnDs4zU+nGjfHFNvcPRQP+LsYGH2q+3UtnuV+XSMlzRI07J2Ok3NLbStbS0291dPlwbLE7XvwXCsldOl7VtWp5AKouf7EoYeb+oYk8zUNCoQFSQzXZ96YA/IJCPY21me6GrXtR83HenQMSAeNFXzV4H6U6hBgwjezIoG3/ZE6CSkQwAvtC7H6QD8vbXB0odo9mn5o+FDPHvZz9P/+tgTFpvSUIoTOW3QJ7o8yIsON0LX+tCuBx8nExrbsNdNowVqwCdtvEBlSttlrj4NKL+YIkzsMf8p+LL9dXhc/SSg9L4s/fowD7pW//EQjwtmGwdJK/P+r9nOvHd6tBre6itUxtiDBYLCdACuvv7XwTln7FthGu9iaTujyPdoz9MTwg4Flce9z+bK1Cs9/lrYVR6PitfrPZrjq4yu0nwSDNcrtBW7UJxexTKh8VpjuY/rCsPlyPx6/niMpSVfzWAyzMlACiwr5yydwgRKl5jWx4XvY0J3vcD1RF2rZ/nEDKCJJbJAnQenaQrdUhvHvRI4RSABQTqPdu/qtbKsvAD8fRi9lh8IfI83RnVRhlD0h3tgV2k+DR4KmCJIyUinrJt6v4fEskSnrp1Sk1YFh3hnSL6Kv3FBa2Mn04i3RC/scNlhdErihgthvKerMtUXRIpYESTnSUSrEf6EJlswCPKF0RceRguXYxVc+zrC92Hw4R4PBKJDdNrUi/nCiqq4Q1Gg/w0I0y/anBfdYbzU/F90eoX1vHTtDvgV8CeMCk9ED93dd5c33tMDwQg9E4UC/YpQEzyvfR6vYbxxZVic8sY10pDjif/uStgSSKt1r3xazLHNmapPZQWoe4/hcIsjul0oUnhHazg9Cf7UmFjXwTBcb2K4fn37NLsRpZoT+Z7MCMcj43ucb4ww9HKQ2fbDqOd3WB6SW1h2nTBQKGGnMV0/XrgK0680UZqq67CGxvPwVwIkeoI8+nRm9kPK4IcDb7J8fmHYXPl7mcvE8U7vW/PKxmp5+jKPotXH6dfn+zRI0XeJnvFhWsJ1JdKvlUofpoUirULqzBgt5+qlSM8TxyOWofJUV9B2odXHXy9AQZy3Dn24wId58Nc+POnBv/49Hvt/4f/C/4X/70HSoqXL/m8v//8RmMB/fNO19pqrpmoe5J3HIHTp4UAecTgvRw8bcxPTh+801HSKt8v4vY8Ka6YLCuX5L4DGUrekHNx3qlHxHAf1S+yq/RYXy8KLUHbLEwoIRcXAr1Z6SKxfYO+ns+6u4hTUZThBtP/olt86gd/565sxdswIFBUUcNoTNCTUIAmwkzxij48cuMaHK3KJjTBxgGXK8fNz6lg4QQsKKTrxKVxBQn0xJjJMl0pr0UFERzhrCBLpPBiIJjmnXvFVvKdD157mzrTGQQILp+f/di1QXimUhzAPBLpOFHg4v8An10mT2sjhy/PhJmzdiIhQ2doQ0tISwXFnXOgE/sgf78JZp5+EwQMHuC3ChHCjjMHBvf/1a8DdMSF8K7LExBZ6rv6kJIGmLPK0tZSr/GEGCHy9PjwsWJ0M5YE+bnD1n0O4Pr8e4ZdRw0qbSKvApl0MD8cpv8CFx9fCvXft6xOqRaGsncCX6csTLZaH/PNxKjNMv0DXwtraOiQVlDiBP/7ne/HZ88/E0MElJhhl8gV78AIWhON0rfX4MCTGixV2rX6pKYeu07RQYk2MCTKxzsT7TwL/SV5bLetw26VsymQqG1/16w7CjPYQDgv3YC8ID+46Pj0ThK8FmqaFwyRg3QvDgk/8VbqamjrUp/RwkhBzEtGDrlVYYlz4WhCOD6MHXWurUrtOSEhLDjQ8IF7pQmn9vWK7QwOfrwvsKs/BUOO3eo5+9UhWD4v0RE73OkjIyvbQRR3h+mNpE+8DSOSPBx+eiB78tRey79W69p0ynM+jGwN91+sCfAG+kESIN1L/hUEBDlWRlZHC3mILJK4s6y+igXFibCxHkD5eQvd4qOk+CWr7lDqFHX7AAFtQYUD4YYznib8/EO6XjvfhAFOqoDz/KnOnBIYhCAXZYlMA4pvrQEGdIr4biElTicLoQZoUvvfxMsMOw/lUmQiXOZTJDpANa9GpERI6zaLGce0gcQ2I5xeoPq9MCvMMidfh0Jur/wb4krQ50O1qVS8X8xioNrpoA6MvqDtMj6eTNzH6Pe9iqCFC8USlE2o4tCFR8eSV553jX+d2+7xaWpaAVZ+djx/UrTQCf52IFqf//I0gMZGP6+paY5ww8TqcRqgNgZr2KcajbYAg0V4zBa4cEq9foiDM4P8tUE2qQ9ue3CvMjgYD1X0I9Xs6lcvTr7aEQfGJcYn3nmf+2vPU80ZDTpo2e/Da80X06tqGI6YzOoI8gvB1jCIFqJBwpEDXtu2JQUJ/7d4f05MfFeF+5WfatiCmEepamxB1QIAv15dtjQ/q84T68P81EK0JqBMydNBRkrWBswZankRzKdR07ZNCmPG+fR4S46zd5Jm3nJ5/4qt6un61aVEzBgZ0koXe6GEPsjg5nGE5+mvPV7baNyqeKB7W+TqMYXC9W2ZFBBMZpimXNlrIdCu9wjqhwoga2+UQaXtxLDwx7UHQP6HyZXaHnqFeIeV/G0PILH0uQ2HaKiVGxvIFdYhOtYeNidf3CZGV7VduDINwpYmlsyxO4FqvSCdtHhLlIRTIxEvoXsAKVxleiU3gnwa8kFWQfj3oSiZKj/1sIyLvRUoYbe7NX8tFwhSmM+Ns50hw/0lQ5YXL7B7JRD19irbZr+byWrnSr979slOfeW9PxoI8sbLZJrVH9B7oqdoBkXnD5YbjfLi1P0inNIqUALsaq7sDswIEL3T/K1C5ncBrS9iEh8OVxS2UxCu2hQ+l470K17jsK/UQJjZMgAeF+TzdmU/lDZfjUdBVmYmgNEovJRU6x0d0a0mV+bUB02MAyuPL9vVpPu6HIY+fFDwtiQJMLFNWRa9rm2UK1MI5d1oT6JzXm3hR6/kUplMQE3g4UODvO+P+Gubj7JooJnY1BqqBMoUHAs9YMdQWP5SP9+E6wgI4KChPJ3TMsDL4Z6aZYYpzU6Yg3SGAlNM2YgS0GH1hPEQI5/dtFOhawk6n5VN5Pj6MiYofx3gZ3sTrWmAbIcLgxxKf2YF+A4YEPVmvVupkQU1jkqhtMsQqKV33vNCHd1LbOT5ri7FtY3bXKQHaunOAgRiC/1UOCWVDzQERHbF0IZCkAmTTDxGV3o3bOrxHJlrbmbtOuz+G6xT4jYxR34sYFkPdi0+fEESbwLaEU1jh8oxDKlPXCqQsnKVVHleXpQsj26sZkt/AYqV3IsxKd5ce3LyQvZsFm1AYT3YhpbkZd3z/Wjx6+83YtGiuO3Fde8aFaRwr01rRlsqeSuxIifA6YmHt/NXRmnoZQcd6J2sfeVoW0lLS45/HJmboKG0WGZ66OaUgibQiHjs1MIyh9ELNr/255/77KLpOTNdlWcROdTKdd9704qOcTlHZqRyiW1wK+HYQFKhMWQ5ZkETnkEIgHbwO0SxhOcsbt6oGTBOWo1ekpIVLlnY88/CDuPiCszFsSAmFxQapcUSBS+gSG6iHEzIzs/DgT25CU81eq0znj3JEtJcUVZE1ngSLKvvmKYmyBQNKUGVGbZyk0Flfdm6+vRmSkZOH7MJC9OrdGyWDh6N40ACkZFMZkOnGW3rTMeGrnk8AshaJfsV/BME47/mktnrfwzM3EZQ2rLxdQVRKScvhIdECe4iFa0tUAG67FJUkiNOvXBPVWV1Ti4rWHCfwJ/92Py757LkYPmwwTXR8zizQrzTK3TM3b+ToLPvgdbzz8qu4+KpvYN5bb+KSb92ISE0ddmxej7deeAYd1ZXIGzEc7a0pOOKomRR2FDt37cS4iRNJQBtefe5p9OzRA7t37cKUiYdh/foN7AlJaKirQVJLi82HrQeyQU1tLcjJKkCPHn2Q3bc3evXvh4FUht79hyI9twDpOkgoLZukWevQyvKRRK+2XV6/DsKlX0HHx14cjPPHwLUqEJr7iTPzU4IXmpUTcgA7ARU2Md49mk3oqSFIpMvf+181X9edw93ilgRe2ZId9PBH/ojPXnCWPS3Te1cSblhLvacuUFw2ifzlTTdg1gknYU/dPmxfuxHf/NFP0Jacze5Mb5v17Nu5C4XFveg0sHeyd8s8abqhOXflvgoUFfaIMTopKYqammrksXdr3TpSW4t1yz7GqhUr7XSGyUfMwuLZH2Dd2pU46ZwzsXXlWiye9y4y2MK0nCJ7ab+VSmLnzfYsRlZRLxT36Yn+JcPsUJ6i4mI3fKRlmHltibYitY0KZU0kscETPBkNx6quwTPyUEDCEw91AkXX+Rx//SNTpY8pySFAOJ2/9k/T/L2zJuw2vLce3pwVF/hFF56N4UOHMNJN3jtBSOB6r+vp++5h2oH4+O13kcZeNOPcC5BRUIBRU45mjS2s2I01An3uOpnM9RYjkDEZq7lsIHDWKb8jmc6cQttS1BM9DbQwaOKvnEE7BtAaJpqWffQWevYfjmGjRtH56kDFnt34ePZ72LB8EaYccQyVYjYijXVoa2qx9B30EabMOBJN7XQGWd6QMSMxdNRoKgqtBB0bDTlu63NAF2t2rBOwEzDY3x/MNHvQa8d2XGcghBj4IYl0K82BenZXEC7PX4uPug7HuZ2x+wn8IVwskz50cGyOad/0CIREPbVfQXX5Hsx+/RXs3rgebc0tpsF9ybjahjZ86drrWUG8MglZGCbAg5YyPwmot4TLkSh07ovGZR/uG6xerNeUNCzoTJY2mvyy7RuwetkqZNMKbFm1EhXbtpnQdKymnNGWtg4U9h+AAUOGYNqRM1E0qATZOdl09GQSVSHp1dAR1CMK7DrgUXcKoFRaUPJ0xtoQmHIz46STEXYfbuPBIDFt7F6/+hfci7aq6hoKnBbOC/zSi87HsKHaAOGcNh2Oo+VEE1qQWR+tu/Pmn2DShLFYO+8dDJ18FHZs3YK6ilKMPOwInHLJ55GelWOVeEZ0BRZ3EKfrQPljwCR6gS62iyZQNj+GenAKqzgtuqjf0rmhA6g66qursOzjuVi9YilGDx9tb7Ru37QJFTt3IsqZQs9+/TB84gRMnjkTeUU9mD9Dp4OxJCf87iBRGBrSNMX0IBo+6ZjdFSSm0b1TyHicBF5ZVR0X+LOP/QmXXHieE7h6NkHMEOPk3WboK0qcr3746guYNGkcHv/j/chsb8Hhp16IMdOm4ZFbfogpJ56Cwj79eX8ca4qygJDGU7id5de1MA9JyAkgB7CdglHj0jTVCmYBnUENV9kKl23QsCA1YD4FEzVxEvNra2rsGzCNzfVYv+RjrJg/177aXFtRpVfskNOzBwaPHoWjjj8RPYoHsnem0UmM0oqwDGN2UC4HH5bYienip9roertW90hPEG8/XTh4iQLtChLThO91LayuqkV5I4fFRIHrYH2BCNOJC3qZvrE1glw24oPXX0ZN+W5U7ylDUoZOWeiNL9zwfTzwoxtQ39JgpyJc9I3r2DNsJGaDPbjedCBINNmHCvapyyCbapAJl0g/DSSH+Z0kp05nrrAv0nLokIO3/vEYNnI4SKfyN9SU2dmzeXQ+dSzaUSecgr4DByI1JxeNpCmZHqHeQZdvIudU59pIoTQM2UEICfxwbf9fFHh1LfY1hAR+6Wcl8MG2IOGJ0WqPiMykGfvT3b/C6eechxfuuxepNNs5RQUo374D1935IN56/gmsW/gBmltScf3td9jheGxajO3djdeqR3gojeoK1GtcVkevyLa18U8J3hQKdB67un8qBdfmDAPLlyqpEqCidCeyKLhIcyPWr1iGBe+8jcb6amRkZKNP/0E4+swzMXTMZPvejHvdynnLMuP7OcUByMx3B4fKo3A6f626JfByCXwBBf6Px/9s83AJXGOfzHhmqo7HEhOS8eEb/8Jxx5+AB375Y/QdMho1dNYOmzABpbvWY8KUWejRvz8evvV7TJuCi6+7iQ7PcM7OZNa6hoP19kOBNg4bFIc5XGKVgSwLe5+Z6S56y/8GeCWR46WjRiv3bMdb/3oB5Zs2I0JBn3rpFzHhSM5epCrkpYQgAew/7ITBDTtdwaEIPlHowmo6bWX15BfvLMLGEwrCns6YBmokoofaXIvRo8fhuacfBRpacdi0w/HVa66z75zn9e6PeW+9jl79+iKloAdyCvKxYPZc+xCPmN4V2vSoi/BPgjr+ktN9DRScjqWBk3A01lTRo6Y3ZXMnLby4uv5T7Kr+RBTYrCAtCz1KRuKib38X3/nDQ/j8N6/FR2++isa9e9CepCdeTMwyZUX98/euyhOauSJKOmHsLjyM4TThtJK1qZnK142I1gMF3WuxRAfMvvvmaxzXk7Br3iKMOfE4O+kpkpyK0h2lVI52VNRWoLmpGRM4721q1smEW1WY/ZP2/7dRnrhWy6IcNvSFpgd/9X3ceeNVuO9nN+DOm76Ou2/6NpbPnuN6O9PpA/BypoSu1Q4Sy3Uog63HJOSA3TMv+aCn+uJJ13mC8sjYaIqmeHQeqW+t9c3oP2Iirv7BT/Hco48jI0nnzaiXuzw6K0dfXfL3+6HKNPR/4TAfnhh2YBQ4uyJi6UxobImZW845P3jzDZx61rl47J7bMfPCMzGoXwlWfLyAitGEMRMPw2FTp2PkuPH2kZwpM2ehtr4BRUV5dPaqVYArh+DH6v/UlNvnKViGzGd2ahL+fs/vEdlXhimzTsMP7/kLfnL/I/ifG27Auy88gYfv/j0dJGp3slbX6JcQ0ztSkd6eRoHItMk6JBvKvAqTdAYsPekXH/krXnj8r2ipq7Zju+RvMzLWBqE3yeFemSJXnUJtaWtBcrqeILYhNbcADXU6fkw8iYPMrE0dmcXOh2WZcVA5LN88fod2HwPSsF/Y/uDL9DQLLIfGFH1NIQwZaNXaFv7x14fIoBaMGH84tm3fjiwqRfWerSimR5qbX4SiXn2wc+NGFOTnI49mffz0iajctgO06p0q+k9AzNUKmB6eqDwbo3hdXbqFLE3GSRd+llYnjRYnGb0GlaD/wAGo27EGf7/7Frz0yP12tPfW9auwr3YPWlNakJTlBGiOFMv34xw4B//dTVejoWIv8jhfv/dnP8A8TkWTU1SLq9uD0vv2eSS7zP9JZ+/10NLcillnn4Gl739ApdufF8wZ85uc0nXNs0MNS4TENCZwr60uSqtTaXjo7js57crAzrWrcNisE/DsH+9DhGPUsEnj8c5zL9lUpXT3HrREO7B+5XLsKi3DgOGj0N4Sxeq5C1WTlfZpwDPTM0DMsL3hQZn2yx6r47/Vi6rLypzpTm3Fx6/9C9X1TbjhT8/jGz/9LT579Xdwwpln2xGi6akZWLt0CZ5+6H78+Vc/xCP3/A6LZ7+Lyr07aDWS8IdffA/jj5qJi751HU6+6As474orMP+Nl7CKQ4QshK/bYyLog/KJHrg+VjDpiOPw8YfvskOqDCpXYlbqmubmaqdXvq7Kt9mO9Xzd0KkjKsxjdxCmN2YTVIb8wvakCFZ+9AGOmDwNbzz3rB2id8JnLkNen36YOGYYCvv1Q1VFFYcAOkgpqRgycpSdtZbKacy0447DplXrsWs3e3jQsE+D/lm1UM6Nf4YtJ8d2cvJa06FinW5MpVhGIeps+A5OoXJ7FiFSvQe//dpn8ZuvXoxbvvhZ3PLVy3DHTdfgyYfutYcsp55zEa765Z24/PqbMG7yZGxbvR5//e2tmodSedciyU5ezMbQSdNx3W334oWnHkcrTXKYRmF4h66+FWNfjkhwxMzxpbnL71mMuvLdds0WdErj0T6rFbS7q/hOGMisy7BuUJDyta9fdfOalUswcfwY+5xDI83ZK0/8nXPsXfTQa5BZ2AeHHXcCxk+eao3ZtbsU2ext/YZx6pWejUGDBqFqXwWtQRb6Dh6B9595Aem9cjF24uFI1ZM3VnIoaDtbgj/7Yh/NrTbxxd/60B+BlOtXT7omjJuIuW+/itKNq/Hh26/Zh3JHTD0SjVW12EX6/+em7+P0z1+O48+8AEefeg4mTZ3BISkDKxYuwL+fe5LTzVdRtbcUA6m0Rxx7AmaeexHGjh1DU34Djj37fNuIkZqWiz3rVqK8bA+GTziM9cuxczQ4TtLGyP9hW23pNOCub4tOStQEsn/ffti2cSX6Dh3DsZ6dRUME/98PmV7laBOobWIM2htHxwdVJbDPcOpX6MMSUBajvqEBja1UNtHngMTRrPzptt+gf6/eqG2soMZmIVnPkdmg1PQc1NXW0UmqxGEzp6Fi9y47yL66qsY2xufk5iDaFEVtGh06ztHLS3eySeyZyQdecxZ4c6NNEtonbnvcaaK7M22CVCoE7SeFejNaOAxlcubw2G2/wO+u/ALWrFiMG+54EP36j7QncO5wHSoQhV3YdwCOPuMcfOW6H+C6X96Bc774NVqpMVi/9GPc/s0v0tT/GJkU3hvPPklh0eHj/K+9oxVLl84jh+LcEog+LaT4jRW6F4RNqNbQU+iUDRo9Fos4NGg6KWEfDLTgFR7XOwPvzaGTo+RMu2EQ5rY9KQ15SKXVp0NS6eOo6mAeroX9FDz74H2YNfNY7NqxE4cdczwidN2OPOFEtDTW2TpwCnv04TNmkoHJ2LxyNbU/CY1NdcjOL8TqlauwZfMGHD71CGRm5mDp3NksnaaRDO9kdgKUtQhjlOW3aAyzONKv8Y5Ed2fe7OkV6Sgu7o8f3fU3nH/5N3DEqWfhyu//DN/8xR1suBIR9JOI4jfLbqLWq/z2tGxMOf4Ma186lULWpe+QIUhKT8Jf7v41yrdtRlZGruWN1S+a9Z42zXC3NDKNF76+5JCRk4/2SDPaKcyu0ieihjK9yKGXMP3wkZhG7XASjIfpq8ctEa10ulmA9iBoJiBZx1RN5qN69zZs3M15Nr1yfSqjsEcxRo8fZ3NvfUGisKgnevUbgJXLl6G2rhb6yvDObVutp+sLBnW11ZjK6VlF6W5sW7OKCietY4NJzf7I3hsgOUaPmeRJyDLlbIRe+4lvYNRvZ3RSE6YgQoYMHj8dR531WeRy6tiq3m/MEMpE0scOoU3FiPYMPEKHkL1DU73px59gazbpZOzHL72AX3/jcmQ11qMu0o7Lb/ghzaxocfREOc6nandQJ7p8fBw9yMIce9Ip2Fe6g3fshV2k7Qr91NFegWKD9ksT/gsEKlq0H1A0mrJRMf0TxUDgTKxnvWRyO50ay8jGZOVmorJ8H3bt3MVKwTG+B6oamjgdKuW0bADdUjKWxA/kVCiH882CvBz0Hjoaa5YssmXGFvYgbSoIg9d4VmnTFF2Tblbtzgpn21i3wl16Bya5Tui+1+kwmRqTwqFDJTk1YBqrQ2ml2BomEtDqTeJwpB5N55BtOf78z+OcL12F9ox8VFeUcrxrRHJmLn5w9x+RnqPHvioz2dKK3vhuUY/7A3lvKFp0tvr61Stsuhvjw6EAk/m3c4xn4bqkaKTD5uUMlkUQWfpWqjZetPFXX3LyS7WimAKmBtHWp+Xmorj/APTs0xe7N25Cn7FDsXXVOhQP6E/PlWaC89QVy5ba054RY0bbKYM9CgtpopJp8jJR3Kc3aioq7QD9wsJ8VJXutZ4apTmzeoIGatzT2KLVxai+SyFyGacHH0pvGnAA8MwKM01C/LSg3q5iWlvaMeTwqbj+trtx0wNP4bsPPssp2vfRnp5FCp3FcQ6au/6kkJqXjQ2r1gSsdxBuQ7egprF9ejtHUz8bQoL2Kq8WpNRZ9BEd82YZJfrkB+jzmWEwgcumatyaRZOYRc2tq6/BqvkfY9rME22bUEnJYAqmhYKSQJIwmE5Ozz597IOz6TlZaKF5l3ORW9Abu7dtwNSTzsCYKYdzjvsh2lPTzamRkH2zdB9tdXu+DORc0JaKQEdSIjronjmd030aMFOfRqexpdUpIbWxjeOtbLy+nUJdNGsV3ljh6YnTFKZ5f5qiLDsllQJj2Ynt6LpdnUFCVf0+pcvj6tEXLhwPqZQsX3LWGkViuTGK5BWPHD0Ka9euQ1NjC1KyUpGXXYiG5nr7TlilfbSOwh5SQhzKuXcT6mpqUNy3D8fuWhQwTUVlNTauXYMJh0/H9s2bsHHFUqRxfJRJszmmuEaUE5KSQSWQoAOaNfd2+79JSxfo59//25jGXmQ9kHTqXt8qUY/SM35rQ0L6T4LUGwwbPc4WetwLi12nOxiKNscvIBKlo8t7M+WBY2frFpJpAgrctIwZpQk6oSEtIxv5BT0wesoE1FXUoe/A/qitrOI8rt7i+w8YaOPJXprrcs6/swoKON5VIbMgF/U1tYjQzKekZzJsH9qoLDVVZeZcqLWaW+ogfN130DTqV29+xJ0ROXH6dehGJofKH477X0PW41841MMN/ap+OU4HoiFMq7CrNPoa4+gJU7B+2eIu03eXLxFFh5w40WZ0acMF83r6zNl1YjW04VKdSdcaGwT6v4leXUGvfBRyLE7j3969uzB9Fj3L3Vuxr6qWiTjnzMyih96ECk7dcgvyqGJt2M34vsVDkEknr8+gwWisLkfPgcMwfNhQPH3fHdC3RLURwJ5eJmciEtF2Igo7hb1G3xjhFMuQNFBXmUbmXuZIpk/LFlpC1FMvMp5jlHaTsHUh/O+ClD88Rn4aiOcTrQ61kNOHHWblvLnWljD49Pr12BW4cNGnX4nPPYSJatpsQ6JiJX7ZdNUbAqa1ENc0/XZgzITDUFTcFyuWL2XvrMawMeNQunM3inv0Mk2KtrZg2/ZtqGJcn+JiO9B23759yOtZZFO74SOGo6aa07NZx2PTlq1ooZf/59tuRRZtSTrNuB4hpmTTrCfRO07OIebSIpBEwwwkc06cnJIVoF5ByuGUkE5TaibtLRuYQTrTqcka/9l4tVt0y5TZ9X+A5FLsmbp5w6zD6vmUZSufR7tn90vJykNdcwsiLfUM0zClGUM8vb/u6t6QwZriaUFH7Red9rSNdCamtfz88ShImr9wUceLT/8dl178GXvzBI11+PjD9/Dx7A9wxMnn4IQzzsGzf7wXx5/zGeTk59PpSMXs995BpL4eM088nnWm4eV/PI1Lrvg6Fnz0HiZNmYJ5b7+JE848D7+97hv03tOQX0QfgB5wflYOmqprzLvv6GjiGO7MerJ6tzSXN9pGFAbdKU6eKFUFmVn6NnoRcmmFCouK0IOKmJ3bE4VUOL2mpE872wYOe1xH5jCfNJ6dS7e2IMWK0ZYsR1EB/BdsP9bRJFpl0+E+NDE2NuohkX25mMNZkrzgTwlWFQUjP+XVpx/DpGlTMGj4RIbq4Wu4XNf+wMAEd4ynBP1LC1H2ZuMJ/Qr/sMamtF2RR9oVpx0vOyuZRgJ/ISbwIcigWXjhbw/Q4VqJS675DkqGjMEzf3kA533hy5wHNiKPzN22dQPqKisw6agjUVlWgXnv/htnXHgpPnz7FZz4mUvx11t/hMt/9As8/NtfmIJvX7sKA2jiq8p2kjL3RCiisYcNsV2majKplWAcke4naK2lN1QA/ymtBgAblyw8ohYjN68Q2RR4dXUVIs1tNPYdVNICZGZnc/zgUIB0pGdmOsXg1DGX/kev4n7o0b8EufrcZQYtjhhJMvRcPCqTyPL1TXEJPjldlH56SArWJGqrK/Hio3/Bl6/7HssVlfuD2hUD0qEHQ1rilReuRSp54v47qI53HF3pH9k0rJPg4wLfJYHPo8D/GRJ4Fuec9/36p0ii533WVy5HUd+BeOu1l/DZz30ZO+h5a4yu3FuG5sZ6Xg+k8Hdi387tOHzGdPu47IzjTrVnyt/51V14/L67MWHiRPTqWYAOmuXWVjl0GfYtz4Ki3sgMFjPY+W38cQsZcXCNdsqgdFo80LCh4GT2dzXWuNXORrIna2eoviJYS9obakkjnUgJv7JiL2r3VaJqbzmHpFbS0wu9BvQxa6A3Vjj/QiWFsG3zNrM+ehDSq29/9Bk42F5MGDJuDAp7DUBLi3v8KWo0zfyk4L/spK8v/f6rV+CqP9yFzHb3iLcrUPvVRE0TtQ6QlOIcXwkwrau3WQiKE/rxPNzDd8QF/oi9iCCBZ+cV4M7vfR0D+g7A4ceehAz2hL279mDKUUdj/fIlGDphEjW1A1U1Fbb1R5+WLOnXF1mcj+8pq8KYyRPxxF134KKvfQ0L58xGdkoqauurMOucLyK5rcXGFifAzmA9lRibm38CiFmGLkHjnP2v/4JfoT791Iqy3TtQvW8PLVU5yndssRcrtFs3ORqhl86hh20dPnoMtm7agFYKLC0zB31LhnL2UkIcgv5Dh6Kgdy8WSW6wJ9r4Sga7mvQrxrNdHREOK+4hi6zNP27/DSaechxGjz8yJDjvgOrZgpvza6HHXgohXzzf3M/+wvagdPr8RvihjgS+vZIzpHkLFnb889lHcUkg8MzsXNz/42sweuxE+5D8uKOPt8WYnn36Yf5H7+KoE0/j3DqZHn0TGjjv3rFrJ0r697VpW2ZeD07PsvD2E0/h8BOOt+XWd556mH2xA5/79o9YMU1vQi+OgRrBNmh8EqFdaW8YOimNeSifEChwCcbOQ+OfanMDRVB2Kv0Lms3K8jLs2rYVpXRAt6xfjYw0ztM5lpZvWW9r/06sHWjRdqaMLAwaNQFjJx+B8VOnc/qaRYFxjJYBYhp9K1yg/rp23vt499WX8K1bfk+Xwre1s8DDPFCPlYI6ISo8HpcIol95pbiel9bD90WQcuXXvnbzulXLMZFmS8/DNdde+fGHGEmBL5z3EUZNno5eRT1p6hqwffNmDB01xuapGiH1PU99sbBnzx5Yv2YNe8I4WwhorqpEbWMTxh42Ha8/8ke00EweccrpJEVNtT62P5J+/er5tzx/jUX7pQlwv+fEFHg4/lBQpj2NikypG+uinEXQReO1WqbXgFg/+Z+RnY9e/QfTrI/HlONPx2HHHEvLdzymnXQ2+gwdhbw+fe2bqS1sr76wWL9vN7atWoS5b/wT77/+Esr27EBBfhaK6DdoNUyC019WYQ7mPv0cpp92BsPc6pnUzv3KP2EqCk5LzeKF3x/QLf9C6Hljwx/zyXGNtERQ06Q1hRAokdz9nJyeyOtViI76GpQMGopcOj5VnFsXFhXbWMnZOFrqaaLoQBTRU27PTKE53I6M3CxE6lpQR3O4ZckC1kiCOU7W1FRSSVrN5B0MpI0aJzVGqgdab6NAxQCZbiGtpoXF8BOAyo/Kimgp0joUy2QZafTA7W2RAFPYi60PMb28az34S26lhWpl+yOa+6Zj+LhJOOrks3H5927GjXf+Gd/748O4/Ge/xgmXfgV9Rkxgucnkw0I8c9fvcdc1X8UvvnkZfn3N5fjtDVfirh/dCHB6GWlpDFkr8YfDAp0yvUIlh047i6Tfqamki7+axcSSHwRUroYCHbqgNgtiGyAUKeTIhfzCAkQam2kSaIy1ekMno4xz8V59ikkEx4HkNuzevsle6O9B5yZC7dbnoTmJxT46Rr2Ke2Hvjq3ooFblF/WyXhtpaDbv91BAQjEnjtbDHYPpTNR/Duy/ZGR4Pfw/Bb1wqYeGUfKpoykVhf8Pe/8BYMlx3PfjtTnneDkH3B0OORJEIkiAOWdSonK0JNtKPznpZ/tnW7YkK9gKJEUxgjmJFEkQDEgkMnAADhdxOextzvnt7v/7qXn93ry3s3t7AQClv2qv7s30dKyuqq7q7umpW2GXXX2Lve/Xf99+78/FBB/+mL3/P/6hXff2d1hjU5sPE8VTo7JtJDbyyavqGjyfbKeTJ95ANMyw4gXj0/54nPj1YuDxlBFvA5NfThd4gCpfKz/3ke9+x+drRyXl+K2npc4r62ttLs0pHNFx6vgJ5VhknafO2HJZs7OK1zvQae3LVtmIpBqGYeKmRCppdJi5+LTluARwtaY/Zunwj5cEPi7MR3fnhEhMdBCPghMwKW0OJoFsEl9nVxuncDnFnHyW2lWpmCA1adbavMZuuOVN9st/+L/s9//vJ+3tv/HvbHosZb8kbRDXUEgvkk1a/H5fw16gWGCpne6Qzsd9HCzLUG6R1FDrshXW23XG1cHE6LCHs1BSW1Vj45JmoKyi0trb2jQ+j/kOGfky0g0FVlFWam2y8Esqym18dMhWbtxsazZssBPHD6uGUfuWhuJwIVq3VHmyu4TRNjnufGQhwVFtwE50owlXRtcLYSaNMCnPJNT/3i5+kUZ8YejGu2k+i8YTPZ/FPdIwgcZau/VSK2C6GcPM2xnF8YkoyYRrtHTYxUT6Ws1Ur0PY6cgXRK5WbdxIqf6WJKp4ei4lF2XKKuU3T/KNbcUqk5ofkdHmu1c1rkcuxKxUWpOV1NT6mvmwDJj21ZusRmr/xKkTylljMvQ5C4rkOfcMK74DRuEsGMSfgYT7LhavfYSirj+jkZ6ejs9Ll4+kCRjyCTtOkuLnI2Xx5g6uVCg/CdE0yzestTMSAjqAsGghhIUkr/28NAFDvZKeLYQe33PlmszV4T6wq9NVZ6uWSi8sr5BRJo6Udc6MHtY7b5xMyyBjS1BdXbOvqlHRhuZ2/xg8n28ulapPTYxbdWWjnTh81KpbmqTyT0vFj4rLvbhEoA6huyJ2TAbG9hTDilpCdp6lrqWnoggBlAdDDIYZBl8Oqy8F08DYGcbPUFYOJoDbH2oH5Xs6YRzmpK0uv+WNtutH31VkBCUsfFBAhNk02bA4hOf5eZ8N3GhzVDrOTJuZm5YUT9lv/OH/sLmqehuUSkdCWBMfk1ofn5DHqU5GbZXxIXap7moZedVVlU6Y2toa3/vdvna9nT4hNa6w/uFRaQA1HMtX5eSjeiQxfCFkvZf96guqeGXJ+jDX8k08/6XgvHwScKnxeY4NxKaJec8EW3bstNOnT/tWMN7Jz49zsREBhy7ONn6vOzUBT0rjSImNy/X6td//jzY8MiCrscAaG5t8FWx4eNgtUwfUgVKxasYeuInJCWtsblVnzEhlbbKeztO+fIqGw33jZIV8ATlfLPENhJEqzH8WGT18TB6PF0bLfb4QBvW9VBW+FKQecxrq4mEIUFl1vewf9g/KC4k9e7HQe1uA/Z8FHkpFoB7L5COW17Ta0GC/HhRac/syG+7v8YkVNyrcKFESEaeuucVK5WL4nLDyYDqyrFYqPqWcpK7Wr1nnDINBEwfKcpWUYcMFQDVGnQb0e9hUaYoKsWRJG92jRqPZM92m1fFSIcQHw/DCcJA4JAi8/rE6JYKCo/oQKQJOcmRb2MqN2+TOdovaMG3ekCQ4m7oOzzN0PBtQF/8/CeQ08zbl+Ni0fzi1oa3Fert7rUJje36KOY3pvIhQINU0K4YYGx21Ml5gUCVwM1au22ilpXLNhrJvUC6pgmlYKK7nL0JNyJAcH5/wjsIWcWa4SJBhAJW1WJ3P1h4mksJkEkJQKOPu2htvcjsHTZRKK818OJdyz1YH+jrLdjEgYeFsic8Bj8vYwmCrbWyxwTOnraq2Af/BCmAI+TIwdmpSjVEjSkVs0UYcL7WoRoygEaTmm5e32djImHWeOKW8xUuIRJ60zIOYVGcglsYJgfuT5j73NETMLDdCwQvBZPByaURC3TOSHpP2EB+krvjsRGT3y8rNG2zfricthQcxu5TJIArwQvzufCDHaPP6S11j8KhbJD0pGXAj+p2x0vJK6+vtldtVp3tSZAtlu07bsnZ/kwOoramxjZdfbpt27rTx1LgtX7Xal1THRoYiYglCeeeL1HNKriISXS7DsUzoJ1Bl4jDkXAjmlnc+qMa6BsL3ZvaMvYAuDGgh0bCmtd36z3QqMpNZF6fMhdDpAtn43+/5FWIE0YGipyKigqKJBGZ9WG+m0hmxEoRpv05VfHBIFr2u/ROJM4V2aM8es9ERq0Q76Nmh/XujsuD4dHkLISPo/LAoHGT2jVk4fxaLSzjSHmmfC8HcsvNRMdJ1zK1nNhzqYMNEs3tOZyEGm2+O1DVTGGyalHpUwsXnKEKeSRgvc6F43ttC0ZCrCHzvOMTCKFPPFEunc0CtetVK5KJNTIxJ2amDxQDK1+NgaoyNDum+xNasWKGhX89k1XNeamlppXX3dOu+0IZPH7furj6bKdY4G9e8cUjXLkeNAxCVpugBEpKSxIRXZ7wivEPlKMYUQ7IyFG1bQnLOFwNQmZD/fKBm1C0Soyzg2fg3Qn2Yy7YW+vrqV5E6fmzSWlevsok+0c/bsTgE7Xj+kB7DqQ6zP+5upTubMDccdQETqjRVVOpIcfzFdQpX3PKaan8hoam5Wfel1qkOZu/buBpbKjXLLhPo1ysJv/XOu+SjTykz8lPWeUgZmfLj4Qpzn1t/rsZz/FZUoZ5mUF2Dny6m8BSZeOeL8fyTnkcY6h3qGl40zI8XkHjFpcV26bXXaqjstAJpxKR454JJtAsY+Ckaw+lsEdvDFeCoazeCJJ1zTB7MTBtf/CkpKXOTxjsOTtB439PZQUqp+1KrKi+3OaksJnGq2V+GhCtendR6XaN88clJxY2Vs0REVfkJC0GN56DqnsEozFfE9Dszjcuj1EvC/HwD5ua9GOKSsv7sa9wJz+MIXVZu2GoHnt/lvJ4U52IhtODHJZwxOq4uuPY3P4lSJGtdDUjNyf/mpXcaMjMVvcoqJoAR+gZkjIl1CuVPPvXkk2Rgzz69y6rVwUP9XbqftZ2XX2V1tdU2PTrmBeeAahRZuNGtAwT2bvYq+mQOnRhXj1lAfYOxZ4pHO1gWRNqjpgZ01l4A84E8Q/5nATUizPtTfjoo3bakeptVNy+zoy8c9EUTFk+WBtQztGU+0J8LQdavSQDfUSo1Qf5snquqqnL3ixbAH4yjTLOmnKCqsDTCtVJRcPjGDetdwtlQiKaoXsYkzqD19vQofS5hk8YmZ7p03VCPHOx7XqAs2OzgU5zKL8qT8pJwYVqcDdxzUWdH8+jklQtJbQRmZWvMTWn4kXHHN0/ZlrRQXIBniz0HaGNiHIUvyAoSykjymSWSocWbIbXixumpEZd65ahYEZfV1DVYaoozyYussqJK+cpok4FXVtNsE0OjNq3MikuqrOPUSes93WFz0TEI80HpgmQDGGgYki4xi0IwqpIwYhQ2YQA+TC0ISenjmIXZgmKZJoXR0ZoyWGdUTpzISYZcRr/GpD01OW5F5XXq6En6w3f70OnA2To2CZKkO55Poh/uv9zrAWu8PsGhoPa2ZfLLx9KZRkYM8WrqeEGhyDc8hHyWrVzpe8CnR4d9UwWnFPYO9NpAf7+n8fwXwWD4hJfmFsdgVC2OqE2+jMC707Q8Kc7imC3Td/WxGKQrhjvxes7zJaNsh8tvuMEG+2TroE3dmONzQWp/egHoQtHzEi3pQ2cHhWUYj1HTr8UVWLls9INBiMOboiyQRBsMFZMchHzwBu7AR2e8jzY5FllNTa1Ueq/Hq2+ss7GJcVf/CFkoK1NeDFGN0Rq2ysl7Nh9JT13mY6Gk0FF1AT2c9+CLy2TM8QJEFJ7BdNz8fALq/6huUr/RN0F5pwsjDToQJ6l+WST9/PBCW7tli50+8oK82Sj/EJdFnDAvEk+TnE+EIT0Y4vHioW/YFMwbwzNGkSoCcqyFzanTpVqrG5ttbkJSrLHbj+oQIO1s9g9qw6WfS1nxJRWFVlYKccetrq7JyuS2FZSok1l3D7UCAysKyBW16ztTF4WgZueP7dTF60Md89rnoDAMwOis9djzdNxM+jyAiVNS33w9wbdcG68mqY3SFkU+W5YLUR1imAB0SvPy5bb76aeVIB0YA2wCXNE4LDhG5wFx4luVad88le71ckMtMprC5xnoSPaxwS1AiDurv76+Pg8DCGMI4MVAPmRX09DsL8JXVVbZynVrfZmU9XLKCHlE+UhSqJSul6bGUcm5KOo5Jj1LwmgLlHz7lAiakC4ehqU9NT0pG2ZcKjfahAF9MGoXe9c7f7uU0zYW3xmlsMQnrzj7nWfQIp7GPSKYU0Z0PHwhDGWEs+M8jGcRefw6I2w5SAQl5A/gFZxJNdpBuUTxwtMIQlqIUVFeYw0a96fhUHXicH+ftbHLNcU6cDYuXI4qYi4guxbNb8AQlzJDGNcXAVV6aUmZmFBuJzVJh9M++E+l+nWKNW0xsJ+0oGGhrKRcQ07+nECoGxgPXxiBSVnpvDqUmprQkKO0KjI/HnRh4YXhUjFiz2JtSYfxnHkSDvANYd7bgsgaS0Ps0kF8pv/VcKIpQ8bo0fExfxKAjq2trSVaDjANWikpr5QvnpqQpT6dsikO361vtPEhuWbKM4AbZ9IKqCBXPQ5kGDBAPIx4WYRI+WFLRkkO/jrzCkgRYbOiUkpGmeTK3x7lG90IDkWzesioH73jnW1Hbv0ioD2J6jfdE5wwwU6g62+7w/p7I5c1/x07IOQRfdZaAqRbxeRJDPlhUYlvlnIESF7ZKlI50+gIksZNZuGijpeQSr2PsWsllgdQWV3tRlY+MHbUixn6+vrdik+pokOjI9bT3S0VGWXinY1U52cab0QOhPAsRgSaH34uyF9xEa/eRvdh08K0pA8jkzrSxEQiZyApLBlCe2GkoplCW711px8OKOXgXs2CoE5E0zLrGPolAHny1k702etsWBbEtCEJD7LSlQUaSacDBfKHp0am3P+MZ1NRpvE6fR2A97GLxWVFFdU22HNG8Xmjwqy7+4x1dg56w6Y0LrH7I3Lz8gEjCFy49dQ5t0EXBtgjTCVDSt+sIHpQN66hTbksXd6ry/+6YRYWrvNC9WRdHHOwtrnNXtizR3QrEi7cZoC6+NSxINSN/MO7Z/F+zLkWOqW5QDvlIA8ECGJGetX4CfalKwwMcTl6M6TwMM9V47HGO6IODg66IcdYjr850N3lRo9XGkaL5TUf4wYM1xguQolBro984chs09T0BN1tfr6ZHAA+iouRVszpE8Sj3Jyy4/WL1zM/bHGcnZiQ9tQYzjYwuXvQMClePjLsYNAxI4BxlxQH9I4Q+Bju9/zGMAAWKMdMRTdztmLFSv1ynY2LIeFhAu7D+SWMI0hI+7J2Y896ZUWFTYyMSO2oYVQkzX0hn7OjJFqUAP3UiPT1RUMRmqbiV+OTT0/pgvfM9IehRhzKzS2b8KS6nhtyyNFVN91kg73Shior3/deCLElSljfQCiFSXHA0GfMNznRAwTVwyck+c43VnoqxYKHwkuLbWB82Ep8XM/CtDpuplASG3t5zN0NVQTCFVfV2Mz4tFU0tdiMOHlCfrmyd3XmXyPOANfBv35pAN6MzrOLVKKfqkC42oR6ZBcvo/nCanyhOoewbPsY1rIipyd5Q9mlV91ge555ggfpkGQIm05ITx3JLWnIyA+jr+flHIypAD6fLfXroZLktuXLIomOAVw2w0aJHBCF1OEYglVV1a6+6+prrbSi1GrKo0UCDLbge2cByi5IXYFYj17IxLswdJpIBPwtTY3f+Nrc+/Gfog70mFYYajonnVMuNywX5ofn0zYfatpX2L6ndkmrLrBqpsriRZAPnUmnQz96g85kgcjLWKSY+ayUrp8zon7JgNUvty2U04Ss9Mh1yYJ/TJUVHydKABJgAGGsiSOLeFulweqqG2ysp1sEnvCdm0RjwiHiRi8xjXFA6kCqq2defIh3fhjeW+PFeyxx+C46VrPMZxd5x64wrVrZA8BWJeJk8nApzcc4zA/P92TiBhUwxbdcFWdqKtobGIB40AcLXF3tfwGYu4j2MjBlLEFit0/seaTP/cL/9zGcoKBpAgKEc4gsW3VC2LjGXzROPG4Fb6ww86TnmXBupCJb2tuc8/Bra2vrJOHVdurkCRsdkM9ZiMrXj0sWxgppMXgWMnrCswtDiEB98LH5jU6OYpjCHxdjpeOAnkbhfFWZ+vkegBA+D5PqqnxzwhdBdfatr3uDfyU5Ho6WhT4YZRAs/ox7as41v5wQzbsDSL7H8We6QCWpST6Gk051y8EAVVWVXphzjRJ2d3R6eDwuUuH74dLhvoCCDyaOwzLnC74AXzOcmJmyMlWq4zS7ZCKI8uD8Vd7CUEmO8TJC2IWhKGIcKY1E8x4dFGH2LCDr5hGV5qd11B8zbX4stWRlfpykOhMvHr4IFszYpsuusMfvvdfXxkM4ko305sRdAP2tm0IG2Ugzhz6hs+nreSo9qJkCTkYqnLDKqgbfOO/nk8xNW2p42Ma8c8kqAs5NVRRVWB2dTj+H8SPDDct3KiVLVxWpqG00kcvKS2qt/8QBJ1p4wZB0bAtC/ecsaFxEwOPgZQkQg4eyOPqDaxDDLOCCoHpiKKXUCRcbiuHB4nI7KQ3oGjOtxjNnsaVJ7h24CPjwqH/YT3wNgVsNWP5sUZVOp9bV1akzI4MsfBEXCY2nwQ/H7WKLDvcsfjg/KD5TgUg/pfJONO+tNTS3WMcZJmMiCPnAfhI0YXYtOFJX+l/IoqvrpPT9uSJp8a/Zb8+iCX53iXxsfrlPSrMQsq7O77Q0VjY825ZsWH74IigSzGrIuPKGV/oZtWy55pBB5eDPM5CfbhFkGAhfQaSARVU6UldZU4tV5ZHZoMfqWTCwQtxCqR+mTSkBVSKKRnm4tM5Yc3MTmXkeQ+NT1rJqtb9CTEOAkE9WBRa6SmMBQLKXCbtQRETkYPmveNPXxbnH006KfzYkn5KiaG09Cou3JR43Hr4wRrSYtWtvvt0e+eH3/MvOUVj2uUMszdmQvsBPx8+nr+ep9AB+DijSXFkhrhMXM7eszmNnKvvK41BQKKtWbpnvV0+DSCr/ttiGBnr9a7vRdKGKnJi2hlXLbVCWepGGiMipSIJwuA9z2VGc4IqcF5BWjeb4kWJd81soYqC+EXbwXCHyoyMV71J0MUD14Htshw7uccPrYkEkpKoz/y2WbamMFDYwQmhUOu+Bu7SmgY2LarE6hrEiyjQLnFI0aR2yOqPOmrVJYW1jAzLlbkjxvP4m72z+vilQ6gifPfvs3BDVhvHor/joPnTUhaK/YZP+ZZMlHQQ9eJobd+nA/MSMmPGqa67xN0svNkTfYKWS3qG4KLFO87oqnA6HaFLpZexc1TXKkbE52hyoDsmTVFwShHqwp9/6urukXihIGkPjOIcGMaM1NTVuKTUuFyg/VgcBZbFFhyVW9b7qGYUuBRmwfCyUZorakxzvYqCv54s5/SOyboyGZ0sDZvqioz3n7MY73mgP33dvtO1JgMHmKlpAXywZlMjplaabasWskgwQhYUvFMQzJIyvAZCQDq6urdF19BpNdLwUQB5RA0N6KscmP14kHB0biRhK2TCmV8suoJvHeX0YyU+nyfqt2XpEGBlsJWWsWU/5dW7chXE6NemGGV530vOLi5BA9oc6jY0ioY70eW575iMajN0pyiUSjsIyO7j/gNMLcDonpDsr8qdf6sUd/+sXOZBm1uDusz1RLzowwxRxbDTXXF1V7Wons/+aynmlyEH/6zYgmqBuWYtriJMnT3rhMvmcwYpVgW754oyh2TRZoy2eTwiDzdllIpKqSAgT4iagWGp6knfQZJglPX9RUASAHsKy0nKnHYciqNn+LBGVBPr6Vuy0sYvhNqnr17/hTdYtbwahyKftkjGdjjoArtKBaIxNGyD4pjatiHTyuCRTFaH3UO0iOON6DkgDzLJBMe3rAbBQcarIUmMy+JTvyhXRZ6/YADk1PAJ3Wefpo+K+iOcWB8ZvMBo2GNMZh6PZuYgYOQBzpv3XhKcvAYi1RROEgsUnd0sF820ctUqdTbxcUDxphk1XXGv3/8NXLIU76702H4JBuyCIEaPexg5Lq3RugwrAX4s2zSkjBSDNxECaJ2SAsbuFlCE+yOmGJaW8OJdVzwHEK+6Xj4yNsdKosXvWegcGbesV11nXaT7aFs+L66x6nI/p5/hUukZVo7Kx9LPpojVtXtSLh11sjIaV/PB4XaMwKFwoJo9vQgzToaxl+zvtus9NG03CsLJYWl9js8MDLqX5cc6GlBGuI85Pq3S/V4ZxxABhnB4fkTTqnvGYPdKc8uCMGovLVCqqnt8QFgGL8qVWWVFpI0PDzhizGtumUimbKa6wge7OvLIXUum5z2kB13BvkVw/1LufJyMi8ctno3PzeqkwXtd4eKSqJzVcMrcQ4vgEaCZ+HCN3kZs3vfe99uQDP5CmEN3nxVs60l9ARqUHQP0CqEzO3KZzJyakTqV1pscnbFaS41OA9FQaSNPVGc2xB/DnRTN+lltVVY1br7RibHzWxscHfKW4r3/AjbAsoJ6C+j47UESovq/gQShJ00sLC9U5hPFcV6juYvbFIekzieo9A3o041NizIVU2r69+yQoS6PJYkDXukrPB6+MnrJZjgNz+IQEPua4rv3lwgRoX7Ys8ywwDf+3trZYXXOjjXHUtrhgdkoO3OS0HT980GYmJzTWRQsr5wqU4RMTqmt8uTbsv3uxgHJD+84FmH6GrvPH6wSIlcFnv979oV+wF/bwSvEiTLIkCFa6gALIEMRoQxUVlZVrnJGBVMIEpwywiTF0ppJFKioAe6a7jh+RVGcrxFoyW3UYwxsbmjV+F4lLZ62kusJPkpgYG7IylRlebJgPSCqYTCDvbCENwEcH0UrU4Hw6ZClw9nxz60x8f2tV19SNzsYoPquhFQP88KrmJnvo3nvcs8Kait5yYaLr7PnkM0k08aILVDDI2wq+Gc4fIEUQlEbMubT7C/3puAGh+pNPPqng+caHo/4w9ugkvmBYJCIwMUE4q06JaTKGkGJlwrhmXkANdoMoug/IfXoneU74i4vx+uWG4Vuzhz2fXhix/kXBvPAk1P++SePtP/UzdnzvXje6OeIrKe5i6HVQX6Z5hgtJdvptBXqZMPWKcwjqiMPp+LLP+Fi0G0NtyiAGns+4ET8Wnnmu3Jobm3x/GG+aiiRWVckHXM0/Qu/lzUuHQQPm5omBjrYBQxz883CNEcez7ILGxcF4GbkYr182DN+aIVFP/Vl+GznJgjiEK0XOszjOFsq9mym0htaVdu93/0HDouL7kWnQIoluuRjKFcn9v8yaQbSBL3vCApv6RDbjSE2fUSues6nRPkl7pSRMvrkqmVFxbB4oK4tUfhqkGxzZG4YK8zzEEDU1jTY3MWXltbXi9FJ1eN88tRMBagtUD6cBr4FNAny1MB/i6pb8eEuGNukuCjxPIN943hFwH+oXV6tR2LTcQlQ36ajL/PTKQcn8++P6S6WXn0MvxW0SPrjPjk/a/u4P/Yod2P2kpJx5EDGh43yIlxkvmyufG2XCP34ADV0FQCrWYznekjFoeGhEHc53OziEN6qYyKGIhX7QLitGIY+A+Jj4m0yWME3L+vqkjLX6mgZraG+2ga4zakDkl+anDeh5yOfKOXQoR61GGP78XoxS4h+0nVYI42hu3KVgJq95uHBdw1YkxfL7+HQ1SHh45qg+cxWvdOF5to25yBaxRx9+QpnK2E14HjC/TNA7k6z531/1od/iSBwRuAzrkvVU3Y+ODrtrgdri4za8J467QR4lYhiYYV4+Qt6npgxxln9Ibmx0zCZVCw7gHR2I3h9fDBlq/CVD6pQJRw0GjOqUf4+gFPHCn3QVW5qy8ZaK8bzDPZhfD4zawrQaV3k5z5eGpGOeI1/1xzElFf7Tv/Ir9vAPvgdPSPoJJ37A+WlCnaNeT6v0uEYN6hULm+3AJaXqXFnrzIczJjElKv2uGC7brgFwHaoqUPWeNBekGSJXSemkuoorq6ymqk4aociqG1v8RAifNhSifjIqSNWgLi4xEDFeSQfUekDSZJHlyvjSpeRFefDyPlOxCo7FjWPmL5Y+F0N58YZS0UKbmmKvAHTJgrclTv2zgJ/ppt8FrXjl4W6tmGJieIizDwWkCJgENDhCYrhKj0MozCsrNmIeGGML9Xam84w6XY2iYxQnot2cH+fFWyYlqvA8UH5OdHUYqqZYY/3o4KDillidVPpgH6c15wJlMv5SF5eYdHgyZBs0D6mk0HmI5kgjsVSK8clzwuMY4s/LJ4PzgXaxbOv7zjztwhAfT5OANQvfdiwhgQb5TB4J6pzd8sbX2xfv/rS7bJLr9NMI4mkoL9y7JlbxrtKTgLHKZktstKdPY1IZ+kTjb2Ns4gDGCBh9GGdIFndKUkwhUhDpsQPCUpKQ0xGlYk+ePGhlFRVWMltq41LpxPE0qs2UxntGXYB07m8vCjwPkpeEUV4AZWCYUi3/WlK63GRIyisXSMtLCiUltDFteKWBkXqeVAfV6oRZHKAz6xhxIDuJl01PpOxd73+P7XnqcdkA7O3HDXVxTwss9cFYju5T6baSep4fnkUymLPHH/y+GhTNn9fW1EWGkz/JxtVA6USs4+vD0gD48pmmeoel75jsFue2NDe7qh4ZHpabNyHSzHoaX6ghvjKj2m7ApMtYHKVxFkWMmCzCfLwcOMmLg3nPspiUT265fHra94pn6pD7/EKRvNGK+UYYW8eKKxvt9IljNjPcJzpJK4hu4TkGbtgEipaOFmj0TOR0CSdc9c1Bb8XMtPV2nHALHDejuraarHkYpY75eBwKwNcSuGdXS/goKvGCKoteUZqz4ZERGYBj/mVDPXVjhWfh/XRULx+lCfur4/U6P4wbXhGigspKK3zNPOl5cj5ZjK9hxw2t/Pt4eH5YHBd6jrEKHSiPe+IVz7IJxOyut7/PPv2Rv5AJwTDLvEO2fNIFuvKLgQ3tM354HOigQrkz/h0unPwSVPqUH6HtX0LwWHROQFmZZRUaG6PjQHiONY8PzvljxEA1z81I1YgJiqsbzCbGbXhgxGpaWv2jOBrcxSSoHjVUyLx85MDQtMUAdsVYAqO65AK1ifzjfJwT4SJ1rHF9hrrHnwcgz5B/RJsUxmfCIk1GjTvlI1A/OEbiNh9QpInqPwaUicChARnfUet8OZHzZn7ut/6dfeMzf+f042WKGVny0MTTpGdI+QS1esAp4UYbF0EdZJAOkuV5w82v4MYXTlJwixM4ghAXiE5xyIbBFrgK/vap1DduBIYIa9nMtlXXNtrU5LQ1t3HmC/PzykPDRWY+PJYXVY3f5yLPAuaqvqUilaNs3ygJo82Lo9p5/mqDGDbp0NykOi5e7wiTfOYkJC8MY5/riOWb0vi988rr7JmHH9SzyM7gOQIWfYMtak9EVDpc//t91KYM8ohVrTFUnjqBdfHJGfnDUndkkBPXxZICsn549I64ChPz4rpxkhPr4aqHH+F5suOUVUgrtEjCYQLfMswETzr9fExWebkYV/+o5aUjjSqWlKTE5NG0bZQP8g1ScbYsMYWcLQOMGDs3TBgT9oVxKW3KIh2GeucXte1hkup1m7dZb1eXdR07ZAVItVS4H1WajhPS8p+rdEf1TxzpxDFZ3bM0V1w/1N8nYqCescCj1hAPziNj3jqpqqzNpqezPW50FX1Dk2nRQhsaGLAGSXmpKjcw0KP7fo37JIK0ZJD+Caha8tJfJGl5zxwxUMAs50e7b5aOqpgXy75733qtIJDZRF6FnpEVzguFIf94PbxuDHWxcOXg7Q/x8xHKR21Kfp6PUZ4o/4gG4bVgJrWmRf9XveXt9sA999hY9xErqqyiZD3Mag+PS7Hp9BlOCMhY28tnoYf4bEWhDfT12QifpRRhSJETN20UuO8YC/dnqgwFYDjgW7OpQiF+0E81hwHpelTXEeFz08XzAaEi4UnP5iN1PHdUSuUvRlV9MZR4x8u3HzNkxfIP9UDyk8LjYUm4tDZkMR4fouFX83ozLwximDH59b5f+RX7y//2P22siw2jEcTTgPClP8gHDtUb6T1lxbLQ2SXa191ro4P99syzT1qJ0iBRER8zNmPElNj02KDfxwFbYEYES5tJHq+/t89a2pdbVXubtS9bbr3dHfLBpc5x2wKI+AwHYAZC7YXku7gfHTfAzgVlqM5N+fCDlovnH64pO0vJLHhdYRpnnASI1f98gTpEG00QsEj+wFRqUnUutH/3J39tf/2f/8C6T6nT1YcU5VVSHPp6YaNNndnd3eOH5LIlZ6i/xyZ6+239unVSbxGbhLhM9aGqR0ZHlXFWjTEUpFArdA61kpQwvcnnqk8fOWjtLU02OTXtKt4hnS4fUWNJ4cFHdTUXK/dCkA0LLGaw8ZA8uSacMkJZ+WnC86TwfCTeUuOC8fjhF+OMPQFs1My0W796bFMK+p0//2v7+J/+oR186sfM4PicexGyBJn4X1FzmA9k/XtQY+sKSeBsQSo6jGd0xEZc/Xr3ZOIyNtOhbA3GKIjnw6vGAOqHt00YHpiKnB4ZcK6kw/s5YRnIS3suGN9Aeb7I7pvg+6PCQeyTi5H3xUKGGferVbfgm3tdGYp0UzqNIFTY7//Zp+3+r33BvvWpT/mU97TbSGmjLQmQWE5pqKhv0V2RXCgmSvr90xbwyVxK6o4/pEyEKlCmKe9c9Fqkh5l4cfUnw8JfwZmcUqczkVBswyODyrvWxsRU/d1dnoL8EkEcpmI8L88PiFMhjZEsRHiukL8fIJOP8hXv+7CVUx5xqA/1orggBfkQS5Op+xIhHp9r6Eu/RIKDby7WlIrnGYLEPEaqQD1eyPg+br/2//0fKyk3+6M/+E0rHJP2VT6RaZoArPzwBYO6mhoVwryujC1JMqcjU3+O4IzmbaN5aQwbwCupa8ZA0H1rVZBywmE8jOPlZWWS7ik1YkY+/rjqKANkAZrlA2XEiZEEIc6iSESVST3iK108ywHdoj59blvxeTovzlngfOPzPz41ngOrhpHXoGtnTo+SgWgOQwwALZVycmbS7nj7e+1Xf/c/2J//x9/1zBY02jD7x4aHrIwtxuo0DrqfKyyzsvIqaqNn0UH3MDabDChoVjczQtZtWYPmIScnu6GhzoY98D19N01FrW+0H5YXwDns7GCdSfH5B4/kdZgHFBZDGhwaHTeuHNJStRiSBEYuda2V9zwN5OtSJNXOev+M/HSu9SSqx0KgPPxPFVx6ZxMvQgSBMvASmLiiJCSYoRoVnWGIvLypa3ERttKUzTLpUjxnT/74IXvt297t9dEglS4iXf8MyrjCGiwqKVMkjbsTY7Zi/QapCPaiFVhHx0mxizJUw3xLjlRKeUWFtLc4UDnydQRfWVMJ7GB1AqVVLS7Yuk1bbWJsTG7alC2XYcgbJGiCSVV0Xl0WQvIiV5Xvu2+S4iyA9DbHZofjpRfCkHfI3z/9rIuUOiKRbjkoEieGL4TEB0VX0YtOJ9x7Wf/8IzhO86S0WWTqqKS0wkpkmt/3uc9ZaVGZbb7hZmVEd6SppnJy0A+SKWXrr3IQR0+Ky0rK2e7kdp719vY4I1BCisbLcuRlRFQNiwr8Rn65GEKqPVrmVF5eXPQ98pGRYSsvL7OVq1b7kZ6Uy+Y+5+h0PZaE5Ktf6hkwMV4MKYP6LhQ3kxfXhPGXDockrOf7+XU8S8Cl1CEJPZ2QmTKkkTqCjNE+y0ad0nm7Ao+lDVhYICNT6vzP/uBfW/vatXbV7a9WkklvR0alB9UTEk1PjltNXZ3NSOr4ogHbjGbnSq1wRtZhyaxNDo0qYye11BzGmhJhzc6os/DLMQeVtlBEQeUzfPtUoqyI8aE+e+GFAzbaP2B1zc3WsmmT9XSdVH7iP8WBYZjdwh30ypwN4uydRgnkgsh2J6Zxk54FTMozDl5PMXUKZtc1oOp7fd3YOw9Ac9CNvtCkLGYloX5gIFpS+TJGxwEbKvQXKVGkRZLmPU/9yP7bv/pVe9+v/YZdcs2N/pB1LWoWSbgC4m1iHOAQ3GWr17lLwrovViovDA6MDPl8uqdRWhrHUmgh259US3xVZ03yiX7S1np0T9zyiko3/tjt0trebnV1tdYrS50YoR7hSwLTfi6aHi1BlS2GGDH8+mZIxsC85+eLLKSQN4YUv6Gcc8V4Oto6I1d4juNMRfPwLB4nXANuZ5BMPf6x//bvpMY/b7/7539i9SvWRn2khwxdSpKWcDojjQAcdubYUVu+Zj1dkDYWCqy+sclqG+qc0zj8nnGQ6chJGV9sY2KywtVPOh/y9Xep1MkOiu/FSSrCzhkWT6akIbo6u7zSGY4V4l+WFJW4dlFGOc/OFVF/+K+oxaTnF4LUE/rwkkbS83NBBCwaHmm7JGfRdkc9zgbS73/ve/aR//Kvraq+xn79T/5KWrJWnSsXTX1JXPLhzyXcOz0NcA57pejwumZWsgqsv7dXhOJgvUalg11UmYpyxcXKxURQh0oFc7J/Rr3pKcgH5DkMiHwL1RhsgqnxCRUabTdqbF9pE/0jNj7Yl+HYAOQFlpap02Vg+Xmu81udjr0IqD3YE9ntWecJeeVG8hwh94zrKTHz0gDqKW26jR4CDZWPy0U6LEC459f7QFq2VAxx+vgh+/v/88dWMtptO1/xGnv3r/22C6jTkj1jcVAWPvECdzKl6CUB+u2UxPGtcCKdeuFIdOoRY8i0Kiq3q7Kyyv1SfEPfU630uVUkG7llqDqh7vwXKeA9c8iF/9vc1qbxu8vK62pc8pOARsIcuIrRZyWjsACUkwgKpxyGowvt7FAG5QbMB+JQT9qJVX82iOfBnAWGmavnWHvyy+IKwZ8YHbJP/M1fWoMkenxq1B77wffs+ltexcqoIiXTg7RKSoazIghTnuN4z1ZQzhjeZ+WSaKT09PHDfiLy2JhUFhFkAXKGWIkYAENsenTc3bFZBoh05WAuVlFRo0g55fBi4ohsABjEfUn9sfzaeeaUbVizRS6ZJH8RYKRiPTps7gvEYNgIkgZiPHnekphwEkNcMpeCUR7ZPL2MGOEXgzABEjF6HLiPMBho9C0MieUf62cHyitMMw5fQoQR5iZH7POf+IjNTk/Y5Zddbo8+9IT94m//e7vmzrfZJ//ifxkvN0HTTF3ZFEJ5Xm5GpfMgWgv2k5NFqOmJKfc5ITCnAhbywr8awJx5anLCGcBNSVViVC6VHzqrTFzbgOk/5tJ5YRACoJInx4a9sjSughMcpqdsoKvH1my9xMaHR7LpF0E2VOTv/IijL6pIYrguLMFAS463GJJHUvhSkR7EOPSXBtP0TYqHQRxfZ8/HmYISd4VnRvrsC5/4qO8Mfts7321f/+pXbMuVV9vtr3udaDhnd7zlbeq7KfvUX/x308CSzUNFRz0RdbQbbQrPoKvtSY13ziGqtJggNTlkrWs32up168QMTJnOyidnD5WiCMaGh30I8C01JMNXTOeIr8oWJiL7GvMUpyBM2NTwgMqYteGBHhs+02W1K5qt49gJN4BigpaIYl83Dr0NuIL5z1U+wxRyxnOvzzlifp7ng+RTViwhYgIlIX/C/TVn6CzMT4vBOtxzWqr7r21ocNje86Gft+/f+13r7+m2D/7CL1uBBCal7mK30MT0pP3iv//P1iVtfOD557P5eS9ESF+7hAORepQRprF6emTEKpqbRDR81TkrL6iyFWvW2LJ1K5VSVrmMLl6Eiw7BlTSN94hzaATfPokgyg81rg4pEHOISfApJ+bkaoynrPvUCT8B4tihwzYyO26F06V2/OQLGgqYNlzaeIuKi/umlBc28MfHwZcTIDJvlPg1IkdXiKl54bCYqU+fl8TAjcAXRRT96N7n7MN/8t8l4UX2M7/8y/bYjx6yXQ/fb+/94M9Y06oNPn1dOKv+KZDRXFhqJw7utf/yKz9vd73nQ7bu0h1OCyD8OujSJTwbRKel7PiRQ7ZqzVqpNd4YHbT61jYrKC7zPeTAhDrc3wiBsLofGxn34yyx7hktvF3pXCfHxmyuWA2T9KemNJ5KQ0zLXUjNKK3Cjux93hrFXFNjQzbQPyhLXlY9PqjyWAqibfimKZssKduP/EiI93JgdvRUt4rxMeT4xd7h7BsmSuZm1GnInWRlbnLcvn33Z+3v/uSPrXX1avuFf/U79vA999g93/iqvf6977CtN9xokxh32BPy0XmVuEBe0sf+x7+3z//f/26/8G9/x9Zfe41PjoXy6YUspiVczxz4pcsO7t1tq9au1U2RjQ3126jUBWM3nARw6BzWeQD2pHG+WyTlSkbu6Vzxwad0icD5EqM07JrVq+RqVVlJfa0deu5pa2pqsXExVpP8fPbNMeYudYOf2xVce2EEgPPjvZzIhk7cIcTDVS21xfxRWElZgZ06tM/+/o/+i33tK5+017znzfaOX/xZ+9LffdT+4Suftrs+8C677Q1vFNGLrHRaQiYuwYArlXl9z2c/Zv/7d37Vx+zf/uOPW82qTVai8XxOApOhn8gSELq4WxYADmCxpPPYIatTJ8zJyDpz6qQNaYyOtvFibUuiJVEYTg5ST3w30w9jTwehRqgYXIZhN8fbn+JMK5IxKO47ePCgn/uydtNGVUr+tQy3zhPH7ZJtO/0FhXn+I9RxjNVWHBTWsFm0wWu4YD/7IkJQpShtvuKUmRpVOG/k9nSesvvv/ZZ967Mft7HBAfv53/nPdtmWK+0v/uAP7ZFvf89+5td/y974tvdZwQxfGCy2aTUNiS6VCn/gK3fbn/zmL9u+Rx63d/7Kv7Gf/r3/V+Rgr7q0ifqDotEr7ibFgBpRgxgZxXsiZLfcpFpJG/3F6UxUlAmTQgwlwci4xtz0NcYR73vjgjA25QO+tk2OaiySGtMfEsnGh9r2ZbZy9XqpNA0FGtuPHz1sq7dstqMv7Pc6eKX1X8A48NwXd9Jaxrk3DSkZiC/H+B2va7y+7oKqnkUyfnt6TtrzTz9mjz/wQ3vsoQfsyisvs0tvuM1eOHrS/uw//Kb1T4/Zv/4f/9Nuees7bVq2DGchMptWJtqnhnrsCx/+M/uj3/tN2/XQvbb15lfav/m/f2vLNm+zKcVhTz6QTysgWycxXfw5y3EpqeY5SXJFda0KS9nw6CgT2n7CQ6UMNZyh1Aj+eCRNnOwwW8RBPUNu5AWgg+Gnwe5TsvKZaCnRMFBmU+r8tk3brEEMVVpWaWWyUEoKi+2YhhFRxVU8/jyVy0o2XBsxAYAfHjo7ghAP1zJ6QyOp4RcTUM2Rxa0boe961YXzGmIkiRY1ra+vy/btedYOqX1PP3ifT5o0NLfKJS2zh+97wB74xy/ZVVdfbr/+X//Urr3yVpuWIcZXJHifb3y4z5744dfsz3/vt+zrn/g738//mre9RwzxXiuZUD+o/BKM4tBWaA5y67sWoVuWDly6hAO+eU+1GeztlGoUMdWh7AKhYLbUoD7DGWj4y74vWkDHs0V5aGRYLgZWo3LkkRASsOaN3KPy+Rz1pIaDxsZmq6quliqX+1dWame6O+3MyWNuYY8qvny3TD5xFEf5S4dJb35kUH8LvYR3MdE1Gu2Smp0pkkFWrHvZOKMjo3bi8BE7uv+Andq/155/8EE7vGe3nek67ZtJWHl8+AffsLKyErtTHfe2n/k1a1250WZl0E4wJI7323c+/df2P3/zF+1v/uPv2SPf+bqlimbs8lfebm/70C/btututitve4P1DnXb8WcQjthCkJI7hvt4mJD/o7dHsRrVcbgEz+/aZTVVtepwOltKmLNbpiXpw0NuhSsPXxuHAZx7pMZ5j2xkcNAZwg2FKHdlPKcxeTTSBkrIO9QTGg5gkMJSjUuyEVra20WcPVYuxhoWsbbsuEx5cdRkrtGGRLHJMHwiOZKuCOPxAobNiKRJen4+mFOmaAHjzUgjnjz4gu1+8mnZIUfshV2P2Tc/+dd2/z981p7f/ZztuO5q27h5gx3b87y8nDHbvPNae9+v/Z7d+Jo3qkMKZH+U28Rwvx166jH7xB/+vv3Vf/x3LmhX3XSLLdtyqX3wd/+r/eYf/Zltuuwam5AG5oybImnJ9/yb37OvfOSj/uXmTP2gmX7i9fX7NNJdLuG+hZjeLyyx3sMHrGHNChkA6lj8bUXlzYYpdficKoJxMDkxKGYo19ghIy41oQ4sttHB4WiSNwMslKANhtTT0hLyG+fUyaydd3Z0qTgx2PikLdu6TW5Eytpal1nfqaN29U2vsr2PP5yuU4BZMZg8A2ak5JJwH8dI3YPZMTSoMow6VDwdFEfcE0dF4wuJIGnYfFCUUnqs4XT+2Cms0ctstdMyaB/74ffse1//gj335I9t966H5TZ93h785pfsiQe/a+s2r7f3/8pv2tbLb7ChvgHZQ522efsV9t5f/k277W3vslJpOfLpVj5f/Js/sT/5rV+wv/oP/8Z+8JVP2XB/p1l5sVXVN9qr3vBme++v/pbVtrRb5uxC5ifEyPTLR//rH9or3/gGDYvlagW+PHSJIO0Iqpepfxyk/dJ00SVTlsXWK4Nt5623yFeWOzU4ZOPjY1ZUUWbF4kQmUeARn/tVhyCpE5JguHRsbNTD4kWg9vHZOZweEvORO6ZWj+59ylatbFdWxbLUt9vp1U/bqY5uO3HwOVu/7TJ7+Ic/sBvufJOlxJbolJQMMVfj6XzPFdi5wze3qV9gpEJpNe9gaZZpXiNSeAnDlOrUxxs3pzusu+OU7d39jA3191trS6u1tDX5kHPsyBFrbV5m7auX21XXXGvt7Svt8MkT1nPmjJ3s7LFNMqRuev0ddvXMq8UvKlNEmZb2Oqqx/JF7v21dJ47JjrnENsr1He7uskF5QesvvdruePNbrUB2zQxMqg5jsqqAyZVChttZPwDpyx//iGysKfs5+ehzlbUax+cvOOXTiXtH/eeDsqsA/c5Iijgis6lthU+UnDl53Kf3OFSvsalZiSQRUuGof8YH/hsfH7WaunobGBpUJuoeVJ6DCCsGwYL346lKI7XvU6qyRo/ue952XneLrdmwwz578oxVVlTbD+/5R3vlG95pq1evtpHebqtta/FXk9gs4VukyFrluvT6JgxJoYjCUOOtoU7Rf7qFVaC3aq0GRvaFwhStSGE9Zzqs8/RJO/HCAeF+6x8YsMLJGWtdJkZkDny8zyrLK61XjNi+do2tXLvcVm/cLiN2zFZs3mFD3YNWUFxlQ+PTtmLtBluxfovXBW8GRh/p6tbY/bw9dv99VlVXbRNyP7dv2mD9XaesqqHa+rpP2ujqdvup3/59K6+usym5q36ujlR2wYS0ZlGVpUpmNKTO2gtPPmZfuvsz1lZfb3Ojk1bf1mZz1fVWwDy866GozYsBWgqQhEdU5P+xgUHfzNAgH1xibB3HDtuKjZv9iwY1tZGbVqrO5lA9PnSO1pgcGbJWVWBIHOz73kQsLFZ2XxSVSrlIOjmkvuPYARvr67FecWl9XYN1dBy1x390j11+9VV+vFZBasre9Z4P2Pe+9CW77s477cN/8LtiOjFWiRhMNkVtQ701tbZYWXWN1dbVWW1ljRWSTmqeAwtQdXSxz92rHrNitPGJMRsWkw12d/uQ4/pJTH3m+CERSmO82gAh2GkL58/YtJ0+dUAdXW6VrausacMWW3ttqy1fs8balq2U3VFky+VpMKqgNtkXx0f6Rvp77eTRA7bv2ad90mpO42qJxtvq+jrbcNkV1ts7YJ3PHZVPXWhv/NAv2fodO4zPcKZSGiKZeZxmrJ2xGWkX2lBUWWZDvaftoS99zZ59Zpdd+8pX2O/+v//LZio13vd02F//p//H+k+9oI5f5fHjEIayfPAlbD1zCUdaiXb4wAFuvaKMWJ1SUduuudrHaD4FTSRWgMrLKzJWap86sbG5xcqPn5RRxu4U3gUXAdUBYndZ/ynFr7Tdzzwiog/Z4NCQzUgrlGicHD7daR//0z92poDo3/jc3SIAi/p7bVbFFcgCZnmwaGRQkiQ8fVQdhVSL3Ko8f3gTJazRq0zfA+ctcQdJDWQsK7RJVZSDh7CSa8U8q3dc7duqGluWW8tyoTQJp1ukJFXs2nFlwWqcp1cz9D/Lx5Oq97ED+2WFv2CnTh+3iYEhGVyjMkyHbPu2zTYgjVg0OYZis1RxuVUsW2+tyzfbLa+/UkSttEJZ4pNqk2/nZj0pXV+3KxhqJodkwf/A7v/2t23Ttu12x7veYXf+/IekzMqkqibsW3/7N3bo6cetvn2FTbsBR8dRwwgW6uyUC13kYUUSrhqyJ+X0oX0c5aB+KrXicrlLR/dac+tvyM153MpralRREWBi2CrqGp2uWNKdGo82bN8uYqpBkmrUPcBXeksLa20OBigtkAoctuPPPqRSSu2KW99itTVl9p1vfdUqygtsx5U322BHv9T8fjHLlHUdPiQCmFy3Rlu/eYstl7qskFaAwbALXT1JpcO1jM28E12h+papjtUaXmpkyMxqzPcdtum4npimisg+PIixmId3A04WKtLP57ALZIgyBLBrZLi/2x5/8H7rOnlSDRqzE8eP2fqNG+3EqTNWpfIqxPgj/R3KttA6ekdswxXX2+uuvM4aV6wWYVWEtCQK15dnp9RBui6S4TWn+vh6SmFK6XvsMZXx+H0/tM2X7rTbX/cWe8Vr30wqKmujqsPXP/5xO3Nkv22SvfAbf/pn6qMqf9mASkc1TwbahsHKDCT9nJVwIduDe890WYnUtR/cwzKm8sSnrRASRjzcrJqaaicghO84ddrWbN5sdRwHQqbQV78l7HmTasPl+8HXvmi7nnrWWmqqbMu2S2XgHLZ3/+wv21W332mjQwN279c+by8cOWiveftb7Yprr7cffOebkrQyqxajPP3wQ/bkQw/K8JNvTaHyEvigaqUazRcSy9S5M+XRbpwmaRq+elhUwzRruTcYZenaYEYkFMOihvnk1sz0qCRqRoS+T1opMjj5AnKBnpXiUXC8p9LJCYrSC2taVtr4TLld98o7raK50bZs3WrV1bWuipHalBie7V5zGp5SMJmAeW/yKVKn81XGYhlc+5550h65/wc+73DFNdfbbXe9xW5+47s9frEYbnJkwB6+73576oFvy9obszJjXmTO7vrgByWtUvlKB50BZZ0ItJ2dRbjCaOMQLZJwJUYFj/T0yQBZ6Qe+zcidapLK4wD7waHhNPHMd8KEM8lYux4Y6Lfjx47LGBMBFQeLFOudFwy++eVPGB+r7e7qtX//x/9bTFCjjn/ECo5JJR7arfHyjK1bs87e8oFftje+f9L6NdZ+/XOf9xW0G++4XYZeua274hX2OnE+57g+9+jD7iFUSZKrGhq8HryxWiRuR9rxSQ8+96SP2WOj0Rup1NuXpag/8/mqOG3mkokmVLgGHn+jpKKyyuqWL7O6dtT8Mql7jd0rV1qDyqLj0YTsJpkSQxTTgRBV+fkKn35LJL3EKFD7OZSIMjm4aN9zu2zvM4/pttAuuexyu/TKa2zLVdeoHmIGVa1IuR95/hl76uEfq34ztmHDRhvtPCXmkwehcf6a2++yG9/0NulmucdipjkmeRho1A6alw/UC2OXFU04giigx7/7i1+ee+bRH9oH3/tmu+fD/9uufc3rbeftb7Lj8oVHxgc0ht9k3/val+yu939IhtWcfe/Ln7Jrbr7TGlrarKyixL71hc/Zvkfvd81w65vfLY1QZhOpWduy5RKFyR2S9f7VT39KHfGsbd653d72Uz9rJbI24e7nH3vcDssoOX5ov9sFN9z8arv0hpttrqrYfc1Hv/c9233/gzY63CEJFHEkzfXNzVJLs9a0cpNVVJXZwWeetTkNH/XqlB65OMPDI7ZO7k55TZ2/OMF31irKa/wLi5VVFX5eaWVtgzyLBqWvFLXRXFgGGlfF3FhkWNlFInRKYW4L6I9/KXEz1zCK7FEnLDZGIcOECNrVedoOHnzB1x8Y/tauXmNbtu6wavdwYKwJMV/kIRza84zteeYpO93dbzfdepviLrdnfvyY7X/maUnhjOyOlG2/4VZ7/Xs+KKMuvY8v3blMeqHxXFjzgDqhxn1oTXMDEj4gg/yhXces4DNf+NLcc4/eZ29/06vth5/4K3vTz/6ardx+mX39o39pr7zz9WLqQjt1eL+YQGpMRP/z//Sb9qF//Z+sorbGyuW3/+9//wc2PtAltfRajV3r7QGpqtvvepOt01g3ISYvZBJD3F4hdbn/ycftvnvvsZHTPXbda15n1952q81WlWusL7bR3j7b/eSD9sQj99vgiV65a+ttyzXX2fZrb5BEN1jXqeO26/EfayjlGywi8NiUv+w4o7yXrVxl4/ISOjo7bM06pbtkm41JE3TKl56WjzshQ6pdklsvd7Oxuc0q6xutqqzCXU/UPGqcTp5hMkhDBnQsKJpQOqlOEYs9KcMjwzba02090nBoOQ14GtI0vJSUyzBbYWvXrJXNUaMGQ+I5G+jtUJ3l+smQO3PiiLyUgzY0NOmaYfnqlbZ+21UaAmZsz+M/sqG+bmcaK6+yy6+6Whpht739Az9v9Vu2SH37QO2AooqkWsOHOj3/cx90L5s8GbNdokHFB73Dn5anEDr8ii2rbf99/2i/9If/nzpurf357/y6/cIf/je77ytft63bd9gySWepBvU/+u1ftNe85X329BNPWrvcsVvf8Do1sswektExpkrccMNVtlLuwiM/etAOHT1kmzZcYpdLhRWKQeY4ClqyMFM4baPdZ6zrRIc9/uPHbVYW+OYrrrBtildX1yKDS0RXJx3Zs1d2xRkR7LAdOXrMbr7jDiupqraWZW3WVNdsR6X6Dx05YEckFYPq/HXr1tiEGGJAPnBKLlQhrymj+tjMzziGHpdaZaqAOWWXVxebSD2yHMP4zst4c7Jp1m3Y5JMgjS1yB2UvILWoSgxFJpHGxyZtZFjeg8pG6io17qc0lDF7l9JYXCSGAGAk3vVqXtVmDe3tNiKf//S+fVaizh+X2r7ytlfbq6Sy9z7xY/v23Z9WL6UkYHfZrQpjS1mAuETT6dyjKbE/QJfsGBPwXEV4vQfkUTy4Sx3+6S98ce75xx+wRhuxiTPH7Df+1/+RUVRhf/b//I79zp/9if3vf/Ov7PbXvkFG1RE7tut5u/x6SVxDo/VJjV6tcai1ZZk4b07qj/GoyI2TE4cP2O7dz/pmhuuuu97V9bNPPW7HDx+xutZ2W712ta2Vyq/hzHS4VSZryUTK9u3aZT39p+3UqWO2+ZIr3R3cKIOwtLbSX1FS6637+HE7JRdQ7oLtfuJpOyVGuOU1r3ZfvLVtpVWJsbp7zljHiaPWefyEmOWkzYxKK0AAeQB0M5oOPxyZiLSeRl4RdudNt9jRQ0esWcNGwXSBxvAVsiNkLIr5KjScTJeXaYRVPoo7NjxuvZL00d5efy+uUUNK/Yrl1traKtunRcKwRh5DnSRx1PY++4ztfvZ56+nqtG3btnr7z4hR1ksblVSX2aP33mt7f/iQn96w9dKr7NVve6eVNcgrmqHzXE6pZE6HA66+xYCod9w6nsfjcA3zRSp9yB545og6/PPq8CcetNlTz1pDZaX92//xZ/bCnt32g69+zgrle4/JABKDiIM0nok4rNNeecvNdttr3qTMiuzHj/zIjrxw2D9Ed9W111oFx3OqcEa1QlmqvFPW1d+lMWufHdi9RySetpUyijitkZmvY2KCoYlxl9qWtnZbL4Nl+ZrVPllz+NAB65K0jgwOq3vmrLF9me9WhcGaxWgrpWGKsEIlmvTbsIzD3o5TImyHHe/o8Y6A46trKvwN1VUrV1uTmBVNNClNMCOJGJuIzp/DGGSRiHwwrirqaiTJs7LCaySJMh9Em1rRA5p4aao7++g5foPxv0dD0qnjR2SgdjmhpaRsuXz8ZevWWl1jnZ04eMB2PfQj2//8s2p/u9zZU64VilTusk1b7NZ3vsuWyUickPrBvaXb+B+HOQmChNOZ0BsInR3vdNQZ997hu9Thn/r8F+YevverVjZw2tpry6y8os5aV62xDVu2+jxypyxqV4EigvrcSiT91Yyp3SdlrabssitusJ03v8LWrN+q8WPODu5+zk5LusZS0zKe1tnGTZtkvFXZtKSCMUc6wK3Y0bFh2QYv2OkXXrCjL8jv1rizfNVKq2uo84OEJjTmdMr/7dG4yf4vLOX6pia5JdMuzaXV9W6YVMhF5Ftqw/2D1j/YZ1OSZnbkFExLXWpcr2tssKrGep+dq2+SZV9RbZUaKycnx6UCZdmr05COojK2Z2hcl0QzycLMFydV+GhIw9k/JuJOQUDVAW3GZFStPAaRxlfN+vr7/R25M2c6rUfDUI/sjsGeXrdRUjLCSMO6A5pqekzuVlO7feA3/63aUK9Ome9P53RcGujooMaBECcwAIgaB8IzmKJf9HzwGan0T33uC3PPPXa/ffBdb7b6SqmXBx/Qwz679oZX2JbLrhCxy21Srs+Rg3vtaUnz0T3P2/L1q+3GO++0TVLLB/YdtGd//GM7vHev+7MrVq+2VRu32padV9pKdWChJPmUuLmrp8dG5FqNSZXReWvXbfbPY7HduQxGSI89s+L6HmmVjo4TUu2n/MCfUklaXX2DrVy3ylpaNcarISNjE+LaASsTM3QeOuRr0M3r1tno5LQtk7YpkWopERGYGWSrdTmqWYqcqeAju5/2dXoIxypYYUGp1YoZUlPjdmD/AanIYp8irmttkidSpY6TvXH6lJVIPzLZhOVeVl1lK6U1WOM/Issc5sIwFumhtH4UT52IdmAWsUr1r6hrtS4NA7e//i7bec2NGgb1TP2sKA50Gp2zGMCgbpSlOzgA1+EZajwA4aHDH3pGVvonP/f5uT1yy97yjjfZFlmarCzNlahh8ksPSsL3PPGIVUslXX7DLVK762SVlkpaJ+3E0aNyiZ6y5x99UB09aeu277Qb7rjT6mob7YzG4OP79tgeSftA/4D8U47brJMxuMIaNIYv1+8KjV91tc022D9s3b1nXL1Nyo8elf/vUlzRqLG0SRLfqLG+ylX3iUMHJcn9/qHa1Nykjct1Qy33d/b6Tp1yaYdaSXN9Xb2MI/nT+kWa8NGZhEDLlMt4ape13tndacs0jIzKjRsbH/eTpYaH+m24T/67GIEz6Vjpoz4jw/02KG3Td+a0dyLgL/KJsO6qwVySYtYDQucx8XKLXNzvfffbtk7W9jW33WErN2/19EwN+4mW/KnjAsQ7MAnoUIaouDTHgXsMN/a6h1xhasIHBmW0IeGf/Ozn53Y/dp+98+1vsPUyJor5jIUyBAF+C4vFJeOTdkzqd58kmWM0t+681NZt2mhVUtcSM/nbo3bsyCHbu+dpO/DM81Yld6uppdl2yMJfKxeElwHxkwekoo8eOuyLDeNydZhynEnxJkqBNbUtE+Fb/VNXzWvk6sg1a21rNelvr/i4OnVMHYQ0zeqXLdAjUuFDE31+QnNKzDM1MuazgcPyqWn87Ix8ViwKhhQh05pMtcrNVrkF1q7xtEN+caMknFem/LA7xlERjZ0/BcWihdS9vEornoHJVLYYeM7n+UV80Zz9faMTnP+iAausxNqwZ26+Ra7XZbLuK32K1Tso27deB4f0mnV+58UB2nhHMpGShhA/no66YE/wNkvoP6aSMx2+67gVfOKzn/MOf9fb3+gdTiPD+ACQcMbHb0wI/cn1YFauUmEDUtNHJOmdJw7Z4OiEn+SwXlxc3VArRpDxpr8uqfPOkwdsUEKP3cUAANyvSURBVJKCOqutVWdKaicwvjgWRHH4Ir6oKE3BSVEDNiKXp2Bo2AZlCOHy4P4dPvSCT9dWa7yraqr3yZM6VtCaWqQuWzQ8VPmUK6zNeIhGKdNwwQd5itherXGZbUh0qOTLDypg7xgvWsxMR8PD9GCv/Oce2SddNtLf7WWP4eZJwgvk4lXLbuDb58xgdR09YjOiVYVU9fYrrrKNW7fZ8rVrVE6xTcIEM/pP//yYUi74P6/DvbPSHb4YYBj68m6eus/vdDqc63AfqfhomIgknA6/+3Nzz3uHRxLOB23o5MAhdD5cEyrLMDXLs4CeeaFPKPCGBUdA9p3BcJFL1HlGKltjcEmZrZDFCuc3trRaRVWVTYxM2qDGlVGp09GBLhuSCuV0JyYvKioqZR3KIFOHMf4WyHqGwymLhRI6tkLI60Z4DtG2CzU0GkTdep6VP4xK7h/sVz1O21B3r52ShiopKpUxudHmZIWzTlBTXevGIFAl969cTMUWbNrN9ihWDPfv3W99cr94N37t+vW2etUqq2ls9Lr4QoyoAuMwuuPSIBr8nyZZBqBpdowOT6POWQgY6uK+dYDQqU7/TBZRZ8eRFzlhetb7H3jmhBV8/O7Pzu2R0faut6U7XJ0W73DApzXT4Cf+CeLPAe7hQFdxIhYnNXmTFcbevALGFanU8eFh69M4OdR/RmO3XC51OpsKeOmODkaCapgrx6BDYpVfWbXGZqZExQwwZCS1sz5n72ULozYztmEIoZZlEqkTWJ6F08floo2q7NnJlHWc7hLTFNjJU6cVPiwDfEpMVqGhpMka1PnN8qVrpDnQIGwvnuGcdzJOu0hcefcqjKEmrEbl0yQfojyWDpGERm3Mh5BXdsMJpGZJN3vPNV4Gk0XsF3zgOXX433/ms3N7H7/f3vnWqMN52xKIV57pxsx9Qodz7a5CWvVzD5eLBJaSyVjkM2yAwuAIB8LIg31W0TgTWepykfTLHPUYql0hTHzQeKQcxuAEQl6SCGMj6jGqj37FbKzsMfbitiGtZWKMQtkZhdUc4i/lUVKhOpEuqmN0qf+yTVL5oXMJjB4opv8CzNIBlLvY3HaAxZ4lge/0EcPH0+XnwX1cjUf7/XLjwRDc9/b124O7T6nDP3333B51+LveFsbwtH+X17HRuE5n5o7vIHPC/AZOj0NIf65AeeSFCgzlnCtEdc6CSwz5qh3evIQ8I8LltmEpQN7BggbO5l4tBvkGGkCdQucGiK7FerE6R/GI6LcOYQy/X2N4xmWLJwLCfUASgeE+xIG7YQSIx4YCnsQRtefjHIQQ5j9fCMkrpOM+fKX3fPIAcct8qPFnUsUK43k+EjcpryQMdSFN9CrWjC9enEseAUOa6FRIzqvO0i5goDsQrvP7JUJ/5JCTRogYuTpeGqjgdAEgXA0RvS/1FPRxPH0dR8IXerYURD0zb3yuedA+XkvyteF02MVC6kL+4R7twZDm57fF4i0VSUc9fVhMeB6ATgx9cE6gdC7hqGJ/0T89JoI8AINREMLFU+pgJDva9gv4sJweE1FpIW4UPxeSwpYCpGNMQ4qQxMXKCEBdwvh6MSBe5kLlQhNUu3sVZ4GQD9IbDDS/T7fPAboKgzqPntHREWbiCegr71CFER6ehWvu1GPRDQfoUtlIRWcjxa8D0hgaxXVO5fQT4oRxN9zHIR4WxrylAGmQdK+nCBQg5BdHAMMn1PNi4FIgxM1sLdJ1aGOcHmAIQ7JDPUPceByA65BfCA/X+WEB4uERwBDpeySch3HuDBUMnAOXpSTZpXKL4LLwFkjkDpBeXBe4UeZwOG4jv6HxRuU3IjxbFBQX1QdzJsUnr2D4LCm/FwmQWMqnnqGt+cCzjOslWmVoBjm4F12hr7uZLtGiOb4+cYRBE4OBhnF6hnIjOiPh6QdAeAihUDEhEcC178MuTr8Engch04BxcBWs34D59wFRbQs9y0fi+uE+1DMWDhDGsxAv/vylxGAE4mbm15M59OgFThZ+o7gB4p0ExvvhXGBeXyiftMrPzZB7uA7um+AojXTCxdRjPoQ0PHMZI076OtyH63zMj7sQEgcDx7cDY3+oPOwQVtCWkv7FwFD3ePlcY9CxQofhyT0zkr6NOhYXWgWa5UOgcxzzw8M9QD4AGiYTR/cZCc8ExtB3Pop44xwAQOXS8YCgRlAr2TRUFtUeoYqNMK2iAnIf0NV/Oj0QV8HZfHMRCPFCWCBUYMoXCyg3v+w4xiFObLcnpDmDIOSfVuX0SKvsXMzmDa2ZOcunWTxOuA+/Oc+EGQnPeSCgUkG185sfJ2CA+H24Do0D42FAIIY/5xnphFwH9NwgLnHTz+NxXA2miU9+Lu3pZyHd+WLIJx8pM6jqeJ1Cunj9QIA2hs72WcD05FWgi9MgjYFOYJxhuAZDHCA8C7BQPh4n+qcOjyUIEIw2pAXVDpLJgqAs1NxILRFvXpbxRkVLlWAUUY0hiriXtO5nk5+j/gthihLHEIZaDHX03NLhIa/zxXhZcaSrwPxw0lBX2hHqTxhr+3jV1BNDkw2SMwrL0kLleR+AMUinj+e/UB+QfqFncSBexGoCyiSAcZuOjsJiHCKAEeL3ANfxl/d9bS0dJ4tUJmB0D2Y6HiLpSchDD9Po0R3i+TFOIz1BAuLAPcbQiwFR3SKM1ydTB3/mDx2j05tFS+7VRl5fUoPVVrwIjkAjQUSXiCbcC/QTp2mGLjFILF+QHxZ/BuRIOITMV98BuEaK4p0eMK56wDjEwwPmx89HgDgB4uEMMTxDYuJpwnOeodph3ACEnSsC+fnHkTj5YUBIT/nYPSE8Px62UfCEwHh+iu1xwn0Utvg9GLRFHPPbUvA3H/t4lPpf4P8voOCvPvqxcXFBefr+X+CfN6QKnti167elQf6TOr06Hfgv8C/wL/DPAebmZCgW/FHBk7ue+Zdh/F/gX+CfMeQI+X/597/jWwgrKyt8qsBfvEkb97kwPyw3WkIaBcltSd8kQOy53Aj/jcPZ0gLunOgXpyg4OwGS2pF1XvCUFVfXUdroeS5kA5Oex4rKQixecv2ziZKSnw2S++YCgYqksw3OXphcz4c4fcPsCEkDXcEsjbPhS4Z09vEksSIF86mWfT7/WT7E6z8P9GixmibxaD5ADeKxrxlaOk3YYeflxnIPl55lbr5EZcaKOdqIdguXG+Z32ZD/c7/+234N5Aj5h//if9ra1Stt9aoV1tRQb2VlpS7o8yCho5KZmKhReLxzz9bRZ3mcB1HkuVgaOo+Jb8phpsaPSkroUOIxPefztMXZ7TFnq1+AhdocIF6nAAQlpUuK+5MCPr8r5mK3TH41ndZzs35YEK++BODlPRib9eEwD+49kNAPC0GYZlyKQAUIghv9JqQ7S/khfe4U5+Jp4rBY9k6rGWbdooEIgNdCmXFgCpZTrznwOCMQC2QegskHmvMO3bJNV0WBghwh//RH/tK2bd1kWzdvsPa2FquoKM/R4oE5k4SAAggPmA9JYUAIpxKhIslRs4G5z9M3eYloONOtXIQ2ODEVli2HukbX8Rf8wlWIByQJZixJctz5SRySguPpf5Ig9Gv4DdrIlaMYcE4WEPsd441iuj4sWUN7p/sSISfuWZIF4Y/TMyTxRbg0xPMM17l1SshhgfQBorAoPM7bIWp8aExKH0b2OMTjLVxmBEmKj+fsEeEFlPGSlnSo6hcX8s989C9t+yWb7ZItGyMhL6/IGclDpfIrF4AO5VlSBRdKE8LhnfmpsnC29HGyhjAnJPcwWpqo1M1fVsmra1L5PA95LdSm8DwOSXEvFixU5osF0DAwJMVyRM5MKjqEAtPTD8mcZQNuJMzUzJXqedYx3rZM3yxAzxCX+uVDXO8sNU/CsuH8Lhw3DknPfd9JGpKeowjj9ec6tMOtnoQ08bCk56THgh0ZHrWRosZ0aK7C8YKWgnRiwLAdwTtWQOFJaeKwUHiA+PPFMF6PJHT/p6SIczeNTYXTwoKS7Op/PA+/Pkf02kPsPCR8ISSdm6+Um5ffUpA8ksp8MTDUFwXJ0UacisNKf3h9gh0AnN6DqU5cNpUzgjtNY3UO7c1vc6BJHPPLB+NployUlUb6OmCA+POz8VN4Hsc4LBQeIP48Hg+5ARBO6sZmhVBefh0C5ueThBEhs5Aj5ICiJSYE/Xn6N0AgXn68APHwgLzoHZA3Gf1txoR40WQDG8OSMap+hAg0X8PjoJfwERQ2lcGUeuqMWSoGdDMuHZfRG18TnF+2HgrymSMOSWnOhsBieb7ckK0nI7bqqU4qKizRNYf04r4V2NQ0p5BirnOCwaRM92gzPsKVBKG9+W2O02UxXAhCnolp9M+tM5LDX3kY+h0M8XLikkfgrQTey8X55Qe+Bp3X/Ro3hxcPZl3AwwiOcHPP6J4kzAHi9/HnOZiW3zjkCLk/zH2eAZ4tpknikBQeD4tjgKSwhSAQAgRIA/ukUil/exRz3CfbFO67R9P3jrp3Aos5wksDhPO7GJJXPibF+6eKoU3QxT88wN472by8p08YdJyRSHB+O9cRXaNfduryEka0k/HiY5zmcUyKm4RJaeJhccw8TwsLGHhtKbwZ0oBBqXGNr+ynf8rqCZZvPmIFEZfthfBySBsw3BM3CfLjBkiOHYNQgfyEFwNChfMrHcIWwjiQhx/KJIR45WVlUsTKV0iNkxDiYzoGs5O3q+iE/Hg8C2Zm/rN/HhhopP9FE3+xR4zo7YU/JbWY4mEnNVTgU2yY5dk8IiQOdAxxXwo8n74JaRbij0yeep4PcX5Nwvg5GgBhjNY+ckuAOa4o5Jpv1QAepjL46AgCTzr2ySbFzZY5v575kFMrb4QqmkFlEgee52eaCcs3T9KYFBbMHIoPXyTjnqOFwKwZpPKV1vMmrzSGMExyDiPh1BrOawr1DXWKYxzCfSAe5hJExVxKpTcWx+MkEfmfBGAfLoLqbTfJISpmOSfccXpd9NVZMbuEGUaDNmGUWYgW0D6YnYE5+c2n/cWE0DeUkY9BCPJ5ON6fSekyz6l2ms9w7cA4H4Zn/jzGr4F/Wf6Cn6AHSBLSBRkIchGXDb/3a/0nIB00pV5xeoIBuI63FYw/B3IpECCdUT4GSAqDKvHwpWJ+5cAM6DIeFq5pcIr11zQRSHs2CGmTMACMHCdqfAb0pYJ4vS4UA10B6AWTYF7roTMy7QsM7xspwFmF8zWcNO2hSbxvzobkR/zMYXgql+U28uf5SwVBWMH8Oi5Wj6S4IZ+FnodwAFMbOvMmSuDN/PhLxQBckx/8Tp/BmwB5x/MPEL8G5ktH7vNMBnEMmieukeLp4nGjIvIxgng8NFjAjJb09Nl4QfACAQk7G4S05wLEDx0UFAodF55dKIQ6JeGLAeRLWxBY3mF3szzGtFNTk1ZSrOeyiGZmp2VaYrKqLhwdmo9ngUxb0teuOFEUuo4rTjAOcUF6KSBTz7x6JEE8blIaeNbnLuTNl3IkbAmjOcIXRvgIc2Ugi4l5puUKDLKmSE5P+J/40DMIPBDyyc+LUl4SoOCgeQLmV4YujqMi+AjABBnrfxzFim+THy8f4xNtSc+XipTPpBJIXtTDv/yYF28hJH28LgGT4r4oCHPoio9NsOqQmpP5yJHx7GTke39p5ItfuD4c4EWdkVCfdU7K8wIwM0GnPvWvk0ngo/KydEpK92JjKJt6JD3Px1Bnrjl+j/bQNqykTJwEiMvAhQJ5MBAh9AxACPtCA5Gf9xQwAJECJkH8eRKGhrANMvgk3IfncchJl4fhKDxGAiZ7qCT3ccxPA2YalBD/XDGeD0T1r32KmGGSKXxuP6ke8fRxDHlfKIZJooVQFPcJtMxBJOIBJtZmhdFHL7PLi9CXE/P8nYX8fNJtuRCM58E15YTDw+MTdoF2YH49wJDHxcR4v8TLDxiPy32oM8uxTPTSDuqWk+YsGOSCTURZecnKSDKqAmmIW2LkQ9/xGwQ+3SRHqRQiRxgyi0PcbAiYLTQbN26eeLaOiq8oOSY4eRRplNBvUVGZjQyO2Jljh6zz+BEbG+o3VVOaR9woLU+lRT2bUTLWGWdFhKgOaN0IYVOQAyKSMNNYr0s6XQLwHDbzrk7HUw39S7KOfi1G46+wxMpLyk2iYbN8BnlaNZA95YIUw2RQPOVxMdAnyxZDNZw+Cp0fACb1JbDQf9AnKX0aRfDE8s8H8wHGRnmGOgaBp9OCCR/HOO8l4YsBQQApH9eNcqizj/6CUDcg1CPw/Tzej4VHqP8y8hKXoSxk8xQ6/8fQ0yufNG3cPVLdFJLBgiee3pVhxy984m9sx7YtdsmWTba8vdX3rnPAfgAyif/GIRLy+QJERXKB+yKrUmXu/8ZX7OmHfqDRZVyhs/JrUqq0Rv2yCiuprPFPVFSUVfph9z7CKI1rUg1JvJkTJo5SmPOg7n1Wk3Nm0kDnYEqhcfnAXkV1lRVXVem63LFUpiuf1ULh8H0Y93kU3xlPzwpKo5ll7nlpYGaGFzLYRBGZtCggRsRSCcLMZGTuEt9Bz+J74iPgPj/s4oBYwX+hCS+LIDi0/ycLssomQEZA/H/IKfqmBd0VfQK/nQ1CnucLGR53WkYrLvRrEu+fS1lJcTm+LR+iY/IiCGniacM1tQkDCjRjLX54ZMR6p6uiQEGOkH/u439tO7dfYpds3ehCjhDgrwVIEvIsE8UaH6eDX8N+CKfiF8kMHxu2r3/mk3Zy/z4JjzS5hG58eMSqKqqssbXNSkrLpc1nbHKC7+QM2/DAgDT8lJX5hJDKE1Em1aD6lhZbvmKVdZw45Z9HY6xg5xvmSklJqfJqttLKCl9D5yy98fExm5qYsCLellJ6dm95BfUPIviHEmEu8lEbZzWKRSOQ6q3/fDKKEaew1H1cPtNWVVdjDc2NVt3YbnX1jf4NPb7fU6Y28AUQPudWjCkl35dBke/jubmnPKUB3Xog/wLO7dNVVjMTzto9o4RH8Hho+6jCLKfoUg89BylH5i1QePSJC4e3KkoXpQ0h0X1uWLh7kSHBxImXjICjyAGvl+5pExApLT3zBogyaUaPAnIhzqNxKya3tADZ9CEdeTNokPZsyjIufGeDxLghLPaIASVASBNPG66pLTwC5Aj51AJC/oVP/q1tu2STbd603lYuX2Y1NdVqdDSS0/g44QJkiBJ7lBuPymLuFVhFaZF1nzlhX/r7v7f+zm67/c67bMvOHVbf3m7f/dqX7fldz9gb3/sBW7tlmzKRcGEuqng3yGdTNjzYb88+8YTt+tGPfD/6O3/2561SgtR7psc6+3pt7aYN/olYCMCXuvm41pmTp+3ggf0+mq9cvca/ddS8rNk/uwND8a7vmIhy6vAhO3HsqJ0+edIuvfxyu/Kqq6WQCv1ral2nTtsxPe88ecoGOk/7l9S9Ra4k1EKN7pWNDbIKSlRHKSQpElTjFIpKOMfbWvorUSq+lcg9u8WKZDmUllZKEVTLaqmUkqizmlo+sFUji6PaSitqrVSKtqy80sqqaqQspDBkWaDoEEoGAHdVUFozU86McRPO3R5B6GB+C115xPsHUG4xBgoQ+hR6xhns5QLqgMDDX7wBl2nYEmb9MyDF6j/x9qTTB74NM9ZukRF2Hm0/G72SnsfD4rowKW5WcfEseh4X8r7JSg8D5gn5ju1bJOibrV2jYEkJJmx0bicECETIFeI0EJYYHOmZSpm+h3c/Y1/7+Eds1YZN1tTcYrslsBMarSemx+3mO+6yrp4+65Ugv+MDP2X1TStsWmlnC9yzVqMLMm/2lPooxVd5eM9ZI6OIUDgrbRs9ztQPJnVS6BdNjKAhGUUMqQD5pS9nC5WTKMs3tcjPCesMIfRRVGXoktGcZ4ya7juqLJTB3Byz/vLdPDMxoywHBK6Ij7bpl115BfLfh/p77bknH7Lnn/iRTclKueaVr7IdV93gSy98L7Ovp9vOnMYy6bK+jpO675IlkrJiCsddwHSUW4RlEFVepdJPpVVWJcXAd7jrGxqspr7B6uqarBxXR9ZMRU2VVetZdVWd6ht9jAX6zMiCYJLba57HTEHILyYkMew5A3yRpj/9GnmJuHDqp3TfLwhpIY9DgRiLeiHcpI+soBcHFmt//FmSkMefZ6+peyTwhGVG8gk+nx1BnpB/WEK+1bZuwVxv8xNiEPJIQ0TvCPtokUDHxPGBzlBtq8WQD3/vHnvw3nvtmhteYSc0KnadOu7fEQ1pJkTgW9/wOtt//LjM9lp77VveYUWVVV72UnjtrJ0bA59MEpBmsXThSYZAmYCENJnRRM/SCZLy5hECj7Lgo8DMdM/AnLqP0kWJoaab3ULmH8ZlHQz091tLc7PC2RQhYRdt+gf6rev0aRvo6LB+KYbBvi79nrZKWQBrLtlupXKFTp84aSO9vVYua6a/v8smxkc8b5QFdSyVm1TV0GhNLe3WJHepvrEl+nR3o9yQ2jopoCrVKtqIwZwJzMQ353A2itS/7NDi68v+8V5q7oKkdogmzJ9wzSNaFj3LhTjzng/E+dPbpfxoV8g3J//YqE14SEs6VhiSanKh9UuCs+WZ+JywdHB4zm/8OivkZR4GJAo5I3kQchoPBIaNOjptLsUgMsgjCAQkZbG0zJc/d7edPn7Ebrn1VnviwfttpOuUM2ohvrdSpaYm3bScks99y+vfYE888pRdf9Ottv2666R4I6ZKAsoJ9VooznwgzXxGu1hwtjoF2gD8ptLmp5uGeSDjwiHkR1zSZOISrnssBnancs/uS7rGTfXUrE2MTcjVOGgv7N/vI95yuTO1GvFhbr7P2yPh7zkti+H0CZuUIuErojW1tb7+2z845KeMUD7LcExMlCttY1u7LVu12lpal1lja7s1SvHUyHqAV3jXHKF3wceOSgu/Czf+BY2KD1OC0D6Aep0PhDyi5aPcSbJsP/AbXQfaU+dgqYbwfEgKu1A4W55Jz92lSgcnPYd2TDwvLuSf+rBduv0S237JFluWnl0PpgtECITwz67rOmhNIN5vFMbywtjwoH3xw39jbctW2KVXXG7f+8ZXbbTvjJWoo0cm5+zmN7zDbnrVnXb/d79lu354jyo4YQWVlXbNdTfb3n0H7I3v/4A1KW1+x4d6nAvkpEkYTZYKcTpcjM6P5xXQ11lFPxcKAcwIJCmCCBQv3QEoTd2QsQYtRqb0M89OI9ZsTB1Tf8Vjr7rE0pPNyrfv6+60k7Koujq7bVoKuEamfmVFma9ajHR22OE9e6yvt8cXxAoZrd1Mjr4bOSt+KZEF1ta+zNrXrLXWFStlHSyzhrZlsipqVCfF12hDTaNujeq9GMT77qxKIN2mJCCYdZHoq30XtvJwMfo+wNnyCs/jMpaUBtowkg8ND1vPePZzVjlC/sVPf8SFfNvWzVkhd98vFyA6jMeMNUoAYjkjillKNTrXyFQ8/NzT9rUv3m2vedObrUSMcM9XvmQzTEgV8o3nMZuemLErbr7DbnzTG626ps7uVdy9Dz3gX+W55Mbr3PxjUurmN73dSsqqbU4jhJt/hRr59GwexAQ3zhTnAxea/lwhMhdxixByKch0+SyjBPpeTKZaKsBU1CVLD1khCIeku0B1LiiY1sg9ZccPH7benm7bfMklUuwj9szjT9jeJ5606eHeaA5DKfmeCPMdKTZ/sPLRskzWwFprW77SmqUQWpevsCpZEMzApHAjUBxyCUg76/2t/vV64L6laaEfHnk9oxB/wue84EfKww2CvtAxbAddDDJ0dolKX58FLlbfnC2fhZ6HcH7dXFcfdI9m5TZRyDkCapnMdT/jzWeGI4gTaEracGoi+sSTCzkaWthSW2Pf+Yev2smjR+0d73uPPf30Y/b0vT+w4nEphJpau/p1d9rzjz5sA0dPWHl9o931wZ+2NRu3Wmpy3O7+q7+woVPHbHxm0latXS+zY8pulZLYuPNyS1n0iY8ilppUjfzmRib44h2YDzmxz9L5LwZ4iWoIk3h8TN/Xh9VJMGYhS2IzrHWn6/Uy1C+4C3HACXNroRBfPAphIrNIcWeQQ4Uwg+9zCQqclNLmhReWE08cOWz3fPmTNjbYK96qFN+w3Dlj4yODNjE6HDGr2l1cVGK1DU3WtHKttSxbbi3ixdbly62hudWKSiv8XDlnANEEY2cW5U9VPKjAhZwJSl9u1T0Czy/HmYUVkbNBNJkVcl06LCSIFwJJeSaFhZEcIe+JC/njMSH/EkK+Q0LuI3kk5IzkZAjxokxmrERakcMXXIumvfESiDk+Zp/+2Edt246tdvnVV9hX8MWf32dlFTL3Ghqts7PLXn3XXXb80CGZ7DN29Mghq29fZa9/389YkzT6848+aN//4qdsZnxI+ZfIR5yzNdu22Wvf9wErbWxR55qVqIPnmA1N1zkA9ThXoE1Bcb0YnZMIKg66QcvMu9sEpuvB/6EmkdriDmbWVRRFcO51TWpfXGknQdw8DDAnySc4WulQzb1S+OBqU+gCPeN5sdroqx96lo4mK6DM09ODwcd060BhnlyWwYkjR+y5Jx+xqfERG5SF0HvmjKxAPg45YzOqFHs3mpetsi1XXG3br77G6htbbXIqRUkyJgt9+VINVpnRfE7gXwC6n63dQMRhYD4khWXhxeCjpDyTwuJC3pUj5E89nYn9pbv/LmfirVxCzr5cRhoycNNRBJKIe1OZOYdelSVl9sLu5+2xxx62V7/xtTbY32ff/szdNtPXZ6PTE3b7W99h1736dXZw3z576J5v2S133mUPP/4jW79yuT16zw9s+1U32Cvf+GarrCq373z5M/bcj+63QpnnRRL08ek5e/W732PbrrlRgi/fUfXQEHAWUscgHRFrI/QtI+bLARTv33UWI7NGbgUsZaXnPHQV7RrMMiDG6tQ0k22cpRYJQka9EW2JzSDLJMbGPXhRYH5RUV3z65yO5+Z2LJy6RooPBcgP8xQScNGt49hJOyY+On5wv66P2tjokM3IPXzz+z5oOyTwM+KZ1JxohXfny68C+lt5IgAyN9O8IIqHMpPqmwgoDEb4c4OLJfgL5RPC+Y2EfNi6hiO+AuYJ+aUS8u3bmHhr83PXgbA0EYDJGwQcH7mirMh++J1vSSFU23U33mxP/OBee+Bb37RV69dZn4S8u+OEvflnf8E2X3G9lZdX2YE9z/k+9WWrV9je3c9Z4fiUz/6+9r0fsJXrN9vc1Lh9+m//r505etBWtLSqnFKbLa+xt7zvp32Hm7parVlyryQy98sBwQoqlHC7MKtDWH4qkY/affq07X/ucbk4h21wYEAmrExNCXVNXb01N7eJlptszeYtsqxqfMQUx180xrkYEEgsNeUu27lCXMAD0MWz7oIFiApxq0B/fDayRDzJVuUTe5+2T33kw/aqO99gV934SpstKY9G/AXqEglD9MorvE3fLA3g+fmVPZe+uFj9lpRPdiQfts6YkBf94i/98h+mryV0u6yttcUaGxt8+ay8vMz3bOcLCptUiovVoRqlv/q5z9mWSy6zrTKrv/Cxv7VDux63gtS0NcqHuvQVNzrjDvX027pLttqMRvy2lhU2OzklhpV/pHxKq8qsu7PTfdHlazZYRW2T1cpXP753r3V1dtjlN91sZ2Tel9eWW9OaVfLMw3f6chtJXkn4coFK9/KDcGMFRcs6eqaRqbyixPY8/rB9+v/8iT39w+9Yz4ED1tvVY+VV9bbhkh22Yctmq29tsimNVM/88D770Te/aQ9+95t28vhha13Wrv6pcTMXpsOuKRL3B5MXpByExGkQQ1xSrxt/ShP+eJb7pyAxEpYb8wMlGiF91t+3Fs9ZsRR8ocpGsGcxkKV9imUZwFos6c0qKJMX6QLG/jLgheWh/7jaiOrMhKSuZyZZbp2zUk6vEQtA23r57SWpOXtQg0tlU7W1rVru8wILQagLAxfpXfnqOozwC0OoXC5C+YAZvyRJc8XiZuItGHdxyNAzr77IPgdXjExmw3OEfPczT2jkaPIz19liGX/TJgDVqZKAd548bl/74hfsrtfeKV98xL74t38jYdxvK7dvsTd86Kft6SeftZaGZqusrbN9u3eLCaZt7cb1alKRlZWWWf9gv63fvMkOvXDQ1q1da7ueeMrWb9ykthfasmXLfGdY16mTaoTZxksvseeefda2bNoqIahyLe2Ny0FV7GVGN6VVFyZ3/FROMaa7OKxQuOQJdUH79z3+qN37pc/anLQua5urrrza3veb/9auveO1tvqSbda+er2tWL3VVl16pV37ptfZsk1r7MzBgzZ87LA98eD3fZlr3foNVqq8MU2ZO6GvQHxW3jLjCC94CdaCRAgpexz4hRsyk1DwHNJJHQMqbWFxmaUmxu27X77b/vELn7Th3k71S7cd3rfbvvPVL9rjP/qRlE2VNYtf5kpmbVoOBm8L8lfIagfZ52NOGQrIQ2d34sUQ9yocusmJM9Q7E0//SUZt3YZ1duLkEXvqRw/ZqtVrra6xydsal6Vc5JkUCPQSrbiPTrBh4jOiY4gXx6T65aL+C/HmQfQsHo/rjAt2vhDKFJ2gFXscRhcS8n0ayVk6YzSvqa72fdY+Q6maRH/yv+WnP/Pj++3B799jb37b2+3pRx6zH3zjazY10WfFpQXWdbzLaiub7JqbbrFdB/bYxku2WI2yePrhh6ysqlJadq3yrrWBoWGbFlGXL1+m0emUVZQWW39vj5umI2OjtnrNajus0by745TtvP4q6z3VwWZwa5ZC4MRLX2Lxmv1kYDTiiVHwoVW38I6x0019GBDG4wSWjuP77fCeXWKsKZvRiLxTVs9qKbnIlJcqRAg1WpYWFVjH/v32w6993Xo6z9jyTZvt6le91prXrLe+oSHr7umy02fkpx45aIf2PKs+fNqee/px2yUr4elHH7ZnHn/EDux+xk7rec/pEzY6MoRbatFhgVIEzuSMzigFtURl80ffP/Sdr9tXPvZX1nl4r2RyTr5usUzBCRvo7rIJKeHRntP2wtMPK94/WpHavHrdet8K7W8SoiSUHXlCH/jYaRWjhd/nYZQuoiX30NPrwymn8CJ0yUsjh9KmSwps7bpVduTJXXL/DmtguNTKyqsT42cxKiMgZfu2ZrVlWoISwuJxMu04CxJxfrj+nL654clxzx1pK4KeP5Ln+ORf/uzHotn1eUtoaryyKVXPfP0Ln7Hhnm678bab7Yf3fNsGJaBMiFx9+5126xvfbD9+4B677x/+0W6+/TVW2bbCZmZTNjE2YEMdHXbk4HF78wd/xlZu0Ig9N2P79jxvl8iM361RerS32w7t22+3vuGN8qnKbLkUzRM/kjL56pftuttusZRGv+59x+22977DmlasipZRXkLIN4uAeFjOSw1p4HmIE3wojE5e8O88vM++/umPWbcsouXLV1jjqnVWUFlrt7/2jVZZUy2aKj8xWElFkX3/S5+zZ773QyutLLedt9wsk7nMpsfG5S4xo6xoUpAlZeW+LMVutTphk0ay0tp6cSlrxYxKmNSzNjYy7O5Rf/cZ6zp93DpPHLHTJ47b5Pi0K3b2vTc0NXpYf9dpuQ7b7a53vd/ql69WX6otKSxzjRhFsxI8s4mBQbv/H75sTz3yIyuvabb3/tyv2LK1621K/RsEeSGI0ybuY3KdYgkMa8QHmSzE4wVgNx10KK8qt2cf/5F959Mft6tuuNle8Ya3uRXlHww8D3ahLNwtkHpQnwBJ9VgIsnH1m1SRhM1ZckzSV0sHygk+ecdglvKLCjmz65yEWiFBP753t33t03fbqpWrrF5M9OyzT9jM1JgVanQta2yx9/7qb1llyzIrLS+UKfq4PfT9e+1N73qnHTt2XCPArPIosUe+/wPbtH2bveKuN6lDavyNLyZQ6mqrbe/TT1vH6ZPWKtNvxdo1YtoqqxBTf/0jH7GCqWm76e1vtG989gt2w6232FW33IF96hr3xYCQqwtp+hqgr/DfCPQRUOiTNnoQZ4DFAPMRxGR/Rkrsu1/5vKXkd5dUVtv2yy633t5ea1y20l756tdaTU2Dzcg6mhgesG9/8lN2fN+zkrApz2dSncne/hWr1lj7itVWUV2n+nJE1bRNjI7Z+OiwDci07unpscHBYbd+GptbrKGx1tpkPS1fvUFW1XqrbmhRH+Nvi6TytzGjp8fG3F0a1og9KoZ5Tn2zZ/dzdv0Nr7BbX/dmK5PymJbgAJiaFVIwR5992r788Y+oP6ftbT/987Zm+049jUzIswLCrnguUOIVLIvseCc4Sx7IDQPRLHMdUqDf/cLd9syTD9s7fupDtmrTNrkR6hvo5esVCFQ636WC6kc72NADT7gij1Vp6QKveGkhz0mTtANTVlyAs+ZP/US7aH5h1kZHR+3MUDbPBCHf6ttaW9uXaVSoEjcN2zc/9xk7sGuXXbp9uw3291tvZ5fMs5QVl0nTllfaVEG5ffAXft1q5EtPKbfK8jJ7/MH7bOWq5VZaVmGPPvCANdRVa6Qps0cefMje+N4PWdvazTY00G99MjXXa2R/fs9uG+vrtpNHDtnNr32NdXT128aN8sUfflDuwJftzne8VSbuKbkDx+wtP/drVtPY5nWGyeYKwi64c+y8GIRRJReikThocxATlzAIzz3CnZx2IRCB0tHZb4A78pW7P2m9MonLZJpjHs6IHSdTck1aV9jWyy6zKo3sAxL+A889Y8Maca9/1V127c03y/2pEu/ih3lNo0x1TYdSp+gPU1A0EgOgBIqKC2xydMSGBvtsqK9Xwtxj3V3drlzYDskSZalqUMLnpUor3GwvlOCeOX7EBmVt3XDn6+2a17xWo3ajFaTESDBjUakVyar47mc+YrsefUAu1UZ7y4d+2Rpb2pxGZwPiwKDQMijLhRg7Kdzlhj7RT7EUBBtwPvXXf2aNdVX22nf9tBVVN6CdrXhu2icjk3NeGCgz3sfcY2kg7IEXgPj1wjD/OTw8D5KyiSmIUBbFsRTqvCna8fGLaHY9W9+iX8iZXX9K/nirtTD51txgxw7st8/+3/9jk719dsW2Hf6+da8Ec0aMjvZhl9ur3vpWm5JSn5metXaZncUlpTY9Oa0RZqWdOnXKlq9aLeEdsB8/dJ9dcd211tMl311M3CSFUNtQbyePveAHNLavXCET8YRNq4N4R5xlpGIxz4Ytm2zv808pXadtvmSHfM5nxdzVUiBrNJKKEdUWZ2LaREf47/mg/tM/CB4dMKgwZcoegdDBTGghMux9DgdK+hOGQS6WgC54SggioBXVtXbtK262q266XcxYb939QzY+zvbfApsaG7Fjhw7Z0SNHpNSa7Y63vdPufPu7bfX6zRrtVL7Skw86m0kkak+Af2XUa8f2kOiPOvpbgWoPSoENSo2tyzSar7N12y617VdfZ1dc/0q79rZX+c6yXU89af0nDttIb5dvSGEHGUx97MBRlV1hq9ZstvLCcl/q6zl11L72qQ/bYfFPiSozIEti++WXW63qHM4Qj9MAJBjash/ehRvbX0A/UvP8+AGjSTEusvG8udGlB5ZVVFtDfY3teuwxq5OV2dKqAcGFW39EOmfUf3n39L+y9ElT2uCHWcTiLFyO/stBqpxuQBzIPC8u/e17G3TtuyORcML1w6ei+QYBcsMk5ciU0qSh6Bd+8ZdiQv60tYogq1astM5DB+zbX/iEbd25w9ZJ0J6VyTYmM6BYJt3rP/Ah23rF1Xamo9vKqmvshttut2efecaaWpo06tT60o5PYpSV2uDQsK1cscJ2P/ecd/rK5avsmHzvNZu2WHE5HTtlfVIiMFxqaspm5dseP3nUrrjictuveMvXr7M6uQ27HpcCkl84MjJkPadP2frNG61M1oHGJ59djqZH1OYlYDSpk/sXwjB7mODhaxcpEQsBD5MxUVoRjYkqMaan8XTJ5SQh/6s0/VJj/YobOIHGyiptxbpNdu1Nt9kr73yT3fT6t8qteaO98nVvsRvueK1tvOwKK69rUIcqfT5PqA7uPvC7AHo9QUWnfdSfkcDfc5eZy7IX7wswGdoiBVwtRXp8//M2NTkhoY5GV45yZuXjqptv9GO0Hr3vB/bVuz8i877P+k+esCkp6PGZQrv5rrfaliuuUb5Kl6ZbHP1IaIW7cCO0CoPPqV1+3Hx0efC4YOwv3T7ahAvYvGK5nTlx3E7JBVy/YYPcyEqbEU+y/Jaf5/lgqAd0R8C4hl8AwjL10l+2vkmoP11QdyATTj/H74UoFI4oU4+q31jClKJRPJfydBz6mj4dnshaUBrJc4W8rbXZ2lvqpJWftiJVeuPOK+yJHz9gM0O96piUVTa12ZW33RF1aE+XDQz02bYrr1ZOpdbX0y8TUz6etDsKp6KkTOZohzW0tCv+sB3Z+5zd+Ko77dDhF6yyskz+YYt+6+wFCXO7LAgOOOD96HGNBE16NikGYwJqjfyqE1I6oz0d1t62wo7s22t1LY1W2yYNLd+8WH80MEkjZpg7hm5iIikx5B1zybdbB9Bsamra3/cW24i4TKoxQjKxtpB5juASvgRMCOJtLjckqYtGYCaL2MoadufR5c46Xv989ChLhGy6sNxG3dlfzrp4Ce2fmbPW5SvtiptvtQnxbc/JDt76MI4H5EiuvY8/Zk/94B7reGGPzYwO2enDR2xsMmVbr7vR3vUrv2obdl6m/BXbq07lIkzxGqpoHB00SFsWo9k5QE5S/QeqbSuWrbKHv/0da17ebI3L2qxkVtaP6BtFiWiZ3JfnDuTjil/lBvcD4B5YvCzC9dx7OK38YzzK24Ozc9FEJOcIMO+CG+XnHM6meVNJsCbgnsmpCQm5Z+yQI+T75PO1trVae3u7VVeW23PP7ZIZvczPSBuQAFOR8bEx27D5Ett86TZ7+pmn7NCzz9vqdRttx1VXy6x+3pqbmuWTV/gBhyzTDPb128DgoK1fvdz2P/+cta5YZVUaBfAB22QxMAE1KMFmqaRdpv2p40elGVVZEadG8bo6T/skUV19vT0l/7zr5ElvKBbCtkuvsMqKGk/rM6hO0EjUoxlletOrrXsIgIkIwXgmYioOeh1mQymFeEz+8OINhzZCPExSRm//EqqihTxzUf/NC0vGyNzMRzo0Py7h+WEvBgbzEzrMpj94OKcRvNTWb91uN931Orvq9lfb+kuvtJb1W6xl3WZbuWWHXXL19b6uf/vb3m83v+ndtkHPi8oqnD/d+E7TnD0D9EqxGDO7xq2C59Xj4iHvBVTKZB/V4HJgzx7bsH6rlchFkZpJiK//0rhw/y4daSOTh1wjkO7ypfmR/J1DY+13fhD43go984HGQxh4UEriO+fZKC10dBdBZQREgZAmrJOPxIRcKePgufh+6Y07dtiWSy+zpx99zOplJvIu8Mq166QAWuwgS14z03b9q2+32opKe/bhR21sfMR2XHGZHTtyVGa3tI6y5rSX9RvW2+EXDsoarbKm5mb59cdszZq1bnowc8sSR3VVpa/3To6P2abNm70efVIOmIb44t3dXWK2HbZJDIcFcNmVV1pfd48d3P28zVGWBBKhRBdiqiCxaSWYg+5CCIsLMCNFQKwraaMC3rHW85CuWESeYU5AxCc+utX/YnmdK5JPwKTnLzeGttNWP61WNGDnIvMPY2I+Ky+39jXrbIcE+7pb77Drbnu1hPwGa1273j/WYLMTSh+taYtqbhnNqG9wf8pKSt39If9AA6dprPyLjSgZDgPdcuVlNjYwJKvjiJvyL3a5ASkHpO18NBL6pmQd8pvEA8gdlINOuBucb8h5AEWyiGan1Te6Ly4s9udMovJLPvBqWlfkYBzyhJxV3MhspD63vfYtVl5aZf09PVZbV2knTh6XcM758U29p3psxcpN8s0l2EdfsBMHD1tDfYP72aOjg6o03rIqpMosW95ue/bst03bL7fuU8etREJdLI0/MTYiH3BcpneTjQ/129jQkFU3NEshVKhhUzatRq5YKSXx/C6blPBeeftdNlcuYRZTNTQ02HOPPWzD/V1WwCSYTBmUI6agL3EI8s0jJo8gAdoSqjI6M3Kh/ZisYm2S1ztRuqWlYkoRMSLRUjACynT/WBhMNNeyKiNgMiyc50sJXl/9UcsCMWeZXK7SOQnt1Jz6ikDaRd3S7KQRZlZKkwUq5hfYpMRnlzgVxr/UwqgUa3OcBnH6BMwC1/n0WAjnA2Pi9NSMLV+xwWobq+3Z3Y/KDRzKjHoLwfx6nB+ENoZf+AHeDPMboRwQF8atRtERl0aq0OsJP7IhSiRUAlwA9k6I0ix1ujkPJ0cTw4vVuZAqBISuIS5+RVVdrV13y+0aZfustandK1NSXStTbZ0d3rNXNSuxnbfdZiWVpbZ/1y43MxgFeJ83+lKpUI1bvXaNnyRSW8us+bT19/Xa1q1bNUJ3+9lljPCTI6M2LCFnsq5Wpnl1XZ11num2DZs22+lTp3y3Vrvcgo07r7Xnn3naRiXcp48csOeffsxmp0Z9QiUD6UbjFwWmSknAITSirACvF5NMPGPDDo1nVxUKIqRJU2VBCMSNI5BN/08fvC36i1yWSGChKzO4Yeuut1v/ME3hGzb7QGuuzxXy6ZmPSwUsYP+Yhgaa7Zdfa/t3P2sdxw4oEMFJzhsMkBR2oeB5iX7QBX7EjPeVHJ6JXoqQvi4QLfn8UkRnaAlfIviLQVTf6DdwLxg5mQFjl5JR9802bNsuYa+2ialxa1u+wjqOHrJVq9ZIWGetr/OMLduw0Tbt2GknDu2Vv3zED4A4o5F/anJM/S7tPzlhjU2tIrrUkbCpZZmdOXbS6hrrbXJ60gpZf5PvV9nUYF1nTtqchL62gbfN0LhzViNXoZLDCI+94JtGrrv5Dvn0UgKl5VZbXmYP3vNNe+6R+9V3yqsk2u6Qkj/GRJL4zwqkdFJq9IwIxS8TTbxkwfIfFCniwwqKI7vH34fOQdEgoB91nIfx5+Fcs/kYjxPRVVcJ+JMLYh3/C5NJgL9tlmYWD9evbz1NK4KLKRxxiBg5wizA/Hk4q35WJ7I5ZM2WrdbY2GhP/vB7NjEyLl6UwCgWEPVHFubnnVtm0vOzQUgDnahPGLVLZSXpiYRe3K7noNNP1pC/FCR6sj06lEfcyAlQ7fHRHReoS0aQnRrZu3AVAGGpbmi0FavX2KjM55qGJi+QbZENTbXym3tEtAm74ZZXSQlMWs+Z0/5RAfyH6XH5aDACGkoaacOWjXaqo8NWrV1rvV3damjKli9f6Wemz06O2/JVUiCnT/nxTytWrva14vLqSqUvsM3y0/c9v1umea/X4ZLrb7BBCQYfN6iW9fD9z33WvvqRj9qwRv4yEUc0shl8wNIyKRsxoDqbY6f4nZiQyaPnKCAOXeEXn6hITFE4oxHIsdTRP4skhsVKyEWZUI7zn8XjFyt9sVyO4hn9zvArM0xh9Ms/ZURZMaowuvtEWt5zjyO6JoW/VKiOFa+ynCa+bWyxS6+8zk6eOGEHn3taQjSl2tEPCM1LVE/+JArsjWD1iUncsbFxlw8GGVxGPu5BXHcnGUTm1Q1aB4yFq7n5GL8rePSJJ6Mwwdc+/3Hf1rqNgxyXsXed102rrPPQbrv77/7Wrr3pVnv24YdsVhX8wM/+iu0+cMh2Xn+t1VVW2zc+9TErLSu329/8Hhvs75Egd9q6rdvlP0vzYNJJYXzvnnvsxhuutwfv/b5d/6pb3WwZ6hmw1Zs3yV8et69+7ot28+2v9nPZdz36iDeaXVP1lcX21c9/xm685Q675LKrra/7pH3lE39nAyeO+X56X2oSAcelEVtWrrEVazfZ6lUbrFEKoay20hmRFQJGH8rk6Cr8c1wHzCGW6aYnxvUbrdOneCZkoz9xIrOftCI65kGGYjBS5OOxbZRNPaUlskqqKoTVVl5bZxXVNVYpOhYpHC3NYRFcc7JOZIK5wxWhOtpBv2h8QmGO6F+s0JcQaL/XW8xIDcKoAmRdEn/iz15uNyWUj5JluWxGSp8z66dHhuzjf/mnGoTM3vKBn7OatlVuLhfNsQSFqGfblQ9na1PS83xaQEd4JApj9Gb3ZLHzFnED8jz6xbpbvNwI4IzIEiQt+XEyzMm+KAxIFPLt27a6kMOcHMw4J9P7o3/xx7Zm1XKbGB71431f/ba32WxppbU0LPMDDXY/+WPb9cjDfkLHlAo6eOiA7dixQ/5ZtQsXy2JPPfmEtbW02JEDB62pvcU2XXKJPb93n61ZsVoC2WBf/OTf29bt2+ySq260ocFe27PrMdt2xfXW2Nzkb0PNShjveueHrLq1xe791Mft0N5n/fXGuvJqS40M+9dKapva/OzwifExG+7tsv4zHS7EopxaGHUkx0dBPwhN4/F5IlHLilKmk9IBOUKWviROBtKX/IS+jZ4rpWfDqBIR3rvPy2Y8YZIOU60kWrOWlp9jeyva3RVAoa/Xs9TIIR7FojlvV1VWV0mBVMiaKbfS8gqrKq22MvVXSVmJ4pS4m1Igc5D11OgNLtZwmXfg7TiV4/XVf6ocDE5t+NACpqD7jFMId7HP3kIHjMQoRWSy44oQmm6x0sz4jisEys+lcxpEaV4WcGUcdQT+Lm7ZM4/82P7xUx+1G++6yzcYlcpNZE6B9qe77KwQCekCgJXmj6ELbiOTuEwIK9DDmdCedOGGN6AzvAc6KDF1pQyUAnHCHNHCoGfkLyC/swr5VxOEvKhITFQwY//4pbut+/RJCeF2e+hb/2gbL93he6hPnThjl157tUqY8gMkbnv1XdbSttyeeOIxW7N2tXzw5V4PPiF04tgRGxoYsGJVvl+/V930Ctv93G5ra+KbZqvtu1//opRKgV1/210a8Ursx/d/z7bvvMKaV661x+/9R3v8/h9IyN9vq7Zus4GO0/btr33RXvGqW+zw8/tt75OPOTHZ793fN2gTQ0PqOpk/8DOdrBEX5uPsOFVGgiIrRe2rkr9fo9G2pLpOglNrFbrnhQsEy9eOXVDptvkMC/ED8TC3gqUQEKbHKsBqYGmPTTWz6mSsFo46Zj2TVxrZeDMxiRUhn033M5OKp87iQ4x8JqmyotJ3mFGXoa4OO3n4gJTYhC+lEEb7+HxSSXmpVSluNW2orva30LDGMA9ZzsSlmhydsHH5pVgp1I2Jnzm3WjjhdMZHbN4+5FSautpGq21skotUZ7X10Ed5SsGUqowyvuoqOjED7xPrs7RLeWnknJbPicvEkVVOvxidXipgY4+fISegn7BG2Djy5U98xE7tP2Tv/NmftdYtW9xNYyQ81xrGBS/wCEKOkLGDkbcsUao88tUbPcbFgea+54J+I4knjCD/HsA/949XwsNqA8W6Wg5leoooVVzIT8WF/JGYkH/9859IC3lkriPkJl+WTxxxUMF993zLbn7VHbb3xw9ar/zjt3zoF2xQPvny1ausfWW7ffcfvun+9PYrrrZHHnrQWpvkz6/dqMbBiAU2OjhoHR1nrFoj0PGjx2zHzp3+XbCDe/bbZVdea3t3PWr7n3nMXv2Wd1pt8zJ79slHrUauwLpLdljPieP20T/7X3b9TbfYDa99k5WrwZ/7+N9ZfXO9NVTX2w+/+2276y1vtp3X3mRFYj6ITEdkPgMLcdImt6jPjROM/3wzAhpdaSIBjQ7nj2tYOiofvKMyHRw9z/yvf9mOiMAZSa4F68h+T9meh99Ez9Pgy1T6F9yBdKD4SNfQk6i0Rch68KwYGJcEoWXSEasH33NSymN8ZNT3JAwNDMqV6rXhwT5/iSFyRWg3TM6+AJhwxsqlXOj7qspyH5NmFG98dNxGh4ZtYmLIJuXawKwUT93cFRGyXMrbcI0trdayfIU16Lemps4/3VRRIUtDCqvMX1+WYoC2DLbQm35Rg3yLpv4pSD+o1UCP6NfJ5FcBwl2aPg6RmxOPyCVhRRWldmz/bvvWX3/UKsU3d/7iz1lT/Qo/XhpBXxpEtYi6O+RMN4iGMnL8fQoIo2d0IfwEQCff3+5pzg/oLwDezILyy4zkWXP9RF92krTgkcdjQv6FT9rOmE9ORxcWF/qG/8PPPmbfuPtjdv0tr7ZOjchPP/6Eve7d77PSOt4/brLVazfYwd27rbe7w65+5e128thJ6+s8YZfsvNKK1bEISZmY4PD+g9ayot32P/ecrV233upbm+3xHz9sV1x+rRiww74ha+K1b/+Ardi03Q7sflYj1qishm1+tNC3777bRob77DXv+aC1rVxlh3Y/Z4/ef5+taGu2Rx74vm3acZm99t0/Y0XltWIeNuTQeRHkC9yigDCpvjAyM55nN5kuHHz1QfCilRP4C4ZIX2MtwI8l5WpfcaQ4UGxYCAi2Pxcy6rPFeEhCPtrbYwM9XdYrV2hYSntsdMRS45NWmFL/ykUYGey3CblOMHRFXbV/n415h8npWf+yx6R8Y7x75iQK5DYUy6rClMbtwFppam6VK9ceKYiGequsqrFKWSRlUvbs4JjlUzEuRFlx8XVgh/SIrPbhk0cNzQI6hHK+87EP25M//oFtvu46e907PiiLriYjjFkgfSZjB3goWtLCl462mZIOmqG6GXERcu4JR4FRBVylCObneS5A+fCHv9jj9YhG9wD+LC3kx3sjhQBIyJ/IlPr1L3wqQciLZLqW28iZY3b33/65rd683Rprau1HP/yB1TU32zt+5metc3DUVq3ZaBMD8qOfftwuv+6VUgyVdt+937LrX3mrldfWOvlL1UkD3b1W0VBjx+SXNyt9Y3urHXh+r0aRcmtvq7MvfuJv7Zrb7rQN266wqYkx6zh2TAK/Xj5nqd37hS/Y/n3P2avf+V5bu1GCL8H42qf/3jr375KJOyLt3G5v+qlfsuZV6+Rf4jGi1RmLzg8CUaPRPd2Z3qHnDmdVMnDgSwAIAYzAFQxCvZjxZ0WEhsHqoSr8pAeJDMzIikB14sUjXAxOHPnEZCzXrDrMidnZMYhfPz0x4Sf+9HVLMfBue3enn+Y7Njzk5/ZPTo7Z3PSUykFJSEC8QPWd7n0JTJVJ0Qf65RPQptEYvtuweZutWrdR7mCbf6KJZ8wLsP3TxzDqxm8M2LuBi3H6yG776l//pY32D9ur3vsB2/mKm9Wv0dJVFqJ65IJTJD2JFrlyQbBQZP6rMPYP8OlsFCRxsn2flOf5Q+BL6uC8qXKyQh6dOwAsKuRVEnImbSSBNjc+Zp/5m7+0kqpCu+yq6+2HX/uK8VXOd/zcv7KKthW+gaVIBTz4w+/bxh1bbOXqdfbDb99rl2zb7i87+I4oGigCwA0TGhn6pRRWrVphp48etZ4zXbb5yu32rc9+1hpkHVzz2tdZXWWN/eA799il8svrW5rsnq98znbf9z3bevX19pp3vM8PqXjgG1+2J7/7VSsSswxptHjzz/2qXXLVdWIalafGXyySho6igyFqjjkvEG/Pg2zn/mRAStqfOsW1fw6ounF6LVh71wILxcyGs9QDZMzu9A+KMqJdpEDhibk5KQUpBr7H1tPFl11PWN+ZEzYoxTA6OOC7ISfGRiXwU/5VW6knK6Z/5W5MknGJ+qOkzLdP80GG1uWrrFbWQB0fbJS1wKu51BvXZHiwx56497vWcfiIrb3qCnvde3/GauoaMwKzEHhdBSEOv/jX0JW20KYgbJjOSd2/WP4XAuQLb1LHsfEJO94zmX4iS+Lnf/EXMy+o7N/zrJ/M0tLSbNU1nPFWokoXWUratVxmzqFnn7XezpO2dcfl/j3vob4+q2lpt03bL7MCEbmsosyO7tsvghZai0yu8eExG58Y8R1togZd6rPsRw4etMamBlkIzPwWy2KosiMvvGDtq9qt+/hJ6zrdaet3sE+92iZGR9V55b4DrvvMSTu9f59GgAlbv3Wbv9ZaXVlh+555yqakhNhzX9vYYqvXbZYQlvh6rvPfRUFYVZ0qy4b24X6wWYgu851I3qNCKTAf7fXr3ZmTx8uD0Us51F2jD8KVEMdxqZCUNgnzIR0OHcN2Yqeb6sT6sQjpk3oN4pcVcuXWiK+2X3+TXX3bHXbjna+1m17/Znvla9/sZ/hfeeurbcMV11idrLbKhiafh2GTCRZCf8cJ6zx80E7sfdYOPvmI7X/8Qdv32AO2/9GH7LknfmwHnnvSpjVAMVG4eutW23DpZVYkBUG9Fusz+jR6MSQasPilDcw5BdpG9I14JSmPF4MnKIu6BT5kx+nQeHbUKfq5uJA//6y1t7b4MlethBwfi29ZTSttaXmpnTp4wI4+/7xV1zbIDxu1/p5uK61tsnVbtovIJRLgQhuS5j114rit3rhB2sWs68wpa1vW7n4XUFQwa71dZ1QzaZxJNgMUWU1Tqx098IJV1lTY7IgUw8i4ta5ZY7Xyx8jj6JGjtnzVKpnko3ZMfnivTL6V6zday6o1ViXNferIYevv7lB7C218fMa2XXaV/KwqH3CCC3qhGPos/Lqvrk7mpRfMMn+/Vx3MvVf6IpV7IYjfFi1fapRjAi8hzsuN0Anjn0k7Pp5BKEuwuA+lpnrruSTJTWl/736WSTsm+sqtSqNvuyzGdTt32KU33GDX33GXlMBb7JWvf4dd/5q3SBG8RorgOqtfvsaKahpsjNWL8WG5F3OyGFJ29S132S1vebd/ulmZp+sU/cX7j772z1fpGv86xCEcukpE/BlIuiht9i+eV3LYhaLn6DSiv6flJg1IDgIwB5KtmCodjUgRsJmA70yVSCkUTBdYU1OLRs4ye/K+79qZk8d9185wb4dMqV6Z6jB3gdU21VrvqZM21T/iJ7gwkzw9Ma1Oi/LEMuDU1lGZXpCLGV9OQFkms73r+BlrWb3WapbLChgYkWYutNq6eptN6XpKgt++yupb20TUGVkM+2QpjFtBZbmt277dysqqfDZ4cKjTuruO+UghMVSJ2fZcHICgCEwWiwpL3OoB2GiDT3ZRwDVULqJDFsJoFYOdijLb5mYiS4kXbfLiXQgm1WlBXCLgjxeJOR11XS4e4Q1AiaRMYUxQTN/IxeCDl1YAwsT0sVwn3tZKFdvs5Jy/AYn5DO+WlFdY24rVduUrbrM3v//n7UP/9j/Yik07bXpo0q69+dV281vf7UdoIeD5EIkBPm+0vMjybDQ7HsGFumKkD/iiAORPo7otewdz+rqp7lS6/hMTsxdP/i2zmstkQs2JcGz8n5NWLCssthEXUryiOd9MUVNfZ5PyCU4ePmp1EnLogp+V8UWUHS8w4Duw2cJnINVVa9et81dKOW0UP6ukrNRnETkJo04au793wOok4E1rV1uxXIcj+/fa5CjvuM/JzN9ghVX1tl5mV5P8sRdkqk3NTqoJaos6hxH9QtEb4pj8HOQ5r7zir7NGPgWD4qyn03o8/mJpMpj+EymymCkzi/E0Hsav+srdh9SU+kC0K2VjjdyjWNyLhfn1ydYhwqQ054uYoGzsQbhwjVjec0iXm5RmIYSvK+TyXXn7a6yuvc12yWzvOXNccgzN8+hKfPVf9B64XAjxop8lcJ68FKdV0vOLhfFyFJJBdHMGMD9BzM1pNmeIMDJQ1GZe6JjxCbRlazd5w+c0NOvHJoaH/T1wMiY2pjxvdZ04ftgKJYwFEtIJPlaH1lXZs/KbODq4rJxNG9W+JMGECrORNbX1Nqj8qmtrvA6MisXlZVZTXWcjIyOucDfsuFw+vHz1kUFZE0fln0/5e87MuA6NTtiWbdttoH/AfTMKZEA5fyR9wKTnyYjZxOYb3iPGnGOWGeSZm81qm6OoEjAy+0BRO435+WZQdAgosnpfEV5aVKZy6b9Y3JcAs3WnbbFnoX3xsHNE2iJS+dwNbzgC0JLZe76SAialm4dKB69suuxK27DzCpuQq7hv1+O+POi+dDqe7zUgb/E9bg6bUJCgxfkg/nyxeC8NumzHIEfIMyAGYyRlYoHJLB+RJLgQ483v/WnbeeMtNi6iTygeu7UmJaTycpxA5WU1VilzvKfrpMyiPhfYKZmPBWxOUT5TMqdq8aWWrbAK+dzL2pf7fu8CYX1Lqw30Dfh3qpkh9MpJc5RUSFkUSrOqYzZsuNQampfJlJ+04y+8oA4nQpGt2bTRJwKXrVhlU+OTfnIMy3auWc4RMqZU7C9XZS4O+WYYIzuneTBS8+Zdildb1TiiBAw9FP9LAhheEX2ialK0x5QtKS1THhppeMjzeF0vNiYA5QbM0M4xt20L4lkg0DJqn3hTvMLEavSqJppOZWmQidM8CVhSVQK79tbX+fbnvc89YQMD3Z5vSoMNs9PwPJNoPomlfCmS34ChbbmQfZ7FZEhKn5znxQOf1wgYwIuj0/SnwcHKSlQJEZTPw07LRL/97e+3P/jTv7Xb3vxO3yLaNzrgRFIsX8rggP6+nm4/vrlVIyzHO3GQQOZ9beXlyzgqo0KjPWGYTQ0ypyAu20pZ6nB/TPm2tkTnvU1OThpv7KzeconP1nd1HLOp0WENZbO2+ZKd1isffVpWQw1HGHd1ROuv3qKzQyD0i0VsaMNIxx50vr8dbXPl2CqYdGlA3WBITFeuy0qjl16ocbz+LyaeDyTlA54PeLo0wzIJ5pangNHX16kXE3almRYPN7WvtMuuu8kGe/vt0HNP+uDBnArotPS4cYm4+BDq6IrrRYA0iRyTR/I0oGQxh7wiIh7H5jKDPj09ZmMaQa965Wts2zVX29hQvxVwagW+gPz3trZlNjQ46Gd6NzQ2RGvLIp2yilCqxb9z7feEy6SdSVlLa7uYX4GFZVZX3yjzalxCMC2rokJmqPx4mfqM2jVty23djitV7qiNdJ3SaM9H71qttb7BOrrPKJ9W6z56OnITFmGmwGwR4yTguUBsZFJz5mHmuVOCmXlWIzDni8Sg7CwjPJrIC+WHa355TrxIUUi4MSNfBgh1jGOGXkvBGGToryzm0clptTQI9OTFm5nUnK90eN3oV56ny4HPNLzgM9plV11r5TVNdnT/AZnuozYDT6pM3phkQ49ie9qFIFP3dBnnA6SN77W4GHkmATaeiB+hNyvdFxlUUO69RndpPJYzOOhv9Zr1Njw8ZimO9dQ/9n/XtDbr+YxG8kE3f/DV4yTzPMFMvuxqmrHiCvmUZRLwhnp/82yOgxyom0a7hkYJvfwnNghXyJdfuWGjT4YMDg35iF8sH3/1pi12+PAxq9Jz3m2fnhqf356fIMSdYFXIzxyXguTV2klZH/wygUYcwpkPoa0hXn4+LzdSt4BJz19K1GjgNJLajCbPREfoicsp8VckXWvQqV+5xnZeebWdPHTQ+ru73aQlOXn4Sp0wP++XEi+kn6OGqEFpzKoRAc+QvrgynY/SNPqNxp0iqyyvkjku/1cmM/SdlkA2ayTlLa/+ri5/P7teZviUTO1o477yCBjPF0FXZyxbuUydMhPtZxa6ya77pqYmN9cZ0bAmuk6d8uWS7jOdbvby3e/2latty7ZtVl5aLCtgROb8ad+HzXgTLysaf3LDLhRDnueSrx/Ep/jMZbAi4asKrBWzi0v3TC4Rj9c9L3Z9Lyb6DHUa43TwN/+E51L3TPo0n50rSqq9Hpw1N8cR0KKt1wUaKqxEkaLz4Avtimuv9620+5551lKTUz6qci4Bq8FAft4LYabOwqTnZ8OktBeSn4+gMUj0yRcDfMjCGbGmNESqEGGstJmxCRsd7pfmFKHmpq28utFq6pok5B0KK7TqmgYbHRl3Ji5SQZxCWcDxPOyZ9s5knVSjwBR+eaPV1tbYQF+PLAP5rEpD3VAKVZWVrjTWrN9gDc2N1tRab11njhnnTGOCLV+xzPb9+DE7eviwtXICTUeXv2iB9YNS4hM5HDqYrP7OAdLUVHZZMzMJEsrxrlOFnKFES9qGXx3uU2qzhzH5k2iSE8b6/8uFCzV2PuDmBZ8zY4bm0cMxCRScoW0OBycDlHXeFM0ohwEFVwh0PtPQPFdQLGNTfjzDdGrSGle02pptO+zY3t02NtJr0+Q/K7+cDTcsHV8QkD4fF2hrAsTpdj5A6oCUnAHPVnnm0J9CIBpmj0ZV3xCgf7ybXSiJLSljeW1SJvuQnkXb/FhXZOQdGBh0f7y6utrXKRerMM/Im4kUro8ePWpDQ4N+HTW4wN/95qq0rt4/G9QjM+v0qRMa0eUuSMiblq2wsupamxrV/fiQFE+fT/gBviRF+eSnn/NFKOYzuUswp+JxmVAMWx6ZFZ6QVeJ97vEK/OOSILQrKy+zciHPiEsa4viv/kXrtS8XhrmU88NAjzierU/icUMYaUIYFuA0BzTgLkBO/bKaUaRR2s96Z5OQkFdy9b9iSMYlxIWV9bb50qv9qLLjBw5opJfLqDayv4JdcfE6LBXz63kuGNLmp/d71dkxFr4QOk/FIKJKGv0ZvzFka2SK0VB/vtTlsRgXo7hsdy3Q6D081KdfvsBRIiatspqmBhsbG7WRgQERTZXUM8YtJo5IHCqEHzc2MW69Grl5fU+9Yv19A1ZbXWMV6aUhTiEpUIeNjo/5e+gzIxPW1rraZidl1ir/sf5+P3+9QEqgRaP5YE+nWxeH9h2wgd5uFzbKdLOFSqfbdlb0dkZIFp6Nwkk/Lw+NDgHD+m3aUFXb08VKYP2712oPk2dOi3R6JizzkVGICTbclbBvAbpn1tlfFoy1OYNqpeqbi2p7QtxAuzgSHmgWp2NSGvG7ECrMOS3hTdbQ/UUq4utJPH4URl4y2ZmJVxt8V6IGrNTEtG274mp//ZSvwMyMT1pKUXi3ne+th/LPBUOZ9HzApHhJmFPnGHp+yIAu4+ELYTwfTxu/4/8op2gEYYIiaEV+EVLR3oXTG6Ab3vDhRJPRoSEfxekcSb41tbWJmedsELN7NuUnl+ipzKh0ael8yLO2ocGOH37BBgf7ZNKnrL6hyUpKotNJoo03iidLor6+TkLbZRNSCg1NzX5qis3wLTUJsnwvZWarZcp3nj5lW3ZeYU3tyzWaD8pEYzSE8fTju0iy5S8ZoVTApOc5KMEW0jbaihmJFaTCff/B0jR9GDmpemFm1xW72sK2VRFbz19qTKrrUtqzGEb0Wmo+jNy8KOK0ZHIWGkPrhLgZTHM61lRJRXQsFptqMOG3XXWVvyDF9wXkxYtPXC3Mz+OfCMLfuspgrk+u/5ioYA0XzcEOI9cfCmcXlwsJSFyCJdRs40QB+MSRqK1oErwZP0iCkWh4ZFSmJ8dIFfnsuK9lKjETMhDTE6gsTtUcHtBoLiZm9nz56nVSIFXW1d1lR44d9RlS1HhdfYO/v1zOGWcVlT650tepzmEKX8hmmFlp9Y7eHtu641I/Zor3lqPhNP1DkUvAaDRemjYO8eLIxBmjDaMxu6ecbokjBPnno3JwjOIE+pdw0AIujbLiRYQwsZTN6+XC/PqfX50C7SSTOWFMpPkHMdVe2s/oTWdGfJSbx9nQt1IrLZ+O5iy9zZddYUNjnF3wghWmJqx4Tnw/x5xRcvqXAs91wjKOLq/RjyO0zIBPXKjhvsFCgpcPhDGx4evc0ur8lVRU6L7IJielFSWI8tDFxxPW2NZuhWUlNj7YJa3Jp2LKrFRFsqea5bLJyWgNHPNL0mDLV6y0bgkr57mjLfhWN1K7rL3NyiW0RWIaPsTX1NpqZzRS8621sro6lTZjQz2npdnHlG7GKmsabcP6S+zMsWPW3Npsfd29lhob9xGcBnMs8vyWCWJUwooGkyMKVBcwK845ZPStuiCbfMKLK4sDNZMSm4eMUXmQrhN9Qd70FfMe09NYDfQb5eVPlp0Pym5dMlDP/LqjdS8EIvpiOk7JrOY10tLi8sjkFoSJKSD0V9Rn6X5cIsyJdi1ta2zj5s22f88zNjk6aVNzMtvnIrdqIRY4PyA3KpmP8yFp4g3ZS56MXRxyfHJGZOqR5uFEjEQlqgAVKWITgpjZK0WwKM25YY0ayTnahw/bY8ZHx9FKLejazc/yMl/3nZYpzwESja0tNjw66n55pl36ZcKko7PDR3TWPDloEeZGgBrk9zNZNzg8JH9qwpUOm2XW77jEWQwfcnJq0kZksrv2Tueb1C7XNmlMep5F/ZeOBy2CmYiXMqW6Y3H410ZepBdEkpB9CyVlEkwx9+T0hKX40mVaEUfKmBd1ouul41nM3xcJVXKmD3w7tepRyv4J8cpSXKVMHy4hLpgSTxXWVNmaTRusv6vXBjq7rVTWEi4VvntUh1i+sbRLxZD2fNMHhDZx+iyEzufIYhohReaOZ1wGZbgQBkCwXTEopR/Dq3/4zgh5YUW51bEHXYKbErH4fhPvpnsdyAMzXci6MBN6pcWlLrz+DjQKQ4BgkuKaK6/WiL7M0/lElJ7zYjxnm6sCMvMH/NVV3p8rqaqwgvJSa2hpsjOdndbY2GSdZ6QgYrP78bZcCIZxHN8OM5IXUmhPUtyloVp7nggnYt6XFPFxwVLVB/NWFJG2K/LvWKum54zzyzk3TGojmBQ3Qrh0CqtQvOEv+Ii+LL0m53MRUPwwOT1u2+WXSzvaiUOHo4FGfMZknk82qy4+8ak+TszjJwxdnNMyDeb65EsEMpI344TAJ2ck9295l8pIY7lCTGXya5qWrZGpLPNnfFCaWMIJ8xUibJSGcpAhoU71LZ2yCOqbml0Tzcp8nxRyvleIxwPiYhHUS/Oikgoq62zHZddYgXxffH8UDK+mlpbVW0vrCpnqp625pVHa+YxG2CnVDVlIMIEXAspPY9Y0p04RpKSQUB5uWWBGppXTuQN5BhP5fBAaRYAic+ULkzKDr99Qz3OHpLKWitk6ZUDNZJ8CHzwAp9QVIIc5TIvGsxpB54RFpeVKTh5Re+Ima7YfIp5wTAT1RZzzA+YBqeGfqobltmLjJXb80B4bGZLlVyi3J0ZLXo/GVfCXYtIDUbxeLyZQ/lLKCrQCaWnAhJ6YDxQCBogKlDmnhhbpmgk6ZrqdYPrPqyPBbW1rs7GxMRuXFiyHSFTWnyYVO+ffLQ/fGUdwMJl4hxgG9dFdmWMl1DQ0Wm19s9VX19mh/fusr/O0TWskL/ZOn/OPDJTX1lj/yIjM2HIbHR2zMSkByvCqpyFOlLNCLB4+MDO8uAzBR7wwiHfJOSDVSSNVm4eKw2+xXIfwFhz1RhnOi5uA8fwTy18MM+myvzzxjzCoDoyWLGPhgmHJUh6fScali2JeGJxb36oPhZddf50dOXbYBrtOWzHzU2meh/d84xL8rrCIllJQLOGhPGOysRhQl7gcLRWc9/MgLvj+VJcY86yI5Sv0HJ88CciIQnIKkinnuQrZLsjhD6WlMpMzM5L6T/8a/O0x9rVzgEOxcd62z6flVZoyWO8kL8rx9djoScSgEiaAmWrMeVfIxSkrqyoxPkPEa7Csh7O7TVS3+vomWRcVNiuzj7M7oSvHBxekX1xIVzIXw6gQw0BECIrr4Ntq9VuqEZLZ8vMD8gyjXRwJXxij89fzMPaXlCYH1UTW5ZkEhc7sCEOBelco3LuM61ianL94uWmMx81Hz0+CI5LbpNyGKSl93mKEtMxm0CfFcuE4nZVNKryGXCrXD0r4Sa1RZRYF+sf7KK/fHJcKxJ1lQ9eMta5cZStXb7R9zz2rvmZQiMqYB6qarz45H2h0F9+h+IMiWAiCHCXmeY4Q8krfRCstTE5qcHRFwqM05tzxP32UT698jEAXzEiosxFCvgPmHS/moftl1/g6N+u5M1MSciX0SSsKSecTR0bvkydPqrK5b47xjMkGfjklhEmmmelZ/1pqoTRqS/sKCXqtfxrZP4ekctlthwvBCbIcSFFaURrto4eplXe83KUgEzDMA/g79lI6oT7nj6TPR+U6D8/2/DwwPQnH4FXMZJ06ixGUd9zDqsnSy1woXhSuK7GImFo04/x+hmw+sB9xnaRfz+jdsjJe81RduFf6CMkjn24XHymHV6gYZCobm239pq12/MhhG+rv0jPiLMwvtI9f5qXcXcXydEtFNE7z7ouFQYaiF2/mXDaY0KZOPNPTDOb45OGZ0zoBGTt8XdJLSEeWcPqyGwKOZgnaRYCmw+zmXd+4hpufN35PsWsj3wUmCLFDHC+VQMXl0zyFpTL/sR7ErY3N7dbf2+8vGXgalSm95pts+iTcrW3t1tvXJ+0cLYuQV8gvCXnGxE84zYXJF3c1dI0Si8c9d6Rc8jo7xv+Snl8oirf1Gy3F8aomk3QoUJYql1LPxLoxFistX3HhtU/xvIdNy/nmF+UbvY/AykxkpUV8d/50hfcWWy+nVgETn+Mi6GJqctZ2Xn2DL+8e3r9f9Z9Rvtl0C/a9/mBYfpl4DWv47JO4mJOG1CO0cwpe1m84fSgej7qkfxwjiToHyAhrkHM3DfD1RCg6WELHBJlPkkk4iquqolNZ/euR3rVC79YMeEVUO/Zrh4otDCK6NGbRVIFVySSfkwVR3dZqAz2dNjU2ZFOMSIrD98vHNbq/sO+AtUgJDPfzieQBaVvqmVs+gPGAAsDkSsklwORh4oqwuIKK0mKqxzGY2/kAefPjLk5yygv4koGaR2nubyJ0+mU0gg7e9lhdMN7YozCjsCnRakIj8xSjlwSF30ndT2JRSYChJXkx5uF24dYVWYmV8309k5Ke1X36RaX5kES7ZDpTR3BJNItLgzCyONTXfhDplFWurLcNWzfb0ef32vBAn6WYAJQbqtqLtZeQvyDUBVrCR8wjhVWjkIOb1IKozlznYy4QD3oyD0A+DKCEBVwMcnxyfqiF5FNPlFgV4XoeEi/8p3v+Y63bTYU0UBFGCF4qGRsfkxUde5aXn4MqyrFP0X2WGPlxo+f8h2/MDGih1cksH5+YEsqE1z0vpVRUVqrccevTCO4vK4jp+IKHT+KpbZ6X56L/dc/rrZg+XLMmG70UABPML38h83R+PMLy4yaj21Sxte2XEzGXWfIsLkUhw1gTNjMnJk0/C1jEp5X0iwtQyLXqz8qJh9MePfNvtMlEULcIlS7tLuTiUmlHWFLcLGKyRtfpPs5DVzqh/wNSbwSQOTSpnytecZudPnnKek4dk0U34e1QNGFynmdDXBVcS65RgOylUGu8HvzmxwdDHZELZvQ5Z4B7H3jy5JK48TZ5ZWHuNKrF2TuecSk6RqjbzHVeePQfv7pQIO+LxzUV13y1gs/qToxJAUiIPD8wLz8vXsBnmdxv5j6dUX5cjw+IX5gH4AsWNVU1HoBfTjl8J726pkZx5+ya666zgaEhq5ci6Orqda2Knozy4RSRGZ/QYwKllI09adNncbOcOHFU9zvmxyMsP+4/FVQH8CvLjPcICllrd8oxmhZplBd7yqwnnHX4lExzzHG4jF/CS4rLzL9+WsQHsvLzj2MS7cCkeAvFXSKq9vn3KA4/clllTE+mbNnq9bZxyxb/1PHU2LAfXuLc63sR8tKfA6oFmb0UwYxfyM2Av5EFLAAsLNIQF+GY14Y8jOQpXOT55AHC8I+gnh0UV9HYLOD7q9NpCWTCpaSsyiaHmZU2mT7ZSuYD5ktFWfr7UR6SFCsCTEaf8xPBpmGskjIr1ijR39nh+SOgmPTTUzIj5Vd3nDpuzS3LbGhgxMY1uk/LtHSTU3n5pJAsDi9v4SJjAE2StnAuhVa5sFRz62UBVYlRhikkTlmZxhQXwzEJyeQogwcjDLPMmJHRvTvgak9EStQCm4hhsoBLh/Ojsw80i9BzHk9TL5nq2BjkXyg/Wkxhl97wCuvp7rKOgwfF1+Il8cmcn/V+cYBahDV36AbiIkHLCKI5i7BEe05tEhASENV8YYCZoB+fgWbmNA7SPPgOmNF8gHBRQEupOhP4HJ7jfKChkS+jBktQ+Sg/HEUjK2Wel/KmmzMa755XKnzG+rrP2Nhgr1WWyVzv6rDxkUFpuyj/l0vAXq5yzxWoI7T1fQEyM1HALL9hLrLa4HHU/24+6tYP6tSIEy2vZSG0959Em/U3Kx5ct/1Sq21tteef22VTwwPRHgyLlqcuRjtYkkVBQl8/hFKjdlCYSUJ7IZDjkycBBeZ30EyhKsRoOSstgxknk3lqckxMwAENiKgqS3QhM90bLtlk5fKfi31yLipyHih/NNv05Lj0KRpTo4DMJ88kB6Th+Diewll3L0b7yswur2q0ivomG2UtfZxXZGWyNzXbUM+ADQ8M2Vhqwsanxmy4v9d9ryLe11YlwWJMwXTuuUD5+ZM/uQz8zwHoD/orIHMW9AD9EfqfA0HwB32kUQKEAeBIbiScURpTkZN/wHMbtc+FzkuLS/1Ua8YC1Y9GpTENCGuY/MoHLFLZxnbzq+6yo3sOWefpo2oyE8eRMjtXiAstc0IgI3QQaK6pi1tEmXpl65oExFlU2VBkGtUX8T9BjB4LYVR+1uyOTGON1jPTuUSgErpnJGdUJb6XS3AeqqXeSExBDESFRv4FV/F48UAJOV+4pLHF8sM5W47TVbzxMuFr5Idz3ntVdYW/lVYq2vGtNurCByAwkbzdOflnJzAWnvzJxl8cc9N73RPzfHmRiaWorkyzzfo76zOz0zadkpslhcokHJ9gSs3IWpN6xWxloq24hN1fIKM7/YIVFeWTVA649PYTL4mmYFL8pHjnieITlnNXrd9kqzZvsYfvu88mRofV5tC2hDT5mGZRkEGQ9XMmdtlnEQ7k5Jr17Tj6gKl4xCdtLj8uDV2GY385qoznCgu86MgYFzCEEScOCNXkxKRMDrQdqjMLFRUVqnypnZKQMZFApeP5Z/OM3k0nH98q6JWJfngeynct60BCjfYilEwI+eRYCLqXueimvxLW1NXa1Ny06lBuXR2nrErMyNdYWS/HtCxheUT5hRdMKIN6ZOtFmQrNweT6J2Ne+gIUkjAe9pOAtFx15Shjf4/Aw4plmpc4hnC4v7iQF2DKPI5PzDEnouHfX4JRGo6NnpmS28azJFT72deW+CwHF6JzUp+AufEUksH8Z0vBwpT4SQPFta+61QbPdNmJPXssJYUHryfFn4fiUPQeE2zwF5Nm4eWl/Eld7gNyn52ck5/OLk6FLzRBl4T58hnZzgkPFgPR2TESZ1WMDQ7uV6CplSX9n85zcmJMQqsRwWODCxQku6pcI8asRn3ZgCKSUqjG/M0DBc1xrKYYii9SNrYvs1KN2hCzWAI/W4QlMGsNdU2KWGLVZfW6LbLjB/ZZ1/GDNjvJJ5TEjExqSLHwUUCUBWuQ+J9eojrz3EB55ZiQYFaHunUBUXJMnZceMMejde4IfUINZkKxIhTB51a4x5d15S8gQSdhsfo3mOQZ09xjkprls2JX6vicqVTK0+dAuv1OjxcRMIODq5EEZ3suj1T8MGsrNm2yTVsvsV2P/FiuXrdPMC4FMMk5U4D8fe+Bfhcsy83zLER1w3TPbulmSzX0BHLzET1lyUTSTTh5iRe5TeP5metp8LLU6byhw4cMnFHSmTAhAyA0zGjzFZTotVSVE8srg/rjJRaW4ljmiiqcFM+yzCMC1NTUSNEV+NdPISovXxALLVhdX2uVjXWWkvJoXdbuzwcHBqzrzBml94pmgDvMJbYnMqnEVk83590UpM7BLFyg/jlxfjIweo9cJrjcEw46dEXLM91zhNTUNHsb5Eal645p7nPpsn4wcnytXOZ4IUOSngfMLyeO/pw8SY8Zr9+U8qM8n6unLK/J/LS5eK50Top7/pgqUZ60Y6bQrrn91TYwNGCHn31WfCHBFR/H4zqvc60/TG3WwTNmuYQkHnch9AnshHCQZ/Am+fFCTzDnXUSIk+bfTHwPy/7lqBCeK2ze8D8fI5MFZpEkWGVltWuuFP60CE4m0Qw22qjA+jq67JjMdQ5VcI2Wk1eECK2b69OTEkZGETQf+UQmlzgv804v+9eL5ROSkI/WM+o0NfFBB3WM0POjXrV1ViDizM1N2Yr166REKmx6fNROnzwmpmM3lkxHxVUpmXrQfkz/aCtrkZ8nz/nuDIGRWZhc/4XNyJcRkTC1DX3GNXpxapKdV2IoXbOWDa9gYhe7ac69RmNd+7r4BbcpSq/xSP3F9+nZ3sobaDBeUvw4niudk+KeP8K7opjNTM5Y/arVduX119tzjz5ivR0s0yqOm8/iTUZdRm1ZkcyQY2aX4jKSB/HogXSeF4oq0c12zHl+mZV3pYNFEivHOzcGuXZCAiCUwbRJhygTFefbg/DB5zSKNtkMI59GSrU7bcaRjhFDJrBM9kqEUUKTro7nFIc5tg6WlUoRjIsJFIBQKTajC6YK5WMxsHPIZ4CZ7ZTSqKip16hTbC1ty21iSvHd56OdHCBRa/XVDTIxzeraWqWMGl0RDXYct5TypLLsW/YXZ9wsiSDeXjQyoztV5jBG376bjZoHTuGfDFRv88fUIuhjp8KK1Ba2mPJCSDjBBgvLX/30JVD1kNqHuQjzwMRxzCljieikJT9dUy5KlOU46OmWl9MzP91ikB/3bPHPHYpQgkL4KTUxZde/6jV+duBzjz2sgSL6ii+l+nwOvCYXhVlylxeFIwcBgYwAXgAEnnT+1C+uEUvUqEyE3Q/3VD/HWNnB+y0gsJDfkA9E95hKyJdLGUV9IwuB6YcwCksspaXl1r5iuUbq4kw5+UBcGICJCg5nTCk/fGS0pQs3E2tKTPagayfFwcRHqzK5xt53TvHIFlJgNXUN8js1mpSoDstXWWlZpXWcPu3nxHtFvRELA6omilaQXgdmRIzWjmlzpATTkT2zLEbhSqn65T97KZByfaKSf0Jfh9Vo4+/oU3f9Ya3QLn9dmHcNdB3S8jw/zwtFz1P14KUmyuWeEYk6RWvvIe5ikM1vafHPHSJOQ0CiwcSKq+yut7zL9j3zhJ04tNc/kgg/csQZbYHAS5WdJDjXtJlWi2TQ0PtQfZnSQMsOTkgZUNwHYQMuBaRFYB4llTEuYSzwVz39neBZDgHQcxVGwaylaxh2n2WuQALiozOmRFJZIlJRhZ6WWWp8RAaezPcyPlkcCXcGdImu9PJVDw6FmJoahUq2fOVqH5kiH01aTYqjtqlJ+U1bZVm11axeLo1bbj0dp2xsoJPaWwr/ijrFy1gUVLLKYhKKjsF35312f0LbY/mEjsup/4sNlCmESRmJS0SjUtEwrHDRM1yXaoTKn0DLxxcboA/I5BL05L2DoDy9HfT0S0m7BPARWL8zUxO2cstW23LllfbQD++x8eEB8Vq0GesnCXxy1CfroFuEOeZ6FIQQ63cRzICuueUDC5i80Y630CnpUUNCztHJkvMM5OTFA/1LSQPhPDKS+AikzkWzx+MG9Dy8ZCkYjeADff2uvXwCxPODyT2SHyoxIkEsLC22hrZmKyuXUhifsJ7THf4qIMcuw9D5ZURI+SiMOGbrJMfI5wcKRVQmsPyIKbkXLkXC+WlfAkwb6KkUcxu81EA45iSmuarFXJAaPC/dy4jQDoRmHEjJVIJPDKr+iqE4orcPFAv1CRj67OIi/OSTXeIhvnt/h0ZzTl956pEfyQLhFGD1dUI65798SIr3ImEccsx133uuGF7vRTAfmARAKJl4AFz7UpiIg2YuryqPtAnhgnherggkbLy3a1IWfL8bM5x6EhSPGzAAxC+vqvK442NjdvLEyUwdABpbXlPlo/vI6Ih/GbW8qtLPLj919JhxYKAbpQllRMgzJljiGIvPgJO+Lpwr8pcxmMDinexwiOL89C8eMllBuRgWvBzCiyGEM/XFM79mp1/mCycvL2bqhH2Rvg9h0LFEI6ViujJmiRZmTe4TMNsXFwMZcOBNJnuVu0928SGGorIqe/M73mG7dz1hRw7slcxEbs+8PCIWzIX8ODGkvKTw80WX5zSKsvo/jcyE+2mrqribTIRCWElbMD3ngYIj5YDvojSzGtWlkVmr5sgf3kCrrqljhd/49DglQZT49r5g+iLchRVlNq0REs3tkRNAulz/y5wnp9ScdZ/kw4Yp/+ji+MiQ6hKZKKyl11U3sOPYRgYH/cOLJRXVrn1PnziiDhxSx0lLa4jjU0wXBFQXigpCm5hHQMmxtBg9ucAykkD1Ju/wnnE0AUS3LkC8fzIgngLVPsxPMFraZHaeuZ8XgZZpCLxJ/4X3tgEc1Cm5fm2br7FrXnGHPfC971h39wnntQAMLOw/QNAw6PgN4eDFglAnBtIw2tDlrJyw1VxXGYzXz4MweX0iAQb12eRoQsT/EipKIRwYAIOxPkg8KkC0lExw1vSYmPPTKxTGDDwvO/isrlApHVUymVmd4ioDslYdgomWixAPoNyymmq75vZXWll1uX8+CbOqf3DAj4JG+fjso5THyPCQlVWW+0QdNRkbHvZTY2QOMM45QyWVFZmH+ZgUD8zGwQjll89Dsd7MNlrWpWei4T0n7rmg5yv0PPTLu97MqpaWsSWSVkTl/vPALG2dR8STmPPQc2p60pH2irWcfRbil6UgPMfqgn/UU/wftp5SbojDHS+dpsbH7IY77rTmljZ77Ps/kBU5oqqJiwLfAuk0S8V4OeeMKs4xfe+0iEGOue7PiM2Iqh/f+ikNipCwDsjMd1pUowQyrZi2YvkME3GWHW8svJKXTEJGV3mtYsAKtw4wpYNWRg2Ql/oyQv5TnOrqWl1L+LEKJMSZ5zEEWKITZcykKMb5ljdlKz823syork50lEB5NPs5PTHtBzvCIGUaZafHhq3j2DH/nnpOPeYhz/IxKR7WTH5YNk2xXISSEhQM65saKYTUP6KCMBY3EYmrXz49hbae4lBEhbFyUYQTG4/7zwbjtIzaD9JWTPlS0RNew+2Ct4gT+nKp5i/xZiXYHMYYrZ5IuBP7Mh1fgEXKUuob3voOG+wZsmd+9CM/u32uSIqWl7ZciJLTJ+FS65qMaq//cU0+CvRB15vhiF2nxwEjiJtCjOKM7nxwj9GXXWMpadCgQgoKZD5phOLES7+XAvCPHipr1snxmWFukGUatIqXxi81SAOKBGJX1dXJ2sD/YRY7+zxAVKxUhxicl/xR475ZRQqFlqZUv8aWFquU7w3wwv1soYRdmhmTPSVftaBSz2YmrL/rlNLyamvUlmTw2sZwIUDJSHBzkLAoXRhxGG39pBoh69acYsMatfdYpoz5SFPZgcdsPvcsN+JeuaTnxf2JRrWDtrqZmfQ8g0kQeCaL8GrYluwvgTA7r7xZ+/dVHY+XB7CnkFHbP3msQQckb7dC4yNyDkQJi6iDlEppeZW96f0fsKeeetSO7Jd/7v2of548odwFIC4HS4aoKhG6UHih3MxDSL440HD9YfqC/rE5fOjwh1k/KcbzAiNGRjGwsX5ycsJqa2t9nRshJi8gVCcOYf9ufW2dVZZrdGIkjsUMhGD5KgL9EqaO9UMWdcukHbPzJ48fl6/U49YD9SkrnJF53mcDYxP2qre/x6551eutbdVq6+44YWODfcpJdUuqlAMP4niukE6nTuAkFRDaI9Ns2/GddT56QGM1h5HFoyhN2g7FSmHkh96MNpHrE+rzTwudBsh3wrNcXAzy4jqTRxPAYSmO+8gaVIy04Drr6D7sToP2JYy+Ss+jpQD9Viz9XaxOSmlAqVvWane9/a320Le+ZX0njmgQYQcag9BSczw/CPIIng3mbYbJB4iDgMW1DWFoQT6cMDkxIZ9k1Kb1WLSLzjbXMFuskX9mfMpKKsqtsALCawSDiSP6J4CYW53CW2vMA5zp6hQR05tr8oA+nS6akXkkaitNaWWNldXWK22VC06FlAraPSUrY1adOD4xJzOezzUN21jfgHWeOGkty9dbT2+fjQz1+iz9XFrJ5ALcKO2cg86hFw/UQOYpHDTyMOHjVo1+UZTQnVEfFyf/RYZ/PnAudMZCWjgu7MIOyZGRYZuYGHO/fUx9P8EHNtEuihAmRcPk8pJBEs6ZdlhgKbpCeXBc1IZLr7Frb7vd7vmHr9joqVPSzfDei9tXQR4Xsjp4HDAtchHyf0YxJiHmjzBoRS9I/ybd5MXnxk9MKwQRAmIz0wwxyFtJPH5S3myiQQGgAMcnxq2cb4+rLLohxIG40SRgBArSyDBjLTLP+VRyTUO9++CTY+PCMX/XnPXz6YkpmxXy8stAX6/NyeQtU87jw0PW19WhPNBOyjddzsVD8pQCycPZAglyuFc9fDVC19H72uxG4yUI0oc4sfj/BJH2Bkx6nj/Jdr4Iv+Tcp18kUQmRIo89Oy9Uls6D6q8QBmDJXn7jzbZp20777ne+Y2MD3bJ4L0J554kZQUtjjroJz9SOeYiByKjJ2eaMNpjF1fK3+SQRQt/W2mYVNdUqRPFcA5h/lJCRHnUi8nsZAZLyZ4cc66Fs8q+trnHzKyceEq841NPrKkChVMnHZk92Y2uzn9fmr4yOT0rJz2hUl7JQ7M6uLpscnfDTW48eOWS7nn5CeaZ89xvvwbMpJqesc8KF0hJOG3KRdWpxi69p81ucPugwHHzIZJofhOjhPxlr2heE0t4ZTHq+ZNovHM/3W2BKij/o86rKKv8tlwtXU1VtVWzIEh8kpV066j/4D4MgFk4Y+9tvfM3rrbVtmX33m1+zsZGhHP5lRSgsqb3YmCdqyeZ6vimAULPeSzhLUhzLxMZ9tpWyKDgpXq1qafL1WSyi1BSTaEzITdrk/6+994C366ru/NfrvXfpqXfJsuVubIoptjGmhCTUAIF/AqQRZoZkkn/KJJ+ZkIE0AgkEEooDwdjGDbCNccMF4wIukmVbvb+n13tvmt93nbvvO/fq6EmWbSCE9bR07z1nn13WXnW3M9gvyzmhcqM/kTmqSBYgvzyfK2u2++knbWigzx2zJODIJh/cE1KeaKxC56y0oMSqa2qtUMpnTu6tj7jrs7SmwoZVj9nJMcX7nCJ6zPKZdtKD3W1HffAtwIncn3ngPvOQcURXnuy5KG9cRJ/T1m9ccHoEb8QvhE5IdQj0DrTHg3Hl+Z8IqH/gpecP0HRhOpP3jPiM8A73m12M0NjLTJUNQnP/VDpfs8D9FxE4fYiXaU7OTNpr3/Qmqyott+/feqtNjI7A1LCpuhcOD6GFQloJgR9nzZTqC4QknqWJATMseQAnjv7CPLm/BiYVxwQC8X/IHHeorKLCOCLZNx4UFCqenFEcPOaWc2ISd1hpj69LGrxzlICTYXoVK1MMA2qnCtSNPFAUpeXlvtyVQUGIzLnsE+Pjlq+fCIwfjKC01LW/v1/uPGfTRe0+tTiN1sfxxAAd0WrMj7ONFr3IyHjk2cwjo83ZI86QjCk/xhf47SPxcuVhGM/3ZxBDO04+eh7HJEhOR7v5xpoMBlZ9Slb96Lyo/uOa82gCr9Hf7MDjHnPi0R530VluPhCV8DxBjzJ7k6P25spTkY2yy97+bistLbZ7b7vFpkYGfdcd726IL7iKeA16pS68AHB5XSAjFc3NgBHA6IzmMsLtBNRfYH4XRidK1DCZbJ8DzmUPstLLyPuCm5HRIbfkjH77ETjeKRCVZyNtm1kx5oBzJQjRlIa/W8oZ5XigY+J/CE5Y8cWoaa2EGvfM6ywsL692yz8r93h0aMAX5xSWVanIXN8G24vXoLKcUVIQ/54JcXplYwTptimLMIDmb39Vu6Cl3zgB8lhAvyYXFYQ2jAbzOimahRKFSWhDOu1PCY+r84JIoiTMhqz7epS+9naLpiwzhTehM33lfMl3Hl0A3HCKfvAsYRKj/Yy2wyvzMzcAZc6j/0UNzAS/TQjmUqKuivJ77VvfZqVVVXanBH18pN8KPSxBWUd08JVp+jwxnx0P8XbGIbFeVCyFGe46LqHPMUrbgSn+cswY1CAPNQaXY1oxd56Yzw9gKNAzUFDAmzNYYpqn53JyZeGlzaQHbEZUZlValEc8T/2nTmOes6S0xDrZKTYmd0eQTpNGETyG1G1gaFDanYGdaLAOK+6WXOk5NYYYd4YVcfIuyqpqrLa51fKlbWemRm20v1ftp4OSykpC0mbj/H1ODsGiTEvJiZfcGmemzaz/80K1jkMVWUmHcpvh0EXRlHvOjD/TGKdBHLkXp29A9ST3FbiFlX0of9//nuqvDL48ZeQZIXwinmNftk8Fu+cahaXzG2ICivInqCdMFn2P2gnw7rfXXPVWa25ZYt+54UZ/q66Hs6FsTx///uIhPB+X6wxLjibzOVj99LR8xpDgF6scQMltdGzc43R/11UQLDEhuXPUEnPXRRCRDPWovw0CpaA/RuNZFYdpUlM9f0bDsVhMp/EIkF2POKpEx/HRMY9tVbrjyPCwa+djyr+yolK58+rcSQ87SgrLbFz5t6xYblMz4zbY0+lWkTqRZ2hndlkLIXXgMwwAQUfmtP1+RhtId2ro2iqF4RoDdOk0+s6LCv1lhUrDqSusOsSy0NvpdC8RZtft1DFOjxMgVNMnh24yY1PEWBBMJL7iXqA36GcQLNBf9GfApPveP0JWu0FLyqUPfW2Cvofn4mWeCs4qTL3oNZfZ5nPOtZuv/7oNdnf4GXlJaU8FT9bOgNQ/+i9C5GFBcBdIxI27FT7wRWfJQo1MDFlxkVhP9/NYTZbK8piYvay8zFZuOcdyS3ljptLPMVqsiqgmZEc8hSDoig9++X50WfkCeQTLVq6RRa/0vBYCd1WU2czkhJ5nUIW65tvYyIjlsNxW94urq6youEKu+rhNyDJM5c1ZoRRR/ZIVVjBTFr0McW58nkopdI2ewhNCii4zDAAJoVM0pz1Pr0xAMuJzvODJB1/idUnXibJT5UP/MG7ip7yEwTrRdoHaLwyx/BPLXxC4n9TOpOfgClxZjAHHdTH1qb5MCXd8LCgO6Xpk9ZvjCwBf4VnAMuToEAbw5O3NBKiGVeeo8k2Sgatk1W++7ht2ZN8zuhGFrciQv1E1aMsMXBiCPEbVgn5SHjmMTUQYhwx33dPrWZWdgThMYPpalNJdHbZ4qhd8NN13PwmwqBBo3969duTgoWgqgUqpEO8Y0oS86RARFQbNkSZl2q2ivNK2Pvmk9fb2Hl92AlJnrHTUESKe8hsZG3WXjjLzi4ps2fLlVlNdI16bsRI8BZVbXV9nVXU1Ntg/4LvlktqejeTpB+l5aKDfUixc41gqFq1kH/J3akj71MrniRyNlUYJEKgelfLFnWeAibpO+FgI9457PvXMCTGWd/azp4ZJbT0e4VHSR4OTUtZqA/X3DTcJ6U8FVXoak+6fDFFHrN0gbOUQRa75u8cxJKk0C+XtI+pCjpBiXXxda4u95zd+0x645wHb/vjjarK8WOm1SclQSHsiRD6yr2W3je/hgEc/gFSiEBDyKpcIlda/IndxVE87pn+DgOLwsfEJmxCy64spDEYwOW2VTQMlpWW+htzj45hFAOL5O7rVUNP1bIk8gKrKSl+PjNu+kJvEPVriG2jI22/k2BQj5i7j+i3lgfB1tLf5woWiomLF7xz0WCEhr7OR/n6bklKI2n58WbQdxcWgD7992aTA52VTvzl2Kvu554eUq3xeIMIxYXqRUdDogMYCKWHRaFICq0/uMQCV9PyLi9ltTEZCHPbgQ4NCeYOsWozCkuT0P2mk/1Ub0TLP13Dwm75fyHVG8Py7c4poj9IsLrJf+60PWfvRw3bnt2+22bFJK2QjdKCV0sXzWAiDPFIH6AdSP65F/EmiCJmfT/88VXAtjfDM5dr08IR17dmtRo9H2/NUSh4aWe5zVWWNL0rAfQ3CHUFwSeKo+3qWaaKw2s2nR4TE1jMxl4n9ukH7RSDyyJqi2zwftXGGkfycaeRdkGfF5YXW3XXIciXkrMLjJQFTI9PWvGq5jQ0NypIj5DyvD5UDYu2n1BaWMLIWTc3FpqkuEu5UOv2X6sgXCtiObPf2VJFnjwfqFTwo6BimOJl754RbaMb9zL45GUCjpDpkY3Kd4uBrANSvhDYFBXJdMXt69pi8hxPNH8/bZ6WFo8FEoN0J+AIBWkEzXy8iWs6o/rQjG9xFFrCWhM3MubMSwLl8eSrH7A2/+k5btW6tXf/v/2q9R/b5OFVUXeUj2YJf/UIKfGxJ+ZHlDGv/1Q5dcvRTlPRHSAOEulB6QFLM/zoFcKZQJTycx32ZHLGHH7jL8uam/CBFCqHxWFI2pzBf7W58jL5RhSMM4N+liTiOmYMPfBWbfuuGNwAmJQ9GP8Na73SWtJb8sLjko39MpflABUXofn1trdXU1rjFx5UvLi2x0eFha12yxKZkoUeGR5x9mV3w6RSVybSf19Pz95K8UH+ZvtoUOvpnB6hkMroSVH+hyKg7I8rc8TCHb2liZj6XjKcPPB3mqKExawb8undUMngfpPBkkE53mtWcL2fhDEJd4Es8TmgYHRAi3ozxOjBfJ5RTrk1MztrqDVvsHe97v91x2832owfv1L0p8b88LslWjivJzPL5xYwNCgGe85kwrnve0X14N8iJX0ihpC/26yRAhgiAV8ItwrSNDvRanrRLeUWd5bEcUzkyxTM0NGQlZeWWL8FnEUCoCOVHg3OZ6PZQCeDD8rIKa2s/bKPjQ1Iq8/WSI6pGFCgsoJHRVFx0iCKuS8p9ccTFV75oOh7U7+KaepvJK3KrPa3QgvPeRodGrLKu3vJLSqy3s9Omxsf1SI5sEB0hi5+qEwNZ5OnlqC0FrKrR9wyr8oIBZZGNXvtTAGgU1e+UERqpGUWF+XKamH9myysr/8gnYMJzjtlAPZPqnwnuQQjDKHbkZaRuHgfz9E1b7BgvxIGuCXg6Ftu9W+WdUdbzAR7RH0qfgWRCTF+liHGIAXTmZZ3iXhfY/OIy+/Xf+e8yOlP2tX/9gg13HrFCWXJScFiqy4nawjn15ImAI4NsDOM71caTCI336WqajhBQqRRmuOsg/RXolIwwOill8RTjjQz0WVlVpZVX14hp8nz2bHpy0vp6e31gLr+gyCvmfCBIl5WRZ4ReOX2y/Q8BixYXSEHE06WepZFFzJnqExffl4YKvJH6DwaOpsUiLVpSVmmVquPYyKgTv6F5kQ0Osnsuz+qamm2wr8+FmTbwRpZoLhYvIhoUDCPX5B9ChRcXVc9ETEqbhNDqeSJ96DRmoEuCl1rnwAGKkUXKSu+YVDaYXef5uocBq6T1Fz9X6H8im3iHwTpCTt+zLuR6pIOcI1O0VTgoQ/Xaq97oB1B87ctX2313fc9yWF+hdHA0px/BdH4Ksn9yEEpxxNtSBN5vwmgtBvmTd1SPgBnuutJEnydBSYG/7pcX2/V19djyNauturk+el7/M+I+KIs5yUCVpD4sG4zDcfn6RYRTFkCfPojHdEBqgCGeDqsduSmRZQVxU3Tb3X0GIUiHy44yJf5kgU1pRYWYd9aKSsutvqnFiotKRaBCW71+k9eVMMA9FdUXIlLteN3d8vAZr08KoUnApPsLo9qQMWAVx6T0Lz5Sb8IdVCsn57CajAFU1jEQriQ9M4/z9Y821Oi3L/GM1kEwIBQGhU6G83RMvh/H06d3JhLWvRj5RHI0n48o4paddR/Q0AdqVVZ8MxSMOiH+rGlusd//wz+20qIyu+6Ln7cDe3bJesvoeI+gL/R/qo5Mj2J8wIj2UdnpPLNQlnz+79QATaSipUWmJ8YV405JO5dYVXWzzWHpJNQTgwN2bGTYpucm5NWLYWZ0XXScVWkchhcGJYAgrJGaU4WkBZmyKa2QZ5BXokvzQuZAGjGQnwoj9EEIobiIf1ak/5SFmFQxNeu8pfmwwMT34yMjPm5AnfMk4CVMe83Imk+OWufBnTbOUlzVQ76HFeNN5CjmltkGeQEeSDsSIVBYiDV014/KnhKQjrAjG5MKw0kjjn3pkLfZ8JmXyyKnYvVAgWjGkmFdzu4PB+rJGgGU6pQ8K15yOSFFHQ2cngwi7kvRLEbHJEh5po4p0xXdOFXI6qOon158CHwdMBp/UIiiT0oPgJDmz4iHRd+p2Vw79xWX2hve/X7b9sMH7YYvfs56Og4xOeTtRFHkS7ALxNtunfGOYnnFgTLCX4Yl9+Qpui2EAfqHBtzSDUugq+Syo1nIY6C/3w+NmBwf8wYqUfRAqqCkPKmMTLAfSMgzS5YukYtdmpw2Gz1fQN/8K54Ar9GdVswy67Ego7UMuvX19doAK/EYaZbgP/X4435uO4pnXK488aK7RWKERLdcuQf2OO5eFsI+86w0j0lpTx15Xrn8RJG1BhyRFC0nDe43qLu6r3qpreHopUIpUmZajq/7ieixME0y0yanOVV8sfI5EZ5q/r6Xg5kbfYbl2H5dNC2Xx/mm93zILnr5pXbTv/2TXfvZv7GRwW7Lk1sOBI/SIZZnQNfDdEgKg/Q5cI+LovmCCBBbDfVIYHr7bHxCMYRcErLDwvd29/g02NCgrPnkhI2MDDpzRI4HNSGfLPeIRsodYeQ6X3m1t7f5OvOMNIlIfspZ5bpw4hbJ7Wa+nUUBHmeqLDwCvIRFi1uttq7OeOFDZW2N7d+91yrranUv3/o6O2WpMdlspaWqWXX8mcDgov3k0F1G9U00xiHC6DPMEeP6hPCIQz99RiTlVv4CM5Elxyw99jl20Yg1DE5PZEH0I0SC1vyemhuxpZs32W//+d9Z67JN9sWP/7ld++lP2EB3R8SfQjF99GxWOdlwGu462kqZ619fd5vNTg5by+LFkVsnhuBGf2+vFerr9GC/Hd2/3zp6OpT7jB+ARwreDe6onFziAX0QE7PRxV1reQmTo4Pz908AtNPnfPEiEHQRisGKssoqKygusehFcLxnjZHPfOsf6Hcis2utpqXJRnsHXKkc072h/h5Z/SnPB+2XK4WRCLRTqGzTmAjZ1E9hcOFODygM2v0EETdcyLJj7w88M5EALw5SZFiWBAjt9TYn0CMRdDlN2xS9HU8VksoBfxoAffinT//LZaCs0KduJesyMKKj+pUjynwr8TF5tIxtyH2fFK0vedNb7GN/+ylrWbrMvvCJ/23/9vE/saO7tolHRVOWAWeRRs4Xd9J/Ge76qQO5yi2X64uL1rxosS+lhBFgirGhfhvp6bKx/gHHegkco+EsLuE42yTgcvQ64cgbGJcHwGo6P/jQ7x4PXOWuHx3FJyPswdqID5kDZk6R38TmQ0PyLCYm7OjBXdZ+YI9VVpa5gE9Pz1p1TbX19vcpxJg4LV7IYORThPgz8WedGU4iOD8JoD5MBTGAiYUhvmYAiPEOBpRYWYVCjuLM+Wey8flA+rnnx5ALwunW5VQhKf/Qf1xhMJfVknwPqz+jqUQsd3QfuhYXMQUNnaP5ctz+PMmTTz3mldmlb323/dHf/5NtuegSu/HqL9sn//B37Ud3f9tsYtqKcmQc4XuBCzyFpfC0LDlu7/RYv2/syC8ut+rGZtdMs7hxssYMyB3YvUPWuM/aDu+XOy+3W5WIFtEwf6qGpkeOcTfcN/BpMAburEAKgX2+viVV1t0tCmIcYVoA9OmHHYpIhSofYWanEptjIB8MiMsebc0sNI5VqmlqsLHhAdv9yEPejqLyKnkMI3LjV6g9fTYx3ucr3I6pvnTAKUNQp8JggZI63yFYlQREXbEGAIyiu0yEUEEJxPHFBOob5nl9sQeKMlUONTyuTlwTnTk0EUuEx+4dmtC+OKTpE+jlWc3T8ZQhoZx03sKXAk6Uf5pOuj4jWYA3EWiuSX7Fr1N6WL/FXNGUrXgW11vgeekfQs0WYo4oh+Ici5YrA8hA8py8gPNec5X9wf/9jL3vt/7Adj230z7xR79n//6p/21Hdj1h+RbtgFTN0n8ZlpwPOidO5yREEAdlxYfk+tY3NcoiVnsFYYbBwQEJ9agLKC/d44jlYrnN3ukUqApMTEzZ8PBIBoHQZDAWVtytfopAXmbKLQzI4AQng/DJnCR5QxS4xOshxkRj4sazBZaoEuFnhLOmRvG3yji4b68LM17I5Pi41TU1WU9Pt40PDvmpssT3vognVu7PArLSifGNbExK+3wRkWWTA/kxzxs223B9vhyxTdZzPjcrnijgbP4CsZmYlLl20qtDE9L//CJ86afW0HbxrVvuQEchc9oYF9ANmngwOw+eg44gRmpKIeSsfHCRUiBac0391LxihX3gox+zP/v05+2cS19vt9/2Pfv4//yY3frVL3iygJEKSUHII6YQE5HFKr0S8uHhYatvbLKK8nI9ixAh5EM2KSGmQsxJV9XVyg2J5gl5Fs01wTz6wIAy07+o5l62uy2RzEaut+eqXwQuKSSeDvUQmby+XOOE1uhJ8ZsI6ILOD1ckkfVn5JwBNwjtwjI55ctaORqqrLrSRzX7OrtsYnRMCiSyU6GsF4rxNgRMSne6mJT/qSJz2WzcYTCIDRjsGuR6UjkLIc8wIMeceJHCIPLx03LJW9fjZZ5O/qeCL2XeAbPzhw/5hI7Ok7qfviZjFX77K6FFk8DTnjaVRxKShvScgkNaX3fAmQG6OScFMSOPib0VzHFsPOc8+00J/IpVaxSK7tfD83Ccux6E7sRAxWZtpPuoChy32ublZoXlfp0jdUb7u+3Y+KBc5jndW2blTa2WX1KpZ2RRETi5HL097ao8VVPFsbiq9DGZz6m5SR/FtZljVlpS5q9XmpFbPynXfUo8MpsjzZZTIKuNskBxiHAS6HCaRxQzKj99dy3ICIRIEIUEUhDi3VnlW7toleUW86qkUatdstRGJNTM5zcuarGuo7zAbsoK1UZcK17/y8BdmvJO/VOEbBWdhWQbMAD0D5gI8XqcBiK/hC8grjUuIFNjnCOHgk16JgMTIF5nkL7wfQRqF8tXeaUR39mZSBgWFs6kafF8IFaXdMhAeSl88YC86Jh5pKbRngh9TsuzEY/zyiuWnIbyMU7wYdR9GBc8XAygfqaaml3PU6k7dMUr9fMBldTPC2CsRN6zolv74fdutU/9xZ/a2g2b7Df/+C9cnsPfce46DB3jw+NQT8hyTllnZ6cfxdPS0qJOjKap9J/i8BG35LmKgSvra62uvt4tKI9GSebsaEe7x8i4z9423eQ+lty/K9+hkRH9RnAVGzuFuC8CE8+IaOHd20yZwaQzuPcicERcMRduOnkH0HUYr7CwyFoWL/J58gne8FJd7dqWTTGLW1vdZefAAjwOCOrLE/UsA4yU5fkoOycf318kTLFr2i0Gw7U4khZ3Lhuz8zsO/S8qB1eP9vgyZNHJ25SASeVk1wdMrDNCqEcC4rKyCw73lVcTTbHRSJ0fT3MqGC836f5LgaE82gfNmN+mPcGl9nvwhujDb2g7o988y1RzeB4MecbpGa6dDNnRxtQZfVYuPu45ctC+/Pd/Y3/93/+Hr5T72F9+3La88jU2LTor2zRmWnL9QzAWQl6ux3pbzmArkqVtXLRIRhqtLPUmYRmWG8792sYGdWie1dbWuauBAKO8sbLD/YNW7MtWVXMvV0xKGgSVs8j1WVxS7BqRBSyYAQbnEGKPrZWaQxGRaI7TyZPwTklgvQzPiTTkrUept+rB3D3nq6NcBgcGbUxhxVD/gFVUlPt7y/t7emzpylViwGPW19vlLlA0T6znlQ/Tb9SXUVIfEFSZwUPIptFLibhwvrsuC3FaklDNcKQtuJMzsqb0oVsb3Up6JmBiOQl1OlWkM6LR+XwPC1DduPLUKym91w9M0/knS+t5hA9UE333kFL08+8c+Q2ddI3BNfqG9Jxmw6q0hZbykjakT0TPWOngdsrXZ3Fhjg11HbRbvvIF+z8f/S27/RtX2+VvuMz+6FP/YGe88tU2Ls92UsYvbzbaWRj+Mix5gOA+gNmFIzxToyMSmm6ra262wrJyaRgJqQze9MyEjQ0NydLPWHlljRipxMZl9Yl5IQ7TbMOcjMqyUsUZLigqz1H/EW/I33GthRtSLEbkmCbpL69oIW4lGhR6px5irjZHLufk2JDySykEVZSZbpgCpcLxsSPDA9K201ZSVuEHRI4PDthwX7/llZRYTUODdba3W92yZVI+7EhrkyZmEDByPeNArM/LHxlswhPw1zVLVb5gcCY6faSa2Qgf8cmqP9b0s+CH6Rn62t9Jlrp/Ikwq53lhAmTQU0l8u65oipsbrZjTfZiBLBL+flIQ0QC60o55xGLj7TrfSUtFVj1HBq9AbcFNVy11LZtvsiHIFxBkK42Uo7CUo7CKhRNdHXbH179kn/joh+3zH//fVlBSYB/5q7+yD//5X1vrunOlYKJQGM+zUOGRzckAknUKnT0DngrgOne2H/Z3Mi9esUZueYkyZcCBY2fmfHMKjkmh3Fw/7F6Nx8VgtJqBh6HefmmkyFX3ZbCqnMe8+u5WUoKeo04fHh5SxyOwNJnYm3kZIKum0F7A64thECwFtGPlHM9SDiOUy5YtV+wi7SpCcI3BjNHRUXfzG5uafCkudWQgjqWvHAyRyjoTlDmam3Jw+ZnrJDbilVDRYKGqRJ2FPw2IMxdtIBShjuBPp0YnBvo1+qS/8qwQftF3XmfFTEvEmFn9/RJDXPji4F6ihJfDLcCcXELDOXl44k31dfZz4Xd2XknX4kA4g9z0Ht5rN3/lM/aJP/ig/dNf/am1HTxgv/K+D9uffeoL9oZ3/roVVlTLarOhSkYm5JnKF/7mW0D87NhPQRZz+hpu3ePP7yge6Ny3T9ohzxoWLXGh4V3kObnFErQR6+o4okbP2cjEmNXLlV+1Yp0VlZaZv7ZZmq63r8cKUuvGZUw8V8mgx/nHjkWI0uAiGx6AbIGBuCKrW3c0GGdoMWLPAMiMflNf6QyfX8RbgMEH5I7P8G42aea83HwrqeZtq4U2OcLgYauNjQ/7KTerNm22/q5Om1bYET8MfyFwpSFlhmZnrnhyinPVRHxcLtGP63GM1HUWvgAInYzQMPDoC1jElCxYwS3/qUFCO+M0iHoqE7nOICBjKozBeFtSyvPFAZWRhYF+LihpUF1VF4SI46DdO4SpuEO6VNLMZ+b7Ig7hGpd90JFlK/IuQc7Rj2aCZm3HtifsS5/+W/vaP/+dbbv3dutvO2SbLrrEfv///r198H/9H1t65lmmYEt8rhz8YFTl6W1IAuoQYYbIY1GZe/afao97KinwCoqZ5fdZx9F2q66usaqaal3kUQmSsuo82GaTQyN+BDNvJiH+7e7ssGMcbcskoTIZkTvPvDl5uRupmBvikdanCDzOUT1wg5V5qEe6PqDXMOocfvu8+VT0IofoPqBaKR9+IvxDI6N+Fh0uNo9hhfnCvH5jc4unGVDczrw/Ako9GSTEumfXYSHknWwM1sGy4WA9vscHp5KeOy3EExKGedgJKZhp1Z356rDk9GcNAw2gSdL9ONIu2sLgVZh/5jk0uLPTS4YSOVntyWlOa4nm/7l+KnVeCF2lSKjxAgvl1g51H7E7b7rGvvq5f7AnH73fqmuKrKG62I7u3GaL1p5pH/rzT9oVv/IeKyqv8QVebFEN6xTS7U+QERAyBcwYeEPHMFgA+HycMk6DHsSi9vZ0W4/i8frGBquqYGpM90A9d3jPXpubnPJBFYwg8+QMTlA5xuakRWwCJVBYJKFSpZUIS0NFyYOXI/r2UAmGzy9KCNWmDIzKoxWqLYWoLJRF2l0mK9LovrvvKpjX2I7JsyANB076tJueGZXQc157cXm5laGQZMELqiqtcfFiazt8xM/NhibZdTgRkpb4h+9hfhN6QkfflJAauIIOjrgyKQyDXfH8ToYeaylPjtriWeamvf+U9/Op94uKoR3x9oX2ChOfWQDDM/CU85V+x2l5uniiOpEvnmGuLGaYn+a69+0JaHqivED6iECJvpmZGLUnHrrbvnH1F+z7d9xmxSUldvErL7XKqnr78eNP2bB48fxXvNLKK2rt7u/caId2Py0Ziebe2f7rA3BZ+Z8IM+VaF9Kouz5FpU+OxM1jPTpz0LLerkGKj1l3+x4blZWraV1mueWVnqEfHzQzYj1dh+2Y3O7Csgpbt/lsCe2MtFCZXHzylSaWSzw60m/lEiSOSWZALU9a3TWU8pkck5ura1MS1vxpWT8pBq9aJLURSIi5nidGctWIfsXqj8tdZ606AqM0ObkqD6LLx5gcG47iU6UbbjvoymF0csbKSoqs5+ghyUmOVdQ1yk0/ahMzE7Z29RnWd6hdlng0ci1fAFB33HnfS6xyM9xPdFUK09s6aU8CBjc3uLrR8VeMonJSiCw3upnOeIkxXo94/dIY2uHpU+17EcFjVhkGVkVCRxAaZ4d0EecEJpnH+cE0CBkhj7Ji0t94o0v5+Vzj+RND5H5H6CWneJhiCZmY/ZmZHLcnH3vYvvm1r9j3vnW9+HDQLn7Nq+01l19u3TKUt950sw31D9tb3/le+9BH/sCWbTxPFvwc+8Af/5UtXrLSvvKP/2DX/PNnbKSz3Y0k1Q5lzoO+R1pV3/DCI+RywAxLHrvuwGc0Iqu4TgIzMzppXfsPKdY1a25pditJgcR+nRKeidF+P+a4rHGRldU3WnFZiVXot++XVTpICiWKJeCBSRxSlR9l0E7lDMiFxjWLmD9CmuDoDQRTz7rbPyPXatomEXalpcPlqUtBsWpGgiUrPj0l5HCIjiPSOXKjpVUZLDx65JCU0YgtWrHUBjp6bKSvz1rWrbRx5dfb0a18lBHtjNXldJG64Mozz0nMzEmltMlblJA+A9Vu2s4zE374opixQP2iPIP7+5PA4G6DifX8CSJuPLRESJm2DTxDqAJ3ZNcdDM9CN9IyKMtiKmhJ38TzT8KMfJSN75qUhkWoJ0eG7Ec/uM++8aV/tdu/dYONDQ3YBZdcbO94369bQ1Or3fqt2+zOb99qZWXl9rb3vM9++dc/YE2rVxuvDoMfPDIX3+VLab/79z5iv/Hf/ptNDvfY5z7+J/bZv/pTO7jrWdU7qntGvXTpeJz/y7DkSu8IcAmQg2Czkkgm+XMkrIf2HfC4s6VlES00ImeZKettOyr3dsJyJcDLVq9h0Zpt2LxJhMPNYlVOgU1wFrp6pLCIbakp1eRA4TkiUp9PsY36QpgpZc9oa5aLEqUWpr7pw0c+Z1XPKXkh3uqocR5u5MiVl5Ye7x+0XFnvKbnu3W2HbGp8REI/6XvWjx46YI0NjdanUGRU6fILS615iVx2XZ/Vs17IsTwpN7ls4p6M+pwGosg8LsO663eYY3WXUPUP6eLuIaEPS0RpNa4fz3vz/4sjNNA3NzS414ytMM7DvWgaFTc7+oxQN1CwhHdSmL4TDDOpjDg4BMRLzFeXgHynz+kLFxjpVaZyi/RI98G9dvcN19lXPvMZu+OWm/0g0Itf/Vp772//tm0+c4vdf+/37Wv/+kXbuX27bT77THvvBz9kl17xRoWHtfJWxcFSMLkyOHMqJBrkVeasYZAMDcp1P7D3kI0OjFlJSaW96oorJFervQ3wSgYNUkAOAZ0uKfSwLhsRkjiSLyPSA3IxWATT0NpqhXLVUZzMvzJvfvRwu9XXLfJ55+LKKl8EgzLAvSJP4mBeS4ybFY344t5wB3HlEyEfsKGuLp8fLyjAjU/pIJWfRv32OsmSOOgC8/DrNp9pBcWlUkhqFJpuRm4/YYYeYiCt89BBHy+gviNDo6pfvY2KkMT/B3fvshJe/l9ZZF1th21ufNKWr19n7e2H/b3mytIHOkB+ZNTnNNCtiFsbVV6fYdUZB/6NT034J4OgjkrD4B2MyPw86weS8vwFqn9EKx8clsBEFloeR/CY4BmRPhoInfPZkIjuCBsrNvPVv3k2I8s8nSdeLMi1ad5CU8iU1jEb6e+wJ+6/167+u0/Z5z7xCbv3zrutRCHeZe98l73/D3/fNpx3pt3/0H32hb/7G3v41u9YdVWFveXX3mHv+I332cpNm1S/Inmc1FBGQ9qDM/ynJVPTuRy2km8l6tfpgS578JZr7B//6IP2Tx/7Hdv+o4fsyve/137/b/7O1p/7cqWLBnSPa7vLQ9S+JMScpn8qvWMAvueKKDY3LSE9Znt2POuLTpYtXylrF42Qo4AmR4etr69HMXux1S9ZLiHmgAZGyyWIZE1eqgSajlF0f+GhHozHUSzOGBsZU8vVBWhi/faZXZ6Pay5PrWdVdWWp+7LYsnJFlWU2mSuF412Yuj6tuouAxP3dEtjq+hpbz7vZ8oqsor5J9S2wiopS2//00zY2NWN1Dc12YOdzvnl/UesyKYpjNijFxumZcrBVX4UdwnRdXiRkfcCYFA5WCGtE68bHxqVEJdz6HlZO4QHQruzn/6sifJGNYUCXPyw1NGUQNKKduEE8O/9bgsEz6AXJc74yLc6Vt9ffZU/fd6dd+4+ftE/+wX+z//iXz9mh3fvtvJddbB/8k/9pv/2HH7PWxc2y4t+0z/6v/2V3XHOtFSvPt/7K2+w3/uBjtlkxd15lnVxvKY9ZnHAVoMLx1eYkqPwuliIpzZm2zl3b7JYvfMY++d8/bJ/+s/9hjz10v609+yL7nb/6e/vQn/+1LV23WY6HWsNYmXJIajsykY3e2BTmvf2d7/5LvyY4emivNTU2WENDvS/3LCwQczGgk1co6zZmP/r+d62np8fOe9VrrUYCwfrkYtW/TwLUJwvMMcyLVyzzE1mk/qy0olLxd7lrmzxpxO7uDutRmhWr1lpBUYloTCVUKXUKp8Y8eu9tVlpTa/XNi5Rfmy1evdaKZJ2jyqZAX4PrFTqn+8hBG5KCqKiqt7rqWl/0Mjo8YP1Dvda0tNV6u/rswNNbLVcWsphFBBPj1ihLXrdquc309duuZ5+wuqZ6d59379lja1ausYqmJTYx1G9H9u1WvL7OcuXCY/VRGEyxBFLOA6plnrDzdc5OJ6ANeBsIbEzZhU8Gk+KDdb+AeQg8E4foPAJd1ycC7mMx4g8fYGO2wb0m/dYn96EtaenPzrYjtvOpx2z3tsftgbvvsGeffNImpeRXbjjDXnbFG+yVcpObxRsH9u6w22661u7/9rdsqL/Plq1cbRdIDs571Wts2cb14qtylznGvFiLQb8x+Mgn4QJloqz7jh6xH919u9329S/ZvbfcIGv9qA2NDtqWi19ub33/h+zyX3qnrVi3RS57JB8oq4iHaCE8luKzIO1Z7MEznHp0uHModUX1efu73pUW8vZD+6xRQt6YEnJW3jDoVCxBO7LrGXvs/rutqrbJzrrwEiurqva16MXFhbZr61abnp6woaFBa21dYkUlZb4opby83Ep8L7l0mAjcxiDX6Ki/sdSXtaY6jNVOCN4j37/DVqzdYBXVddbfKSFftc4KlZc7IvNt1b9IyCmfgKPr4EHrOnLYmtjbXlvtZY0OD8k6jljD4sU+/71HndjT02mL16z1sjkN5qyXXWS7tz5t48Mjqlub1SnE6Go/qjxqrXlRi1z6GvvRjx6ThW+U+1WlgiE0/JP6zMB5d4l0UV35jL5HbdAXhFt/uOR0PHPB3Md1zFWYwrU80Z2BINLhbsbz+XnHOB2TMDs9ZPEdWSnFCEQbb3jZAV6QxFvCzPvuDuzaZe2H91nbgd323LYnbN+O7TY80GMtS9bY5vMvsS3nXeDn/7UfPmw/uOt7dvv119i2Rx6xAnl+Z55zoV165VvtwsveZCs2nKW4OnodNvE9C8NYEOaKRfVhwxQ7zzAIR/ftsh987zv23eu/ag/ccp1tf/g+O7R/n8Ldarv48jfYm9/3m/aKN77dlqzdLMEu8wFN1xTKh7z8MyrppEBIwqYuporbuuaF3E9HDpgNlDErczkhK35IlR0bGbSG5hZ/SUGkY1S4iNvb1+epKWBaGcGwDGxw3rSKiNIqM1zSIgk9cWUc6BwWpaAJKyorvdPUO57O26nrcdS/FDgFfMPJ3u1P2wxvXFFYMSfBQYvLUfdjlBmwalq6xBavW2t1suzlDQ02Kle4btFiK6uoEXVybEwWPQcLIALv37tL8fqwlciraGxssQN7dqhO4259iduy63Mq6C6iXMeZySn/7Rs0IAruVkgXvkOI1PfgqjM3zEBiOu0v0De24I4zW8MqOUShu7fHdu7YYTt3PmvP7XjannvmKXv4B/fbD++7x3o729XfVbZ+41m25ZwLrEoxNRHl3q0/tJu+9Cm7/iv/YttkyVtlXD7w0f/f/uLTX7Tf/bOPy6K/2crqFxNJKoSbUP9MyfZFW0jzitiJRv9OW2/bAfvh7bfYVz75f+xv/8dv25f++k/tie/fbl37d1m5n2BbYEWlNfbBP/xL+72/+Bs799VXWkFphcLKcYXFk5IRwkvYMeLr49occfwpYVyu5a6/c95dl5bDXceSl5YUu2CWMpg1OW4PfPdbNjbQb2ee/wprWbnOjuXLOqtkXpN0YN9epsLdjWmW5SwoLXPBWrx4mUqUkpidsiJ9timuYeEJO9eYSwyKhXPWevbRMbtt3Vln2+hYv42Nz9jyFXLrFcNnuGiq05wI7KOMEjj2pe9+8od29OB+W3fGWVbTvFT1zrepsTFZ6xmrbWmQ5t7nCw8sr8RWrF5vM/IaBjrabYM62mbz7ODObYqBB625Ve67njmq9GvlrlU2Nlt5abHCiDttyYolVirlhuqQtKoi1CmOWJFA4oAR4H777iVcNh901F2ImwEpNyyGnJIDuMunZ8GQF9eOz+NnH+LMGnFhqrW6wGcC+aK2YxiUgKWuI/LS2g4dtIHeThsdGbLB/l4blZE4oFDrue3brPtou81OTVi1+o7jyIblYeYq9GTgsr+jzXY+87Q9s+1p5TNmrS2tdtZFr7BzX/Fq23jO+bZi/SaramxSeQWyquo7VZhBXt8oRdmSgb3PbrPHpTgevOM7dvfN19pDt37THpMLvvWHP7Cuox1WVF4hvmu1M+TxXvTaK+3C173Jtrz8Mrvk9VfZsOr53eu+bkVl+W548o4xmOatFEaN9v997lsVAGk4n27as/mMu6SJILjrR7o4BDWCvLe9Y95dR8gb6uvkttZYtb+4v8iKpKl2bd9uO370sFuj8177Bquoa1C2s76lbu/OnTalGGZaVprVZC1LWo29tKVlFVZfUycJJiYyESnfdoiwNXU1wgYxqCxUiknzpIn3PrPV2uQmbT73POvoOOpTIq3LV8sriDR0GvQIbfXXveqPejz740etW89s3HKOVTe1KMN8XxjDwEt1TY3iqT1SWkXuISxSODHBbIDc83XnnmM1lTWq149sdmJExJm1mppKdVSbYqwaa1m+0qql8FAS7cp/2YqVVpRfKCMbadxMiNqiRnltaRvTXrjbhCMwKpChsGJAiBEEN2A6T0H0O/p0miif6PU7UrYpl/+nBfE6BwQS2xrvynR6dRlsIuVNn7G4iYHHtkNt6tcOhV6DEq4eG5VQ90s579z2pO2WoKLYuw4fFN8e8uPI8iWI1bVV1tLaYqWlJXa0s9Oefe456+7q8tCRd9Sfcc65tll41rkX2IYt50rQlltOYZFNMkgruSoUXyLQeXIBR4d6befjj9n937nFbrtO7rbc7qcfeci6Dh2wksICKxOPcnRYnrzTdeecZ69681vsdW99m51/yaW2Ufk3ymjkFhZHygJOlVe85swtUiQr7K4br7dtDz9qS1av8pOFs0kVxd/ZAF2zaavPWN8HIc+Iyd/2zlhMfnCPLWppljVXTC6iMPDDAYk/vvO7cjl2WGVTk51z6eUeo/sgh5jrGcXjRYofmYvr7OyyyqpKX5iwbMVqf+Ehg3NY3Hwx+47tWyW4y6xcAsTCBYmAdzAH9+94/FHrlau15YILbf8ulVVdbS1LV+pRNHiMAkrPgIbPJ0sw5Izb1ocf9HeZrZeC4FBJX0EnAeNonHK5//t27fY3ovQPDEnIl/obTNvEHBtF8MqqamuXm9XbedQmx0ZsVN7IInkjQ3Krl8rql5ZVy9UqtR8/dL/VS+Cr6hvTTByH6Br1nBOjRqvrONWUqUME+GRAE7PxhKCb5MhBlXhE0eug5q17qF/8dxq5rnpGnzHUf3Hkolsxoaf3Ml2l6CagCob70NuRinMrYlHygUeYi8ZAQIbp2QkJ1KQN9HR7jLxPrnV3xxGFXN3uCY70diuO3WdPS3E/++Sj9tSjP7DHHrzPDoonpiZGraSi3I8A33jmZlu5fr0VSsCGZc27OtttiCXTJaVWpz5atmKVvLFNdtbZ59uWc19mq9afaZX1LRLoclWswKvJAB3HcO9/5gkJ3AP24wfvsXtvvcnuuvmb9vB3b7Gt999lvQf2WlVFqcLURiuUhzqpdjYuW2nrlO85r7ncLn79W+z8S19nK+RFVtQ0qMHy1JhrTfWfD9JKVphvL9JXOzYpK15mxQWlUlZbFbaZLZbx4MUJvhszIiCPHgfR1dR98goYgyQhz7nuplvSOT758D22+YwNtmnDWmtubvK3ovS1t9ldX7/ajuzdYWdfdpm9/MpftYLico9JpibG7IG7v2clsiwI9+OPPmYbztiojpyz86TNiisUX2P1RNQCWdZbb7rWLnrN66yuYbGYAEZQo2anfWT9NpXR3zdg7/rgh+3bN1xnazZutM0XvFJEI9aPazUYS0STm50nN39qfNC+/um/sb6uTnvLB3/LpxyKjhXKLeqzQcXora2t9v3bvqNyZuzZbdvszb/6q9bV0WVP/fgR+5X3/obVylt48v7v2T03fsOKlTvWPq+wxDa//OVW2dBsm86+2HfRfesrn5OnMmRXveM9VlZTHw2IpcD7TlRk8Id2cShCNvFPDkF4Tg+iOnDKKieAhrAg3bVp8MUgYAbwdKr8UG+S6cMFXoDi9BALp8GVltqvfI7N8SILBr5kfeXN9XR0yl3usH4EdqTPZiYn3IoymMlKryk9ynjHYE+/BFpp1Oecld+ybKktXbXSmpoVIvHKa1liWQvrkOE4dOiwdfX0evmV5WXW0NBgDS2LpHQb/UWWbGXmrH3WRkjnqCWqZL7qSgypUHFanmafvLPdz2639j0HrKutzYaH+61U7jvbnhGKoqJiW75ypY3LMnfgPUxMWoXqvGrjGbZ645mq3wrxc4VNSUk5/RhoUzlhUZf+ucLzz4hyEmD1g+jEOwR2PL3VnnjkYWs/dEiGbrm94vIrbMW6jbyNQA9EnuG8dU6GU7nP9mzOXvzh1kOpq6rJiYS8RcSurq6wrQ/daz/89rdtUC7Tmz7wm7bh7JfZjIiNS9N9uM2eeOwRCeGUXXDhBXbnHXfYkmWtViU3fd3mc+SGl7gg5+YW2Xhfjz1w1+32qiuutPKqehd+7hWKEFNyzW744r/I6uXbL73z1+ym679u5118sa3efL5qlbIQAUTIuZSQ58rLGBnqtms+/Ukb7h+wt//OR6xl9UYrzimy7dufstwiuUfSkvfccqPtfOJRGxrotQteeak6v9QO7t9nb//Ab1tFU6uNDXTZDZ//ez+pdeW6Tbb96W1WXlbgI/Ov/uX3WI3iq255Odd99jN23steYedf/gbLUdloaP3ngkU9caPh/5N1RjK8MCGPA+X7KkC8LeJZppEcmM6R5VUdw+An6fyFEhzHpJiTZZXssx8eGvIXT3Bg55gYv0SCWqYQrjBn1nrbj9jeHTtlBXutRozfLGFj7GRsctImJDBMVY1LQEfHp+W1VcojW+pHa1XpeV46WVJa6t4H066dbUf9qC9WSpYrli0uK7WSkhLfDVglYS+QK81R3+JdVR9vBF9CDUgJE/WfUf3Y+NTf0yl+GLR+Bt8Umw90dbjr7zpJfUQdlsvizulCb2+vPAi5/+KbUtVnxZo1Err1tmjpChmsOvWvYnIV6kdji47+WmfGgFyBeyc7/QCOZSIa44Uix6YnZETabZs80x1PP21DXd0yYkokebny7W+3zS97pc3kFmJzpDgZmZ+JG/4F4fkI+UNxIb/2ppvTT2774fftjDPW24aNa23RoiYrkxv9ras/b23bd1p5TZO94f2/bvUSGpa5lkk4H7/3Dms/fMRaVqyxpcuW2Q/uv1cCXG1r1m+yVmm+Y6k4tKCg2I7s3G47FXdfeNkb5a6U+mIXrF5eca4NS7Ne+4XPusbcfP7F9r1bbrBLXvdaW7rhTNEGTafujDUQbc0ceVF+jmKyfXbtv3zGX4rwnt/7I2tYudZypobtui//m60/8xzbeM7ZduvV/2pHdjxNcGCzcqc4Zqpx2Wp7+wc/4tN1qqDdd8s19ug9d9nZZ55l+3bvsWkxfM3iRsuX+3fFm95mNUuW2v03XW9P3XOPVTe3KCxosEIxY3V9tVXU1Yoh62WpKuTlFPtUGCv7goD5MdMSKtfw+s54RASRzocLaZP/oJ0wpQNWInwN31MJxfhMmZAUz4Z9z76GnesSNHYRDiks6ZcF7Olql3vcZeMjg7K2IzYxMuqhydTYqPTUtIqPrLS78y4RuPXkjbWWMZSH4oqBqSlVY0KKgKVKlbWN1rJkmVXJsiqGcyUnE2rTekY8baUlBbK0ZVYkz4hXWGPJyyvrXGFQjo+OKyc22rD228MPaCGkHewUnNW9cRkYDthsO3zAOuVZDvX3K6zql4UcsiIJXYH4qbqu3lrFm42tiyVAx6yrvd3DAV7lxRRSfmmhNS9d4oLcrDrXNbf6ABm8nMtKNJUXB6ls/3TrDBFAEWFaeTPjUaAG8n7+ASm65xRW7JJRYcHVnCx76/I1tvnc81XWOquVAnz4gXvt0du/Y8MDg3bF299jZ8pLnENZSNLxYlESC8HzMRr0FS8R+cHWg6krqva1N84L+VMPS8g3S8g3rLGVS1p9kOO2r3/RBts7bfWWc+3Kd7/XCsqr1AFmZRKwW6/9mmLhHnvFG97sq9gef/gHVlZVY+s2bbY6xcY+nywsKSq3xx+420YHFXO/8rUieJnlQFgxQmFpvh159hm7/otfsNe8/k0SnErXgpe/9ZfcynIkEC5mWBjiLKjy0X7FRXm266kf223XfNVd5fd+9I+tcdU6e+bhe+07//EVe9mrr7BN57/MbvjS52y4/aAEuto7uG3fXj+hdUL5MLBYXVnuiw8G+gbtmIQDAWXMYOOWLXa0rdMGlPY1v/IWW79+nd30xS9ax749LnNYQ+pB/xfk5DsTlypm5FAMjuLhdUtYR6wNc5ecODM8PKo2SKAkLR7jS0FUV1bLE+m3dik7woColWSL+Yo62S0zMqf8cJGJ+SnXGcAlEEHNsWa5sc1NTf4b15M3uU7IMo9LoFnJx+AiigZ64tL7CD4Ml1fg8TP1LlX/lJZXWnFtneLMGquQ9a3EAktg2XdQXCzBlVATD6PQeBEFe/dRUNSH2kMX3GgEFsHlAA/uT02Oed3ZH82LJlmfwIg0fdwrZdTXxR6IcTG/BHxGykqCpMfd6vF8kYRPHzal/3JVF5Yxs+2bNlTXNdiSFSts2arVVi9PlLP7EGTO+JlRhaK+wjWWCLubrW+g01lfuAMtBfiZ0NXfFCOacw4Bex52PP6Y7dm1Ux5Ov1v11SrrjHPPtZbl8gBUPi+Sok6854xw48iOZ+3H999jHQf3q+2jNiaP4EJ5gpdcfpW8FAWIGLuoyAw4VcEO9QUiPoveafDo9iOpq0pz7Y03pXN78pH73JJvlJCvUdzwyF3fs20P3qmYZtJe9vqr7LzXXaF4U2TOL1KD99u3r7nalhJfXPkmMehR2//c04pj6m3jWWdbidw0Xy8sSS4tLbc7bviG1dZU2IbzLrZctL40Ita4sCTPnvz+vXbnjd+0d/7Gh2z//sPW191hb3jb26Shaz3Wg0lcs+s78a6/fEFtKy4psh/eebs9dNvNznDv++if+MDYnTd+TV7Gd229FNP68y6Ru/5NG5clM7nYeSp7ZmrcT7VZf865VlNfLyaZVCfstZ1PbbXRgSF/9zq77yS3lufMK+LJ52KnW6lCD8wUrMxcN4JC3RhBpV84gdQ1gOoXuWMwEJdgTmJGibCSOM/rCzQiPbQgHzrNhULXsCD+W0Lk53fJJebFknlyYYsVs5bJzcT1LS5B6CSA8iyYEWG6MFfxZoH6ibfGMEXJ2W641H6KLYKpcmdUad7L5cpYbqNqELG67qFoqKdbMeqo9sBPc6ooy5mx1FxnazLTjsz/87KNPrnMA4rHZ6YmZIGHfcqIQTbeTsPpP7WNdS7c7IFvlBIpEF3GZKnxQqLXZElxKt9RKSif9lK/8nYeVk82NTVbs4SpSYqsqrbBSiprfOGVn0EuxecCq77jgBJ/j50u8Lps/uiHfF13xUubcuX16L6++XoKrDPTcxw9xWg8lnmvYni8hhzVa6lc/XVnbbFGn3Fp8gE+zuan3qy4g0B4UO17d9vTjz5ge/fsUrtGrKy40OpbWmzdBRfamg1nKQSulbte4OtJqBPKLMmSn6qQA96X8k7hFR6L3PWYJf/GDfNCvvWRe23zpg22cfM6a6qrtPu/eb21SXCnxCy//Ju/ZUvXrHMisiT1qQfvsLtuuc4uft2b7eWv/2Xb/vgj1tt5yIqrau3M8y50DY9m8feTS6huvOZrtumc8225rDwj5vlsU1Pb8hXI3P61r9hzj2+1d/zuh+3xBx8UA1fYy97yFivPlzvlmjdqSFrLMtCjDquoqLI7v3mNPXX/HVbZ3Gjv/vDv2uTolN397W+J2M+ygsSmVM6s6nDBpa+zl19xhc91TyubieEh6z/abrueeML273jO5uQWlioGXLVxk+/2KZIQjcryPfvMc7b72WetVNWtEUMx/8/hlOyUYwCJGpXLXSyUpSuSwKHQmBKpkbIrUSiAsitnNNWte6HlSFjnmFZEWfGwEIGCAWmet1F0c6WWI+GR8PkpOeKjaPRVTIwLJPCRW/8CfVKfUYb6Fy5EGN3He/IU7g35DiwpELbi5rAbSukn5ckgjLRzVAzPmoIpPAG5+aNinonU4Ru8lnpGNJtji6cslu+Tn5Edk0fFIhGvIyvBlH9lTZ2sfzSlNav21zc1eBwcmLO2oc4a5GbXS3jKK2t9wNYVl5QZtMC78ffdqf4+q6L6x4EY2xvtbY4+Rc7IQuo5yOQbo1QvzkeYJoaX63x41271/U7rVnw+omsl8mBWrV2n+Hy13PkmGawat+QoQza2sEmLsEaZqP0j1iHL/txT4p/dO21UXlqO2uJHjuUfs9e97Z3yIi8SfxfJxcdXwNuJaJ8JKBr69flBJNCMB0UrJ90o6HeIyX/w1AmE/CkJ+ZkS8rO2bLK5sSF76KabbKi3zcoUg77ztz5ipUwRqJp5yvgmxblHjxy0d3zoo3JVVtmDd94qt3BIccgmW7xilWt7NDKx2Ki0+zev/pJd8Za3WtPKdc5M+SJc9DbHafvqP/6dzYyO28vffJU9cMutcovPsAt/+S0icKkriuNADSxUx86MDdst/3G1HXxuux+11NC6xM57xas8VBhTfu2H2lwYGxcvssaWRtVnRu73URsbmrIlsgjNS1utrLbSjonxWNgzJ+ZlCq19z3575vHHreNIp2SqQM832lnnn2eNSxf5CTMdcjEPHz4s4S2xZYrzWAI8OThqe57b4XPyLL6YliVjOyKjtzAyp96wOouyysXUvHud335Cqe4rPnBryOEWdBxtLC4sU6hT4nE+e51REtEKK9VXStTfUsJyWDwKd7eJadXhLvxqjysL3Ps5zxOXc1LI6rkpTuHRJ648A585oo3bNfWZOk/56CsbcvQTC8uLLLgdva5Hlhw31lFlqx6u4KTMsFTVEuo6rG1To7yOYnkXEmjVqFThTJEMBoN7cHvk6YnEElymYEkTAIvLAK9SqTxW+okPKBuXh/t6EEZ3pShFQtsZL2BFGuMNjNF0tHXYwf37rVPKfFy8wuhdozw3lHjzchY3VVtxZYV7CvTFrOrBOBKeTp6U1SwhnZTbkcMHbe/O56y3p0cKcdpK5GE0VlfYUF+Xr6ngiG6R2Z8vVOjFuvfzX3eZlYkWeGV4Cd5Q3feGp+qfBjTuKYALtj6hm59eQ1+r3Z634IRCfs03b0yX9tSj37fNisnPOWOjde59xp669y53pba8+jK75I2/YvnFFT4a3n9wn331s/8gd/gse80vvcs7/VG5xwN9fXbpVW8W4Wpda5ExFvGZh+61R+5/wK56+3usQUKRi28rxssrzLODB/bafbd9x5aLKdqkGQ/s3m2r12+0N73/A7KIcm3IRJVnB9u4GJITNXq6e6ypucEqy0vlVm2z57ZuVZ6ziuk6RexjtmTVKrvgVa+y1vUbFPNXymLm2PTYhB/m2H7wkAR0j7TrpFXXqpNLiuWeHZWQSvCXrvLBmaq6OiurqfatqyiiaZU7Klc02syw1V9DQ2xJ35WW8KLFY7LuCsFUdpliwGUrV0qJrPT5UF4CwXlxzOPj2hYVl8utFmOJUfq6j9pBBoe6u/wtGOy9x10lNvYTbdX0SEij46M4wRYLC7jM0an6Tvn5WHvRimd9e6/u5+ZFW1MlidGnFIHESXTHdWd9fIHcTgmh6lleXmvlUlZlsma8LoqYO1fWl/5jhJu0eaoTA12el/KZkmLCNvmGEDGXGMERL8TDHfUJv13hq79hSm9UYEohLO8uNHX353WB5/E4SK6yGM7j7D8/JHNkQIp72PplOXs6u9TnPS7AeCXlErA6ufSLFi+18toq8aHCmSIUDAeLUBXRRmGXr+VG8Y6NShmMWn9Xux0+eMAOqV8n9JuNSnWty2yxDEGFlPFQb48dEV92HDog971b1aOtvPMt10rluZ5x4cvszLPPtfpGGRK1QVVV/WmflKOKYjAMaSBkQ+ij5vt/zwugIXmFVZPZEN0/iZBvlZCfuXmjnbFhlT1+123Wu3+Xu29veu8HbNU5F0uLy/USU9x53dfsiUfut7e85/22+qyLbESW+q4bFXPL3brosistV4zC1lF/EYIsxFf/+W99MOqN7/iAlUu7TdOZIlS5rj18z10+StpxaI+17dulis7I/ZJWLq0SAys0UO1e/trLbPN551lZVb0EicMmxdBigOCOFSg/Rq8npMEHOjp8RdS+556x/s4OJ0rtokW+0mnlho1W1cCihko9KGZHgeo+yqOn64gstDp6317rPnLEl0lyCAULIMoUOy5euUpu3FpZqGYrkjvJYBTjE9PDkzYyOCSNvscO7t1hRw7ul7LrVeWmbdGiVrdyo2ImXERWqJWX6dnqBqtpbPARYawbjDzQ2+cveMDqlinvMpVRUhFtzpkcGbU+KYlhfXIaCvPILOKpJI0UXYlc29KyKimPUsuRIHocACdhXpQfPCm5Ed34gkrQnzOhUEwHGSVTEWPqOa7zn6JUZxzGEnB3eYiRAiQRwSFcmGReXsLDeMHU1CRPujCzCCiadmKNtywjHgc3ZYGm5LFMyGsiPTEw89SEPqOiY59i4DFOCFK/sKS6knfUVVVZRRX0KPcBwRIG/Th4JGUh4TWmMQkXUL7T8lbGCMek9Hu7OnyhE+MFQ+rTCYUftLhYeS1atNiWy6pXNS7Wc9PWRf/v36u+6LaZISkORvdpj/qnRH1CvQllqloW2yWXX2krNm+So1cgT0x0dSs9D4G+cXCljLYRMBPBE9lpsoE0Hq6IHvB4cNPdg8mCuJA/FBfyr19/Q7qcpx+9z7acdYbVVxTbE/febrMDvVbZ1GJv/LX3W/2KNU5UBPq6f/usVVWW2FXv+v/U4EghPHTHt+zVb/4lW7flXJsjlhJ1yhDiu263u2+9xs666BK7/JffLy1UJHe517pktbc++ogdObBPjJsj61FtIz7ybHbhK19pKzZsthppZRkjuUW9tnP7s7bj6ed8kKR1+WKFBCskKI0uJIW5crdEZxzOaZZGirkLVdcCKSWsDMtu6eidT2+VO73b31HOPCijm7WNTbZ81WpbtHS5rDCLMMrksUR75Y8pTiUEgWlGBwasQy76YTEBa6MHFNMxksm0T4PqUS+GaVLnV9TU+qguFh13Flnj7S59rOQ6cthf4kBenEnHK5NHRgdtfHLcexthwRL7CwfUobjYMBadmh54I7ZngE3MJbuktkSn26DgUH7ErgiZHzOlNDlYXlnyHMZG9DyH7/uBjwzMKS8sNK+OIvbEGjKwSR30UMRhKe5A+WDB3KJKmBhrKVUbJ1Q/0qJAeG5CtOUQD87dZ0ELC2Fw44slmNG4BO59vsqLBi2x+FhwmHNGAoAQ8V76EQk99EFYR8S0o+INwiD2GJCGF3TMypOgf3lnHd4OFS7APVY9qDZX8EpqFTYUqA54HjPjs54PRzNxHBjP4Z3iAjMCz8tCqmsbbO3ms2zNmZu9rIfuvMMO79mtjuQMwmN2+dvea+vOv5hAXyWq/R5CuApLQ1zm6b840D8ILZAkrIArhFQan37V74XShs8g5A8+ecCvAZlC/th9dt5Zm6zn4B7rPrDDjk2M2totZ9sV73iPSaVamTrkyXvutgdu/Y5deOXr7dzXXW5TQ6N28xc/70cvv+vDv2uLVi6zUYgxPi2Xf6/defO1/uoklsdOKp5htPTlV15hZ557vjR0jc2JuaZm5eKJgXBlmC9F28H4uNc97UesTULFAo0KKYKmlhZrbKqVli92AetTmoP79ll7e6c6O7KCuE0cTxVZSrmejDYrNMBwE1/S/T7ni2ZUmZxYMzncp7LabN+uPRLEoz4yPCEXuU4Wd+XatbZ42TKFD5VO6MKicl+4wZp7gMUYQ3IjWS/P+e+9vV0+Qtvf2yshnXSrW6X4b0LMyBgBMUhtTY0rB5SBn10vl2VOrj2LSYZlRdi3P9Y/7INa42LKPrn0CDLWyg/bTP3hLfkAGuZawDVsMVo9h3OLsiA9WHcC4HkABvPVWCge0YoyKtV+Bq6Yh2VLJjFob/+A+iFH9G7R9SEXVM9C5WABsVgoHFxgXyaN6y9eIFxg7wOHZMzqeaer0jNCPSIacc4fi1oGBwe9Lhz2gJLKZYyiQMpC3xmYYwCvtLbMauprfLCzqqrOy52ZPuZv8+lSn7LwaViWHL3lz4l3WHDD6kYs8Rq52ivlpZWXlEuZjNj+XbsVuj5oHQd2+5QqDWJwr0pG56wLLvY58AJ5UXO+xVSN9Zg6k9bZgp0N9E+AILy0k+/wJbBQHvF7eGHAvCUfsQe3xoT8P677Zjr1s48/aK31FXZ011bLnxrzAYNLrvolO/eVr5XWV3yp2Oc/FIuzeeD9H/2ItPi43f71r1vv0UNuEVQ9t274hvxi+qxeVvKiSy91t6hIbteYBKG/q9f279kr3Of80CJvoXVJq9U1NFiVmJ/BGk5QZaUTpIBt89SSfFlpj6/F6ONyu4YGFJtJGHj5Iue4LV+5wioVQ7WpU1nowaILBBElwzHSDH4Rl01JAUHMmuoahRgNkbApjGDwyGNQuYKFJUU+XXVMjMAGiUkpvJERhRVtbfJCOrxW1RJcfFziZNrPFtxy3scub0B+s0/BEbMT5+JeIjAMsk1wqOSELNGkQhNibaaZZOlZZTYmBsc1h9ERaE4EYVyguKxYTFxjlbIyFTXsLahICYwsMIbXGFiTElG7RyUYQ7zrTZ3NXDmWlSOQfEBPcW2urB+xPgLpJ6PAHAovYFSYB6vNFFFuQanz7qT6DC+Ce9UKXVj0gwXGja5UTNohL6nz6GF/DgHz2Fv0TQ/QyeIxMMjW40LRl2m/MllWFBwDkGUKYZgCJC1uPekK2GrMm0pY3C1azzIoKppMKB4fkZIZUBsZ5+AFlaOjuOC5VqZQEuXZ3LzIWlqbLacIYZ+yQQl4+5FD8gj7rba2ya07/YBXdejgIZvo61I4NWZj8rgIh1iiXS8jsWrjZluyZo1V1yjEg//VvqlcpupUL0mNL2kVAydvWEqGuEAHi45Rw3NEAbHeI6TJhkSh93pE17kfhPyBp/b7NSBDyLc9eq+Ndh20sqkhqy0tcldv/bkXqDPrbJ8EkvW/orI3cEqxNq5dkXeoKuuMFg26SD6jUUqEU8zE57QYGne/oEidKqFatn69LyVsVIdUsD9dDcNa93V1W3dbu3UcPSqXbcTdvBoxFm9HrZEgwlilQrS6ONNjNx8Z5XAACQNuJCueGIDTfxLoYRvsH5Sn0emLLvr7eyVkoy5APF8iJVAjYa2sq/ZpngkxzLiYaGaU95zJqirGI+6cUkfQElbvVUiL18lLQEHU6lnW0M/62kXVQ0w1LKXAoRVTk7ygUTQqLpLSkJDj3ikZMWT0KqApeTEsvuGMr+gFj8FCYfXyJNg8h3tdKsvne9DVRpb1suPP55VFN3d3Rd9RMSmvqWKQEreZUGBSipiVYwhfkZRnAeGNYnjaCm15i0yhLCNeEYyGuUM486W8ZpQvSsSXu8pTwO2W1LiAYN3pawbeaBO97YNK+oHSAInl8dAi5qQ/YETC8hmfhhtXHX36TX00K9eZXXtsZMHKFjMSr3ri8qMg2SaKl4fhCbMF4wim6NDvPEMo1KYYvMunt/AIpNnEm1EYES0yYmwBdmU8QSGG6Mfx302r19pFr1KIuHajFZVV27SEl8U6IoS759Sd7nXHCHr7J3wuF1+Gxxf6nASC4KJY+Q66Qk0hAs8n17HkcUsfIKJjFnj1ouvcTxTyr117ffrJbY/eY6uXLrYqWaCxwV4b6Ou2qYFRW7/lTNt47tlWu6jFSmqrTBRXX8sajE3azMi4dR1ut8OKdXs6j/jBh5y4yoIT4ufCnDJbe+YWW33eFqtb3OwLYQa7B+zw7j3WfnCv7+seUJzPeWy48pzVVr+o2ZqWLbGmRUskfM3SrDU+b0rHMEgzKY2O1cMl5sAKBlNK5PKWSCDKyst81VmxT+mUy1JUudVwosJ8au1MbpELmvO02k1cljs7qTgvGgTC7ewW4/T1dtjIYJ8PzBGHilxu0diFR55Y7fLKaCSaGJT12B5TKj1u5pCQhTYoCA6QZNqDs705McRdVSkYBI018mOcJDs6ZjOy8EBDc7NPnRE3+3ppWRi3abRByOGU1BUrPTai+kkpoTiiMlKIkMEsCKV4LF9MwBJYVmSpKT4GgJj6WIB6y08lUULaxtgEA4/OHDAehxrqM1JOk2mFgDHLVUzKSbbR6jYYlTyl05SvLvJYVKAA74x9C14/ucJ4FHxHALFoTH3xwkzO+vdDPFRnby8WTziTwzUJrsog9nZDIsuKoqOuLEfGUje0LrWaRYvUlgo7Jh7dvW279fb0WmFtpY+arznjDFu8YrUfInFMioN6KWOv46lAosCdAOA9FBj8hwAHgQ6Q8V1pGN+AvoQotJ3nATU5DUnlkxaFPsToenwxzFdjQr790e/bpk0bbMOGtdba3CTXVy4U7hKDG+OT1nn4kIR5r3W3d0sLT1pxVYVi8CXW2Nria3RZyICr5YJEh4gZpsf7pWm77OiBAz7IxvJNVgJB1Lr6JrlVKxRPNcpqyXqVFVqNrKSCQd+lxFLAvp42Xx88LMGmzFkJ5zHcOTE/Uz41DHTJRaupb/bFFIyCov2xiBGPwXCMAsstlvDi4uG+jY1Fr0vCUhVKaHGxC2VxGRCiIyIBlBXhnoQN9KkLuNdNklBExarhriPECDjuMR5JWDgyKm8EQYRByRc3uFjuKXm7csBSYi9k6EtVfhnW1mPXQln3IuV/zK3yAOMauoYCO9p+1OdssYTeCJidgS7d51naC/3d+1AMrf/caylS+QwCjgwMOiMxEBYESDrDR7xxVcfwAuQW0/WVKm9Yrj9qACFkkNTrJ+tapnuMelMey2eHcaEVR3N6L/PLxMSRAEcAo+HY+tyx6hIpAN2Va86CnzksLx4YbVLf+eEgqecAmFyX+KZ8Z6xGPEcbOe+cPmHF7nSOvEXRuLKi1paKt1afsdFaVi61AhmPXNEoR+TAyyMb6QaHKM9MCIIFuKI8TfCQSO2Bd+J5nkxJcD88G0bi/emEx0JeQciRlQczhPwb16Uf2/7YfXbGpnW+dr2lqdGnKjh1VbXz+9Fiffg80jLunol5YO6R4X5ra5cgHz5sQ70DPhbB+9JqG5qtrqlJ8XatlUkpMOfK+6Cke11APEZlrlLWvPPwAT8AAKUA00zKdc4/VmiNi1ts0arlVi9lUs6USmFVFDOKuUfEkOwk6us4YgOKDRFkYrbxoREbGZPLrPgXi5evMhn8ITZkKSeEQ9AY/a2S+89BGEXS+jAuU1S+4ARrK++A+NPdZ5XH2XCTo9HrlhhkIwZmyoeTaLCiHj6IRh4u5OJ+yl0VQyJYA929CluUTpyGK+s0pYNgIt4YI28BgZNNFJ31W/RljTvTVzAIwoQV4I8+ia4R90pgxMA+yCWlwUAeCiX6LVrLUkmSvDwVJlSZ4nDGTPjjyC3agOLFG+I71lo+r7/tlaO5Nm/erHul9twz29R2CZWygCs8plcbsEDEhtTRF38I1Lte/8A/CCmze5FQqU1yA7hDOpCjwZYsW+b0bzt4xAcboY04RVlQDopL+amN1Q0tUjB1Vt/YbK0K+1qWL/WxD9pOebjnnDPoRXt5KcD1iIObx/kEJxO+hSAIMXm4coMWon8ckvJPuubV8i/RfTxn+p48+R0vi4HY8N3ddYT8qdgutH+PCfkzQcjXp4RcHU6MC5BpyDh8xsHjcP1REWZE+WN5I9NQrOJiMQd7h9ne19HZ7u4sjE78RYxbWVPto+G45hWVNbIUpT7oMnuMuG3Sdwrhyg709lrbkf3W3d0pN19CIw8DgnBWlwJ1PVfihznWNzcqnypfVMJgHXE7saaqJ07D9VOdpERGBoZ8dxD7i12xILiDssJygRm4q6iuEqMygCPBFEO78IkliSknVB/WghfLquXL7WPgjYEfhKaqqlqKSPGv2sH2yeJSKUxZ6jylPYbrLWakb73DRIc85lqxMPqOwHCd879xofmuyvu9PLZ4STH6QBrxrD5RsjPyGphOY/EN024otqlpjnkWAyDQ4haWsPpyY/UV330sQJ5KHpZ0ZlzXmHKqlFzJs0DBiP7UE4UBs6JMGGNQRdxqYNmZDZiVouW4JS9f7jaDhyPq3+G+HhuSB0L4M6W6wjb5OdGAE94eHMy6baerkIGtvFx5JE53xknqfN84O90aF7d6nJ6julIP2TelV18ImTdBlDIsrsqK/YpBlpA7zKd0Wp8GBOELwg3NgszE80zKP+la3LvgfkgTWetI4EHdTWGULgj5AxlCfs216ey2/0hCvjHaoJIt5EAQ7vAJpK/BSPpKZt4wfecOA29818XovpAGRAKXIrgqxzWsOtsPJyZHfUEJq9vYz0ylceXYhM/acBZ+lEuomC6rlHfAZ0k5AzTyOtRfaD3mURnYGmGBjCw9o83EezATh/4x0OQWUp3hI8Ipje5CLEIy3UU+kit3LXH/seZsqJiaHnfXljKYTWBpKuvTWOHFmzBxJVEKLAZByBBa3jZKB3Fslb80gjbTUdBFn7PQQjShDtDP6ao0kA5QtfVbz8uKcRooz3oeXNYnW0YZLHKhd8EW8yO1SkHH+15tWcqe3k7Rqtjn+dm8MiDFi8A3SMEyos9oNX1FmwuVuW8BFTK/zbJaZhx8vl208M0whB0oMV6PpTCJEqdRyIxhiBYIOAdtMt8NraA1Qty4aHF08IO8PBb+FObjMdEXUkJqqw+UqXw8GxFWuQIoFzwASoF+qT7z35mQcCmClCUPQuOA2/kCgLwQ7qAMvT/i+SdA0v34tbQlF4Tr4RPeCMKuq6LDfGMTLfnVMSF/Fku+cZ1tjFnyHFzBFKQFOvUJpAXVuzeBsrEKBIg/nwTp+2qUu4NqUGRJiGtolgRHDI9SoH9gbkaUR4YVE8q1hKlYEDAygqsuQugh8uR1TSgCGLa8vNTdO3ZsFSosYSDM14bjHusTJmb6irXqbEsdIc6Wa06ZHPJHTOrLQuUmk9byi5z5fcZBn8TbkkYxa6R9YQKsK/E7WyiJnWBgj4edoSNGox9hUCiAKy41GVE21QaUEcLLwIz+9w72tdZSXCx08VdSwWyyuHPSeWqQdzxzyyhAlNS8chWq/ImJUdUrWilGrI7SwqNBKTKCPTrGaP24ro3btLwNlAh5oiR9OkxKlrP0KhX2MNvANTwGFJISpbmCdqZaGX0XUheEIwKEI/VVcDJBWQjiPEY5LwVQPwSN+tMO78dYuUmQ2CbX4NkwX+e4kMe/A16anqcelM1lhPz+bYf9PpBz9de/kS7h2R/db5tlydevWy0hb3BXmu1+2ZDUECwzGH2PETihzcnPZ15DiFldBcNCwPh9olYAYQiVR0ZCinSDJBA50gI8G9WPNBIMXgObYjSowh+7sGR+3fLigrIWgAEvRpN9ME3I78g1jpZjIqAIhe/tnpuUQooGSiK3Xpf06fUGdSGyrEBkgRmNjoBapb6TlDy8EUpFFfVfJBTQk85HMZB3+oFIcFNluQIQFqjNrGRraGhS06Jn8uSe1zY2ehmEMmxZLZZ35Lu+GMlHkepZz88VgjAqyOs0x3iCwhU8nDTDed0zY0+xm2pPXTOBKbVwlafIwa21IC3s5Jsq81QgzhsvlUDHgXa7cKfonASBNieCcJ+aKxf/zrVwnZBJV/x7gMQ8dSnMkwOERawh+OGzR1NXdP8rMSF/TkKOJd+wDkueEvKYJQ8wz5xxmL8WhJ1LSURIM7Qg3T+pLxEzR1MNuNTesKzGyVH1vLnqgi70hQlZQI5xtydAJIICntVXfqXrzEUeBLjnSbGY3I+EjxH7qA2RVeMi1t3XdztEGURNUkp9xjsodZnH/VO5Z9wHIsadpxSDWw6pC7QhCB8EoKP586WnXNMtdw6kZX1aRo/DTK4kdAP6kqVnoWeiXV7xEoF5gQk0czpD8Bhk/ZyHrDYBSWmDkNLveDzQ2gcMU9cTmTsGJ7v/YkGoH3WjjpQbVzBxyKhTQvUy70d05tr89eMf8nsJeQUhp37BXY9bcmrK046ZhURABtkY0mWm5XtA564oX1kPEGEL6NfTGD3CHDPuLBA6eE43/E90jOOs7mHNxZpKLdZNEHCArPEkstEPSQCdqxFCfXpqf0IfKaQE9wQIDxgRJwbCWksRyZVnkYi794wgKyaenGJl2aSIrVhcSEw+OzsprY/VD7/lCYC47KnP6Rl5CKSLIdemZ8ZtKoUzs6QRklY4qzwpy1HXp+RJTFOuU4bpPJ6fUAiqeufNKLTQ9QJZn3yFPqpu9G4tFFRkMQI9Uj2XQmxxhMd8HCGyzSwCieMJ/5zWmZgEgZfoB6Yu6f8gUD6mQZqAqbRxfKmB8QF4k5KYxgyGK0nAQ53g84C6sAAysDqPupDCeZjPMxkTgespTA1dRAhhgZApmATx+yfDAEnXgBm5PS7cohedC6TTpuqzEMTzDQjxA74koDJAcg8j4SrMB6uwrrQJBg11eckgVY+A1MXDCJUf5vu9bp40li6F4fcp4UsA8T4KdQr05LorewkUg5i+xfYlqkcc0rQREEa4Z6G6INzBU/N+T6U7FYzDQtdOjqkHsiDcjwO/AmZYclyQoEHDQ/MFzCOaIaC/2gdrHSV3mE+L682oMtaPmBBLGLnjxA5OQJXpc9Byl3EnPT5JWf/kPDMxCcg/YEgXGCow1UsJCBcMSrlMtZ2MnmC8fkmYBPF7lAH4YhjRlDxfaojXLxuB7DZmY7yPkiCkg5YIGWkxCAifl6M0z7c3T1Y/gHKgJ+lCP8brGtKlIfCrMG29YxCeIc4O8jCPeInH5xnkCgyypkTptHFMapP+S2P0bEAuMFjDaLGAhmKVAvjDpwHpggVMazG9gosblAqdBgZCpkHP4CqB7iamMO1uC+PX0/cTMOQTzyueT9IzLxRFeR+BBynX55ShQ0J58folYXbbyIPxAJ/K033K4FpI95PA7DrG0RfIKM2LgrRL+WHVo5WMuQqNpny1G/VIome8b5PqnFQ/6MkUJPkxO8A1T3eCvAImQRJfn678nAyS8g9tAjMsOUDTo9ggsgpoMirqMUlIo8+A8zB/LQl5HoURbfHMHIkFlEQVRdvNa03vWN1z5HsKdTON8etpDM+cCFPpMvJJSvciIY3DlWcPOAtzfA5dtEhKe0KMtY38fEedvjJ9524k7QlpflIY6vZSY1ZZ7j6r3T51qXvRQqXMPszo25PUmb7wJbvKlzCHz3jaE+aVwjS/Chn4AuH5hSBbPrIxDgtdi1/ne6iHfqQxw5ID4UEfpU1pIVwBH3CAQUUMkDT8Dun1wLx7IWR2l8xZBSXVacWsN2c6Rtdw3QPqwRTyPcJosItOE7EgmJD8A2YMaoRr/NE5sTrFMdwDkyDpGWChZ54PhPwAaAkCeEvQ+WRAHeiL4PqH/gDief9XA7xBj91FizAWshA9SQ8EWvKMz+QInZ7Q0pFE+u8E/Bb4Egz8qhvCwMfhNwKf4nXJVNwNT8uLsszGwIPxvo1fi2MQbL4H4FvA3OwH0tKegnCdTIAQbwamC8DvgFhgYlHuw4zBLY+XsxDOW/TM6wGSrvn8q8pw1PXgjqXrFO7F7gPhfhKQf/YzcQTC83E8GZAfLiNpoQ9z0+Tm11Gs5E0+KeS3u5EphuZaVPrPH2TTEnTaxOiexlTfBD5wYRV9+PQrCc8i2Cz24ZngqcbvB1QCcnAIvBbKCRCuJfHqyTAOSfdD2+P3s38HDJB9PSB+HrdTyP/HJwIDQQPifrPbyheM6DubGlg0ApNSmaAIwvNxiGvG4PIoUTrtPNKB8xgNXMxjhkeg9AGDNkRLhnXR8fsZZYY0fM9Cr2uK2JA3G0mTTRcwOx8wDuSHSxjuBdc9pGPaiGu4oVzHHffRcj0DhPL/s0Cahqn6Bwjtj2MSPXUj3eYMTOUZf57r8KFvINInsw3hU5n5AG94N3zo+7gFpSww4rmIt7L5LuA8b86Xn65HDMOAMvyelDZA/Fpoe/x+/NoJMSW/yi2NfnBlwFMFMkkqEC3JNSC7Q0N6MN5R6bqcEEKC4zFeDzagpDFWlk/JCBMeT3Vy6n7mrQjj7Uy6f5ro1oI8+RRyTQTzAaVg4bFIXAv3g4WJ5/OfBQMNX3Q6xvIM4NdTn6APtElpMqiGCoDm+i+j7+P1S+Kh+dxOhAkQux3K8bKfJ2Tw4PN4PtVMxwxLTiYnQoCCsNp84uqwTZOlkHxnvzXnbYXpm2wMWjdb8yZB/P7J8GRwqs/49WyMQ8L9uLI6GWY/S3keX4uWDMqRBovNunf3gvSb7bx8kiY8F/L7aWGox/PCOMSuJ+WfhPFnMpD74iescojH8YJYrsvbZdgvz3ZpDsEoLSlBZ+qxU+OHOJzsmRNdXwjizyRhkmBnpzkRujjH5DrRks9fiy5SGAQEwoAP90JFAgJozTCSni5UEL6DSQIvM7XgQES4B8ZhPt+Y654w6BGfm4ynDRgPIY6br18AwzPz9UjGANAJ2gAox6AUs2kJ8hR0d2WQyiOe508Dnw9k0xNMyjMJ9V/6eTCR7upitjBPT065C+5uuMrgHvv6eaNpQEm/H83FcVh+kEZ8QCyLVyKMBAxM8yttouwsTOLTjLbEIOlaHBZ6Jo5xSL42jxkDb+Em/6lNLrAwGA30wQxd51r2MwH4TVosEcybPdoZ7mcwciyfQMxwLY5xSLofx6T8Q97Z5S+E8TzjEPIB4mmCS53kWuMuMrfL97grfjJk+yVz4DzHgBEDcPF8A5LfTwLjZSbVN2AGXWI0dbql8kl6Lo7heSCb5r7IaCZaRw5vhv6KlxUwXOf5YKTgzThfhnTZ5cTz5HuAcC8bAyTdAwOEPLMx6ZmTYVKdM+5//stXp0ve+fiDvs101Ypl1tRY70f/OEMKqEDIKHwCZAJ4Qa7rMoHrpOF4HwSfrZjx55Mg6X78GuvPF4LTyT++J/lk5Sfmn7hpJ6IbzAQj0v44nKye2UB6aBnPM+TxfPM6XQj9DZysTLfAWSA2Tn07CZAsVlaA4FEi3AB1gB4B5vkxuZx4/QHnTQk8fRMM2YmA1oZsF0oHJN3n2kLPxe8pZerbPJzo2fh1whVewvHg9rbUFdX5c1/88rgIVZz6/Qv4BfwCfr5gfsnqL+AX8Av4eQSz/wckIaO9kpZlaAAAAABJRU5ErkJggg==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4" name="AutoShape 10" descr="data:image/png;base64,%20iVBORw0KGgoAAAANSUhEUgAAAPgAAAFaCAYAAAFEdaDMAAAAAXNSR0IArs4c6QAAAARnQU1BAACxjwv8YQUAAAAJcEhZcwAADsMAAA7DAcdvqGQAAP+lSURBVHhe7L0HmB3FsTb8bs5B2qhdxVVOIAESiCByxgQDxonrgDHYxjbO4drX+Lu+joDBgAk22SSbYKJNzgiUhXJOq9XmHM+m/32rp8+ZPVoJgf3/3/P831er0szp6VBdVV1V3dMzg/+dkLBs5arBvIQWJCQkICkpyY4Ogb7BQSQlKj0ViYmJGAB/J7hjGJgVff39lsd+B5cHBvowyDoG+wdcAqGf+QYGBgyt8XH5g1ZQOMjGEhKSjBCdJ4oKgl1jRcPB4KDKxK6pxIAa5XGQjfAHG+tnPjZo565xI1UNGdVJiUhOTkVSSjISeK6GxQVlDDcc5Q6S0NfLSsgN/fagnPqt8qpXdSUnp8Q6xDRr0yrlRWEiMzx9z528wPMkciN5ECkkJC05nRUlq0amp/CY5JAVpaSl2lG/3TWdkzBxSpT4c+VJSmbdzMP6jThdZw5LFEX1m1aTS2SLSg4ko6+vn6xST1MMX376Gax79x384YffwGM3/x4dTdXsv3igyoQkgtjf2+d6Lq6wKp0nsf7EZIlUBLDE0hUrB6eMyWYjfWip3YmcvEL0dvcit7iEjbF3Io0FPYhT4d+CRIp1MHkAt/70h4h0d+H7192CCInu6u5Baloay0jeMbHp3BRuyfIVg9PG5mDbxjV49r47Mfvwo9DeUI/zr/zWPo0IXnzsIax8/RX84KY7MKBeOQGrRkcYfw+QxenEHmq5NcLrbI4ZXR6Bjsb2geREPHfbLTjpwk/ihI9diN1bd5gcqcRDUCxb+so/8K3rb8BvrvoC3n7hGQz0duC6738Dqelko3SHdSVaw2wk0aWpLAXPpnmd3LTmSVDC4mXLB/v3LEFTQzNmH30ydWIAmZk5SMnKQRIFr0719Q2Y4rEEe+aUJ0HDhjLs6+3Fdd++HGPHjsYl3/m5qiU4Dix/6xUceswJQZrrrS4Msl47VeONa1/HyIJ8zDv5Y+hhT9YuXorCwiKUVkwk29gBNiIYTgxhMPayVsfaQWxeuRiTDj0i+O2gnxxJSORvEf/e0mWD82eOwe4d21E6uhw7N29BalY2Hv7dT5GdW4SW5hpaNesz+pMysfDMMzD3uFORlpnJUcCeU5mSKM/AZAwBGZVE0KKxrEbPAHXAdUDd5vm7S5YOzp5cjMpNa1FQMgbp2Rmo3LaD8nwOl37ze1ZJH0dCcrLYHvTehBgA20wcTEZHaw0eueVGtFXuQOHUGfjUVT9mNg039pbWTaJzHHSmVtxIWMTG57LxJ+76I6YdvgDFo8ehr6cLRaWjKOd0yyjQeI1yLzCl4oaAjLZjlCjRxx4nJ9JOUG79fb3WsDgRFoFZuEFWvHX1auQXFqCIsh47YTJ7yvGpSlQfr9tA0bmGvrrDNNbo0M6ZxmtWhln6yede9jgS6eYoSWY6LygP0ddr3Ukgnn7J5zAybwSJTkRHWysWv/gsUpgxkdqtjlo5u0oLxT9aa6ZzKBF1rnyGzKdRnZKYQm8G/OX6X7vyTNVIcUfmUZrrOVA8qgi7t23DILWrvrkF777wFNavXWHXfI/65Jn4J5c6mMDzIeh6JC5oCA6w9kSO8bM/damlh9H33hoXFXmFhdi0eoWdl48ahQg1s3pXpaOStr0/0o8UOgb7TQUT9vfGzh0XgF72NoE1S7XEgaIJE6O99UfFBPZbfleUpFLGnW0tUeomTp6OUaWF1mv1ODmVbLRrTFDNxORUjoDgXNhNgmkELV8CrZvqTSExvk6PFozwGO15Gh1AVmGpnQsLJk3D9s3b2ZO+IT02qbGGMMrGy5FksAOJAQc0sHXUGJer9fVKD4wDSrfGJS9mKCwtYSkRRbI43Bqrd5E16hZ7YaBa98Xu7s7A/Oq3B5VjPYS7f/cLO8pV21h3ya5xQQKHQ0tzvZ2rkpGjJyA9M5eVquEgtx1j2E+iu9njrNQMc6uWLr56UNX8+cXv/5z6wbFODtl4J1f6WS7aeCLDp66mZmaWmgAl5EIZLRUv8JfvkY4xTGLZdAk5nE7e9tEihqGns42hGQOIECSxXOKAeRgWGuiWTWJ5VQKUjpuAaVNnsXEV8r0RYa7XB0KZ4qAa83op/P3YHX+03/LvHthz96O7uzsqcwOGQX3U3vffeZ4/wj1RA0HNw4K7lkDH0dsXscBRcP7lX7VjGNxQI/R39aB6y0Y7lyVUatH4cVj66ouWJujr7+EFEesi2nhwItTYckqc4llNUcgzLn0zVpfyJjrHPoiq2j3IKiqyCwmBYqiTA90u8BckM+gTF/RblWsCoHOPuqayon4gFLf547xjT7JOObfKNqT+gi1L38H0WbPtPJGN9JFltC6Yd+bpiAyywcAVOpAY6C5Nxd25QzUkEyLvpR8ctGonAHn3BM5iIhF1QNrOngt2bNiKHqq/qNTsIplTpB7qwaqli8Fw3/L4HjjQKIih13DXMPMFWX3nPPQxkvn9T75tvY/2vJ9/SxhAKDYbJHV9xESGOwmRoGFmcy7FYbjHg4O9HDocv7qmSxrrlLPL58B1asDyffuX1+HVvz8S6/nZF34GR59+NvppkxUYiV1izcKzzopVwkqNCFZkDQVoDSkt1pb99qB6zKAG+WRsCktLNc4Vfw1i3OxDUTJmInopj9RkN1Y1DyksH+sqCDUUJSKE4d72yd0F4HusyEbndXt22iiYdeRCx3YFE70Rso4ankplNZppVpNZkcJfH78Jemk0PCH7YNBbTQIF6rFq08jpaG7A05xwFI4ei99/+woSSvUzC0eq0lKTkJU7wjL3U8sjne0Y5CRwNwOK15/7u1Um8BV/ELh4LQEvPv4AbvrJD5GRW4ALL/oEtq1aia/9+iYj1NieSl+9+J03GXdRgTRGOX6b62sx0NWFE865CMefcY71wvdMIA7Eg65rIWD90kXYvWUd44NGnH7xf2CgoxX1ldsQ4VArGTfWOqu8SRd+4pJrlj91D1obGzBlzuFIy05Bd1cvdqxeZsMn0teJx+65G68+cj9a21uY1sUYrxFrV7yLRc88gdcfuRuvP/sIQM82dspksjgZD9xyLZIjbTSvCSgoHY0jzzgbt/zkRzh84QKG5nnRTljPK9etxynnf5IuNANb169DMnv/7MMPIYsz1oa6Zkw/9DDMWHgyWmvr0FxXh6Uv/gNLn3sSVVvX0wANsoExmDJjNjmmMKoXV13zOxx/4RfRFemiN0vEo3+6iZENXWpKVrRhHU3hDjv1dGzbtAp3/Ph7GFc2zizcqRd/Gi8+/STmHnscCyXgsPlH4exLP0f5/xOnnPsZpOePooJr2ADZI/Kxcdm7eO/VZ3D/Db/BsrdeRBrLtJDY9o5qmoIIvn397TbRjFBc5k+oawn3PfzI4AUnHIY3n3sUp3z8P3Dv73+OT375G7j+v36IGfPm4ZQzL8SqFYswdvxU1O/djbbWBlsKmU+iWto7UVY+Bnt2bsOOTZuwnBGvlCyJZrc3KR3f+M31HGYa29bZaK8jkYgLIu958KHB8044xIZDAt2fOQy602SOxRRmevXFZ9DN3xUVFRg3fQ4y0xhIsoHu7g5UbtmOxYsXY/Kk8Vhw8mlkeT9NNIdsdKgFrRKi51TIfopGc8WEu+5/YPDjJx4aXYVSJi0IGTEycyEwOcnbHQDCDYZBuiVWq2Gda1XKFE5abUtUvRE2yKMcjCjkNcnHL2vxoq236dynx6Ouha9bHaxPMZx5StarttRmol0MCDDgxQFSZxRqLKsxXmcmdcusYL/y8nx/qPzKM8iyA4qI2OighoLq1jXVyXwJf7zz7qvJ3N+7lv8PgoQ/Xv+LwdNOpochO72SmaJpABO0ImksUjrTyNhhYYiiUaYCic7KmjSkbHI0kuAAmjkZTbj7j9cOnnfOadFGpfVapNP8TK7P0ljAr8HuA0oPNaz80iPlVoNGVKDlkrlAjTc0NqmzwZDSMhYxJSXNGk5NdSvNuhZuOMwd6dBAX8CVII8aU379tvVV5We94mCCJhg8D11zjdryZ0oqXvjbfUjPSGMBzatYUXI6QwotAIjtWkNTdMpKiEn087IJ/jdrtV7rKF5oqOlc83Vr1BZ/yU3NVpimxQRHFS8+ev0vUdvUyFIsMyBLxgKM1Qd4jbn5OwXp5Mya117EH66+As/cfyfSOYNlNUacVi1StDYvYtmojuKH0K+9qh239mo6xqkN5axopWjCeDRt2GhsUWPqzSCvG0Mtlu9HO3387BNPwzdvvAMf+9yX0CPeqzE6klu+exl2rV3JMin090yX0gYcMa1QvUJxQZxWzaLogf/+X5h/8rn45vW3WGXSUF3U0SOn/rjpe1diUCEXc7neSr40Gr2DuOq6uzB+5lwk9kSQm0lxiWDlYYOmB8G5rT6zXQaSibj7V7/Ax6++Crs2b8TmDRvoMNYb1fQfhkFOVjbAOdc3cOOPrsDvvnsV5Z2KR279Pf1/CnZvWm8sjejWRloi44EHLLKzslGdUO/d2qvaJWGJyM4kMsbKzMxCY00NFr/8QrTndn9EToB/SdSBSbMPx3evvw8/+P0dZno/fdX3cNP3v2JE9pPVadQJ9fi0iz8zlGuaj5sOaNwHepJA7UxNYwSzYT0qt2/GglPOpFvkhJAzO1XobnlQo0mpVqos9mZvLF4lCzVyv3bdrRg9dSaSOTzdqhTzMo/W3zwH/a0TegemaUmUtuDBe/842LtzDS64/GpUVe6QVCwkuvFn30FXUwvdHgN+BgcaNeXTZuOYU87G+Okz0M8a5TgUDCbzvI8zEYo+CsyOJS89hXknn21jXyPH/Dg7oauNTQ1s/L7bBgsTOlA0aiyKRk/AW88/xgCxC5d86SqkZmdbRR5sFKgbHsRPEptMjrz25KN479nHbO3+W9f+iQFlGmqpO6UTp5rRMtGp3QAaZeGkgWvefE2mCcVlxZg5+wh01VbhiXtujcorkQ3afRah0ki56lF6IstpfeW4sy/Ad295AN//w184bNOQwrz3/uZnzMd5OpUsReOa575Ow4fuv33wkgvOQaSHzp0WaPPaVSgfMwGb1ryHOcedPqS3CjZ150k8tXl4AJR+cMbz4FRpsotaiYzaeElaFpDQ1NTMq0wj4UjNyrRRMaZiMvKKi7CL8Rm1xvVWPeW1ZPagT0RyvPt1V1t7NXR5lU+9oioYIYMDTBexAfreq12dMx9zMcDXGMzJH4H177P34yfqquu01cgfPKakpTM3FW3Iuit7FlxXvn7NSqXZYo5dc3UMORKt56JgIIkksKK66r2YRm2ed+pZ7I2rz688O5TstKKo3odRVSUzgiWBMp0sp/wttXvt6MvqaD32R1GpJRA11svQd4CkJZELiRzfNAlGqUM24ErHUCs91kOgp7eTDbue+nL//NtDdrRFiGiv+R//Wc/dMNA0mDJjBjMe/X029RF1YcpNZ1lDFFmnQodeKlJGcmaQTxU7+X/2ez91v0m4juqU2nc9FzhCCEloaqglB2gKqfmr3349uBBkswNLhbBnQHG4bmmQEHHBXI7QQX9HhxsxAegOhAdXK3tAhRV5tO17eExCf3cnXvzLrdaGK0vOOJ5FUb2VRdQ4Fkc0r49dj4HsuofwFZN5wCcXWyONJ27kpmXmKo9+BnG9662wT0vhNFmpgbkU6kZ/LE8M1q96OzgLASs1mctCDUQ4a+GPsgkV1sGqPZUoGuvWYwTyETacmEu3qZLlbBzlMQyuO4zB1HknUI+CHx7ITmO7gjmty6jRUeXlRlU2jU7hmKmWTyrlDlpP7SUhMZmGwWY20eWxWO+T6IAWv/ZS8CsGdFo0CKRC7rKXHNjOgELcyC8oouJ1Rivx5jHW46HgrgdTrgA0uryyHXX8KXYMQ6IWAmRvExh3JVN+/T3ddiEpNQPdPfTr1AeLw60Sx4HwzTkd/blAN/jdSey6nyw89uA9/N+V1aYAY7sqSxjkDJL1K05jdUzsx+731yIiWViuMHjWauYpYmM9VprUVb223zw3sfLv45+6FEk0z7qZK9EF1bIB/SNFmdkZlnGQsm1qabawyPQh6LVrSDIX+5NZCW297pUbMS5fuGEPsnAaMb3d3TQ04mLQJxVtrK+jRjLKStf9U7o+JhaUFqB+7zZmIDGsxyq2Cl3Phep5Ak2qFvbFat+wZ3sYTDzMIBM90N3BxpmgOdmad99BW3O9rUTZ2ivHrMLgJS+/RJk7mRkB1jvXQzVoC75Ms6UQiUj5RKQaCkCckV5F70QP9GAwQ5MLQhIvrFuyCOtWrkCktYVRqt0qRFZ2HsZMmW72vn+QPVVvAi5ojTZJEw71VI0qPcoZD44IxYAWeNK3L3r2b3S1jHAHdP+VGZ66+09GQBeDurrmRnlrXkjAliVv2sKewN3Cjutx0FgUw71lfVo48gRUbd/OnifgqLMvZidEaKDt27atx9SjjkPWyJHobm4S3xDpjWBk+Tg8dc+fmUNsdz1S9eGF4OFAjcnHNNXv5ZEWnM6nZMIEXP+NL1m0M8DfgkSNwQu++DUVQWFhKSrYU/VPIe5RZ5yFwfYGx16xVSwMiBgOJJU1K5fjjl/8AI/dexvyC0uweeUyvPnsk9SiQXz79j9TOiyvwIN10a4kobRiPNatWobisaOxdeX7KBk3BcmZmXjpr/eis7ULN377q0grLMCRC09AbkkRulpbsfKtN7F383oSloSMwmL8x7f+E2kMtbPSEtDJ6HdbbQuSvziACbMORenkcRjo6sb2DesoxkOsc7KmEpzJc+78+cjOG4m3niGV1Nx1b7+MGUcehyv/51pMOnQOLvniFajeswfbVq7Gc/fcgeqtG80h9VA8U+YchvTsHM5M+zCOM5fv/OE+jJ0zy3hUtX0T3n78CQxyXjd28hzrsW70JTN6Sjrv9IXX7Fq5FJ3tjQyX1+HiK76GRa+/jDTO2UvGjGNAmYea+mpUHHKo7SjIzswgpyZh9/pN0P06aXJBXiEaq3Zg86Z1ePu5Zym6adi9fQcaW+vx4j134pLv/1B9JIrl0v5EdHV0IeH+P98weMHFZ2LtO29j/Iw5ePTWGzHn6GPx5tNP4pKvXoW21m7U1tbSMZxgw3HTivcx77RTkJaRhazcfOTk5mADRbbunddRs20He8hh2dOLsy+7EhXTDzFXqt560Lkmn/UNjUi4747fD577sdPJ6hSb3MmBSENTedy6bg3efe9tTJsylX5+EopKRjEfp8FkW0tzMza+vwbVuzfjhLPPx8iiMot+Y05omEbVa5pOzdmaGprcatQF554RNExjH6yXCHwlHsK/raK464JwgwL/W+PellUV05OARpuxsHyfQiSyIoFmdEChMzP5tVOhk1eAobRwHo8+n7ijozihVWzVq/ptjVdpHOLu1hZRBNg5iXDrrvRStn5KC6UFAlXM69aTA6DlYX5bo42QANXLeE9Bi29HDdtWpVvvvJul/veA7f782Q+/jTTtZVSC5BASZViu/pqn1l/Rb3fNpejg0uyX/X9AUJagUrufP4wuuev8z/1jESdiD7KuAp8qLsfrqAedW8dXvfMCPnbmKZYxjAIdNVSHpjHs46mbEZEEDRR3wa57GC5tfyA1sLVBgtyHJzNMsMD/lt4K1EGXJnPqrgs17fQqJj+oc3/dDTSCOiRr7pGKGkLdbdEKK+MOWlNNG2QJtAVD+z1sMZN6bSuprCeMxizVPxzaZJn1c0JtSwuKnUi80AY+CVS++DrVllDtWtspbvVXtBlqcq4tYRIG6UuWJjOfOu77J7qs40a0KmOCMulc3NdqsLilis0iMD28Du7Rg91cDaUPiypLNCl5LjD61G1Hn0cBpW8jqrLCEPi8QuV1NDvznKTb30Z7KtMkOM5k0xmCB3ntJoJ2+65e/AouOPdMXnAVDKoN6koycf2iRZg0ew7aW9rwl+v+BzOOPQ5TJk5Dc3s73nvrdZpHhkecVu1ifIZIF8tyEsnejJk8E7OOnIuKWUchLV32Y5CTDxIly8mhksSx7Pst2apNp7L7B8cs5QnyKRqSlgQ8CZf35zraOYeGO+83VbeOr1/2Bs63jrMGqRAzvf/2G4wJHsW8E89Aff0enP0fX7GgxfIE4BQm9Dt0zYMmKWKmojYPKqU0JA/aZpQHbr8JUydOwvJXXkFaVj7Ov+IyxjATEImEChHCnbG2tAim9oN0gc/jYUgZnupY39CAhCXs+MaVb+GC884yddYdkNef/juWv/AM5p9yKratW4/UNKrQYDI+/e0f2Rj3MFxHw2DSsNkcW5Qx4riz8w8BIlZMaqquxL3X/hKHnHACFn7s42YbogwIQLMAD/EMEChNGKx7xjJoD2JH1U5GhStx9Fln45SLPoOjzzkXF33l+0jPyeC81t1g83gg0PWk5DTc8I3PYVAGJT0Ff7jqM7aSvGXdKrJEoSvHImNudexPv/opXn70L/jrbTdQ69xYtDbILNn4LAb/X//dzTiOU52/33qzXfN5TGA8ssUYBr9JiSOIEC6TsHj5isHNqxehKK0Xa994hTPS6Tj901ehu7UOz/3tEcw/4VSsX/YeKqbNwOJX/onPfOsnrGIoN13jbuVB2xVVuaUrH4fOtd+8nLYgAZ/74TUoKCl3NoSg29lpaemoq9yMO399DUaOrsCXfvRz/A8Z9KMb77M83h1FgZpj675sr9cWJOJAUg1OBdI6o1cehONNdDZrjGtb++bVi5Hctgt71q9DpAe4+KtXI4NheH31Hsw+4ihsfn8lGpvrsJSTmK/+6iZOTnqsc/0KvwLVT7JFRw9Bx8kQB2o8NkSGg37qdFJCsmPiAMM7zry1kTSmskPH+4O3/wGf+vLX7Xw4tfZeSPVp2Ud5RI7IbWpq4tC1hAFc8Nkvo7u7Cz+45Y8oq5iIgsIidLZoP89ujOWkaO78Y/HJ7/wUv/zKZ8m8JFZMRZKq0kBpA7kU0u64CtUJWnAzwAfRaUES1cAF624Lh9s965jnUOor1VVdifjc1662BXVdi6qvehaAtERLlELxRctOzocHdb67dNngtrXv4bzzz8fbTz2M0RNnkNR+TJ99GPbs3oo+ErRz3UpMO2Q+6muqTV1KikrR2NKEUWXlyB1ZRDclH+oItbU0tS/XaI6NrfYlorGxEVWVW1G/axe2b96APZw9Tpo2GYWcb3e0NXEyv4rzrFIcduzxNKpnsHyKeRFT02FAjuyP//l9XPGL3/FXzKgJ+tmeLL5GnNcGxQNikAygbmfZcwzb1y3Fx887G3/907WYNWs+mrt6MGbcBJSOnYjUjEQ8fd/dGD11Nv551004+ZOfR25+NqbPWWAVhkGNaPI4qHj23wRGMAXd2V6Pfz78MLavWkGTNYBuSlTd/Y+vfwfl4926sNRbjJJ0VW64IaC0urp6p+oWHVGyfZxKv/n8M5g6aypaOffPyk7Fzm07Mf3QuZg770gcdc7ZOOac87By2aKgmqGQSFX0nZZR8mCqKCEQE2Wxif73cBiMEQOVlWHKzCrGeV/4Kr79hzvxzT/cjR9c/ycceewxGDdxZhDdielOndWneNX3oDTtttL9RxKiSccgPvX1H2HKEfNRWjYF02ndI739GDd+AgaSMsj6fpx28RewbelilI8ZZ4V9ReyKoQcRn5LqDJXb0MJGyFjLw6M/PyBa2aGM0DqYu67OAcef+zmsXf42bYw66Mows50LrI4A48EkLtBFVSkVH0jsR1trB6tnComcOWeObVprb2rFW88/iaotlWhprKcgOK7VkQBUvxGqc5Y1/xr89ZkGyDjJFuwPXV1Rgq0DwXlQr6uHEuWf2LDm7ffQbx134Mt+UOdpQJ1aGAN4LKTBSqK6rln8FvskW92PVvq9Jqp+XW01ttLQnXTehVizYil9s6skKhkjx9/SYldC/lcTAzNCCeH7LTp6dB2KB9UYZSLbkCZJA6wzyYn45Hf/E6mcOQ4PAbcCCHfeJO7HhI5ZWVnoZf6qXZXsuCwj3UJ/BKXFpdSGccjNzrW7XVpkloWPVkbJO2kM7bADL1Gpf2x2pyhWcYBhooiP5RMLejm2O3ro0+nfk+W6QlL06t9LF/yPh3SrxoGnQXmitBHC54Lonm79r4t6KEwST81OZ6JUk5X1RuwoIzPjmFNIcAL2bttuIawIkK90ZdOYyZVxR4dq0yOtn/4z9Pcb9ddH/63gqo86Rm9ubjSFBbIYRifptkJQr3We16wjbFsOavrhh7MnjtlRpvO665mYJSHxH9vzDIiNcfufqsSJu+bLZaMnWKWCzs4uO1rB1HQLNTsYyVXt2qa5gi1KOFCnvE9VI06arvb9o/70hLXWvCUHrZmnWkd03UPMV3vi7cj8Y8bPwOZVi6lJofzSYh608VJW37riumPgOq4cLERG2lxZvOru63F5mda8d48dNeLzc7I5zugF+hLw1hMPMU3bEjhu5crEZeZz55TjB2A/LYwezND99mTG+Kn0v6laCKFWaJNAIFyi6vNHikPnolLHIE9Obn40zbbCWn5qgASpqTb7pymy3dVgHW4Tv/7Uf+a0dS8yu6mhjhWxANNb2hnpUBTiUcm4Cvr7CCpmz8GmFcupgAMMHTl2WVZI9tpRcZtPGw57GedroiEXpdAzmT2IXmdZC0dD+T197rgvlo2bjCfu/qOda9YXf11D2u2SSAzCYvaG6STfSWGAaj7Qn4xIa7v4Z5qQkV9EzoqbgyhmWNnc0mjb48dOnEzV154vcVfcVH4NEPqCQXFddToue5QkdUxhECP7yNbYztA8wyMNGY2sa2soSsKKQy667BsY7IvYQuhw+RwyEtTanKm6xoN6z2Okq5UDoxtlY8YzjYnk1CFzDjOJa7xmFYxEZ0cnLfwozDntAtRV7Q646iXGc3YkJnFxmAwgNTp3knSc/yBUD2K/aUuSqLY8auE+0sOhqNkhNddLeJABV1Ia5w0cMo4ml9efO9TYIH3aYU9K3d40SZVEijX11buZ7sZMHWdokrjyKqwdM248skcUY8/mtVjy0j9cOfln1hwdg6RIElIckJjMBEUMUel9MKqcO9dRdate2XzWxzGbmp5KrdJ1I9ewTzsJ+5PQXlcTaOjQ60LRqv5S4s7iaSWENaGluRGD1MHU1DRTGd2DUdxOnpNbzgUlyOIyIMnJz8Wqd14JcVWa424W6aitFpK6Sc5Lj1ahl745JsmhaI1aXqGv10nJS81cMDFZ8/cgTbdrdFSvsvIL7Yll7SFhB5keaDTLDLKP4kBU4uSNcWTnhg0SNGdmE5g4YMu+vfTjKtenxnWRHVKhXevW4YhjT2C6LHOf7WwV3VriVV1OA7zEAg89GEGyvEIgUR1jqPHv8rpybEZ9Zj6jURKU5rh40657lOXW0WuBjKeegGup28tKXP+U1k8maL9DVOKeI1vfZyhKiecWF6otpieS0HQ3kZf6KL+MCWP3HZs3YxonNf2DjKzIECdhScZxOIZ+zAVSD9LVnj86LXHpHKVD8hiqXjZN/hhGrxv9MW2wHQFKtzojyC4ehbdf/Ce7mEQtYB/YKbsB4iXuObd94xp7JGz7mjX8LYkMIIu+W5y0jCykFxn09enuXwRP3/8A0shtXWN/HZ1sWdIRl50mOekNZ+WFGv9CtaH82gCio9XhUfWqnwGdPt3/jqYHbWosm4TpReadeJJFhNd/78u0D7YZZKgfV/75J52JTWtWMYWcI4f4P4MLuiy2rJv/uu2pZSJZ7omHzMGMeUdhzbuv8bfjuNUTSMVJypSSRyeZeNRGAR1lc4TKK1Q7UenamHfXfDnfVgzJsIiexyGNDKEHKBgFROqB7FcKh+3Xf3kjI81e2qVX2XkSp86rznQatKNP+xg2L1uG9BEF2LrmfRsT6Fas7nyvuQoKWDQV0eXp+cztGzfyKvlMVkb0ULCGRCABluaYUhuOD0L9johAnttaQOiaR7vNxPKSniJDkzDPo/WG0EmZ57oVRfos2iWNShdTJLwHrv0lZcDQmxHn7GNPdBKXVDRJ2LJ2OdI5O9v47iJMnjYL2zasRQINRFtHi41fC1DYed2Fl58e7GhF1c5KnHP5F2zciGL5aW2WlHRs02QgIZOSmKCoiScpYqAIC6HSw/ldGVpvhZxixhDkdbano/aymxehndGe9wF5gUgXWmr24qW/P4H3XnkJX/jBNdTcPFHAavs0xo2Ptlb29L332HbRGQsXoqCkCBnB9rM9tPTaLK+cpBwRqlEKffPaZYtZ8UNY/vIrqNtbSYvPHCEpeMlrx6BLU9Qki+7GYTzG++XhUPkUc/Sx07IPAxwGSZwUvv70k2hqqsFLTz5JI9aDAc4U80qKcfK5H8OrT92HzoSABgqNlCHp4ks+dU1/TyumTp2KXkqwsKwYne0ddGcVaO/sQHFJGQ1EF0bQOmq7Q09HO9LTtRmQE5YyXmvpwkZ6Aqnu2MmzyXlOIdmC/tz4po2gl9BR5e32MRs+GJROsBknYTsB6uuq0VxTg63rV2Lr2rVY9MpzmDXvaIyZNANZWdloqd2Bl/76V9qOPqx88SVMPewILDjjAtoJaZ9q5QSsq8tJXLBt9WIcdda5WPrWOxaLa4G/pLQUSakJyOXMx0ujtkoLFAlobWoAujpwxpeuREKkF8effT6aq3dybErKkm3YTwfawmteYuK7GxLMkcR4IT0Je3Zswd/vuwN/u/1GvPrE/Xj45uso0RYsWfIGli95h+O3jwIoxZgx47B56RJs5CRpsLUFz/75NiTRw0QYIxxyzJn49Pd/jDWrluHUT1yEXvbDaGEf3ZF/FEjShRd/4prBSBuWPP4AjjnzPFRuXIvC8nEYNXoM0rJyaCU78c6Lz2PStEPQR9+99OVXUT5mLO79zU8we97x+P01X8fk2XPZ+K1Y9e7LqNu5DakZmWirr0VXUyNqdleivbmB6piMjIx0Bnx6NowGSMxntzUPN/9P/ufl56G1sRZNVTvRXFvNeLwDb0iF99Zg7vwFyM0rsqGm9z7NPOoYHH7cSZhy2CF49rGHMWXmLGTnFNAVN+OG71yFy9n5pEyNaSdYgZrU/LyHs8ukj1908TVJA93obagit45jQHIMcnMyjQEji8vxyuOPonrbetSToKnTD8XY2bOQlpGKOqpczaaduOynv8DUmXOwc8869LcP4PT/+AJKy8bi3TdeRs3OrdhIz6AnONctX0abkYL3Xn0V1Vs3cJ6ciezsPCRwHp5EA6ogaDCxFwWjJ6Bi+lxk5haCPUHZ5Jk4/YJPoKR8DDrb6rHi7dfx3P234rUnH+cQ6MerPEY4tu0lCU3NKKyYiKNPP4dht+6k9Jp3EKjDbtUmAV1d3Ui4/5G/Dr72t9sxKTcFMw8/BpvXLWcs3UPjTQuZmoXs3Bxc+q1vo6W+FUveexvzjzkWuYVFlJwmCcCK11/B6iVLKPXpZgzfX7wUmTlZKCop5USmgMFPrm192lu5A+2c6lKrUVoxFqXjxyNNr6fhTI8OF5npI5CQRntAYyV3JKL7OWEqKaaUGdVt3boJaxYvwqblS8wQp7CtftqgT33vpxg5arR1ThBdUSL9fhgLlC5boaMefUy496GHB9FejfPOOSO2CEhHPUAKM+hj92zeguVs8JDD5qN8cgUGO/uxbuUi1DQ0omTUKPR19TBOTkVTwx66j1rs2rSZEu5BZmYuCtm5CZMmomTMFKRlZthTjTn5+VT1DPQl0Qj2crwzRGhvqUf9zs3YumEN9lbtQWNDLYqpbZ11tUBWLs791Gcxdvp0BlA2Qvnn7A1VxM5lsOLBM0BHO5cXsDT3zGfC3X95cDCxgx0/+zTLSIfsDlqJIYgZEXLfLQ87Tu4PDnTNg90ZIdj2fuYPlwlLKAxaWvZ3SA4E4c6qo+6cxpX1Kk1rCgLb9eSjNnsvhAowvlXGXkpNb7FSugJ/X9gfPYYJD6cLfZ0eBX1Ue3XEtiOyLp17DOcNo5ilo0D5PPg0n89oI/1CV6c29dMYMl39iubhkYEOM8nHEZS5h+Nb2xrFHfOjtKJ6LLyfU1PhIH+rYlOdoBGrmOAJ8Cgt0TUxQAxS2sFoRRji6xQTRGMXfbG1rZVZomjTWppoFcpvD2rGJymLTpb1DBYzgufpY9z33BWxShNqNmOFiSqkiqUR4qiOStfkwNQrqMujQGqqunUbSnXvD3TNlzOmhn6r3l66IbUjDdT9Mr20U7ToqPpFo1Cd1e/4zvo0fy/h/0iwLZ3/818/MBW0YDKkiWG1dIGmGE+OBgZKKS4oDX7oPCginrrTIOEAoDq19OvBFjsEQWX63xTF/hO4o/8lNyWgLN1JAFHt4iF87cc//7XreFJnFbI5K7POh9CrvWeADiou9GnaCaHVV9+ITx/kwYxiqMEDgcrZ2GObUkndCvJ1KtL3w0b59LCfqIimMZ/vo8CXU30uf8BIgs7bEhgzqOMjk9uQEzxJrIY98TqqAzyJpvEHz0kcpWLLPAw/LTV6PQaWMkx6PKisvTtFe1AZT8smqCf7sCxI825JHXTojHOU+bzur6mj6pOO/ndlW7Km665hYXyntXDIk+A642uGVEnJ9Oc0LCmp7l0MfnOtB1vPCtKsHNMOhALtddEzw9o4ZGvkTDN6ArS5fjiN7domXcUcRMUcos1tEKKweM0Ew7qESvNHocBq1PiKdpqFbE2a6CoLKmQD1hCzWCVWLiHqqjyRnusHBKmRoi5y1oTF35q4eKL80YPqVN1KF4Z/G1NIK9XPGCKaNVT0TgsJzhgU5FUfhQL7X4mx49CMNpMKCgh9Xn+u3czhMRQPvh5fp/sdq0NjWRi7FnOn+wOf14P95p/KqtPaoRlu04Pq9b+jHRcad0zSTn0sjflszZqFogWVznMPvhGBr8ujIJpXv4nyBKyNcw+tn5NpChR0JPg2jKE6Z92+XDzEt9VLY2Z3R4Nh6TSW5UKaKsYI3L0zQkwlJFlNEROQnpKB2675HgY7WtwiHicuenVKQiIjIqKttXOGlaTXV1N1taapAMNmQazT7riQiCgan52hERFuA5FLC+dTOaEYKggzzhYhlRaHunHoNwWIdq/m6oulsax+i6HGXG3bLs3uRQ6nj8adgAHqyI0/+jrScnPxlR//D154+F5sXbuC08/55GoKp6fH4B+PP4yO5laLhNoa6zjMEtDZ14PiwtEYPedQHL7gGIwo4LQyJZOcVtzOxnvJOG2k975a0heRvnP7gT5KU8zymiGwrWX8rWHhJ1GCqDB5tE7yZ8yq92FbLYXjOt6HbLozV7EqAzpbm/DYHTdhRHY+Pn7V98hRPb8qbtOwmIRYsc5ZKZMJmj2Ju5zkJ3CuzrOabeswftph6GxpwC2//CkKOD9v2LnTdjPPPfF42xU598iFSE5PY8fIEKtRvNeZIzYMJhhGBjaxElA4osvojoNw533HBRLA1hoaZHW8PA+UeLa9VziVAYmKLH35ebz3vJ6PTMCcU87BgjPOChp2YOdsOAzh6wbKQm2Q17AnDKmKtAbukoZLSjLWLXsXOzduRGtdHXZu2IxZxx2D0y/8BPoSMpjXjUcPvjMGrEbzBK/egiHXA4imhXz7pqrOWMezct3L2LVs+8zdd6F6zTKb4p/1uS9i7YrF+PiVek21NuE4OxAGjcXhGhW4l3Bz6MTxJAySiEmFLkkv7F7xygvYsGQxKndsxfgZs3HxF67AQFY2Z1SshNe1dKR1Oj0rI/ABjCCeDv/bHyX5LXvYcT2hMHpEAjIzM0zaSZT6olf/gbIJ07F5/XKc+ekrccOVl+Arf7gTgz2xBvaR7jDQy/FkL4nmH7vOlKGqezDg1LQfz9x/u62qfu/mP5vvl3X2xs+Doj4P+2OAOr6xMniMXD+kMhpl7V1tSKVlLR43DlNmzMGS159DJ7NVrnXvkz1Y6KerykzNwPXf/Dyu+9aX8My9dxuzJHljWmBEPdr+FEpTb/GIh8GURJz7+avwnRvuwq3X/MzSNK6H2gAyV/UGQyke3LUA2Gd77f/YwmQatyw8+8j92L74bcw/83xsXbMcR571Cbz/9iuomDgJ27dswse/5DbGHwjUgIaMGPn8g3/GYcefiKLRU7Bu0Yt49Z//wMwFJ+DQww9DcXk5+nuoC6RH28Vuv+YHaG9vwbd/dyMNliYoQ7XDS6xmzxaUT5iGvoiGHUGM40HXfR6TvCrmlbAWCMSsDbvaTP94EUgno5N6u3HBl76J+qo9KK+YjAns8JgJUzBr/tEoHzvOuZ39oImSqBhZL+/W+ewFC1G9Y6fFDy89/BAirY14+9kn8NCtf0DNjkrbILB15XK6zW/gjE9fhit/czOu/SHjBum3NEKBU6h+HUvHTsOWVcvYJ8c0DSO1aTcpfF5qjTsn83Qe9NHYEkhe3oiTjWTc8+tfYPvypXbrZcHpH2M7DGBy8jB66nTsrtqL3v5upDNQEQ+9MTL6mCL3pnGnVRPdkvXXRpN5i157CTde/SV08fd3fn8vfnLT3fjaf/0WBWVjzA9XzJ6NloYa/O2Pv0ZGUgaOPOY42GsdmV+W2NUfwwSO7VeefpLum+dBO0pXu0M3F+hPPomzMx61pVy090XIIPVZz6RUL3sBa959FRd++Wrs2VOJ404/B0/85S7Mo4/Vm1l2bVqNFx97DOd9+lMoq5geNVFiniy8bS4g2CZ9d2qg3Q/2HnMFGoluCcsvYhhIUlTFmq0b8Ngt12MgNZfxQwN++Mf7eC1UkZOVgTrVUL0bI8omkNHBVtNhIKb2pJanihPsEWZq9sbdra7jJalteOKOm/GVX/+alpu5ktJQt3MLKiv32s3C3u4OFI4swDOPPohPf+07Ud/p97AKYw/juI7FjInYpHP/e1+QlqVlSD21XZQBCXunUrG1Mc9qBynpHErd2hXpJjK+kx68nZHVd7E5Zc08EszAYB/W7WhxVGYxgiouKcKqd5Zjyatv2AJDTUMzRhQWoX7PLntGP5t50NlurzzUeLP5LseyXnmkDUJuO5Ybk+Gx6dLc+NwfJqUmc4KheXnwAhrSZF1hO25sD60/0h3B8sWv2/lwqFUfTVFVVg8QqpeiU2Pes8gmKVppTWQwoD1sq5e8ica6WhsvRWRGil4MmJ6JFe+8jBH5uehoqEVvhCaFlpcFQM/P8aZRxDlwApFV6215Sf0ceWSOH3MHg30RhpLDpEfHt/1Wvcl48+nHo+lDrzuUfdDGQo1sCdJWi1jWrxnYF00mlKbjiTtvwdF0PXXVdSidMAmjRo+m0alnYJOJBkp8xZsvY5Cc7m9vQFNvMiItzQwZOVbUaY3bYPKgMa9dyHmFozB6+nSMGzsFpRPH2y1nG2Ac7+QJEnX7iLJR6KoVGL3oXDF8N61kmuqT6PYDWjNf+s6bOOK4k2hf/Lxd7kz/s2NkvIIe2R5NXsKuUaq+ZpueQmLHK9jxFW+8grrt9NVXfAXr3t+Aw486GiuXvoeZszjJ6O3ERoaQo8dPwbt2I/5IZHBSM3rcRAxIldhZ06cosHlylizgaQp6u7qwt7oadbs3YfvWzdixfr11dMahMymBXqx9fw3a29oxY+58zglORX7xBKSSYD93jgdpUlJGGhob9iInUy/wdmDaayEyxzIDKI1pD5rBWZDGjq+2ji9ZOjhhVCY6aivx8K0343u/vx3VlXtQWF6KbWvXoXTUGIwsK6E/3obSSVNw/VcuxVW/vY2V718iHszAHUByek+6vbGULLLILakXG1Yuw7vP/xNptB9Vm9awkwnoSU7AiedfiiNPPM2YoY1AGqzXf/sKfPv621iTJCqD5hil2Zv7OIB0PgZa0FTnV2+pcx2vKM1EDjn44A2/xKU/+AVVRftFMtDT2YpdWzZg/MwZHCOUQHc3/vj9K/CdWx6WYgXVxcDmxezIgSYtHuLn0PsHxuSpiVi7+B08+5f7kBjpBqlDKu3OILXku7fdb9GY2tNRz7aKOftrX+mrtuj9dfwhyaRwLMuNiMOd7YzO6Xeb6qvRTYffUtNgQc6mFctowTOQxM4NB3ooZr+NBlZHf5K0XvcuhRD6a1EMgcxTpGsAU+cswHeuvQ3f+sPd+NFN9+OyH/4cn/3ufwVtaXy7ZWl1Xv3xGA/KrxISTXCShua9NVS3JKx7dykNVhLVJQXjKyaip7sHjXvraOBeRdaoCejtabVKwuAa0WppsM4VgM61uOiOas6975hZo6hrHuNnXMpiaqsgyCgV8f3ILyrFhrUrrIw6M9xixHCg/OqzkzgJ6+xowawzzqI0OrBlwzJ0tbeitHysPY6lRbxOdnb3jo2YNncudu7YYUPXhq/GOtGsaZBm3pJptNfQpj97cSf/tDPKtEXGMIRWNihvZdUHom3WDeqUH7aHatVR5aPVXv7OqxZPSFjex/uj0RSU3Qd12f6n2U+mH19wxvnobmtDXW0NO9pNgvvpqnvsk1WpyRmYc9wpOGT+Udi1fmNMMymJcNysLogXOrpt1fzB64rLU+kBovlCGPXF9LNasPR1WprqCvJJUm4jsPqVgLkLTiIflBarx5/73/FpQvWZLNcZE1jRQCQBHY2tyMzKtWA+YYCc5GW95G7kyJHYtXUrRo4ei+rqSpZihSoeBtZqqiQggVLbrs4uew+EuxsSiHK/qL65OpxKurqkGI5iR6eeW9fzLAvPPofRdewbYgLXvhWw34IoTVGQqrv6zMomJvWzU7tQVFTkNteqMLVh1apVyKLxm3fc8ZbW09bIyqzYEIg1IEm5ZWQFQBkZGbpo6QfGoRAmWOf+t3uJI7uXmYf2xhrPn2Fh306LuYHE+7R0S1WXmumzEaP1bQrGuppZrVq+GOPHTkIfOV5eMQ0DnT048viTSabGlROKNUyB2ZEdVmOUCWvXONOYk+IrNNbDNH4j/nCoOoL8vl77HbQje6GaeK4gJYF+e9Xb75gyRPMQXbux30PnDrxuEufBLLEV7qdqdqJixkxkZWQxoR8FlH7ByBFoaWxCakY6Z2qtqNy5gxMLNswy6lJ0HGpsql6CzizN4nU3DqXu/X1K5zgegkFdcfk9auR7OzJkzFOj1q9cQtV3NzGGovK7eqW1LlZ315REVujABHJZF/Wgy4jCMpv66eOeuSNGWmv5+TzSvWnHUGt7FycqnEkF5ezIqswVqTpXZQAau1JNhy6iUpkwakzG8rjfDF1oxQek1qzP2nHi4g8luEbKx0+jdqaa1g6n1h58bOHqCSQehkzG4Nq8l5VNiROyMxghMa8Ck9IxE9BaU42SseWora2262HwlQ+FGDFqNIxRQ2aGbyhoLq4NhH29bsUkDCrj4fiPnWdrdrZGwIz+Snw8IFCa7cPRuRpXx4yZVI0Mqbjdb+KshmkdXZ0q48Y8urBn9w6UccxX79ztxrWXWty4cig7oPrZlJQhOPco3xzpEyGyB2rE5YlQdfvUucEI9GJnSVf1OT1349W3lzWikNrXaWPfHgnhJfl2bws8Kr/ecGcf85PErftGl646DjOKwUBvt2mTZkkCnScOpNju5RQ23tZc6zRO1/hb48iNV40t5dd5UI65/Hk8yrdLUXQu2erzlDJuqjM1wT1g58ZqrL4oKj/jjdWcOdrLpS2N8mBZze1du25s93EoSDN0bv0lX8gM12mBjJvckHb4CtLlijwwmxYGOzs70MP4WU/q688oN4iunRCMJY4pwfn+UKorCbNZWv5Be1+lbja56wLJUbgvJDL/+4veorSHXvcTIA1R63TgAgXW5yidAWherPGlWF2QnKrXgdmpWdHikhKUjylHXm6mdTiu+BAIj8UDgZhn+9pIZIrm96x037L7b0lPGSVw3h8PEqDNOTT+w8CqTOIGbEdc6OxoUoTJUsHKBjllgZ8kwmNGfglyisvR1LgX+sJDjEDHKA8uWXUfGPXmaT2oJx1U2KydlFLhWB7vBQSuDS0Va+B6AzZzwYl0OMobALP7TQUa37p3LvD5oxLXRRWTskjVVbCrq8MZBWi10uXp6e5FWp42vw+itaHF1ulcNfxTHYZqbGhwMxyqDS1B6dW7WhqSGxVZ2oDgr8eX8egNlz9Gurqx9I1X7FwcN5thhtDVozpjNxz0XyBxMwr6wU7KKCTzvLq62tL0sIs2AGmnQ2rKAAOaUaQ4AZMOOdSGhKy6/vSsl6uHvz4I+afvttp8gFJMZXyg1zOE8wRUBr8dfUPPY5hMjdmwYlnALceMffLoRgclq80Lojq6FcSBKyj11XMfAk3/tLtf40Q5CwsKmYU+fWwFaqrdc5sCtwgw/BpZPKgetmSS0KNVljAMKE8f2/4gEPM/deW3P3BFRx029010Sh8AZWaukr2wIEYgDfA3C/RSjI6ODqpNL/KKCrF301py01PNymQQldWyK31flDTEXL2YXwNFs6ShY3ooap+NzmJ1Dgesl7Zo07pVwe8PBpO4FhpMPYh99rUYWnXG5TIKZmVVcdBwT1e7OICmhnpsWrPCDKGuuaDEcrIi1qk9L9H0GHJ82PX49AOh09dg4hNtz6ERbUZoAO+9/ppdV3I4TzQvpSo7ZhKXwOTY5U40EejnnFxRm1Y7LK5mhQrz1HYKrVFmOv06z5trG7Fr/UoZCUdXEChoksHJsj3dr+/2uHSihXk6Br8/FJImMluTFd1uYgrTXLvSHrvGw6VfvRoDaRnRa8MjmcljdIDJ1GsBXo9AinC7GoA9nRf8TsvK4iSlFXsrt6KouDgovS8ov+xCH7VJqN9i6b8KqlNf3ZWgPU0OSDujuFceuCv4vS/IrzswibvC7n/dD0vnuUa7A133e0n7kvoxasIE9DF+15YRPSUQmwzsxwgFFX3YTsc6pXpj5zrT28GiO5+iQOGwlYVnfIw0Hbg11W2qbmNAf4kpGDG6FBH5chcj2JiooWvTuVRObqufk5iaPbvQ0dho48bKG7qAwS0kcEQS9Woke+tAvxYhFId/MLKF0G9fr+qgJrI92/Rj45U0R9t2mJSVgxVvvcm2ldeXj0P22UVuVHHpvxxdekYO2tqajDM2ftngAA2eXSeXuzu7UDhyJHraupFbUs4MCjz8mPO+XPU5m2HWj6gxTy/I9PDY3ReVN/bb16dHPzRTky92tAq1OGk7KcUAqrHS5AOmHDqXWkrNZbwRzRulkd3gH1nJswBIor3kStGbvUSCoAq9axM0NzWhqakRXXRzpROnMINuzsXUTuexGmNnAgtvhfuBmHrr6M8ZVnG26OPt6NAMjkq3G/6hejMys/HKk39lJ5Xm8sVoZBrLmqpHgYV1C0ZcU7ouaYqXkc4JSQDdDGX1mrMpk6ZjgG6vXdpBNooQuUWN+RgJsYAmSrAYQwn2BQYvjDHQuSurzQdDOh20FQZ/H893XmuFp150kS2PubocqJwMuIqbcfO6L6a0NdSip5O+3NKZwLKZ1ALFutJaWf0I5+rF5SPQ1RZBU329LRxEKHmWiI2jKCpGCKPGHTmerHc4xI/7cB7G4GwrOVX2IqhXA1NHU+6wbXHIUu7NJTx29wzgzReeJc2uLs3zpcSWl32zMS69t3FOo5GfV4jmZs7QxCL2VNc3blpnsa59N9v8PV0VZ2lZebnYu20rG9J6G7WFUZbqGoqa/IfTNRYd6ntsdm40KM3nd2NXixSiS7ZFqOtShFhdEqMv55AtufkGO7rgxNPwxL1/InXUGJOh1hVZhH9Dxrim/7ozWl21W1cNNE7S0t36m9rXOx0k9YLCQkyZNRetzY3uFQWs1PKE6nNgLAxAqjcMsg33ZRWBlrtJeKDeUUII+9Yd/5v02nB1uykFn/jcldimUJYeIWoHTOKhsqo4Kztf+qzhHk0rKCi2czMWZKveB9NDH15aNhqNlbvo3thtCUWV8brigBiR6rgf68N0OoRmgDhkFJ8LVIfvgNUXZY4Dfy0erBxR9fUwehw/bRqn0VUkzQlBVQ0d44O9yM4fiQFGZv36sJJ8ITlQtXtbLA8l3kfU/DmZ/rmLU0K9K92uU+oaZ3bOYaFzYczXh8f6UNQXH105scqV82PatF0DwuoI6g7Gbjz6svY2E02amJczGOSXlmDd4rckF2OKqrYfwqbq3UhhLL72vXc4906DHnOWwilCszEogdDKptO9ycUtevZxlIwazYZCY9gsYHDuyOUQYULcWAyjzRN4lHH2ZYTW47gx7dOHpAXo0/1GP4XeGoL2yfXENMxZcBKu/6/viCIncQ+7tmwkfW4JSBtyams53yZrdB5hh+UKbPylpdkEZi/n46PGjqUbc9u0wiCtCjQrOrZiOuCQNJFWdppStt8BiCR706dEGAIRHKY3BkxjutrTPUDdQfX35AVysRrT3Qm9OPK4E53EVcbD1o3rZfeRy8hMlWg3sYZfZkYWw0QtAtIF9bjN8apUktTiY2Z6uhufw4AasaBmGILlz70tEfi8oknEagFkKOxbhwNjiZX1tCktaswIKnnrT36AY04729VvjfFMKrGncjsG0wbdq094MY0TFulfe4fm4Jy1Ue/bWxrsZVG93e3YvXEjKquqON5UE8c3x4Lqio1paz6K0lxh+DyM0bxBWa3pqT4b9/sZ00Kyj0chKzFhOVujGwvqlzzGH3/0TVzx3781M2sS13/Kb7MdMjglIYXhaDcizKL3qogDg+y0KtA472h12yGb6+oxtmICGmpr0KiX37AOQzYordDR0Kd/GAzKSu10tGiPuG9e0kyOaVla41kfkvXXxK1UCuj+227AW//8O7766xv1vS+75jquisUfcmnirEMR6elEOmc4DJiQyrGsmF3f9hGImXrnuvLXMF7vYeU9bZ22QyIMshEaa2rA6ZMbx2zSqNLvKIVxaPlVjuiBpFCIfl+qQMNK+bRJQE8quPHsyolZwN8fuhsbVyzB567+NravXU3pB2GvyvHPSZyFklnx1BkzsH7Vu5hw6GFUM7osjhftZtDeUSOE/9rb22jMetHeVIu2+mqUjRuNuto6qzQMsQDEgRGlPyNu/3gg8LualE153Zg2jhqozYfv/DOPSZg3fz4mzDkUfd39uPxHP8GGpe8EuVw71nEh60TpuMmo3bEXhcUl9uoyTSP1WoKMNJ5rPPFv7ORpHN892PX+avsYV1n5WIyZOiU63uKxs6vTbtap7HDXPwxKVhq/us2kh4Z0X0HyTejvxV2/+6W9kCsnLwedAxGMnjTNCj14w6+wc91qzDxsQSBrJruOOz7U7tqBzJw8XuhFA6eeWnCU2kTa2piTg19jiRXJpw9wctFFgzdm4mS8+9bLmHHYkVQ3v7FHY9GNbbnBzIxMe7pPLYY0+iNjPwWhtfGM1DS8+9rLWPXmi6jctBHFpaOo9n0486JPMU5PYozxFG785lfwH9/6EUomzaJx1LzdDQP12SQueO+15zkO+tBY14AsEtvX5dS7fs9OTvPcfFxZty1fxJA1DTOOOR49kT5Urnkf7doI2F7L64y+yBzl66MrcpsA5J44M4qOz4MHdVTFVV6y0rb+bVs24LVn/4rtmzagta4G+UXFGDNpNs76zOXo6m7BHT/5Lv750J0YwUjt6j/+Gb1yFy6eJmpqIgEGqi5Yv2SZcaygoADpaelu/Zy/d3L2pQ08BqREufU4ZlFpqVn/Ts7HF7/zBl598XmXh6BOazz6ugV+A544/kEQJY6+fPfOzdi7exfu/u3P8I9HHkRaot4a2omxU6bitAs/g7IxE3D3dT/D8w/+EX+98y585Te/w+mf/CJmzpmPW77zrWh98cdk/adV1Eik0x4/Lho7xnZFtFHdU8qy6Nt3omzSZBtjUmHtCG7r6sCy115BYdkYZI0sRsve7UjKyDGm6C0dsuqSjzVizs+deZD0xYhEGqc+2kA9PKeH6LatXI5Xn38G06ZNx9atG3H40QsxoWIq3lz0tn1uPjk3E8m9nMwQr/3KpTjq5DPxzhuv4Bv/9QskjiikYHVfP4Eutx4P3Hwdvvqb6zgsnUcyemQrSEa04+mpKZg8fa6Nn+ycfIwoKMSaLYvYsdHo6ey0fTBGPoWmN3Q9//DdaNm9lb6+D7PnzUd9ZRUu+PJVuPbyL6Gf2lExbSqKykejiEYyJTuDc4UUe3NuV2sT9u7YgfqaejTv2YqBHk1QFMzQJdGmTDvyJJx9yaUYUzERp6akcygxFKYhzWAccfNPvoEczh/KZsxGbU0jvn3DrRyCaVjwsQs5fpM57vvx4gP3M/roxymfvwyt1VUcIRrXcRC4vYSHHn188JQFFdi6cjVVOhWp6XkYN30aXn7iUZxy7sW481fX4DM/+JE9Up2YlIq/33MDdixbiuJJh6CnrwMji0egal0Vujqr7V76sWeeR4aNpxRdjN9F15c3YgTKRpUBDG3tFq8iK6YPDDAsSpQx5DFpAO0NjXjqL3dj7/ZNSM3MZQCSgOaGWsw94TSceMGnzRJrnGt63IcUTpT68DY1ZA+ZecnlV9vbQx+79Q9I4Kzxgi9dZS/AIRVBj9Vn5/efee19J/HN7PSkmdPwJH1gxSFzMXbqVDZYb9wqLi22+1yC9auXobO2Cd/744N45m/3o5DjfN78hYgMdOHmn/4Mp190PrUgFZvXrDCis2kvFPBUru/EP2mUGmqrqDmaHkjfKBt1mMTo5v2Y2YdiOsflp77yDfoVBkDUTL25WLqpbTCKLDXm1y5/3/awXvL5y6mBeVh4+rl4/N47sfy1f+K1p5/CIUcciRMv+rTZKxaNGhW1Y/MAQlTV33/3TczRG3X7u1HFicrASWcgMytFu7uwY/sW1O3YijVrN+KUC87D5BmHoK16B5a99BK+/IOfoI95ti9fj+6OelRX7sLJF1+K97rb0Fi1E7WrqUWc8FQznj/6tLPQSNdYT0M15ZBZNE6HIjs3Tz6PpMgmJCHS30kbAdTt3oEttNo9g70oHjUOc+fMlSHA1rUrsWXVe9izeQMeuPGXmD7vWLz17GNkQIo9XXHVtZQ2K+jTOgJBMwd6eeu73Q3yR2LSxy+++Jod772IhedfiIysTOzZuBrL33gdM2cciqq6anz8s5chfeQolJeX4dm/P4ppEyfimccewYwFR2MKIyO9iy2xk5a2rx2jJ85EcXkhRjF46OzoQXd3B71DF45ccCzS6QkUOm5bReJpxJa8/BTe/Qfx+b+jYe82vP3yM2jfU0UbsJGTohYMUvVr91Zj3btvo6a2kgyKYPLU2XaDYndVPU4+6yzkj6I25mRjz5YtuPSbP0AqZ5EywuqYIBB2dFwLtV64cWe1e5Hd9qduQ8XUGfZRiCWvvmAWt6h0NHbs2kT1/Szmn3gm3njhH7at89jjjkc/w9kU+nZ9SuCtZ58lw7JRXjEONdt3Ys+e3Zg0eZKeRkF+QQnyiwtQvWs3mur2oq2uBaOYb8z48SgoLkNHZ7vF9Knp2UjkTDCVuq098qDLivS4L2ONHJFvT0WtZaS4cfEbaK2ps2XtTLbZO5CMr/7i17auLvAdFnjPEU2zAIw2gur+1OurkHDfw48MHn/EJIxkqNdaU4uXn3kE53/+K3RpOVj69lt46cE7cfyFn8TYcRPwCg3eru3bUE6XN2nuYZjPIGb39t1o5oytkUFMUek4jJ0wnlJuQ93OneiOtNtdVb2Bv3xSBcbTdsirtLS3Y1TxaEp1EE31jUjPTGMwUm9v8a/euxPbly6xBQ894RRJ7keaeaJBzFt4CjZv24JPffN7toysOyk2HQ11WKA4QguOfkwL7KYDj7r29Bvvuzf4nXzExNA7ImjINJVK7Ed6bx/eop9s7+zGwpNPQV5BKTYtew+btqxHMefsES0pkbgU1l9Vw47u3Wtz9Q0bN6Bk3HjG/hUYN3EG8gsLTN0KS4oo1QxO9JNo2Cwqtv3wtYwVtq1fg8qtm7CnZhfSkzJYfymqdu7A7KOPxUlnn4c+Sj+xjxLj+JU6C/w7IsKge/r+JqcYIlQEKCbYDm1eevqNNUi458GHBk89fKK9MUAd170yoaapxgiCjpqSDrJUIjmXxgClngZry+Y12L2r0mZro2gDigqLkZSWaW/4TE3Pgr2ymPXIrNCz0IXpdWi9qK+tRc3uGuyt3sNgo4blSjF52jTzJokpWSRSxkk3AFynhspzqEqHwU1RY50WaEzrhRieCdK+ZxdtcK8uPJUS1/PjvrMqbI9BqKDORbyvKGDGcKByUiUfnsaDY6xmV87ahm/nhtUyHtS26j5QHm1eiO6BCcazQ80fSLvK2mEAT1Li0WmpwJ/rorino2Zo7jg0z3CgfCJQUh0OVE7XXHddOx6Hg3Bb6tj+QMz273cJo6/b/Q4yE/TbVmD8D6mFcrgCTj3MYgYc9Pn80Z/HgxYE/PUwikAxZrhrw2EYfJ1ea3weMcRrg5UhrU5okrSTdrhfVo5/9ppxvbNRiSqggkywe1CuICMsbeRhmqEqCFCkhc/jUeDPdSdVL54KX/8oqLY0VHRuhkwrPRIMabN3N9qkRMLicGK62SbRJzqZZp239CBRKIloxcVzVAXdbV1dDyoNKjQuSht4bTj0o1cviLd77CIwSD8YtI3FcXXak8CsSxMefddBy2VGI2lzGhqM54AunUelHPc70aRF1NiTOnmn79GxmudBAa8ZTpWCSo1BAaqMFXF1Sg3DqnnQyHaiYL/Zttolais5a6WgegNaHB3KZ3njUNfDDFCfTeLacRC2mqpMROsa/zNVki90lTj15y93zryWhyhJuTzOZw431v0YHQ59HlPdgIlGE5NUtwtC6BWomcxgHXfSDjSPZaxsUI/Sw2h1BzT+b/3q+/8uYMe7E5atWLmX7C4N0v4v/P8c7CWdOvnLn/6A8ePG2PPqUeCws4MNsOhPghuSHtyp/vODJnyNQ5c/ZTZ0HrZ1HnTq0x2o/uCUEMpqdSlf9DIvKm14GErnwYA9wmZRu/utG8Q+wJSZcKbQmap4kBn0yY7mcB+d2fFp+/LAmdGhMDTBZ7cP+2g6NaR+ocyY46XOPYhePWmz8MwLYwJf+fbzOHHhguhraQXhTul8f+lieKzpfa/z/wDdfMzyMt3e+UkICyxcVhD/+2Dho5YTOAdJWjnPlJAZKpCBg+ajDgRhAXoIp4UFqvTwNXce8zuC8LnAh2IevJ8SOiG7a/FH5WtpaUN7UrBkLBCD4lGV2OJ3MPo8RkHnQ37quvLGUGW1TUobZhRb9nOeqmUcPYHD/23aF657v23FwXB5w/hRob+XsbqePmIVGtkOE23a5+v27caDvx7ON4RGnvPEeKZ+20M4QZ7w+VAeurKuAWvE0OeVUP1U2Ke5OmJ0WPmgin0EHl8ofC0+j9bGNUrVEd1dEerRDI9inF4Naq8oUV38J+I0fTRFItq8PK7+g0GB1+B/FVSfjRZFfPytD1a4F/pw5Gg3YBz4duNp+iD0gha/1HcmGg+F+u3fJev45nmoo+d3oi3MWF1B+1JE5dG5+uDb8mXC54KowOUTZMJ8pjAyUfbNFmf80S3UaC6j/GpQo4Ko52aCfNreqnP//VdmMBS73HYVbTt3I0ezS6Xvb3Z7IBxSJqh3OCQRzCM6HL3a/q5ni4RK1xKgnrfVfgjrZ1BOtKtuzarV1sHS6PP5fouPvk5di6brt8qoTc9fHkWDaJUS2MuMmM+mPizieayjrTqS77qmPHJJrlnyl8rglUbg/hewkB2YyaMqsopD11QkpomuMvPFykdUDk0adVc8jSNZv62UGmejOhpaTbymjhM0U/fX9GYKXy6Mvo4h9QRp0d/Ktx+kdvLIfmkeyrxampVftQ+A8STFPlOlPVLCUNmgbk2EffvqY7RN1cV8H4jW/tA6o7T79OCatj3omm7SM8EGjXju+O5eqK7cTiYOvPDtk/Isq2u2yMejzzdklVGJXgOFsdGuo5CCpiaZ+WHlaiApJY0NaATrNVxkFPPbPmtqZJIW2wdJIKh52rPdT2YNUEmYrrsAYraQpEaRVhUp2lgnGkiXzJR9l4gsM+F4ek3NHbqr+0EbzQ7tFi1BSqoRpr7pXG/Ycq8VD/IOVw8x3KYP4FSHPZfG43D4QRDmvTBeUHJ/Pp1EOEtJvgv9i+Rl+r2/t3ySDc/5I1re881ePawG1y95DScdf7R9uEkZPBFWgVoyJKgxAa9tXbEM/7z/dppA5qEQ9VW8FJpKd5mmhTXrfWpmaoLyuulgJtKu6+kk+vS0DORk5yA1Mx1p+QXIH5Fvz7SOrqhAWl42S6aRWGoufZtuE0cF7mk6CJCZ88z8t0Bw58bXJ5qknKagVKLhQHk94/cHfXQb4dnAcHmHpGmEBODXGv11HRXZi6bmllY09FK2XuDrlr2Ghcccifz8fBImIUtB3JEJjr8EM33Uqn88fC/SktOxbcdWzJ0/zzY1Lzj5THSyET0WQBFh+5atGDdlCssnWUfUYZn6utpaFBYUM4djQFpqAir3VNpbDfUR7BQKZ9fGtVix9F30Rnpx4lkXoq5qD1577inMO/l4JLKt1557GoNdzcjOL0ZrZ2f0bUp6I1NGfqE9/FgyutxuqxeNKkNiWop958J2o8hM8p/6qW/F6Va6QH30/RwOhjD6A0BMVn4J3y1NxkPAW+ahqhh/7IGKg2gjPo//HV5BF4gG/m+/TeDdGWGBv4FTTjzO7pwJZPI0+gQanZ4PMhG3/uoaTBg3DhsXv0ulSEB3pAdTjzkWRx1zCvLKyoaMOylNPIECV2PQ6YMAKYsfIR40ao3GUPXmIpgv+hZ3xhcKaBpqdmLTmrXobGvHQFcH1rzzjrkKWRy5Ib2mL49KUjR2HOYcPg/lU6fZni8112er8xQcSSYFbEONuEb9CHfMHR6MzmDUR+kPLISuiU6fPhyv9gfxeaO/ddS/4Ldoa2puocDTYgLfsOItnHzCscjOdZ/FEagzelxX0bv8akJvNx6+4zaOmhHYumgx+hnRXn3tTbj3N/+NrtYWFFRMxPlf+AqDImqZXpMftC9OecY4CJ8PhaH5PhjUKcUOqlNFhRrpvmkH+qV6Xd0aU4miSb/5T6VVQiOsva0V3V2d6OppR+Wm9VjyxitAd6/tXtZzYNpvUk5Xs+DEk1E6pgIp6ZkcnRF5NKPF1Uvl0Oe0VaualL7wmvyywN3V5BRKFjQQih3ibvALokI8AMTnCf/WubC5uRV1HXStYYFrhGcFPtxnVDSqDmxfuwrpOWl46W9/Q3dNDaYfewLWv/kajvnkpzFrzpG446dXo59afML5F2PGsSchmQ5cTxIIGAnY/8PB/izAwYCnUVyVKxP/wvfZPyxEFZSgp5tUrwQo2vXWkiRrhLxhQ/V7dyEjIw39PRHs3LoJi57/B1obahhIpaKkpBzzTj0F0w87mnGKAkR3t1mjWUeLaYZRbOYIzvaFg+VROJ8/Nx/uBa6X6Ctxw6q3cSr9YxrDf5kfCUKdTU1LwAtPPIVjjj8GN/znj5GblYGrr7sFT//tEWSOyMSO91bg/C9/Bds3rsYLD92LjKyRuOJnv2L0zgBrmE592BG8PxjUNlnODBgmMlDsQ1trK61uErLz8u2VT4pgLVL9N8CBmC0liSkKhcsfwhRav/rtm/HMw/fj6JNPx8S5C1iPBo/L3BcEZ8PXrTSXPtz1A9EThqECb0FtG2dIX77iymuUWFe9CxUTxiEzI8N8mlilh6i1oy2DJn31e68jPXcEGZqLDJq1eceegswUTp/SEu37s8efczF2rF2D0RMrUFXFuqbO5vxW9zM1KJz5dH8aLx8eVYd4oDoV+CUlpWLD8vfwl9/+DKuXLcYRJ5xk7qgv0o3b/+e/8PpTf8fco0/glDGDJt6V14QreYB+XdNCVqc0TbikhEYjg7hUHl9nQPjmay+irLgA2SMZXJJxKqtC3hXYS5JJl4FODC0MdfeM6WYyc/Nx2Akn47XHH0N2QRZG5BdZH5RVbscVcwslcpv+mmvB/ymfTD/PrX5dHy5tGGRfBPpfOx3ae6yUAxvV6jQbJUtRX70by994gWb7TWxc9R4qK3fj6ONORMXc+XjuwXvQ2thgeyYnTp6FSEcXqnZux+mf+Ty2rFqJ+sq9tn9TDX6UEe01M1xeWqrzaPBDKe7dtYVBWwKmzJ2L1KwcW63raG2y9r/9+5uRV1rCaV0akrPTzax29XRwVrEWTz92L+6+9me449dUjH88ierdm+m6evDU/X/CHdf9HPOOPx6f/cKVevgMt/7o6/jHPbdRcRjwGIOH9sn/lkXUqNV52GQPdPfjE1ddjSfvvJNtxB7GCYN/zagEL/B1hsHSqHb0J06CdJd6AtKpscPhwNfl64uO8IbaShvhOfTh913/C3RW12LpKy+hp7URl3zjP3EMffOKJUtQVl6O0ZOmcMS/icMWnm7bNzPSs9FUX0mNHom22kZMPGQaNq9ciQkzDzlo8xMmTLSplIRse2WYIIaGCddbBKbMmYe1y97F9tXL8dZzj3P2l4ap8xdgyuRpuFVf4kwe5NRsDBJ7WV7LvuR0WnIK+rq60dBQj/b2dk77upA7osherDXrqONouRbiN9+5EvNPOgX5I0ox76Sz0VrfgH8+eBfPzyBNMT/r6dGODN0YkqA9+GsaRH1sd/acw/H843/B9MOP5jSQwRvT4yHcRymPV+4wuOvh4rF6YmlDQXzU5unOXtavj2QocfOa93Di/Dm45/rfYOqE8di4dQOOPOE05IzMRUfnAI497Wz00Fxqq8ndN1+PWdNn01ydRvO9FWWjK/D603/HlENm21NPj9/7J3S2tuHK7/+Ukbz7Cn+82EW4B99BKYdWw/Rb5/YQ8DCdFthoCypNpBC1HX7dsvdQxmnVpEOOsIeN/HUNinjQ1KpXmx/pa/s4wtKIN/4nA8/2JhPgtAXH49zPfxVPPXInNr/6EnpJ17euvYWjytEjGodsntwPiAZHRwJefOJBHHHcKcgtkpvYf4AWBglLvJDi29o8cSgEC1EGrqN6EETlHO80ReCAbmxCXXtI4Fso8Hx00oen4T2aueyiUnz8sivx9H334NwvXMEOJlL4Bdi6YSMibfUoKi3nKGnEOI6mfk43dmzZhFKa0A4GTJuXLUFHfQ1KJk/BEad8zN7h6bkfFbQdJFT5MOkRzy3CVmRPA0Vtj8EwEguB+bGg3tibJQ4eRJmbDyeitbYGj9x+E5r27rSIv3jUaFxw5beRUziSgSLrJl3aUWdvwhmG+QcCvfrjifv/jAsuvRIRPWFP2FeAwwD7pl55BdunjC4ySQs4ErRAB/FkgJG/3tiheXhVc5iTrEQf4n9/6QqMpNnu6+hAYpo+eCZhUUPqa23j+fhJk5FXUIwdnIp0kYARZUWo3LEF5eMqsHXbNtTtrcY5//FlRqq9WPLWW0iVgnm/GxAqQkzAjLD7ejWqSVg/TRiZqU/TJiXKNIo0jzFQ2XhUHvc4o84/PKiUPQJJ8jJHFuGy//xvfP+Wv+C7N92P//jxr6johdTXZLuVK1r1fQSVGUqDIEyzxxhNfex/ekYqGjkYfJl96xgGWE68C1sT/XblODPggNFRr1RQWOZer8hBwy7pnVBh9dBs0xLUXk+kF2dc/Alkp+YgJX8ktry/Bhd/42q89NijyMnNs0gvnRZgT+Ue+4bC1GnT0FBdjfamZoyi/09PS8OEikl0D6tQcegxGGitw9MP30W/6XyTCJcGynxrSit/6IjWc+l6VjVMmgN3/SCY8m8Bt/QrMkSnRr1oJdkG+59GHRydurdw9Gnn4oVH72ddsQ0VPv/+ysWD8tlW1oBG0eRHtuKAlNQ0O/fg2xDlGhpOEHYFmDhjNjoGexHparePWNpD9QO9KC4qQ2NNNRsYwPjJk1BYUmb52+uaMHJ0Kep3VzIETEE5zfjyd9/EkWd9DAk5+dizcgl+ddXlqN213ZpDWgr6U6gAWm1KTENSWhaDrWT75lMS05I4evRwou7ACfVbd+QSk/WFXd2rZllqr14LJTdhr4BSV/jTznj8yEgKtV/MXAv/kUu2Gqbl2Q9bN01BgOwzLaPuvWt7l6xjW0u7LdwMBK5uaP6hOKROgmiTpdENXK3keTp1U0lrH5aPv3X/Qig7qn4JJWf73JPOt6x9D6ecfLx9PvWxu/5oozI3Lw9lFXqcbQBZFF5NQy1mzT7MHnLUM39adu1nZ6Yzal+3agkKy8Yy4s3Hi48+hJPPvwTL3nwNGRkJeO3JJxnMjUGEUXF3RyNbI9EkQWWlmQqgpIHSTqMs6JwBf0uDDe0H08gkTiKhl6vp5+BghC5CG7fTMLK4BG0dbehq77FpWkZWFtKzsu3GiUx+SmomMvNykMV4JDsnD4VFRRhZNh55ebk2zVSEN0BeJbGs3e3j7+SBiNXlGGpUfCTQ97/EdMUAt/3qZ/jWL6+zx4B0DzsewpZEAeoAidI7mBRX6Jo2W+o+go3egGFaurUvPUngUXB+XQsvexrJa33mSsnb1y7BySctpGCzsX7x2+hsqsdbLzyPcy+/CjNmzsSa5UswmJyJadOnYYCmbe+O3WhtaUTZ+HHIysilmbqLUe3XsWX9agoC2L1hLY7lKH/tuWewYtEb+Pb//MF8DRKcGR8OevXOMkbN4c4eDMhv7R80Su1//eeOQqbJpdTX1HBKuQeN1TWo2bMbVds3o629A8lkaH9vpy2ilI+pQH3dXs7ju2mZ0lFMxS4dOx6lo8ehfMJEjBxVzMGo+85UCI2+Ad19oyUyu+AEkkil1HPdjp5EvPq3hwDq14lnfsrocODMsvijN/VpWiaTLbSFGZIt3rjl4wPzSDMQ93VrV0YC39XY675ypcTt65aawPUR5q6mGrz+z2ewY+MmXPj5LyB/zBRsWroIUzi6W9taOJLL0N/Vg0YqxehxY7FtwzYsfes5XPDFb2D9ymWYOm0qHrrtJnz2m/+JxxjxVr7/Fj71g1+icMwYjkwS/gEQ9kfDgdKHKIW3dx8C7N1UHLEe+tSUmOl+8jSVQurnby2VUgntTWNa4Bikn2cc0tOPyq1bUFW5DVtWrUDNzm2M4vWCH7cSqIf+uzkqx3H6qrn9pJmH0EJoY4c0TW8p7MS1l30el/36eowodK+H8wIXBCwwobsR7Xy144n6fnCDQuXEz7a2duxqiCBhUSDwHRS4THoOBU5XjFt+/B2MGTcOOQVlOOGiT2Lpyy9h3vELsW71akw95HD0dLYh0t1Fn1SAZW+/g7aaShx28qmorapBxbQZuOGbl+FT3/wxeZSA+6/9GY44+VycYs+tH9z804PMVKqCkIPr3weCbodatPtvqi9wNDZKUxJEp9bLGUxRUHrpgRbR6ur2YNvatVj15lto2FuJFJpmxSEDkRR8/bpbbBXP6pISB7rrBKUbLbIUMQgr+hClPwBI4JqWSeDRoE2DxA0UvSwgnVqaiG3r12LX1g0MNpJRMKoQuzZtxYBCfnYmNz/PbiW2t7YzgCvF+Bmz0NLQgoLiYvR0dWD01ClY9c4bGD1rLueyY7F96zoj3LfzQWh+iKPBIk6eyzjaRse4fPsg5x12p0sWkEw15HmfzCwHRwqDRhvGMjRxGM1P9PUMwWHaE20ywdppOpDYj95BugJZIEYpEpi+65mfV4bDjj4VX/jBz/G9G+7Ed297BCnpefj4V76F5LT0UH1yBxoQbtHELBDrDrcXxvig7kDomB+zYPzNFBI40JdMUxTBvJM/RuJ70bZXr+rrQ3lZBdYsewsJHB1J7FR3VwQ5eQU2lRs/cRJa2+nvWGFx+Vg00dQfedK52LR8kb3+K4Mma+qsQ1FTy/mnlHgYlB4bMkhy+91IUXBNdOmaFE2/tQlRxMu8yp0NwaAe+0BSP31hhHl5nqI9a6pT6ftBuzsZoK9nCAZtqN0oBjR61Lo4s1gfBnoVS+uP9QfXWQR9nNKef8V38Pzf7uLMJIOugIqs/YDUOq1BaF08VkZH/jIcSpf/7eveH1oe/gmot0aDgQVTqYz0yOBpC47D92/+C/IZnHR3tyM9Owe7tm3DGH2staWFviSJkS2j3JEjrZO5eqsANbufZl5v7Jp0yBx0MBpt2bsHRxx/KjKzs7Bz83rXRhwMl3Yg0HxYgYvK6WXy+wA7ZHN85tFOU+U7GJR/9Hgg8Pk/CPzaugbCEFPMv7GTp2MwKRUNe7bZrdwPavPfAaIgatI96NahzGcamdXR1YsZc+ehvb6FEboeKKA/JQN7zTzKzDEnO65XK6dkZqFs7Fhb/isYWcI6+3H48adgL6PeSbNmY0dlJep3bLebDIIwo4fann3BouwQmtoG+bXE2dnZba+D6o3oLUbUZ2aSiY1n9AeBzy+MjaN90dNp9IfpGg7YvMqQHWbibRMmR3Mfp7QXfPZyvPuyXrSivXWxgM3DEB4NA+Hrwg9UGvYrNsIDfltfiBbFshJ981UvM9GrHnPzC0g00N0ZoVlnIwPuDpQ+3zJm9FhUcVqjfWI5nPtq037pmNHYQt+dyDqad+2l/0ymideXZGU1Q4Yx1HYUA78p3zokXcQJqZDa9aq0zMwMYpbt3Y7lVb1k9EfGUJtxqLaHo91oDei230F6r+bMehUQXZLtK6eSSr5l06dj9+bNiNCFcq47pK7h0dM2PM80UIdLFxotIl1Sd8g0ovZt6VxLfxJeVl42mvTKXc5byvS+0b1VbgGCtagimaOdnJLoI+TJjI60xSeRgt2xaTMy0kdiz4Y1mhSibMI4NO6tReWe7eSXFgxce/sgGyc/o+PJ0qhQ3rfbx8ro85Ru3/GxMoq6dR74ePWBmunek/hRMUQTg1b/fnOfFh3vAV0WB4TS9Z4XDRrx2r4pxtHty+qcRdDT2oWZh8/H3vWbMMCpnvTb54lHX+8HXdtfHpN2eIRrGiCzMOSeLlFPk7Y00aSTCRVTpqCWQZx8tjN9bhWno6UJve1tKBtTgZ6ebnZUo7scI0qK0KDlWLqGabMPRwGneQ01dWZuVfdwIBriwaepXtFq98iHgO+FA7kN2yDIclqAcD2Rufsg3B9VQ+sfDqJ0M5viCvHng26ditdHnXoGFr/9MtK0K3a/7R8cfJBJVw+iI9xP8AUiXqhpRipNpT3uktBvbwysra20d1W64EYEDmBkYSHauzqpSfTlNF36VIpqz9ZaPP19R1sDisaPQ2d7q31Ug8OB/2LEcdDu4wdJAf+c7vrdnqaMAY1DIRReewj6pSVV2VoOKtKismpkf7g/hvu69/WzHsQ7fRVY8UP4IyLSg/i+hSE5OxcDPT22r15M80+c7A/cNaGnOQbx8tsHeD06wlWHTLRH/daH+fR25fTMdM4tE5CRkW9vUs7I5m97z73zKbkjC1iXFvTlQ/Qe/VR75V12fiHGjq1AXV0tcnJGICUj05Sirb2F9Tv/uw+qYas3AT00ibLv9kHN+HxD0NGxf6SCkTd6xZ16rI+Sue9uxOMH1RXznX1U+AgZ6FELLXohs79ufWBf/G9D+XaPQZo2XB5+0tnYsHIJCUyyOISUGNorvNj/IXUQh0vzGP+xYaHy66aQU3dphSEzE70PsKv8pY99Zmbm6jU4VMdUdPd0UKBZbqYYlNGtUlswYMXysUrrj5DJ6XKliaivrlStKB87GYWF+e5Lrpbi/HV4Lqz2NXfXVW1HCvu+oah2wr41hprPDof+ur495H8b2WBAFZfXXw8jEvSGzEQqItlj6+XsI1F3x/XtEbsJFKKRpfbpW/i6UM/aTZ47B8veedsttAT9VV7xUr/1bZN4PgxXlzCcz+KdoKzbJBke4XHg/YEiSwUd0gnlTOJog0y8qY4DnblvkccgyYSVhOLxE1G1YxcdbwoycrJQTx9eV+MCvyFmh+f+WXFb9Lf2RIOjIwY+LVQ2BMOasv2AtcX+qTFbxdMUJABrntdtLIg2pmh9QbXbjlUqgL6Wn5xAWqNN2tUAHYiPYZp0Hv6t9fruyCBKyopRX7WHNTh6whCOBXysFQOde2RJKR2vyzXExxGqNTbCCb4iHb0/0PvX2zs7rZPoG7QX6ff2diG85zyT5lu+awjoen8C8kaORGNjPeeefWYlavbsRbeZdFe/2rFO8FzM9+26DnjmxdoaLk30evyoYKt4FI5aNxpkBvmrp7/XplX+aVOB5s0StlmBYWkTOvD9iafNXjRAHthrpRnznHzxZ/DOP560V1Wq3niIte2u9TGAdaD0GPp0Pd0iGBLIkZbYCGd+b/Nt8AoJakCfbZNPkmCSUzMRoU3TG4593gwFdjRxKhItb+2QYSS+u63Z1uBT01NpHDiHT0y171tSH+jPaII1zQvKxVA+VXGC0Lcl3xX4Wy36aDJr/jBI+xdRix89/T32mmzz8xS5NlpoO7C+75NK1Ks1E/cp62mmikRp9mnDI0vZUaae/9F9ZXCk96G7uYV0sJ/kX3wZjyprD3qIv3q1pxSS6eJ5fLzj2zH5Kos00LSQ/7ztDwYfy+vWYDI6O5uYnwzhBX3uRh2nrsTyMkjr6WjjCZnB2pWWxDq1OpzQH8GEqbPQpbfNMoBL4Ry6L7HXzJeeE9cCjrTO1zXcnDeG8k/OnCZyGiP0vz8ykkbRqQ8lU58pTM0y2JhdS7KRnEoFTdT3/0ivygxtV+eeZtd3h/v2IzpfF/K3j3eEWk//2Gc/j1eeepSDLIV5w3UNRflkrdZpHSI9Jc1cro3cOD8frl/ylZxD491B2PSwvGlHRyuFSa3T38jCAk7NqpkvyCRgNNnR1kbzYfVaHV6J7EY8o/PsrAwkZmSgp7cHrVVV2LVupb1aQ6PWFih8mWFBZMqUOXMWbx4/Cqhf0n59/aqP1keoNQXRIHOo9zzKYAsFuiYL5zv+b6FB/fXV8Jiclmc7gJuaYt9yFiif3I1otHO2LVPtzz3o3E/rhKreSVt5XL4hb4DYB5hHDbk5on4koKWZ5tk6HipDc97d1m4BnkD1OQYyGBlVZl8YGFBQx5C4lxZiBKdx61cttyoVJmlVT9SpRmPqPuAJFv5roOBMz5zr06aKsfUosOIP0ax5vl94GtIar4nBYf+5H479SzCQEMH5n78C/7jvPiSlcYpDkOBMEYmiLSzgeFAfFKTZ+zqZ391q9ZS6ASXb7NKkEawrisxAnbLbdbaQQt8lM93R3ozc3DyOfplBl3eAZq0z0s5KktBLn2LWQNH8YA9yCktQVFxGzWMwQVM2vmwcSiZNRUPlTnR2dLIEO6NOsR7d3bLNibRPfXriUnWTEufDle9f9NksKz89qMBVbdBfJySRCUT5aLktZ+DjyoWRfl3f05XfVR36vmaMJh09D32ZcNqBMZnyEatnH7UAm1YuZt0sT+vpHoy0GNhAYy2+7BCUQZQMbH+bvqFP3otelhOp9sd8UXtvyDTtqrSgihe1rKLdpQNd3UhNY1Su30FebSDUfXTdEtJHyJXGillDItLS080NaI7ZNxBB5ogCTJg8jb/TULt7MzshP8P2g7rk8yR9+U6fFv5Gt6758w+FVC3dsUrhnDuZCqrPcKYnMR4JfsfeO/PhUE+w6qhXfWmdJNwPh6I3nL5/FOgDLrMOPxqLXnuBvJRFCZV3WUyo4XIHQvllv5avPwXbslhuaqRRrh8eVIgC4VWes3GNCprDZNtDTkKYv0/mrZ+V0kfThlgxgTRbHBCj9amgns4Oy6edoXo6Ra/h2LxqFc0kI/SgzHCgNrwp8+Z+CI0fAMqpcjKJ7glR5//+HSA6PM80rVP9AlsKDs4PBnw94qVAvfzc176Lx/9yJwcG+a4BFwj5w4DqVCFjl7ktitCxxPkogQnQchCYXyalV7c0RQXNre7n2vNY5sec3xPoe1BaOPFg8mb5sZMrkMZ5uubi+u5bYVGxTcmys7Kxff06p4lBmQOBaPI+NMycA4HlCcpZ5/8/AvlRtae5u2g4UNO6ZArJvJ6XieRxhNZhwbELsea9d5lH9vbg+LQvBLK00jbCpQGO6/JQmt/JhiubPreaoA81yk3xqFukeSMKlQupZKLlUT30i4UcsfIV+q165ApStBWUPkSfSdQeb63L5xXko2FPJcpmzkV3Sw26ujjyWSaGw/k+P7/VUc7F+VHl0XxZO0R9uo7yq/plvjbqX//NqF7ukx6jWY8na/6exBGqYaDvc/OqXRN/mdsCSF1z+919X4W0i7xQPm4S6upr0FhXYyIfmseh3xMwHNo1Ss6sreijnKMmnVfcaAuhXlCuhw30JKbdY2ahTH2QiBUNsDM+n0z1iLwRqK+ti6bJXvQlsZMsVziq3L6t19XdQQFHGPg1MXovR15xOap3bmL7YT+n2EAY9uselRb2oWQMfah6Z3vXrKd+rTyc79+Pasud6+hpDtM6tB+aN+u7ZL2clvb1aveoaFf5cJkAKQzteJUyLDzrArzx/HPkI6dbw+U9SJR8JWdR7n6FoE/mmleTKKTEwWTklnBUc6TK8fcwSjeCxFwP1MjO1ibk5+UGCVIWahMdj45ZObn2Ko6ujm6MyM9HW1MjNq1bjdptG1G1dQtNrixBqD4DqYxMnHDoNW+VzFfyKHckM6rlX7sW5Pt3g29XODzI5XiaHbjp0YDN7fVmSnsQ8UA2XsD6NaW1075eTtUux5MP3M1+OsubZP6VysQB+EEwtK2wSSfouWJB1OcxWR+L13q4Vm30HpXqPXvMJIVB06m66hq0d3QEKUNB88J0RusFrCctL48mqs4eStQ6/e6dO52w98vEfcHNL10wJwgLwAIzHjUN3L9gPjx82Lp8gCllFEroHnws4ufKB1IA7UkYjAzgE5ddhcfuu51y4MQwyO+U4sB0henWecyks2BCsuw9z4iy/rIFXYyuM7NyLEhvb21EhvwN/xQ1alO/nbNAN01VU30t57S+DuVhJ1muqbnJ5pIRzdEJvR0R5DDwK548kyZ9g2Rn7Ql9+84nym8rODNqnB/kbz1N7K4pj0P5b4fud3IqzSXb1rnFFkH6h8HYn4sNhqKjzcUVnuZ+m9vT9kTnzsxp6PP435KVXi6QQOHrd4S81NK1tWtHl19Lt3oFWm9/Ly763Ffw9KN/tVE/3D16j+E2/VE8lpwV0tifUtjOEBS00oTrRT82CsnwvPIxVF/lZjSqObdJi4yORJCbp6+vO5/lUb6qs62VuZPtsWLB+IqpaO3txsiSEqAnibOADuZiOdHhyzOfjqrP3iSsGvweNkPl835StHtkRg0mIi8ZB1RONer5aaUNzR/DEMcMY235PDr3bYavMSjt5Q+e2103/fGn9SXol2G0zL6o99PKcNoqmVb/hsmjVcFzLrwYKxYvRlP1HnFLBXgtniaHcorhmENyltPjD2IAQ00AR3Vjmz3hmMjRr2N0P5uZKIcyo/LxdTTV0dLiG1Gd1z43td6uGyxkfqSvA23Vdeju6UfpxDFoaWw0s6ay1HNEGHnrAQc/XTEff0CI0TIE5esUwatiojYBiB51PqIgVOdEXfd5XAeUPkx9hiEgze4+gJY9pdpW2EBjzLgeAsqE/7n2hwMbLKzTv/2ir2/o1NOLbM7RxyA7JwPL3niFVkJP5sjKuDrFL+ci9LpT5udv8dG+SMbzIT7cgy+kdfS6ym3o726xjXkRLZgUFblMojsoZ8IiY7Vd2DTcGgzmysonn8us9jkiNjxm3Bia/3pb0544eQpqq6rc58apROb7aKoUoMjXDX31x/5AdBwIh4LY5jdCisawfx0K+6/H+sb+K45wfHDXh+OnYLi0MAx33cco4qcFqATl09JvUuYIHH3y2XjkjmvtmQHzzQFIVnqc2A8Ylff79GM+XIIJoX3ymCOitbYaFTPmsPEE7K7cg7SsLKfnKhf4EdsMwamQ3pGmkex8iNN603QLBmXSWIiE5JdPRBIFXzp+AkaMHo/K7dvpy1LtzpUCOQlbFkUxgCHLhmnbF+UvhaJnuOve3w5FztjZDunSpNf8L+mPXg+3qTUHugXWr/324lX83Nn6LN8uJ2lz/yCNXRaylSH5PboX+QXlhrkuVD26z612tfDVT9MpzkZ6O/CJy7+O3Rs34d3XXqGnJX3kq/GBf9rAmZDEgWuxjLN0IR8+FESg5rgyt/mFo5iTgVlLIxsXFU7LLB/PZbnS0lIwftI0ar6EK9r0p1z0a3qAT/bMiCVjGeBpI8SEydPRWr+X/mgnO5Rqb2m2+8DiP+tkSw7EfOu2qAqlR0FtCh1NDmQZ5LsPDtWjpGQ9xUlB6r43z2Jt6RltBWNUYgtaw9ccbd58+/So+d4P6EVEVs5q+2BQTbbrhhbPWVDHC017y8dPwlGnnI4n7/kzWqo2U4nFS/FRO4li9avFmEnnP2NyCAf7umlud9k3vfvdzj3s3roRHV1tLg8ZYaOWkJqajurKHdDTKuE6qFHUXgpevylUmSZ7GS4ZN6J0FN5/byk6tIWKdevPlxMvbLpJjNUnWil4cVP+jmkSTex6GFWX6PtwyE6zm71mFs00UoFVn2IX35bajtIhIQRtilarYgjNITQhOYwPbj8Iw/m13tDXO8DYyLkVyaW3qxMXfO4yFJZPww1XfwF7tm8j3xkISqcIZi2Yl2NfBYjDgF7io9uduSNz6W/bsWftamx/fy3ycvjbXKsrJ03TNiW97E5aGAb5R009Ir0Re0BAhGfl5KCzuQGLX3ueZnSQ0X0+5/gtQYl9wRRyGFC66vdKu798BwuxINF9P0So8z6a8XBbw8HBtq18B5tXEM6vo2jU83sCxUuC6FxfysSs37zuToyeOB13/fxbeOaB+5GelEK3YRLXCLfjMDCIyp2bMWHaLJ4mYO/eajQ2VKOwaISN1pSkNDTWNzvDqYrYuB7mk7bJVOm+scy3XIFGuTBZz1XRR6elpKKgrAy1WzejpHQ0ikePQf0uBoeaYA8HbN8Gkw2oQLjWBhO82gfo06P5DoT8E4iBKiWmCdy1oB6i28/u1x2YJp/r6wjo2q/5DtPF/AcL0fqDc62705bTpLMd0qJXjopcW31TvWZZB9Cn+GOQLnOgB1/8r9/irM9+Fs0NVfjDd69iusnB/amADfsANX3auXE1Jk2fa+ajbvdOpKWmYcKsw8xkdXJ+HunpsAcUtJJopkpBDQt3c74r2YO+UJF3V0cnTb7ewKRpEU0ki2QWlbFEH0ZPm4YJEydjx+YN0LuRI7rxIYaGaBmCUaPoUMpnT2T6P59PPTsAynXbQhCZlpymDsTlGdImxUXldR8MkFFk1ExTbzSE84WRdfiA06gbLs8+qH47JZbb07xbI1pP7wj0uV8JWdNU9sDKxNdtPl7rDpSF8r3+xF+x6t0l+PZ1f1ROjXAeJHpNTcg92XyhHgLYTiGMp0AGkwfQVLUX+aPKMaKgiIT0oampwd5Pai1L6N2co2t6QMakkmDjIbUwmQR0tDWJPAvKGN5i09r3kT1iJKo2bUHF1KmMCToYHDaT83pw32180LDRTQbdV9LvAyO5oEm/kMr4Qdgn38d/KfRxtptnmDxDkPX6GyUaJmrT06mHL3VjROdig9TQhnzI5x4s+j7YI0tBnxS3aAqpp3dlwsO+PCwvoWYW2hG8+f138auvfQlV27fghAs/iaNOPwuRzi6Tc0zgIbDfJFpz5fzi0RRsAloo4Iy0dOQWF6rPqN9dhYzMTDtXw330c930+e5zSy40MKCWtbW4FTYFG/KD48awTpp13VfPys1FdVU18keOtGXcMLg5Lplqc0rqcrTSDw/huazVa5r6r4MpufV30J7A+ag0+nLijzAphVMxotyJvxY+unNTL/IyGW+9+Tr+9LNv4ZGbfonphx2DH938J5SMG2eWSXltrxuPUR+uYEva008tkSI3NzahpHgUAy5e7EtC9ZYtqG9uRG+nvvuegKbGOlaSygp5nb/7ersNWZtoMlLsvWS81tHaynEqrXQNVtFaaFtuUfkoNLS0oYNTv7kLj0XV5s1WNh7sM42ypqRN+7Blhp2hZK1Mc9OUYSBIlzL6Tn9UsDZUnfgTtB1GpUuBvTDCm0GGB5ajb3TRPmsw1NqHTDa5x98CX1/4t1xnhDObR+66jbzbiz//8ddY+tSD+NIPf4WLvvZ9Wi2ZJZahSzVhBqAq3FAUkmD5NQlKwcnGFYsw6VD56wHU1u5Ad0cHphw+z0awbhBEujuRnp1FU8IpQU8E3QrQIu6GvtrQJyPkKiWc7lYGdzwfGKCJ5rG1oxUNu7aipaUdNVs2sc40ZI4cgb07dw2zGWAopvC6LT7I5LNNsZtejtaPIyNA+UGlRTjfly9NSqUplF/+EBiuT2ht2B+vD0OXR7PrRCmpjvaQAMtIWbyPFtIJ8MjplUagfjFNAVm4LmuLDNSdykHGS088dC9qKndisLcTjz/yAD7+6Us5gxqFz1zxPXz/xrvx6J9vwkM3/JpuVDV6OtWWaKd8KOeoSec1S1ADmVnZWP3eYgZss9BDf7J1xfsYxcBKn6TKLchHZloGiSBxUmxKUNO3up07WLkEKkolXVevIC0jj35JAqDjpBtv3L4TuzeupXbWYf37KzBuYgX2bNyKHgYneoyJxoyRv9PB/aGYMPRmChtim7Iimjvrui2fBrR8WAzX+1FR9dhDAuSurWUHPlrYT2Vkovlme00486gMRcvYAtjLgXD3Ddeidg8HAfO8/uLLGD2qFGPGT8BAciY++YUv29s5eum8teFz26a12Ll5Kw6ddxQilE2UBh15EEoe+/jwRD1iE+lE7d7dyCsapVejoo0ReRmDK9EokkgB0rKzWYMzWwoIeol6ilL+JwyDnPLkjSpGj0ZkdzeFlIrmmt2YMONQzJh/FLqaapGdkYU1S9/BsSeeis0rVpABgUYeJHTSvGlqpd056prmzuE+/e+CKG+Do/PP7tx9CZGBGIPjvbt34P6bf4uH77yRCt9iW77fevlF5I3IR9HoInNjJ555HuYtPIMzC0lQwW0CXnniAfz+W1/Gfb/8IUrHjMe3brgDs446Bgm0KmzUtS2JB6DfMmDBnwO9LH75my9j/PSZFoxoA0RPV5ety3abj2YaTXMGzbnfldHSUI+SMWUmJE3DXCf1LwGd3V2o43w7mfNDFjC102J/4cTxSEnPZkSfhH/QPO3YvBEZNOsb1q+nhusBfhesOLRQmRgj3m6yBJDJ4FE7SjIyMswdUb+DK//fQYzWGLpAkTEHlV2uqKW1FhvXLMfqJe/g2cceRn3Vdo7gSqxZuZbT3DaUj5/MQC2HcW4WLrz8q/j4pZdReOnkUQoHSxOeuP+PuP77X8GN3/4Cz+/ASZd8Bt+8/s/49A//my5E260lAfl/OWbx2g2+KE38S7r4k5+0T2D097RhzOgy5OXk4Nm/3IW5x5yAkWVlqNy6iaZiM0pGjbKPtowsLEZXGwOtzm4UBK+M3LLiPYwYVcbpVTfKxldYxZoiyLxHOlux6MXncMSJZyJCxdGHaPTN0nETp2L3ti2YMHU2Vi9+FXm5IzFiZDGKabYaGvYgv6DUEWy2iVbFUPNfCpSKaAsQ/G2yjeajOmp08ygatFhhvtTy/HsxQWaff2Ks9vepfT2Xpnimem8VanfvRk9HC95/+3WsXL4UTc31ttyZkZqIDWtWICczGzPmzEdaZg4mTpmKOceehPKKKUiKdOP1v/8VT9x9G9559nGsfP0pvPHSP5FTUIJTzrsY808+B8eccwm2rVqMrtY2lI6dSGGq/6LLeX33g/0WfYGguzmDqKxpoVIwwYN8XnNjAxp3b7PvmnCmicrKSkyYPNm2Ns2fNAORwV70UnC6FdpnJr0PlTRJo+njszKzqMzO/zkYRHtbCxkhAgaRypHYzRHf3NCC8rFJNp8/9Nhj8c+/3YXmql3YtW09jj//Utz1yx9j8vcPQ682JhI0F9eWJUXZ+qqAdyXWNwN1zoNLVIu28YH09DFK9xG6j+i1KuXBv35EMxRyyHaM6m2KekpFwZSeMrPAieOnunIXdm7dYd8oKywvsxWvZe8tQlN1DcaNH48FJ5yAwvxCrNvRgKWL1mPSpAocc/qZSM3KRRdjFEYVmLPgeNTtrsSzD92DrWtXcvR2IT8vD23kVQIVYPb8BfjuL3/L+Va2vVRfaiUttsUskjrQ1sjZTTOyGhpIGYNCs4AOjNPhvoWOkjUF7hIEGh3LX34KmfmjkFtYRKYMItLUiOJJE7G3vg7Z9CmKkOvrapFXzOssk8q5ufao6Q3EevleTAgEZtDXj2zhgFO4lYsX4bD5R2DZS0+hZtta5JeMR1JGAYpHV6CooAgvP/6IvdDvjIsuxPN/uRunf+4LnNt22tOb+nqxrdMHyiPrYdt7+KdFhygEApX3sI0Zup4qNotxeuR5wJ5+bamvR01VJXZv38qAcT1q6mow0NOHzPQMFJeXo6lhN7I5ChvqG+19smOmTsOkmYfaKmJGDl1H10iKPxljKyZh5qHzzaSKDI16BVmHHJHB2CQdS996HZtWLrPnwGdMmYTFL7+iiBPd7MrU2Yfiyv/8OXKoIBFbleT0k66vv6+HcV0G66OA0hKwc81KPHr//cjVk7tJqUhmvZ/+3k8xyJjF9hgEfT4QSNGNfQ8/9oSJqLe9GueecTLu/tVPMOOQw3DCRZ9Fc201Xn3mURyx8GTs4Ug/6viTOI0AFr/yItOOZyfVeCJu+68fY9rcozHvmPlIzSli8KkRpXuxwKJ/Pokq+vBLvv5D/PeVn8TZl34Frz/0Z/Rx9E2aNI2a2oK62ipkMYjRBMVuTY7IQjJNYyTSZQqU3Mc0MkkjUIuz0lS748bRrjJpwUNXNqcN2C7xuslPIrqYP5HTyRQqZ3Z2HoOhEcjLy+exACXlY1BQWowRTBtMSceAtjiLgXQHVh81RwtGMix9FEQ1p4676Ipq66pQs7MS3XRvEnDRyDwGRP3YsXM720yg9UpEMU20eDmXkXNSfi4SevvRQ4th26JEpQRA2pzVYdpAF5a88TpeeeZZjKW1OPkTF2NkSSkGyZukwQheeOBhrHnrDWSVFOGsz1yKcrpFt/PIQdhah0EWrpXm/+1Vu5Dw0KOPW66B9r2YO2sSHrvul/j093+CsglT8erjD2L0hMk0p/0c3bkYO3ka58lpeOqeP+Hcz1+Oge4Ig7Jm/P3225FN33/mZV9mcKYVcXaCPjaZ04+n7rmNvrsZW3dzBHW146ijjsP22lqc8LFzMWXabGPskjeex0vPPYfZs2bhxHMuwNaN67Brx06UsmM71q3GpjWrWS+1R0FkoruLlcUpSVpqhn12oz+dUx9KJIcxRmFxMVIZJyRx6mi+3ka11IIM4VEjwtantZbQ1oltq9fSQlWaUPu18KFxqyVNzhRk9pUitRGkZuVjROkYjJtQgbT8EZg2YzpGjiw0mvoZZOpzVSqfgJ6om5AVck5Ba/Fykv0046vw3huv0X024rAjjsRhC09EQgZjG+ZPpsvU60vffeNtWoOnOP9uRxqtWxdp/vrvb2YfVJfWKmJKzv/tPAxSIs1c5Mo0O9D70t9euRMJD/7tMSfwrhrkdNdRg17H16/7EzJo2m780ddx9a//gJf+9gDmnnAKsnJHGBOevOcOXHzF1+2myvuL30Hl+lVYw8Dt1Is+Y1/y00OHekKlpKzEzOebL/wTrz/9LCP9BFz0hStQMYuxAEd4/e5dWPvuu9i+bg3dRA2OOmYhDjvmNOSNKYE+ILR+yRIsf/EVVO1cR4GwE3Q5mYUlFHYqctlOWm4euugytrD8uLHj2KkmNDU1oaCg0N7qnMI+6Jvkmem5PFI5sjKRS8XMyhtB5RiBzJxsmns9XuuCQL2oR6NY07rEPgV/SbC9icEo7OWU1Xajkl+pQZrEqn3iCty0FL1lyxbsZbzTzeCyvHQUps+YxVGqz4Uohui2YE/5tq9fifWrVmIbffmRxx6PaVMmYt2y5ZyeLmHbjJNo2iccMg8Xcr6t142JBuqTgZaIpfT7A41ozbCc5ZB7cwJ/SwJ/4K+PmsBTe8i4t1/AmLGluOBr38OOlcuxY8tanHTRF3DLf34X3/zVb6h+qXji1uts+S89oxBbtm3EKWechalz5lLgK7F67VpGnBNw5LwjGZHuwrvvvYM0zrGPmnc0CsaM4Uhgpxlf9Cf22NMn/S1tWLJoKXZtWIvxU6dg2uGHY8KEmZwa0nfRTFZv385rm9HeUo/F772LIxccZS8JkhAreKzevhNbt23AtpVLUVtTg3ya5fy8LFRt34F+BlNmMjkA9AZoWR2NBAWVZujJQKU5YdL/Ml13QTlUbTzrqdbJ02ZQcP0oGTcWaaxDFqC3h5aBDO/q6rTIt721FW0trfa1hEwGE4OchulJHN0JNMNNKQ0o6EtOw8hRVMTRoxmXdGH3mjU2jerhvHr6UcfjlAs/geqt6/Hon2+3tZBxhx2F82hFdQPJw3AmW9ZKgpWSekXw+axvPFXcpY/NvrlyBxL+8sjf7Or2pS9iYM96nHvplzD7yIW4/b9/gPIpU7B5yTIKmhVqhYj/ullJScUEnPqx8zBm/Axs57Rt6eIlprmHzzvCpmX27nDm0w0flYv0d2PLxo3Yum4T/fVulDBAG0Efqii6htFtVU01XUYeispKMW5MBcZNmsDpWz4DqwZs5JSwu70TnR1tKKE/G+CI1M2UbEa1Y8rGIJMKNaiNmxyhna3taNJLfGv2Yld1LVqpUHqlSHp2Kko42saOGYvS4lKzHl2c90aCF+JpH5h2nyousNd9Z+nDOzTOFLq+i5LI9mQdFMSlZlhjRLoYpmtXDDmOZvrIPfTf1dV7TQjJ5HRJSTH5MZ5uoJBR+S6seOstDoxlKC8qQv1ePVfXSaGD099ynHjJpzB+4jTylxqqaFzslnLabbChgvYjV6C2/M0bD0MUI7AOEvgbKxlf3P/wX+1qQkcNTj/haOzctAHvvv02xlWMx9EnnoqcESMtAq0hwetWLqEJfocRZR+nFvNx7OlnoLO9G+8vXYYVLNPeUI/c/GyMYTAxhRHthKlT7RGjZka6eyjUFjK5rbmZfiWZU5gJKJapo6D0VIo2L9qjydLGxmbU1u6ladzF4KgWCV0UAs1zOaPn0rFl5rfbO7vQQibrhUN9VIbKTVvoV/PRnZyC/Nxc5DFISuJI04v+Bzg6M1lG83/58S20CB2c1vjvkOlp8az8PI7yXuzetZMBWqJ9Q7yQLikjOwcdTe3YuWWjPkVKCJiZmopx48YjKzvTXkdaT8VVWxK+BKQHCaX0NFQWWCVxylo0qgK7mfe4U0/GEXRf/eSrYk8vPglSwhkisDiQuTaXQxrjVzX9CFcg6MlUXcqnLyK8tYom/b6HHnGXOvbipOOPQQ59nHsm3BFg2kRtTeUor9+zFxtptqvoo0aVlmHaYXNQMLIAKZwmCGp2VmHT1tVYvWQpuji6RhaPxMSJEzF59uG2qKKHDZuaarB39x5s27SR8/Fq0D7aXTZpqt6/nl8ylsLSsQhjOR0cWz4aSTmcDpJobWtu7+Bob2tHP0d9LyPkTgq8ubvBHkXubutAf1MHOjrb0c469SE9MSg1odduAlHdkaDjIBnNLlIfUFJchqrqSpSVlaGVTBnkZFcmMFEv8iHztOlhgLFHigKvAc4cOE1UnYPJHFkDmjPIjyehi6bf1iBogUYUFuLwE0/EpBmH0lIVYIDWwwTpJSuQ+RPI5gauZX8gGYT9djhv+NyqIog+bwVspqFBRLfz5kpG6fc++LBlS2CUfvIJx3AunR3NrKM5f/65TApQRKv8En/KmVuDzMdr2uygpOaGRjTQp4qRjQxQuhnNFxcWYzT9V0HZKORw1Gt+18KR09bZga7WRk4bGhkUDdi0KSM9jfPPdE6jkm0qpdusetmNzKf2zmnKp/e9ui3NYpwiY5JCpPrzJydk9H0R+tgWdrS2fi+nmHWo3Ladc9deFFPI2aNKSHAyFZzWoGCkjWqtI2TS2qSwff2WNajjjGLblu0c+btslXAMTfQ4+vT8wiIX8FmjGm1ijH4oQnBxguNiDMRPE3zAMwdWwX7Bm+wwDFEOnUd/urrDqN3ByZzWNdGyvrFqNxLufuAhy55Mk37iwgWMxLOtqCAseHXKjpJsAEOvO5PiP9Mo0IqjAjBps91FI+h2nQP9pnD0v60UkUX0i3qfuPyxvX46wgCJ2qq7NiJc0wzdcZMG69PMugPnHnKQO2B9RNuZIkWgLdXo1PbndMYKSdqYkZFqZjQtJYO0SaC6Ty6aAvPoCSdoTu1A4nMXnNobu0itO6rdD4qaBUOEdBCgvur+QLhcfB36rVGto0NHczif4gD9bmyiwFdXIuGuvzxoV5M6qnHSwqPta4QeLE4LhCnQuR5OUNf9b4GWSGX+9DucPwz+WpiYgwWVk5A/iKn7A1/erNV+6Pso4Pvj+ySl0Xk4Uj5YUH7VJ+Xxu1PCdehcA8ife3A7WvwgCurhZd9LX49M+murdml2EqvYHvcJfgvtnoCZKrtsaWpAm+kUKYs4pdme7WjeoaiGrXGe26pQKO1gUWVsS25Qhy0n8tzjcGWECsjsFWNBef0eLt/BYrhNYXx/5Aa0jCzBeRrD5eMxXJcUUke3by1Ur47kq/jr+K9brEJaOWJY2D6fynoZCvy5MCpwVSKfqHP5DaHPzIvmFy3El39kgKJ5rG7cq1EpgGuc2hbk82i/gzY8+nqHww8agbquKFVHYxIhvg6BlFF90qiOv/5R8WDA8hov3V43gR8Y8ShQH3QuRRmOd6orzGOhNk7Y4OJ1HT3G1y+MKYizPrERrn9BBjHTM1S+RAQLNFokDgtognIewxWH0V2L5bN6gnT/Owzha8Nd96Br3sRLOVVO9PryH9X8/6sQpj1Mi861QUO7g5TmBe0V0ufVMR6VPhzGt+d/C/ZXNjbCaRp8Js9AX8CfSwl8mtBrFn9E82mUe02MooKjQHv90fyMivK31a/yqkfEBuf+d3xaOF1zaX9098kZgAXXSfBHxvj2Pgg9PcL4NLOYok916zrP7XZriCeymvF840Xy0/FHIHMdNtlhWQi93HT01z1qyqi0IT5cB695AhEo8+mDEI10X1msDI8SINH7cVOCoAGHQxXBxQAOrWMkKFqOnffn/rf3aR5Vp97hqqMtnFDI8n2iV3nt3e3KZx39aCjRxKNnuGd6GFVGtIbp14uQtDtXiq0Zu6atyZx9aHbQ09MV5Ye5QkNVrLodH31d1h7P4wXs0QvViobS/W8POk+47a57Yin/F/4v/F/4/xckLFu56v+O8P9DgCa93QT+k+99E2lpafTXsSU8N2MNIHTqwa4Pky6IluXB/IlOg4DFQ+yXC5Bsl4kHO3W/w8lhzQyu2v//MrAa88FsLNxvUe7bcb04MCivc5lB3qEHq0Xgfw8BJoZ7M1x73h+LxmHpYZKC73heC37881/b0QT++19dg+nTJmFEXh6nCUHmUCFjQ6gOf3PFg2sgTIDLbEFU8FPBoJ8qWboCCB4VBGo5NdquQay9oI8OlGbpgVh4cTBcLA7i6dwfeFp8ROznz/5cNITz+LQwOHrUZphmd+IF5RdJfP89WN2xnwHskxCtN0aXD9TsQF7qTpoCbJfuQbd9jzr5XDs3gd93+w04+4yTMW50ua0/2wXPcYLOPXoInwv2/R2cENS8CNRKnj0NEoA66hZRggg7xARBfJ1h4WpaI5Cm78uajw5hOqSkAtGoNE9vPJ0CkSY19NGyh3B9isTd0dUl0HWVceV1zZKHQLg9X5/WR/wA0m8/oMJ1C3SuQdWRVGC/TeAP/PkmXHT+WZgwbqyZdVUqDIPXeoG/5o9acw9D/HWWjv6v+aBANzj8dS/IWH4H8b8/DPwrZe09NSRKdWg1US82UP/DPBgOwoz2EE7zo3g4ofB/Q58evi5QWfUofN0rl87D/dXvcHm9iKi6U++vCSThOjYUPehcHY2/Fs4jCF/3GAb9ln73J1FD9YYmPxKUTXnD+YPfInl/aODLDYPDlfkgVCyhtQZ9N02/3ZulE21U2+c9VLdgP2349CiG06yjDvbHI0H42nB59NsLW3Ix68A0ZyldXl8ujB72q7LKdCCtdh0MMAo+waF8qNVBqyGG6banrphG6lzIPNESQZuxGvaPB5vvQyFHte4GygTqawTav0aTNKStD9PukHL8z/YPBAluVTDgsfijo65HS3gMIPjJsRvK69yNwI9yn74/iF71mhBGga9IMOSaGudRGE53QtZ9bYfyzzyh/46Y0LVVVyNIO1B50eqJ1klQe37EKM13Lla/Q+X7twHrU4uuRickPc2RHHzzOwzhdj0tnkbPbE+/551QbUjAtr3YkBl4NHeoa1J82w8Q5l2s3/zPYiHxTVbItyeB+9Ft+Qjh34bWmAOj0GcUDMkYoE/3EL6m6Dp8FPo8HrTUqZv5SvGo5VC/TOvB1cOO6BiUNwX4dwo3DtSmbaRgE0aTlpa1nMlzUaDf4b4MB55GofXBI+sIg677dF9nNJ9MACHcltUV8FWgfBJ2aqrzxx60p97f4FJeT4cv54+CISPcExLOoHPb0sQk2wQYnFNd+Z+mBjoqclVZoubyIt4uSyvd3SJfr69bREkTdfR+yKf/vwaiNYwDEjDb00MD/K3pizYf+JmKQDRKMY3GIO1gIcx43z+B76NPj/ZZ/FU2HsVH+1Iw6dI2auZ2rob02duWlVf8ZX49kaOne/0ACrcZr3T2y10cKuzhzsMYBmmhKQvRzDzTFIzr6U1/B0tpQ1D5iDLxMpu2+cKnx+c9AA65MxXUuT/0DDVGsud9miYxTVtL9SYGU1ZdC5djveyw9UHbrcJtf1gkk6J1DsFQe/F5HK+d9ZDyCeJl4dEPrL7AKnkMC32o+D8ESEFEgDC+QiORI0Jzbpks/fao3zKdymelpJE8pFJzZfpthwd/HyyqLo++zv0jS1ATdStSW+v026N/U4PdDQuVidZNutWfg9nJsl9kOV9nmC/h9sJ5hAIJ2yxPHK+HgtSD5UWneCk6h4F9Snut0EjwZtyne/LcylisqMy2jRTlJ3ECNRoGswBWRyxPPMjPy3QKhwPV4dHT6WF/dYZBdkD5/EjQeV+/LIssEcvbYypqO1ZXuF6VUb90FI3hPn0Y8HWqrOoIg9KEymO8IC16vIlXiMrr+G/BMNN8+2YVKANztwQvdNUTpjHamm8oBu53GKOmO8gXviZQ5ULl8Q151O8PAl9Wkag3S4JwHR4PClQ+jEpiH7QQoTVnpWnGEJ1jB3k+CESLRltPxD0G5On7MHV4UF98eatDEBx1zR5ADF0Po4vk90334BVbvt2DbYCIAvN6XzK0sI5C6oeNZGkTNZBaJoL0sr0BqpbMlH/Rjn05mJiszfraRkzU1/A92sqRodp3qP/VBmsyDXXTD9IR5B0CMkFE5T1YVDSrRmyzBP+cyxk+73Do2/Sgj9aImULjF9MMA97F+HfwoDK2CUPCNjqDNJ4Yh4JzLwe5Vp6oqIHL65DMs9/ipeoT2ggfQphOPQYQnReyEfHdGh9MQU9dPa797tfwwPU/x+61y+xRnMQUNqKXyaUwYkzpQ38yTWZSxLA/OYKBlF4M8Kj3oet1WnoPeGJSOhUng35UH4aUorB5RlVpKen0667zHqx9oqyA0HduWAzlF2o7tV5/bYyy4GzodcP4OkLo2yQjLK/d5SNTpfRa2xbE16dgT+3Fp+8P/ZYts5KhdNUhAcbTzAtONib4AJgnLL8w/xKWrlg5+Nd7b8MnPn4OJowfa/5CChBGthTk5nlQkZ71uvUn30FnW4PdyOjVczu8mKyHC5hHUbr7Yg8ZQlQ9Yri8UiItQ5/5SmofBa6P6OgVIin2uasRKC4txtgJk1FQVkpnlMoa3dfu1Sf/IiELsw8C1K46rIBQ5vvfAmZuHB2+fkEfXUXY5cWD0vcXnwj8NdXhISwsD9E0I8OduztkMZcnFBUiVa9L2dHk8pnAH7rnj7jkwnMxsWIczYgLSjzR1iGeuiM1WqabSvHuPx/HkjfewikXfwK716/D2Z+7Ap2NTdi1eT1efvoxDDY3oWDWDPS2D+CoY4+xT1zV19dj5qGHYu/eKix+7SXk5+fZc2oL5h2JtWvXWoe7OlqREOm1dWyNIN246CHmZY9A3ohiZJUV2yeqR48fjZEl45FKxdNsKoEWgmK1RRO9F4VDEYkyteyDXtGdwPr0hIvtDwtA1xxbHDjLFcrwEUB9UB1RoUWftAkBG4o2w+vi7QcpSzxd4d8m3OCnzj3yl6EEvrPB0eFG+H2346ILzrYRbq/qYKMeBbFIXRXQv0a6cO1//QRHHXMcuhJ7sW3NRnzlhz9G1yBHYtIg0tnXqi3bUFBehrS0DPfkV0Cgaupo70BOVq6Royb0KQfdodLnNfSJy3a6irXL38GWTZsx49C5mDBpBt58/lm0dLZiwfELseKNRdi2fglyMjLQl5iB9s4O9PdGkJ2difyRxcguLEZxcSHKxk1CYWk5rUauveclhS6CjsbaSmR8MShNoTKZOSJo/eVAEGbyB4HiD/GSRnqYcuKC46lumUrY5q/3I+x4iK9PvyUaldZ5DN2oV3931LvALSrwiy88BxMnjKeGDtrulyEQFbgzwX/5/W9RXlaEVW+/iyROa6YedyJGT56MyYcexYZ7iPStKsMG9XxzYr+LFoM+GpCc6E8jlsxOHEi21L4kMkAPfRtIRHqrMs0xzbicggbN4EAErz/3FA477lQUFhXS7A9g766dePPFZ5HQF0HeyCKsWb4EAz3dxF5TRCRn4cgTF6KWlkaf3Jo4YwrKxk5EWnoWGa7PXWtFTcwUZY4+/RJQ/aP0e4YeCNRfMVrfU2G4yHpC+WVKgsr6B2jNKGxZhn9V4P7cX3fnUqh9BH4HPnERTfqEcRbKa3FBT2l6Amho7MgEVG7dgPVLFmP7utUY6O5WEqYceTjaOgZx4WVfombHpgAqL4wnUMCJTXB2cGBBTFw9io5Fr09Xp+1cbZKBKqOR3dvTid3bNmDjmg0oGpmPpa++gr6OdvbTb52mtiWnYMToclRMnY45849CdlEBUlNpQZTHbL0CJtZpbcXo8P0bro8CpUuYnk5HHwXEKmUFbNoV5BXsr554iM835DeVNvw7Qhe5oz5Ya/cC/+TF56NigjZAONNiN/0DYrz26MMpN//yF5g6eQLWv/caDjn2NGxauxptLXUYO+UQnPPZzyE5PdPyemUZDuzaBwRdByofBWax96p6pgUdFXofaiMzGK1S3SSOdPtikSwQ22jauwfvvP4KGuqqMW3SNDTX12H31s1orm2g0qejePwYzJ43H1MPmYOMnGzGA0nkjeodxjcHEC8MgVIcDTySNH3Lze4aBmnxMFwdw0F8Pv2OKn4AEvj2umDNQAL/21/+xKDtPFRUUOBknl2Q0DmCNN3Qs9ha3XnxsYcwa9Z0/O2uPyGNJvXo8z+L4nFj8dff/TcOOfFklFZMwfS5R7Mx99REFCjcofIbvpsHJeQQKL9GoEAdtAfx1OHABTnwHVcaOS1hM499PYnlFRiqWfvkFiXZ2tKCblqEjtYGLHvzVexYs85ektDR0MJ4IcHikumHHU4rsACZ+UXsJqeerFOf4LI61Ya5IbZs0wrXvuel3KW7bxETCIsaXTFaYxAW3P4gPk/4t87Fo23Vem0qm4kXuEa1XSAX9NJaEdilNW4GWu8vW4T63TsQaWtDV18XykdPxse+dCVu/eHV9hKdiulzcOonLmUDMh9uPulg/9Gnh+FM9geBCYzmsq9vwFkmpbmB/ZFAr1MxYCXuG2jaN8YpJNvoamzB3++9lcOlHy31NeiLdJIHgygoKcOUWYfi8GMWIr+gEP0M1PQCSVuTp/+UJVG/FKimp6fZ82WZDE7D4PrtcSgcDE/i84R/61wC3x4v8E9eRIHTh/t5uEAaKUZm0rTdf/sNOJLTq2duvx25RaVIz0xHTdUefPeGP+GZe2/H5lWLOAIy8a3fXktt1/e7nZYL9uev1Y7wYDo1HLgpEE/kY/nP3Tt21z4K+EEnk2/aw3qT6d97Sb6UwZ6WZXJ3V7uhZhRtnH4ufeMVbNbbFjkwcvMLMH7adBx31rnIGek+os+KzF97BY2/zyCg3eH/w7uJD8MfnzdcRtMyP8KTLr/yymvWrV6BmTOnYuTIETbS+hi0pVDD9UqLlMRUvPjMYzjzY+fh4Vt+jxkLFqKDjKiYNpXKMUDB52JUxUSsX/SavR+lYjZ9XW4+RSyOKdzbd8h5Qf8roK/tas3AAjMKWijp+5sKYuGHBhUzsqIndu+ZKsmfTiQCvUY0PSMbKYxXcvIKMOWQI3DMGefhiBNO5e8crGZQu+jZZ7Bk0UuYMXc+krLSyE+3WuktWXz/5QzEqwPx62B45vOE86u9xnZ390yt2wmvWod0X9o28ck20iS11u/BjJmH4O9/exCD7RGMm1yBSz7/RYwsHYW80tFY994iVMyYgSRq9khOjzatXUfNZ0Sq+theGG16JxMXl/5hUV8ZSCPjNBBTKPT+7k50Bt9V0VRQ2yWVz7f3r2B82/HoQdO51PRcTD3qBHzpv3+Hb9xwCxYsPBX333Id0gcSEOHAsfxBvebw9lM/O2Dy8DIJ43Bp8RjO489NzkRTJ9+GpmO6L61z6XVGWipW01QNcF5bvWwVpp94nL2eKoNzXEYqpt01DVW2/jvl0HkWvFRt2+Hu47J+CeTfjfqKkL5/1puYhp7WRlz3/a/iDz+6Cn+85jv4zTc+j1t+8gPs3rzVOqb8mkZ59GD9DdU5FDkydBQHWEbLwpoD7K9MDBhLJHM6y7SUbk7lGM3PP+V8zJ57BDa/vwopg+7zH0Krk6NdfdGYDtdnyNpiGLT9gWkHRg/OflAL5Nj9vV5LIuWv/OM5HMlg5KE7bsask49Fft5IrF66xL5XlptfiOKyUcgfUYD6vdWYefhRaGBgk5TQh/aOZjYSayZsXj4qqLzNu0mj9s5npiThnht+R4faiTM+9SX8+Oa78LPb/4JjP3YWHrnpN3jtmaep0AxAE9knu/GThNSBZKT2J9Mvu80OYrxzCR7pkzk9u//Wm/DG808zzwB6SbZ51qAPQp9fEBuZrM8mDAPoHpSV1LtXI5h3/El44Z9PcCC5YFggEyvUjZw+DjLBEP5oyhqgmXibwsauR9PMHAwPnlZ/7kE1BYFEjCDBQGcrR3gann7gXiT3dWP2EUdzutJrH4avr9yG8vHjaMJLUUDTXrV1C8pGj2ZEm4bC0UWo4SgXPeFG/xXQHSdbpAgicXnT/kgXupprUDh2LOYctxA9g9omlYDDFi7ECM6XV73yJO6/+Zd47pF7sPjt17Fnx2a0dDVgIK0PCWkaRhzDGvUB8wWb3l+G23/xY+SmpaB2y0b8zze+jObdW8mlfjIqFsx6gfn+hVECDAdlWuZN6h1AExVpH2CztiDDU8nA1xEP+0sbcodsPxBfNunLV1x5zYa1KzFr5jSMzM8nc1Ns58mDf7oFo8tKsPTlFzFzwQK8/847GDFhCopLR2L72k2YxXmoXqYf6enjNKWOjB+PusqdKB87GrU7ajBu9kz2wjHyw4KYqRHkGeCZ6H8LNW9+5/ln0d7ejiOOPcFmF6npSfjbTTdizPSZ+OxPfovDjjse0w47DKPHjmNwmYUeTjNXLX4Prz/zdyz6x5P2ckB9Jjs1PcVev3nvdf+Ncy79Io4563yWm8t2I5yB/AlzjzwByVmZpmxhGuIhfuVPoCA9hfVXbliLsdMPtRXAePD1RZV6mLqZIxjZvKa15cD2K83SDwCip6HVLbxEc5qWqb7EPix96XlMGTsBL/39cYwsLsW5n/86EjKyUJibiSzONfdW7nF3sTjh1Ks56+rq0dnegmlzDkPT3jpUVe2EXkMp2j4KSng6KqiJcE6ve+b6Hb6HzUzIGzUGo8eMxWsvvmBL5fqiX1p2Jla89hx+c/nH8asvXoyfXXoJfvGVL+LGH34Lzz32MGciBbjgs5fjq7/+Az7xpcsxqnw0lrz6Gh76w+/sm6hrV66G3ZVPzcWJF30W53z2Mtx70+8tSPT0efT0KAATncN9gktXD51/NGOhVXQhysnEuDxCXdEnwvxnr+KvD0HWGsXh0kIo8EeBjfD1a1ZgdjDCm6p24bWnHkXz3nr0dzUjv3QcZhx1NMZWTLatsFu2bodua4yaMMm+DjCGpnzrxo306VkYXTEF7z37PBKzUjF11qHQO1pJy0Gh29RHXaWZ0j5xjRZtLLR76cGfKLf8/K+XWltSXIxF9LWNuzfj7Tdew+FHHYfZHO3b1qyl/0zGZf/1v3DqhZ/BCWdegKNOPgvTSZO+vvTu66/glb8/jEVaU6f1mDL7UCw46TQc//FPoWb3Fk6r3sSsefMxSFNcXjETbz3xF4yeMhM5+SNc+wGKHt2O1bkLdnkmUx/6szghOYWxz3uYQh4npmYxsNMo19VYXfaL9cVe2yWeaASG87h83gDYOaVt6fwvlh5DuQq9srS5w61Ihm4PqwRMmwuyc9DYWm0d1JcEEtjxEYUlzJ2EDAq5YuYU1OzaiZKSEnR1R1AyqtSWXwf6ElHf14SCwpH2tR7Ft7E3L+4fYiZMawC62SBGurcyRXsRBjGGFmbs1Bk47TOXoYPWKqmrEzf/4Jv4n8s+i/TsbHz9F9cjJ7NQszS7C6ZRoJfml06cQiX4JL78/Z/jmz//HU485+MoGzcBj//5D/jtFZ/C8pf/iQ1L3sPm9RvInGS6rDZamARs2cgRSmGEQcwUyP0M59cFukU5yH5Iobat3WgG+EAQdmf2kZ5h+69aFM9QIcy8i2GhdJbRuoT22Q9ySqg0u0wUpXaaRBP55D13YsFh8+3DNnMWnoguRrSTZsy095VrE4HM6OgJE5GelWufgkjPTGMg14G8kYVobmpAW1szKmgJUtOzsXXd+zR5ZACJMJMThzLXYZQp02KK+qBNhe55tOHLCvW6TS3ZHzL/ePznH+7CKZ+4FEeffS6+9cvrcMGXv2nvZo2C8odQDxrIgui95QNsSx9+m73wDPKLKkofnJGVjdyCkWhua8At/+v76OuJ2NcXtCPUt69NkDpG3cwwqH6J+RLirEMPxfp1axgfJbOe/ZfxqLKis0crdCE+Dc1Hmah+Zg+nR+hqu3s4orUIJYVRWclZysS8DqitXY21qOloon/uQ8X0WbaKNv3QQ1C5ezcrGuA0Ih1jKFDtUtFdKs0lmxoakJWTh86OLrS2NOOQwxfYW4o2vb+S0Yr4yz/RtQ9KGYSkQztSeJT5C4Y3UmgGY2V1HIrshSEvo4/lpjGwmnf6BUjOHelGnrJYX52bGIIUrO5/a4qnWYc+3Tj36GNRNHqsDZYBBneP33wD7rzmR8hiHRlFo7Hg1LOpYIyk2bboFWdZU4gm36+haCBaGB/0demt0e7rjcPlHQ7lKsRrBcDDXWdN7s9+O55qC5nWKhJYRrLWe2s9OIGLeI7GRE6r+skAMTyV5i+Dvlhv+29raWNAk4zS4iL7QkBHYz3ScqnxNFX9vf2ckpWjvrYRvd3t9IeHY+Oq5RYR93RoJws5GIA3dUIxwd3V0iRL2kzmy/6KQEbgMVCefdFucRLdZ6aojNpowZpUUgwwzSaSDzbChqK6rGuM9lO1UbKXtEfwpR//EocsPA09VOTmvQw8EcG0eSfia9f8D/shi6G7azpIaWQ6XWsx3BfIWl6ieaZb0Wckm2qrpCZMCvhwEOAffZJVGnonkOdSHvXa+uP+9Gkt7bXXN1NFYrgZ46yK6DMN/TRPuXkjkE8TvXf7dpRMqcDuDVvs81WDXRGL4vdU7rYaSkrL7C37eumefRUwMwP5eTloau9AdvCZyoaqaiNWmxfDIMIH+uljmNzL+MDoISOTyEQFLTrfH4SVxjHM9UaC/EjAcnpXrKxCT3cvjr/wIvzwD3fiu7c+jKtveRDHnH0BumnLk+QHmVdNaiXxYIXlQdZh8hGHYO/mXbZG4eGg6mHXlE/uJkL3Ei6jQSJ+6hk5ob7fYg9DUtL2ffc4CJpmoETuzz/hdJqdHnRwpG5fsw5zGfWuW7kUBUXF6I50ssJE+8Z33ogiFI8exZFfb+8WV3Ch6U5WXhGqt2/B2JlzMH7KZAYpazCYkmbmWUR50JzaLzS4gEfXSCQF7kgKY6xzwzNHaT7vRwcFZFrB66Pv65eL0U6YSA+p4myBo0i3SEWrGOlB9MRoCtMRRgcameXl47Fp4woOkKFbyIbv174ghdPg6qNldW3TNSVqzzkVkrRbmihmcGOjXCM8ru4oRaps2swZ9lUgLRYMJA+isKgcjc2NKC0pti8GSUhZ2VkoLi7haOhBN31SadkomvNaugA9dZmKhvoazDvuBAZ6zVi/YgnSrGEyVCt5MkdEfQo6KSU211bgo++S6ff+8EDB0b8LNf/VBhAFZ6LLpbuAUmsDsbQPj+aukjPs600D9OPD5TlY9LyUSxMvPW2Spp4J0Adsow9YBujBTcuYV5qQkp5OwWUhMzsPheUlaKxqQPGoYrQ0NZqAxYzxEyYgLSMTLc3N9oGYgoICNDU2IpEjfYAmRfeHc4vK0FBXi6bqPfRZey2gkPPTayj1bU6dD9DEaYeJzVNJQCzo0NGh0j2qTPja/xvo27L3nhL7OH9VuwpOD0SDL+dx2DwsrthLgWIbZzTx+Q9UNh79u1lFn8p4eqPlKWI2F0W1zWRD2VMe3I9uVpCZl4m8AvrxrDw0NFZj+uFHoa5qF9oZ1CSxttw8+nNGgZ0NTZx+0TTxvKO1kXPyceiMdCCR0Wh/ZwtKx03GxPHj8MIj99rnKiNU8F5ajqSkdPptHfVQn3yNIl8GQEIjlKNJa9fEhASaLppURRhCbSHS40vaYkzuB+jo/3eCTLesWXje/WFiBGduxWpBYNp1I6evh1b0EOxY7+bjGq2CsNkdWnZf0DW5HLfLxz2OJTrN3RAtD+MNCxR8AwLRT7QcvisyA+MnT7EPwG3btoWjsRcTp81EbVUNstMz7BNPivz0nRI9SJdGiyDD0dbejkLOW/VNkuKSElRVVWH0jOnYuWsnqtatw0O3/B4ZNNmpGSl2CzEpkwFiAssmZRMzkJhK7TZMR5JWopTmMSXTHjJI4Lm+pD6QyhapZ7bhgf9EuxkvM3E8/xdQ9WnJWPVpLUB1y/cOl/dg0JnZoDz/7DbyIUdg5ZK33a5g8nvYvMP8VnnRYptL6d40q3FfotCmSje7ieYluvKat6hsDBLeW7ps8O+P3INPfuICVFRMQEfNHix67SXs2LoZC8+5EIcdczyevvdPOOTohfa1vwya85VL9SnjFs7R5zA6z8Yrzz6Fcy75LBa/8zrGjhmDrRvWYfZh83HTj6/GiPx8pNPvN3UPIIcjvaOlxbRyYKCLCschT03U90dMqy3ICCgLwGm7tLqPYz+FU8UcBogjkcm4YqR9Q7TQvhyUW5CHrPwRyOUMQUuZxgH+s4FJDsgosHqbmyqK1VeNxAptW9JqmFrRfFebN1RIiyOa0/QE+8YT6fwSXKEPDaY4Ei7/Ujib+e3XL8e3fnsj+60tU3EdVq6QhOyU9OtPjzZL0bXZwo10d0vbsihG2AdYmv0Tv9fvbLUUE/gTgcAnVoy3L/o//9f7sWX9Wpz7uS9jyvRD8M/HHsTRp5/DBiI06QXYQoG2NDbgiGOORn19M5a+9gLOvfQyrFr0Gg498lj87Y5bcPGV38Djf74JrfUNqN65DaWlY9FUwymdNvaxRz1kpojWEir/57l5ICPKH0SvN6U66s/6wE7b90HVeYvw6SNo5kZwNqFNmC1Sqh7WS6uSmZOH9MxMK5tMK6FPUkoxskeMRB6VsbB0jH3QVR+d10ONbsok4Q7Yt0T1eJK+biSaBhmA/iuQwHo0Mh+6/fc4+pTTUU63F56ieYh3H/qOqdZ69F01zWT08IJ45W6tklb+qYzWCvztVgc6cwLf4AX+LgX+ZGiEpzPSvv/W69BdU4Njz/84xkyahnfffAVnfOxC7NiyGaPGVWAPBagofPL0adhb04Atq1fihNNOw9rVqziVOwG3/Oz7+Novb8Bfb72REX4Jxo0bjb4ETSe67fNUGoW5I4uQlul2b/awN1r58qPZgzqhJPXflIN/WjVSNxIH3UKIobjGqUqbvmBId9PCwLGzvRbdTa1o4CyjuaEezXV1aGXcocpKR5VS0MXmkpIZK2gZtppuaE9llX2QPpN0lZSPRcmYcRg7cQLGTZtBd5RnvtP8ujE/Ns08OGBfAkFu2vg+Nr7xFs656lsY1KvBrEdDwQtd/e7rZc951Oc5NbplGb2/jgcJV0J3wDqCEb5uqMDvswcRJk4cx2lXHm7/X9/BSI7kWRytmYWFqNm9B/OOPg4b16/GhBmz0cu5ei2nF3kUXFXlHkS622wDxM5d1Tjy+GNw3+9+g4uuuBIvPfs0UjhSCkeVYO5xZ1NTOR1Rx02wQ8E9aUpdlSn9EOCswr71efBKZEf3z3ybAj5tw67bu4sziWoea1C7azP27qniJY7qSDdnFZyZJKaitLwcu3dtY7yRjMzcEQxIJ2LUmLEoHzsRxeNH26yGYajxVxZL0zsXLdPMMlhzwafSnSCkn7+64j/w/VvuYCDs5+QSsBOylQyZbR1tuZjgAsnhzHcM7K1UPDp+UmE4GNbupLIr7d0lSwef/Nv9uEQCp0nXo7u3XfNtTJg4hSYxFdMXHGtfGRzP32tWLcMcCj6Bvq61vQWR9g7sratHlh7opi9JZsBVytH85B23Y/5pp3Oe3oOl/3icU7yxOO0zX6Zp5JRMjN8PSKvjo+P9gQlQYBHKhwMpnf3P9myxR3WIOYqd7UhmJw/YZ52r91aietcuVG3egl07tqKIA6C6cgcirc2WNykhmQ6lHz00/XkjizFuxhwcdtRClI+fwDr12JYCXQqMGuDCQC2rp+P2n16NBWeci+nz9OCGF7a7ztapODzyP13zvlq8cSP7wAIXKK8ErYUaG+HbGy096Utf/vI1G9e+j9kzpjEIyre59pp338SY8ZOxce1KTD9iAXLo91S4tnovRk+osPVz+UdtqtdnIQuLRtIc7mGZCvsuaSdH/2BqGiZNmY2XHr6TIyoJhx1/iq3miZ0S0fBIBjKvon1bvhwmj78ZIt5YGoUVn+eDkFy0kaglVTunMPqIHE+sliZe/9t3uhOQlVuMkrEVmDhnDo446SzMWnA0jjrtbMxccCIKOcKTc7LQ2kJzyRlNpKsNLXt2YM2il/HGc09g2duv0Yq0YVRpoS09axplN4gSU1C3YwP2bN2J2QuOsxghTJ82cuio+b+ZZ/ZVgWaMJ+76gVB5xSfdCxeH6pq7mMprNsIZpMmkT+II13dE/3rLjZgxdwZefuhBfP3aO2iK+7Bj9xa01LVh7pELyJAk9HS1s49d6G5tRWZ+Jpa+8jpOOPcC1NU0Ytkb/0ASleKcy76GG75zuU0lvnPt7VSaD9ZMgUaOHoKwbU380wCQZnu/9q+AN43784EfFhTIWhRP1JMqVdu2YtuGDVi9+F201dfZM+qaIWnK28OT1LQ00kBl6u/GiJIyXP7TX5tQwuBplOjs5lDQd9//D8sHDcwNu1vsPLoBwkwZUeYpLy+H2tpjz12r8dSsTDRU13FKlIEIhaw7a7V7dyMnNwfFo8qZt4vTrVakUhu7OrSjdQSqtm+xW4K5Iwp4nZagtZ16eXCEqkPehNnXgP6dwibz/13CFiSxjxEqcr9mDZF0lI+ehmNOvQBX/tdv8IOb78I3b7kV5139LUw7biHS0zMw2N2J9IFOMr4PUw89wkau+B4F0cd5tpZihbYOEPTd5xuS/yBACqkahHE9Z+PkSU5enj1gkJqWinb6Ks1Hm/dWIzUnFwP0BxYpctTu3rHDPgbb3NDCeXAhElLS0dXdiuKScjTU7mXnulFM/93H0drR2sS+fLBv9qCRLfMuYvUFo4MCi5T2Rf1p+iZr6u50MXkYHK7sEBwG5Gv14L9cRH8C3YHFbuIP3QIVIXkwHRMqDsXZF1+O/4e9/4C3LTvuOvG6Oef4co6dc5bUstRqZcmyZBsbMAMYYzw2DIY/f8bYgA0GB8wMM2BwDtgKlmTJyrJSR3VQx9fvdb+cw805h/l9a+11zj7n7hte6JbMx3VfvbP3yqtWVa1acf/TX/3v9i9+++PWsXWvDMHt9sB7Puz9cx5kUVNXZUV3s9LKYRTQywWfWoWTsFvAUvVdLe3dkuBzSrDUpsZGSd1GNQxrb22xyYlJlQFJKbEONTJSwze8K2pqPAE+07Rhy1ZpgmkbHuyzjvWbbePWLdbbK+tXcWI+qyNh9SBgcx+bBKl7dtilGBZk6C9lMCEpyTsW8nKYjpOVZhYikXpySSSen2YlPTEI/ihnnhcY/onpWI287cG325DoSYPFdLCJmDnjwoXodi2RdgZVNMopoqigSBW+XRpyIMUVcp9WY9IHT4yOahjWZJNS31CeMezQUPjoOgnVN9T7Ags3NTT5BEiZjQ/02IYd+2zdzl3+Afgwb67KrYKYJvHZW1llYUcpUsTCQdqfZzAuwkQkDv7UC0nBLcZZDokT48V0Chd3Vkfyclpm+IHQaudNt1pf/wV1dePuRvosKsVTP8Vx0ng5ZYlInAje4HCaq06uyNJzl8adVQ3N4voFjbnHVUgUgWzXhSk1sCxopdIug6O5tcNmpbYXNXzju+PzM9OYlhqNVFhH6zrru9RrXRs7pSVk3E0xB7x0QT6CqygvmotH4poH+jH6XnBOIwZqgoqOtXKtkwL20s3NsAiDlRsYec2YgnT/mc4vh0VALZhEwtImrSy1y7Csa9MuDfnO+DvDJu8WPG/RoCAOmXrG/gak/bPSXwncaHNUvPLKUjXojE3PzNk//LlftMX6ZhtTgzMpUtfQ4MMPbjGkf6osr7QGNTLnx/0mQydMid/MhIpv27jJBi6ds4rqehsemxAB1DclbVmMl6NCQdaDWaPO8os4w7xzhQZWiapdC2alU4xrDR/XqF0DFoXli4V7JOWnjx6UmtdwS/VJ+68FSZMJniy/TKSNiSZ03oFZ4WbfTiZjabq8xv7OT/1TGxkd8gZtlCHH7QgYFSywE53wcBjblWclTbNq1Db160xvtsp67zl/TuxcbRPqt+g25qYmlwjI5WJUaZUqw4KGfqj44jAc0sMfdVzstxIS3lW4tEOW/5UgKj6uW0c3dgjtk4V+9JWX1DVWFYR/vTCCdHXyJGASQ/8LF626YsFaujdrvD2hdzV4c6uve6M4fXeKdEMwTMqsvbPTd7j6BgaqJg3QLJXvX+9XDKZgORkyIclPA8ziKimyYRYkJUadFqhUhUd1sr3a+dbjo+7Z8Rou8ovqeK1A+JwK9yZi8oLplyT9onJ6+dNlygCs+MqKKj3onwuIHJXmuk1owD5pAMbgULUwfo42K0AcXq4WzoHkhdQkOBQBm+HKy6tFQEmMpLqho8WG+4b8ftFCQupZXNza0aa+PNgCWKpsYZqSEWeKW9eiIZtqPi5tEWFNhRSo2iuG5Tz7lAxJJhdUML8/9VpCjgFWaAD3099y4PMJSodfpw17yCpqrVoW+bS6O6L6no4MWI1O0X/1uQXqkVjpxUAiZQsinBpwenRCjchZ8A4bHuiz8qrasD9bJQw7VZSZuJ6+kqw9rvqvaanxvvNn1J9P2AYZgfQ5gz29HsbXmjMkpgCUcJCe8OqQikM+VJIG4dcnVQqAMf/VYDY4gVPlyIEec9KeAsI7yhneQSPNk4YkacOOnT5fMS862sLyeQYgLzLIbDKng5dtFSgw2rz8QgwiXBdLNBwbH1ViMtoaG210cNDvWC2cLAhFYVg2qmEahOeY8Y133WXN3Z02NjVq3TLguFRgbja/eJKm2eUgmfmvGIhy0gcyQVRbX+du+bCxy7kSzM9LXC36ZX+iJeN7v6aLsb44gxWtndfdZOdOHPGZNWa8suJfM4TmkI3/9e4cCPq9ZzLaRDuBhmWz4fK9uppaGV8yunKqwwOo8VVQxbtw/rws4yBlbOyvrqq3Hk6sKA4nUPv7Buzkkddc5UeOXwnTRk6hmyRbGG6CQDJEzCSsOkR3D+HQQFeDhXmnUb45zPKDMvwu3aQpD5V3XsyP7bNp5z67yGwlNpE8Y5hizMonjav5g7HF1Xo8BUByUY8UmK26foWmGhybolb9MCs/zMr6lVYKA+dMz07b2Oiw4lXZhq5umxenTKtC9E011bU2Ojxo5ay2DffZ8OCILBgxk9Ij7hJISueqMYKzJ0RMHJU+E0EwTuIgpN8uV7ywuuRXWZegpa4U0xqMfEL6WeDlSsoYwQ/yqZ8uqEcKuCZ8bm7aGts6bfBSL/t1rLy4RyqC2DWsBsuHCS3uReIRIrq6SdSig0QXCfb+URYxFidqiV0hMVxtXa2Ga/3WIUt9dm7Revv6/OTJ5OKc1dTW2fjQqKzUGhsam7S9N9+oIQo7PJLsFT+NrkqSdHNulBC3JDxqHBshHyaqYJDnMBXr8wW5MFeD6fSz/EP5YrtTB6aB4zRtcdiInHmHoBMqZ8n8lB7Tdbp8XCkvMIL34QuoHtQ4si0HBA1gKpMKsIdc/ynREj8WjMXNeNzbQhphcmRE1nuVGrjW6iTNFbLQ68UITNaMS/rFJVZWWa0xaYVsAoZ5Tp8o0GtCmI9ycmY8ljGPqLSICusTQ+EQHmUPKho/flfC4nQj5tNeGUt8zE1Xs5Y5ADaqrdu8xQYuXnCtmhXmWqH+ObqEp78bDrj6gBUohUu2pIV9VJIspgBLUamS9LiLcmIG9SXlVlFqR147bGXVdXby2HGrbW7U2L3Pc9yxa4+ruImR4cBx5B5B/q7+UpxIINSlF5TGFpOx0uUGQwHwjgoG837E8Tl0qXhf0FCfGTJYCbMAXRvTXwFUAbpEv/dV9MsN57xeegZTgD87cbfKUh/s6bPZRRaHCsMsDyRaSLC0lb7SEE0Uzc6EzEnE+3SlwxRhLfeTQzwBbizhhW04kiI5zE/P2N69e/xMVld3l0+7Dg9JwsUgjd0drkXGR0dVzBRx9ZjV7+SIxj/9EvdKADp7NyRD0jNbEa8c/IsLokc4e1aYFnUpqHMCUH7z7h12/sRp0YrFIZhgZcbKolUxON2KwWm5zDgcQD1ReKSa80qovLqmTpueloTmFkFghjKrqqlza54p2RpJt9rXhjhS3CBDT30497dV17WJ2xdtUg2+yLRbFiD6iWR7g+NEIVfg2EDcaFRloeIqoXigkfSWJ1pW/DQGwGhdYC+bysqYgN+S8vwBwdC85JvKh8ciScepfcM2u3TmpC0qPvUME1fSmGto2CxYmVbyd6KCSt/LlxhNuOLu24wYNkiztbS0+EQKXUA0kFC1VTX0z7KOWbNO0tmwaYu7z0yOyc4tsRoZclj07IjxBY0k3HIYr+lYzRgJGI2qlbG0XA0hRTG3QDmzw6yMMT9JIoco+I3WuChZWKa1ISuRoxr9sGc9umHQQcvYFsW4nHsa02H8max4FBYwn2QrPIvDaEx2PXrjSDKaW1t9LI56dS4mBTGCb0dSWD7BzDgYownOx0gb6LngYbhBuG+g36amNa6nm0jy8lm6JG9H/cW1ec8l7ZeJhCG9pVgqKWQrYhoZb5aXqrwaURT7Ed5zzUjLMSkPmzj5Jqh/t1S/3KPC79KyFaKnUOQmy8Sq62s1jNXQNvGHfpzt9g/fylAtjpOVTkTi8hvDEN/bJIElfXhO/6sCeFdUSNUsSoXLwKhtbLR55sdFMFcNAjTP6PBwUEFy85MPqE3141V1LJ2W2/zMlNXUNNj08JjvhPHvjaRLmWNF/chWgCEyL7MpgKhmC1UY5YhYXDfA3QWUM6r4HFBu/eTip0Gvs2rYeTGFt++iRillEgh1TxWS/jIkvghCGVKYARzO2LnnZrtw/lTiEgD9Gu2W4n69oMzLQAzDr89Z8C5cotIdXeVKDSiAL0bol8JXa8gVL8uJYVG541Lz+KfdSsplzavf5MZhNjmym6OuscHTmmOhQ40aw4NSmEvmAlZGVGgh0vZZ7ssh307jeIBfcZ3hX5AeIRfnA8OSf0ITp1NBuQqxuEty9erpJu9i8G279tm5E8ec0dN+IPGZd/Dp7pT7SkiZ2CWL1sUGc3fajOyFgav1FhEucDeQSnkw9cPVNaFvIapSIWzIIQmbxHd3QUWlxuRqcNS4RMp6zp+3+vpGG5scVbygekDUD6rIrVw9B3c9OcZ3kOe0+9VjvABnlqEluSfu1Au7RbkKSzUEReLYWMiNC1ynUamxtrqAXNnArDIvj9CZLq17+xY7e1wNrvqXSX0Uh8N6Z/6BeYXoplz0m8Z0eBVc9MXojm4RxFLJkyD16ByMA5ziddZ/HMrjWx1upCTAkIzhGsHSoCJ4P1TCrNckhp6MOmmC2rp6Gx8eUABP1H+ZFfNdM4KoikKmgdh5iG4g4fIYkit0WwuqWf3PN0rOhqNQUIiTInMaeyNZbD4EqStS7p+w5E+EDmWJEN/zbvn6pCHkgeag0VmYHBsal3RTHtEhnaQgCB1TIupOlJ5/pltuwT2F+odU+5wIdlISzyFUF2rmC+QTG2lQeAwHNjQCFZVVanCmRvMJOffJsIth8hBON9aLSbgPldOZNWIM1Nb4GGPxAD5+dSOwGHApdo1uefRTp86BS/3WivyhYSp9oyRNHiQfCadeIO/8uoTnJB9MQ5abiOzET14EuaGT3Gh0LjTs6O62wb7zchAdi0kZQX7YNkwo+XpBEfj1Xorr9RHkmQIg0cBgDngUc6MHwU0VBco4pzQ5bwsapqmcDvhTgHxKAaTZZNtVWkVtnU2ODFhpVZV1dXRJkktsdGTaFsSFfHGQ/Vw+TFsCGEHg8hMRBRx8DUAyrK6HL6DpmckEpY9UUUcMn2qmiBWkSCxSEMvsHJGDJXSN7/qBjiVTM7bjhput9+gxm2IY7JRfGRg9+caKxKBj3yFlTI/D0/nyBLqvvzi35dGZRB6oEN+IJ2Av24wk3DkoCYex5cdsFC4XV6mSJpLPdqNxnz9XQ4+O2uzUhNTXgMIzjBMx5R7jrY7kkYyJS5Pfa4gLsrRnmEDS89y8rHCYWM/cfc5pGw+3JN98va8EsfjZaLL/ppvttYMHrIotW2q0rLBp9K5G1Ad5ZgoZIcsKC0bwPpx357QUeot5QA1FpNYBGrVbqsf7dUEIuxgu6kniBQw5sDkBhmtoqBfjcwnNlA0PcuX2ZNAKAlLKx1sN0SwYIvSfK4yXrxC5Aos+dHZa0qJnvmzM3qMSGWds+SLM0nyDtrsaRIOWyiDu7bkolS0RWGOaWBLl6mpUCk9D/JcZDnRCC8XDPOUhqkk4uWxeSYmz5+cmFEqkkLoZkoVdEbqKBNh5Ij4rEZeJABH4hBPSXVZRbYtV1bYwNevTh8OXemx0LBw7KlU65Wn2c4UTx9dvDCBh89BL3QrqETXpNx+qgqhNDmOUiZjLzQZLPIXFZc6qhzKhrkl9i40qjK22lvU2NHhRgpU4ZgBx4qF/NCtq3MfZRZBW7QDtzF+hq6C4PyUDrpJAjbO609zcYhz79QokwFP4XFMA6oQbKp1uAIONdGrqa2xyatxmR4f90ALr6l63gixxWa7GwY+p3ny4q0NoTv/nZZEo5BaDyIN3/bAqiF8uDjSiCKl0AqZhqZtvZVoGFqbmbOftN9v5114ztrgVA41FYSkndPUuVIi2xRDG3ctEhVaApSVIykivzSMWsK8rq8KoGm5N9iFKDCioUEW44Sm6OG2UO1yG4eYH7aRLmptarLGhxfrOnLIp9eV8DsqHOkwf5grqpQ6POYACIFKhIrtJEcNdPqomasAS1QkCItW4yE/pwqDMB5Sprv7pbOVXLk01p3F6Lg3Vz8MvwTQsdWMEECFtUAEM8fbdersdfuGFpYyhcoaz3jNeNkVOnEMpoC8TW6TPXrkC8MbIl8P7cJzg5DTG8nK9lM/p8ppwfO7KLMdF327LCdG0AUPd1I7Wsb7bC4KBw5f7+OovH7ibGhtSt4GFTrdRGiZ0kvTS6RRi9LtydAIIfZwtTaUn6Om/YLjYNx8uupdXig5xPI57JmaVNe22PKpF1dDl1tfPpX2F8QDo45Kdcnc/xeMXGYi0DPVK0vBff3D0Ppx4Klsh4q9fdqCGPWLiJhkIvT09zlnkEMMyfp0TU8BvvDNhr1b2NV5msQJHllhda7OVVVX49Z1Dg+xRxx3NoTTUJ/lsl0pZaLTE92uD3C7hF9vJIGPwwdkzKOAzbhpjR0pmxS1zA0najBswMvzzZU6XO+22PM6VqpGmFmz7/j124dRpdJm788tcBTt4oGM6jht7STh/T/zRAtQz3a7e8PpbotKjqilhn3TJlFXXNEntzciA4xorSfHUlE0yM+bJeUg1Ypksb0mKuCC3P5w+UKlX19TpuUqGjxigrtkqq0utobbFxnrPUlRFD0UgW1bdihcKriVgoC1ICsIH8Kkn57GlWZQ5d71gmK08zlZxxewYTHOMXGD8awRsYpwXg9xx/1vs4HPPykEjBglNOGhY4XpG3qFh1wAeh61pXpukTQTLqnS4gcasq6sL3KLKkSm3GFQzlZqEg4jlUjVzIgBTfqgYXzAgtv7zs1OoGghFgyoCx5Z6pCnizF4uT6l91qz59fVwV1dUVDlfI2Ts4pfUM8YWVopZuXnYSlDV2XGysIzvkimdvBvxYz3SZU7XbwUUHVjKaejsttPHjkhe6HLIpzw0tlMqQGb8IiQOhyn55QJeTyBUWf/rH41TgPJHWqvraqWikz5BBg4fV0My3fRROJqM2Sj68OCuvyQ+cTCKmpqaXHOUVVTZxOSMNXV22cXzFxQxNHg+X+KKOYR0BXPT8RBecLsmyHAQA1CMV8kuk+Q9M+wqyOIJ6ahb1ztpLK1H3m1lZBcNEr0wx130XdZ38ZwbkLkwTqkA6XiroVL1qWtvP/0tq71877kksLySkyYsKiiSj//YxOg8koPS0moJjmqtBowFQ4DY9jM63G8t3BQhbq+urnbrt66j1UZ6uBFCRYD7MmFRakn9urRLsUV7RYD6lcTAruWqG1dsltIHQpQELxfclhEwHvZh0VVAvLSPvQO3vfmt9upL35GmzBifXQGk6ZeImP+/FBQOoserJ9mJUi0jDoPMQRVmUyMTFOHkaGFCDMvok7mDHeJUyGATA1u9JH5ybMIWOUa8hNA45B3RKHBmsA2i3+UhKo4GYbhDG/koIyPclaC3uejhzJmMZgLEMGuHMIO5YF1bd9mRgy/5Wva1Bv8Gq6+fCuCEyLVpYJxMf+RfHlafjFlFOIZrYeGEnSCEzFfQx+3ymxqesJGhQeesUhlvFVLVdU3NNjE6YnyJfz4x2vJAQqkyKEnGoMwmhR2z0X91DIxNOedz+9mLw1wzFFexNsA42JnT64Xf6gDdPY5+MR65iWP9+q3W53fTetIOqOj4vBrQPi7ZRFI5eARVKmUiYrJAQudOgo4eCS0YJkYIPD094ydNfEEFSx0ORFpoEFWW5xgf4Man5nap77GRUHVJPOvpdQ2N/mmoyfFwYVAuT1R8prFD/mEsPKMRg0okt3TYbER9cEkBn63M8r+2GIw2FjGYiWNks+ZxuNNG+hFjV+9Si/amh95tzz/5uDM6ToRZEm8tyJ8LsaeQqHQ1IBYznTsLITBFDALnoZZRg9Mz01ajfnh2lsvoVDEPQCIyhVCXxEuQhGfVr1c11funos5fkJEmoHvgjDlf1x+Tqkel5+MtZ+wk0qI25KoRn7FyQymGzUbG2pzjouZZ/tcWo9EmemAjyEBldq6wHksxbNiEXpQxuLEOUdPRYT3HT/gIB0jHyYVzmgTjeVlM4kZIf1bbgTEmY78STprIAl2YnXZCcx4cSWdMzfaewA4R5O77svWbgH94RYSYGZ/2rmD9+g1+PaXUiUk3+9h9cKBPqVCklYB8mNYExa0wJ+rZpWi5sTC2ReFXfq8poJWSxyygjHST5E835GEVp7iklNEluKgOnJ+fmZi0/bfdb8ePHlCClbaApVwEnk9xAxaD2oB2IRioN4Re/ytPEEKyL9rXwOVBoSgpZYIRuK0JSMdBFTHeju+gRxKEaT6u+xi3OXFueZm0RXWd7bvlTrt0VhxcthaVXuTv4yDWqenXk7GwKhVWh+elxqc1BGQocnlj6zUj06tL0g4qvaCcwlAOlU5dEnMWkVmYZ/B9BLk4edQ/39t2ywP32PNPPGGlldIaarissMuhcneM7/rf0fUF7y7+KUTFU6ip8TH3d6NC6oN5c48viGGZSmVChjSjWwQWSJh6HRlVfy1mmpOhVopKr2+xUUk4lY5xVh+/Bn9qEMIgNUx1qpmZVYIoIhRqvDCta4v5/NO4fD04WMje8MmJCalwZvaCWxbdA4blWASkvqZWRu8l+Dsj3NoxwhKVnlMR4kQ+ikaDTPMdS5UAQ2uRz1URLrZ6AhfOn1MF8o5weYm4vrmt0+rq6pUpEy9lqvSC9V0841bzyMiIAqZVFc9Rfa8BUJNJH+dZk4fK+8YCI4fiMi+tBxskq6orbVLj7CINvgSYBZwTstX9re/9kD3/yGNWglF8GUA7prsKmhV0lb4EPOCixtdhbts/IaHQU2xvkpQWR8GP73hHSPcrfH2grqXJxoaGvE240XFCY/Dzp07IrV/a4conLNA6qEv+Aug3lffrAem6rQlES+L43LY0pJ/kWQVcmwqgV3lVjfX1D9nibOENWJcPlDta6YJ0RVidQR2RWblUNStc6tltfmpCDB02A6TVBGPx4Yvn89ImwODzaUeVvZUblRV+cWbe71OflVpnBm6ai/5YicsEOBrMltg5bAuVGdXIQUFfJ040zGU3yhph9XRjmfN0cFqq0UMZy/w3NuhagC8uP/T+99l3Hn9EyZZJJYdFqvhxnpWg2BgEwsSLHlDRSC/rrv5FfneVmwhZWaFKKCCG1wxHjYij8BFl2tuhQwe9wdPuEeHu+sYGb6TqmmpfOZOPX7XFMNDflsQLRk/A6KZS6Z2xNbtfVfrEP2CJeGOmYEHjjUDKQNkwPgvd8rSM5Q/oIwyM2ZTbcggPN7W025mTp61UcWZVR2QpK+yKSJsJXaXrHdp5n80ltrmxnf7ow7nhN0yTLtjE5ISHd/QwQDg1Ake5WwqpLb/cvEyO3AoxkwxHEP9Jv50xya8Ao9ETDJ+AJW6glZfKKFPR8fPaC2NYH3czhJwjzXQaV47FeRRirHM6P8o5l6MlQ7R8HSA6CzcV+TmP5TCh7Zxk7B3vf4898+1HTC3hfqSba6dlMB3GG0JIOzswpkUSo9piaVJ2uhoxjBP5Func5LDG4LVSz5NuDeehVJa3jDtpgAgMCpJc3Q5gaVS8b42NUu+jI1bT1OzXbU1qFJAN0ejBKAowNztlaG4+GlMMsdyUikkixupzqP2rhGw1jk6K5Uv7BzeuJ2M+g7hZapUk0cY+OZMroxxFL6dbBDn56ZbSOdlB6+zsqVM+dauOTGmI0dSdZUFmnglKB6v44sDcuqvC+m/y5wsOkkaGaewvZzED6fQRr4ZtPuEvZA7Yj+oofhoZWqC+WCsnPB+um5SWqKiosfrWRpsYGVQpwlp7cVxH/UUVWCZNQ4sGP1RnIYYp14hisspy7wNdxRb4rQ0L00vjMmUVspmzTPnG94LpaqHeqFHuHboThq8X5+u2FBGa9//AD9nj3/hL0T89d7EUi/MEQ6Y0uP734zp6WYJqZI62xKM8rDgxpmZNmSVGjrP62WM1OJvo3K8oDW5tZPqQsTrcyZFjuo6xySlr6Vxv0xw7KoqTw+QP1YexU+gvH0fKHrHwXTVXvErlq+YWUu60/+qYlX7EWI68H/VkG1RhOVdHxQ7T2jMYy9lhHKURFhTGvy6h/MrQIAWYEScpb2xxV+lpDZBTBwRyjTEnKZf0iwP5aGxJFXPocLA4VZmwsW5+esqq2NlJn1EMCkPcefykvmqbW6y2pt4a6qqtvqXDhjQ0C/wU0sup0KQYTMvS1ZBOIaDqQVQgfgGxXHPo9ZT2onuSpgpf+c+HLUb/S8VfGiadZwRmztRni6F8EilFTK9LmvrLgMeRP7bS3ArdEBrnwfd90L7++b+Q9irzpeZ82QqBNAPJCEQZQyhX6WnIDxlUDUXCSGPjHnu3L168qEKpE/WGDf6kykoZm/eRwjRQYdQ4RgsSTmVYQvRTpPUN1tzZbkO93PLknOVAmqivGbY9w2Q09qoQKrUEVUwq7RUXopE8Xd7lH/3SYZakUYBLwaOJHvTZ2SHykGPmDPAyJOnQBsVhpUR848nMzKRdf/sddvjlF1QkhoCF4G0iiO3Iry8re0ETlZ4F7rpQbsOXer3vXFD/XF/f5KonACFIVHynwnHQsH9gwBtVSiT0HfJVlyd/eDPMPZdKLfX3nbeGlmarrm2w8cEBDetCmqyh+ziduXKl6RV3n5WAMkTJy8LCFJj48H32KxA/xMlKqxAItejfA0Uz5P2DrlC50lLtgSHKamyhRlFXSsP5IlbSgMgoQz+uJdm+e7e9euAFK5nRkBZhgchBHTvNgqGt7lZCRnyENSmAVLp+02VJIyz7yrNPWlUNe79KrI4TJCoMkI5DUAjZ3trqRghfI6AIAOHw9/CesclSb1A64c43v/ZaARizgjQEqhFDTSLpfukyZSPEWA7FNEVYWgH55tUFYdAt9Q+YlVY+TzeM9BfWsJf6XwtkDD+NISxa5Oit36n5cnv/D/1N+9Kn/8SqymAtGIQyhzAYqlPceJkYw34LhCKCLuEKU9DVgE5pcdBI3wU/180WHiZN3AtQ7BiW/q5cifpWJr371woYPiiM94X+qzhSWQzFxsfH3R11jWUvE94FNRiIzssaT2tkoDLEPK4cSQOjKmAcT7Nx0e881bg+7Z/HrLQC0j3xq1BL/KhjsQGFGwRIu6UxK05ExvKc6glhQtiKhSmbnC21m+64x557+nEXHo9PGCHbk2mDWE4OHKoAjrlxeBpoKL5GODEn6ZNaL5canuFoUGWNc0wAJB0JLBW3M+7lDlaFFxCfXSachJyd5XixuyotEYiBtIZkHNKbHJ9WV1AtK5wrQaq8z/ZCoUXgVtcTWSVMA+WgLwNDToVAGmF8XIyLi4w6WDufUi5pv7T6hlgxfflIS6kWoYwFAJsqL2+VPMDvOdHLgHDj5fJ1hJbxcOOcuks2V4hCKs2sbdyxy04dO2WjvedsvqTS3Re8LVDn4aJkhnCofHIA3Wjzl6RMEYHpkXG7/rabvdMfGx9zNSYRdL9cnOSZgrh0JvE9C70jtWTOOB6phkxoCva1TU5M+x0wc6oIfkyWeP8V0/Z0QlrxfSnil8asMMsjacdD/9gaS8MoTUqhhmEuwRu6aBxMGul2TbsXuxUjX0rIck+j01x5MgeCindhEMJ8H/gbP2Kf+/RnbXZqzLvEXHuoq6HhYxmih0ovaSZN2ieFuM5NzfgmQ/oALsdnEgVFSwKRMR31Tt9epqFZdAv3n4R0WHVj9gmDgv6Zb55d6u33Rm5tbXZClsEM5JVOtwCV0qruaRUbVfMaUGQAS0sqfOo2uMd0VBeYdnbOmRbpTvtllgu5AIvdC5B4y9UpG2kwukE/fJm4cYP1R374R+0z//MPZfvSVal8ojOLSukpXY8sdJXuqPZJo4LZxNiIVVTVqsErbGRwSBHnpUqkNpLaBM5WbP2D+xoamgviqzp6Dn0yRh0SBPNwaIFLAspVoJHBPpucHFN/Cu8h/ySQ/IAqIYgF7+kmGPMJyAgATEtLkvcaUaKrX9WDiRo1BEXwvJT3zJy6JTQ7xhNuKfRyJWWMfvy6xOsllKUQSZOyxjqthp6m/iK9/XSpu8soU+NLZdpbHn6ffep3/ou6SE7S0AWosdPpe3mUNf97XH7TKLfhEa7omHaDzLcVS0pzGwxSYV1yRYw5hmQpdwyImD7cxkwUs2aMhTHwJmWhM3EzyX2shKEeSVzGpAVpCTFY/CRqht9SRBKvAGEA0dDHrxyCEEHZrOGSk6Qdy5BVDtxo7WL3NJJ+mn6roaeZemdYCaI1KTNlbF7faTv3XG9/+Bv/XgZb6KLScXgG4TU9LQW4fmqox0qlflkLH1Pjz8m6fu3YIavAKpREBT4OfTTTrzMT4ZPFETwPZbxAXyIJYu86s2YTsgdaW9p5sZaODnUXvcpP6igZtjlQkYQwOYilF5IujbM8pI2wtSOGHL+MMmBuJ1wCzgy8p8qRAz2G8q5QplycVLzLhFCGOLOHoTyNcrJKMejNb3m3bd+5237vP/wbmfc1LmjAAsoz+VvWaCPhgcEBa+/skGDN2aTU++TAgHV3rZOxIILEOPp1y1W5jk9OSEpVoJiGVM+cqMDAH2OHBZY5aQH68J6zJ61LaXNMl61O5Ef7xbgRUXvR8ChGjMhct5LK92owpkXXE59jHlmLEjHOWtUzYbPcl8MYPuQR6gxdKR9n1ePii1w1/p6xe97/Qdt2w/X2m//iJ1CIDuWuPgN62yudAqZ1VANxh2pnRydTFDY9PuqzYiO9fUo8gIfTLyoFlc7kv1RGQTpiR0K6ZLDBAsOMglw6c0Ju6neVz8iI7AMxQ7HwXA7GMefVIIYZqhuDJ6LvG88I+0ajG2EqC/WkTNCRfhB3//qDqFyBYE2W2j3v+gF7y/v/pv3az/yYjfUP+jVr3tpC2icTsEjHhvutpqVD4cpsemrSv0yIUYBFKyFXZPo1sQN9tzjNV8X0Dj8CqHoMNKkAH/wz04bBUauh2OTQgDVIwjkXPTbYj7WkdClYESSsLiZ2pslBBlWCHAa8XKAO0T4hpZgON0Lwyw2MubwSoDyUKyeOWZAuX7r8q4CnnYRH+0HLMG0aGo+vVPgxZ4HbUPplNXOhjIsUZ+y6W2+zn/6l/9v+n//4c/bM176oGMRCwpcpAypjeHjImhoaXTI5IkQBOAFKnCFJv4/LBRg3ZUlBAMJDIKzdiuqqsBsmkW7CVHIgUWKOO3PwE2NjvjBQsKdiGYiEiMRYDtLhlkX9UUY2f+QaW++xHjlQ3WDUeEI0xl8rXG74AlDeDFsZ4fi3xeVEWcJ8RSHBfP3f9yOq+xGpK5sa7Rd+4zdt4MK5UCXhskYbHDklI62mvjGsMqkPny+rtMoaDiIs2uT4kBcGxmZOmhEg/Qjbw2c0luUCWv3nacALjL9dCOhv9FxSW+9HjphmpU+fmxqXocQOm5B3JkRJSjBNw8D5KUhJVjaGYOTJ+LXALwVuW/AgZ64E8TVr1dVdvUIZkKTjf2tuaMIlqDhMdrHL1W/MIg3Rjbx9qTdV14L09egrlpJ++ne2OvO16CNHT1AS/0PkCFdMSzXAtE+YMK1K5TiQ0L1xs7isWtJcZkOcCIVQis11XhCGsK7Q9czQy/tl0lMGSDjjQsIzAti8fYcKs+C7aNivrXGGwoRFlOKyLIvkpcR9NU6YGWYZVAw3PjF6nDczwoAxbU9f+XHbBZJO2bPCFyJ1zXJfDgkf6IOAoKqpn8/woQ39dow1pFkmrSraLwyP2G/8y//Tfur//wsqeYCg0mmQIpyckHTX1PoYXK3gDVHX1OCqj8ab5Ov2SlShvf8T/YzdrWzFjdtxfeytwsZVMoSC/2jYxqZmm2JDpCrU0tJqE9y5rj/Wy/kUVBgX58uzLIYUvQ6iTg4zwyYYw/gF9Mp/OX9H3OJf4kdXRPeEEVUcN4QJ4bL8VkPi+ae3yKdUjawyskZOOV2yk3TRMcvlUaXgLzz2Dfvv//EX7ad+/l/bvOyu2M45le6qIVV5hmH1auB5ZTY1M+YnIavqWqxc4rBYLqmemPZ+m/jz8vN02O40r8YSlvkNOTDLdJAklIkKODwy5n32qWNHbWZSaSj9zh07NQS86ESlHH6gUeNLjKVQ0hWggLXzKIHMRI4kuf0Fr2f4g1npORYBUsgNV7E7gZHXVOYMCOQnHZWLZ/36LiGlhyINlxjky4D0A7G9WNLFdEOCf/Pf/ys7/NxL9jO/8usypqttkS42+cPf0yGvaDRRAb4k3Na1QQSa8881M9ZGggcZM7NHTFQLBVODS/rDmDuoV7Fiko58VTDiehVkaDQ2NPiXCzH+RmUUspDS2dXtQ8A0bXOb+8iH5JRm2v9ykSp7tfUsTl3if6XoX0FUd0Tay43TV8NYrvjMhUHzpq5NlizaNLrHcPE3DWWl1Xb0O0/bf/yZv2e33HSbfehnf8YWp7GrRHe0NO0sDBKuf3BJHKPRkP3nz1nnhs2SBhkAalAxmbV1dlpzW7OH8UUUHpTz9OSUR6JPZxqStBz0y7WVPt/r8ksw5SgmYL53TsxUI+OttpZ722QTSEQix4L0Q9gLfqbtKsfZaBeQcWuW/9Wgj5GT8XGW/+Vg2BTKdC7n9QMNs8LR5el/V/PccP0/fvVf2Rc+9lv2t/6Pf2m3vvP7rXxaDFia3/dOO/PnEh4tPf6XPEkTl9rApYvW2B7G4H2XLklaVRkZZXTXLBT4TI8qOTcr6V2USmdgDocnaXEkhhR9HC4JZyaqBKKoT59Wfz2jinEMp0lMNDMrq19jcefEFIS0pOLVKXGjQvx0VAGuAeL41Zc2rwaK8g4yp3rqmZMwruUg0KpAuaFPnl4Aewf4jGfwz0M6DM8a7CrLRfXVpfapj/2Bvfztb1iFGOAf/ZvfsK6t29wAlhKWHZCqL0kIXaghBgP72EXQJV261GOtzc2uUvrOXvBVsqmpSd8mazPzPiceL43jRgivaJGawbDglEkgODNsGqZJG0wIGXZgqPElgFGu1Ebt5+tVCHInH+pNOQkWiUBZYx+6BGK9/HGZMGsA4sb4TvAEi4H6Bvtj9UYvSENps6OWcXYxFOcDDbHBnn3iUfvmlz9n112/35741ldt5559Vl3XqAiFQhPBaSYUC/ATZpT8Kg98K0tsRCq2uqVF6mrR+i+dt/bOLjWcKl4hFT7FQQIN2RKVMzsp6VODqbfJFdCZS8/c88I1H3AkRsXEFOfTxl3aWO1hy/LAYJ81Vjb4jsyVwNejRZx4AJG8wpAJJshLG8YTBeOyACTPDZ5EKteCxAdjmmESCZtF/msAv9xHTE74fBx+o1TzTiGpj8opOvhoKJW8xxN6L4yw6KlSdTl64Dv2xb/4pN173z12WuPr9u6t9k9+6T/Zk9/6ll04flialJWyJBES9N0uQduCQaUnr6xp09/6YF8SWM6YW0QeGeq1yqYW/3owCyDTajCOEKPCkVy+g8JynTzdmHBUegD9f5xQgQgzk6M2NTLscefVwNwWONI/YC3r1vl3SXPxV0AkYdnxuvKECfiGOSrWjT0aLyvsMojxdaUGWMSYt9+kkeEfEW3gV5Nl+GFELyxWWJWSOvLSM/b5z3zSrrvlDmtqqLfHH3/SfvQnf9paWtsYNdvf+5l/Yr/z6//Oeo4dcF7KpSN6iO3iQzDa5J5DJG9mTBLMGBARFrfOTY9YTWuHdalR2KXiJ1AqOeccVB2qvp9bgJHAQHH9597ex9NvO+ElJRxamJmesDk+v6h+n+srxy/22/odW/3j6ajFlLAtQfwpOAcfMJLIqyCMso3XdHnYxFi7HCxI7yqROQm/utRbUA6eviRN78w3+MyY3tNxYhmow3OPf8M+82efsP033m7X3XiLfepP/sDufuBBu+P++21mUUNX0Z/0Wrfttnd98AP2sd/+795P59ILzSCShb8wLMNBkVAFs5Lg8YEBq25V/y3jYAGjbKbUWjs6rG19hwST6dJJFZS7zpWYUp0f7xORpxQ+bPQDojrjEGFZWY0Xiv50TEO8qrkSmxgaVMPP2nDfgA1NDlp712br7T9nC27lU8SVgcL7JBCqIwXM8PmhgCL37ybEeXoXPUckOxhoooq/e2n1H5saS6WdvvBnf2pf/MSf2O1vfqvdr8b9o//+X6ytucne+0M/phiKJxpx7wt74hDOj/+3X7fHv/ao/dS/+2V3C4CQxQYO6BIevXEplSV84dwZ6+per/HlvI0M9FhlQ5PVNDa5tIqf3OjiU9HQ1CV8XI0tqWIiRh2Cq5KQHAHE5bUKKxU3L2t8enTYpukPyyqtvLrSLp06SbEUeN4GewdUeKKtXZ2yzZmbKSalOeitWEDgNyvsG42UI5YF1c4FR7ErYp4B2iwuoM4pd6n1nz1jv/PL/96+9a2v2ft/+EfttrveouHWv7ep2Un74X/0D620qUmJ0kWQhrpT9fvHX3jW/sM//jFbnBizf/Qf/p2ERcLl7eDWh/5XHo7hzyVc+Tq4qtHLqWOHbd2mTc4dIwO9NqfE+aKgnynT38yMuNNVuuIo8fHREb+0j4n9OCXqfrzrd5b/5MYwDiNu+/btUv8VVlFXYycOHvB54pmxUflpeOcWLmPutanWsP1HlctS798rSLkgiGjDhbmqnrszfp+eGbWnvv4l+8+/8C+sp/+M/YN/+3O2oaPTfvXn/6UEq9/+7j//WY1ktljpTLlVzEtTIGWltTZ64az9l5/7J/b5P/zv9p4f/Nv2/f/HL9jiLFO+MmjV7ebyVrYh74Co+zzIp6yi0nrPnLCmNsbgC9bfc0nlLDGu5ZrBmFMqEzK2yivD97LJf2p6PCSGeApglBJZHL5bhYmXKQqhBimbtVkNG06dPG51YqCW9nY7fviAJH9WY/0L1tjYaGNjHFLwIiZACYN1WwzMAqJpWG3jmu+rHmdfI4jdGRBWuwIDY4mj3BcXZuzE0Vfty5/5M/v6p/7UrrvhVvuJn/0FO/3SYfvVn/5nVt3QaP/8F37RNmzdJ2kJ28PmFBFDfqTnnP3ev/nn9ru//G+tvanL/vGv/Tfbe8f9VspoSGRTRyeEoxKuSoAnEAXqD4CKpf8X7dKFc9bY1u4EnBiXRc73Q6em9I7EajwuNcpGuQBh8QRJy/dVEaT+xydsfnJIwsdWZClvhatuapSN0GId7RrqqZuok3q7dPa0bdu7V7+nxChSPCpUJFwkHsAzWoU8sQ+AyB74xXH3GwnpcoIRUOOUjfIyaXT2zBF7+dkn7dGvfdUuSn0/+H1vsU3X3WXf+MoX7bd/49/ZHQ+/w/7Jf/wV65IBNgV/058rueqyRTut4div/9w/td/9lX9jI+P99sP/4l/ZR372n8vmkfHqBAj5pvOPEJz4j/RS/li3Y0MjGi5N+32o4itPjEy597yypMz42n/JtDDX4KpkWbVU07gaPKh5gK3M8HP/hVOyzCXl6qvKWEFTw7dv22sNSr+ppUvWdplVV9bYqSOHbMP2HXbu+Kuu4kMBo1TDAKFZc42t/EPlYjgRV34wHf6vJwS2V3noTlyQYlfGiwK4GM3blDThGWnLk8des1efe9ZeeuoJa5VW6+zosqGeHvvsJz5pF4++ZA9/6MP2E//il6y1ZYPoHHb+VEl2es4ctT//7f9sv/ZPf9qOH3zZNm3bYf/w539VI6Q6q6tW+8wwv5EwuOtv8hf6ODRgZAB+QC8aENZcS2U4XfBL9rg8j/luJk0wxpiU8aO7enbLPSXNXAQwoaGZ78hQhUEqTh8+54faQsZVGtdjoHS0d2pMX+OXA1RUV9iYDI5Lp04ooRrruXjRyjElk3TSiAmC0YMBmOUPUj4O4cUFjawwV41K2WcP9TdfqqGmcEFSWFpeZQO9fXb4wCvWd/acnXj+GXvhkUft1PGjNjQ2bJ2d3Xb8tZfshacesetuvsU+/Hd+0t7y3h9Uees0xJKAVJVY34mX7Xf/3f9pv/iTf8c++V9/ww4ffNY6tm6z+x9+v3347/2UVTS02D/4uV+23//1n1d7Qm9pTS9TCgvKGjA+hdOjKjzjRQy2E0cPW3trp/ryKr1LJUuVT01MeAMyZkTNgwuoceceDQvUj05PTrhB4owWchDtmY5NPl0p8E9gSFPQIKz5MT/W2tZqvWdP2ujwoE2Ojvlx4klZ8sVGG9LEwgIb9uJ7MNKKwlEmuTOG5dc3WFKCVJgrxZgntKNuHKNmU+fxV1+1wy+/bGckyS888mX7/B/9pj3ypU/ZyOS03ff2N6nMJXby1UO+e+iBhz9of+Mnf9Y27trv3U+1GH7w3Gl78rMft1/7qR+3r/7Zx+z6W2+1bdfdYtfd9zb7Z7/xu/aR//0fW1VDOKFTKgudjRAPffjH7DO/+3+rngk9vCFFCz3my5p0KXnvIOHhCLBaX0QaPHHMmjZ2WakIxV50rOoxNXo5faMKp2oqLaS5xqZtVup63A2nuUmmMUkngtLTK5+SXtB4sxziy6jDEh8cUJ/OpkYRpGHDVhvt77Ot27bbsLTLTbfeY8cPvUypPJUwZEOiUONoClRYUOFgqAjjTVB5pBAVD8Y16zx6J+Hoy/bqt0DmqUvZ760egUN5qGWl5BqOLmRuatSOHXzJHvvS5+xbX/5ze/XFp+yF7zxqn/v4H9gTX/6MnT36sr3lXe+yH/y7/8hqm7qt7/x5MXiJPfD2d9vf+Ef/xHbffpdP2drMlL369OP23/7tP7Nf+d8lyb/5a2KUr6q7nLEZSd32/fvtb/7k/273v/dDklJZ3kqD+nHsq7K00o6+8qJ98ZMftXd++EfEBOwbgCbQKYC/FxltwV+Go+qYe0Vl98rcv/6BB2xKCTEpgjQ2tDZbOY2qRueCH+KgrukvmXOvl4XMFKFvaWKcGEGEYumUqUOGZGyEnJJqO/PaK9a1aZtXZsO2XTbX22OjMu4Gzp+0Pbfcax/9f3/Vrr/zfp9EcfVJQ9C9JMleLjDm5by0z2ol7E6HhFpmJYINGnQTfOiVffSsDo719NpZjSYOvvy873Bpb2m1znUddurUSdk5o7Z+8zarv3GvvWn7223jll124tRxG5ya09BqxNbv2i5jbI9NzonAGEEamYyeP2cHvvNte+HRr9noxLTdctc9tn//Db4IUlLdZO+Qat9/+502KzVNF8F5VlYcFzUULimfde374uOP2lc+9XF7y9sftp/9d79uk2oPjOFiKKYT77Gd3fJylaXfyYkR35TQ3LFO/UOp9aqQ7FqlMblFmcSxi7HW6R9hIsLX1NXbFLcxKZHIVC6hGpIxZmeL8uTkqF+7OdJ7yQYunBbnE7DMtu64zl559Js2ruHY49/4qu2//y023j9g0xOjVlHDciyrQ+XKm8pLOkPyLoFIKhUJ061UIvi6tOuXN99EIPdq2STiOdkHkhRJ2KVzZ+28Rgbnjrxqp08cF8ONWcnUrO3USGFwuM8q+DCqGmtuZMy6d++yHdfttpaODdayYZvqMaHyTtm0hkzzYpI9+26wPftvdJ0DIyHF548et8PPP28vP/eMtXR3yF6psQp1b9PTEzJVKuz0ueN2//c9ZP/8Qx9R/48wyU4iPp8KUw9aWlVhC+Wq88ywfeVPP2bPPv6k3SWGsPFJ26K8JpRZteg769p5ZYBZIkjCA2n4f7ivXxUZszaNwUlmqPe8bd6z391qahvVH4rrVCOOGoXFhRL/NHRjS7OGCmMaj4fJFxLz6dFFFWh2Wpqgyk4ceVkapNrGhwf8XtbzkuoXnvqqXXfj9TY4OGAlMgRvvucu+85Xv2Y33H+f/V8/9RNWIu0yjxXf2GLN0jLNsnBrxHjsh2uobXDpLFF3QZcSdKUaU0Ydq2kL0iajE+M2PjRkg5d6pGkmvbxzsg/6pMXYLxYIAfOaVanMc6XTduzwc2LgJqvbtN06N26ztnXrbcOWrf7prbKqctuIBCos+bDfjFz7LpxR/Q7ZK7LEe86dslK+niy/ru5u23/b9Xb4xUN28ciYf1v07/3LX7Km7nZpF9kw8+U2yxq/7BpsAvXQrkHLmxbtyDNP29c++imb18DnPR/+QXv4b/x92QwlGq7NqO/+f+0f/OtfdiYphtCeheBmR+LuEk7bAOdPnXY1Xd/SZJXKnK8HXtfUYDNSHXwJITITGyTCGneJN1ZzU4toX6F+vdz3qfm+aVWA67f5KlGVrP5Thw/Zug2bbVTMMyvpbVTj9xw7YU988S982McC/pNf+4oqsSh1v8EWayXBkk76nJKRfhsYE546GqRWbpSfIaJ/LZBNfyoLGkg/7oe5Qncwq3TnVSfUel19k9U3NtnO2+7xYWHHuk3Wvq7bOrs6rJJz6hWsBqqSqHo2bZC3/ry/l/OI6npGNg4NfPCVVySJUzK6qtQFnLO77rjdRs6dcFvHL0ioa7WazXts3/677cH3/LDKIJpJxWAVzIbrl5Ryoo5V6AoZYv2njthXPvMZu3TilN2tMfn/9kv/Suq8ytvkkgzCT/3X39SIZtRuuvdeDYNl0zg1AmQ1dARfvEogSLiklVmx3jPHZWw0G5fmYYGeOXLA2sRZM9Pfsoq6WleJ02MDVibposErafBLF9W3dakfYqsxzBD6+PBF4ho30kqqy2xmdMae/dKnlWWVvel9P2qzUyP2ta98TlZ6o4yUm23wZI+dPXZUkjFr/efOOKFb2rps2+591q1+vrKOqV0NESWWYfem7AMZlH6IQIzGHrlqDfOa1KCo7wUZWSztQlaHpCGxMQLDcLCAyRsWYHxuSoYb6k+KVUFnZKgirU8/8k11V0M2MTJgfbLIt+/eYwPqcibHRj2vntNHVLZmuzA8bQ984Adt9813WW1dg+fqtyeViOnpZyXIrGovlgSrupSupmLB7ZlvfPGLNtTXZ3e9+UH74Z/4abmr/ConTPDyU0/aVz76x37T5UMf+YjtveNe9ZRKhz+vByVfCi4ASV1h4sgQQcKFzJwNXOyxmsYGN9BmNDZeVN9Jw1dJOlgHJ87gwIDV1tQSzSV9sL/fJlT5eg2nvBCqKb8M0ebGh7xxPv+Hv22HD71mW7q6bJ2MtWNnjtkH/8bfsfve9QHru3jevvzpj9qF/gv2nr/zt9Wn77Kvf/kLrrZLZyft2Ue/ZU9/42vKS4YfLaE8q6uqra6q3pdoy8Roi2pw7qBp7+i2xrYWK60Tw6obgeiQA5r4TUYiALt02Ec/Ozmm8k3Zc489ogCJBKjFy2QzcIyQS3KQcEYTVIourH3zbqmiJtt3x422bvMm275zh7SZ6q2yMTXBfvzSxWmlL6aBEAKsHhqaqzdKZWFPDPbYS99+zJ564gnbtmWL3fHAW+3Hfvpf2DRxZTxWiBFOHTlsX//8p633+EFfTCqV6r73fd9v22+7zY9be78KKE7SjkuAxga9sRM3IEi4yoZqHJVV3rVjI/NrMq56rLW9WxWZ9Yqzi2NWQfv7esXBdapQUHfjYozTp85YU1mNJwj3+rm0sQn7wp/+gXV2djnBf/4//79q/Cq/IHao57ydOPS8XTx3USrvevuRn/hZqfJJu3T6jH3qj//ERnou2N1ve6vsk1K74U0P202q6IUzJ+3V55+z2lrlo4q2rlvn2mRczAa15yStk6MDduHkYTHRRZubGfdwKGSvoMD33Qk40YFhBzFgWv9isNRXQ22TNWxe55sx2jvXW9f6zbLGN1q1JHZOGsXvrBHxfdu10p4TUuGS+SnvlsoWxCp650QsCgW7ovf8WTv4/DN28vBBdSEb7GYZXvc8/G679+H3IRYq4qJNjQ7Zi08/bQdfet627dhudZXVNsPHeEuqZbjW2vv+9j+Q5b/XdxpJQTiNg8Qq71C1AnA/YdBwofZRwkv+5BOfXHzxqW/YD//Au+2rGsjf9dB77Ja3fcBee+xrNjU3abuuv82ee/yb9uCHftjV0hf+5H/YPd/3HlmsXf7dzq9+6pN24ImvWWNHh9390PvEfBU2I4Lu2bvPKqq55+2iffp//rGdOfyq3XT3PfaeH/phK6kXAWW9v/Ttb9vxF17wb212dHfa3WrcvbffYfPqAtgF89RXvmIHJQnTM4Ohr1ZX0tre5jNxzet2WF1dpT336OOyISTtGlL2SS2yasdqXEVtnazhKquuaRDWWZW6pHoxS700R11TqzVI/VfqfVHpYjAxxz+n+sIEGJxlC7JHRCPWlnFjEWRBKhap4YtMiuWULHftsOjLtKdPnrATx0/Y0PCgzyru3b1bXcB+K1f+PrRcZPPHrG9Feu3AC3bgBRmIrevtwbe+WWP8CXvyL78uYbigYeCiTcuo/CGp90279hmbPROF4fn7XTnyJ99iwB9ApUfAjvriowf8ueR/fvzPFl9+6pv2nocesG/+0W/aB/7+T9m2m++0z/zW/2X3vf2dNjo05gf2b3zw7VZbVmn/6ed+yv63f/aLVi1iVYvVfu3nf86mR/vsofd90OqlUh9/9DGNKT9k67dsMt95hkkrglWLW1555gmp6y9b6dis3fXwu+wWWeMz6jJqxCQDGgK+9Oy37LknH7Xp/gnbsX+/7b3rLtt7652ywmvt9NHX7BVJyoIYhUP7c+MzNjw8LGLW2PoNm3xKdnh0xHZrWLV15y7rHxm2fo2nZzQURCtjMbfISPNPcjQ0u2XPEBlJYDctQ825RfWv+lugH1d5uT/Fd9qKYKMaNo5pSNnb3yftNaIwIqwSrlX/vWXrFlsv6eUYkjjTFubU/0uyL507L611wi6eFZ4+JS2GMTtn1912t28Bv3DunB15/kn1ydPOEBu27VC31GmHnnvR/umv/1cbVz19HE8x9UPzIqm4oNHQcFHE+T/d2JEVCI8t8cVHXvb3XIPfsmuTvfLNz9mP//wvWffWnfZ//bOfth//N//evvaxT9jem2609TdcbwtDI/Yb/+pn7J3f/zftmae+bZs2bbEH3/sucaDZI9/8hki0aPfdd5d1tHSo4b9lp8+ctf37rrfrb77VSjRWX1SFWbifL5uxqd5e9VXH7bknnpb9II1w6y12nRjNd15i7UvNHX3pFRuTjXDktZd9t+udb3mrVFqFbRKBq9UfHnvlZTt65BU7degVn8LdsWub9V+84ON9ZvdKZNzw4bhFLGRIIGsVcokGruhlh+tNapi2E5EYEYRzcqXW1rVO2qBFQ6hODdPqJJ1iiAWGmTM2qbw4nMFKIrORo8m3W2o1ducDAgz3UPuodnGAeF7mq0YF67dvlI3UbOcOv2Zj0kZlGpKVNayzt/3AR2zfLTfZn/6X/2QXxNhjM7P2k7/0a76A5S0piCo5DUHapbrV8EzTooki5FS4fjBOvxAl/I8//onFV555xDrLNG7VsOKn/sN/No7//M5/+CX7x7/yy/ZrP/2T9paH3mXHT560Uy8fslvvvU/WcJONqG+/4447ra21W8MjNv0Fwpar4ic0BDv06itO4Hvvu58Rjr303FN27ux5a+9eZ1u2bbMte/aoP661RfbNicA2Om2vvPgd6+07Z8OyiHfsukl2Q6Xt3LfLSmWYlWjksKjx9VmpzIGeHnUJY/bsY09IA43Y29/zLm/E9Ru2+/fQLl48axfPnLaLGmb2nz/vY3K3Wo175Oj3kGNUOSTAxFT/rfH91htvtVcOHLDr9+5XuuPWsWGjpLZMIwq+o15jc8wLKCP2qI0Oj9qQDNgxdT0Qt0MGaesG9f3t7dbRuUG2yzpZ73VS0WfswPMv2oEDh2T8ltr1N15v5bXVNqm63Hr77XbkxKv2zOe+ZJeOn7Sy+lp70zvea7c9+KDbS6XqVhb8apWlDU5ju1TLHcM4Hj6MQHj8vcFV3s8/lkj4H3/sE4sH1OAlF16xjuYm+5lf/FU78J1n7Ikvf1Y2Q5WNX+r1yCTKOH9ejXDHg2+yN731PWrIRXv8icfs7MnTtmXLZrvljjtcQpmbZ9sycejrLvResCMHD9nxgwc1Hi61TZ3dwYoX5506ccKmxBgd67t9k+SOnbuta+N6cX+pvXrokF/+Mzw0bHUqS4OI6VO4Yqzu9Rutq7XdStikrb6Vfm3owiXrU9fQK7vhbM+AXzvGB26bWhps08ZNws1W39Dg++pmJJ1I65SkiSEkO2Y4HFGrhmUXLqMVpn4ZoaD+a7ABqmuUn9Q2nCJCouphAMa558RY56S+RyTxGHf1SmezrPC2rZvc0j4gjfiibJYJaa460ZAuyM/Lqz53vPPddre6z7LKKhmFNKy0DTYFAhtHECmAYaNE0zbePskzEH8po15cpX/+0aTB/+hjH198/CuftKr+87autUYVa7auDVts665dduiVF6331FHxf1ghYwqzWlxbXd1oPX1nvLI33Xqv3fSm+6Rmd8mKnLfDB160C2dP25QafKf6UhZF6GcZ1rAeTioM8YZl2Jw/cczOSr2dPnXKr+Zet2mDhmON/kHbsd5+9X1nbYD98TXVbqw1NDX5/jWme0ur6305tqahTkxlNtw/aKOjg36sGZW7wF559b9N7a1WL0Zuam7RkK1ZZa+T5qhSmAk3hghTKi3DTp/qigabUWNVS6NgVDJUdZbVUAnrm4kIP+s2xzCrwnfZ1EsqsfCnxsasf7DfLslu6Dt3Vox3SlrmpC1MzPgyM/G4hbKpudnGZQfMiKH333G3vfNHf8wbpBhyjVYENDaLQQxJY2ODuAP+rKjp+DMzUumPxwb/6McXX376m/Y3f/AD1qyKfvtRDZuGh+yu+x6wPTfeaKVSpdzvcuK1g/b8k4/Z6dcO2Qb1lfe/42GNmXdLCl+zFx97TMOOw+L4Sdu4datt2bnPdt9ws63fuJEs7MzZc9ajSo5Pjosw4zJM2sUIO2XFV1slKIL45yUFqM9e9e8Xz5+W1JyzCUlMpejBxoFN2zdba2urTUsix8YmfU6gTpJ37uCrkupL1iiJYnp34+bNsrKZpAlTldw4UQHRVZaB82fs4vEjYTwuQrO8yMaNWmYUp8bsjIaGnNVq1Xi+TgxSUVrly58zGrfDWBCS5mmXEdihMmHsHZb2whBQdgnQAPCHLHo9s3tl88491jMwZq2d7fbge95j3Zu22jTSnDRMbLC0Ws4CtCKHQNLhiEt9fNJL73wXPQLlZRHqi4+rixWU/OFHP7Z4UMOyD/7A+2z31m1OmMVKRZiesyMvvWQHn/u2VGmr3Xr3m6V2t4pbxf3zExqCnLTDz3/HDj3zuKu2bTfebPd+3zv8JMmFc6fs1MED0hAHXMVVSLqZb2+TWm3RuHyjGGG9JL++ttkGegckxb1Sp7N+wIFxNeqqtkF9YVu7T/NyiR890qkjr4n5RHhpiJnZCZf2eXF739mLMo41ElDYptYWa1ZeTTK6mtQvs9N2WmG4spL+rlZDu47WTrvYd8E2iTEuihlr6+ukvktscmzYxgaGXMXzBafJCe61GbQxaaOB0yd9atWJJiOMP9pqRoYahGaZlX32NBtjfPYEtnZvtNdefdnueNNb7aZ7H/AuiZ2r7PdLElK9ApekJXI5QLLpXgibFR664Q4tIuCGBvnC44nR9od/+rHFA5LwD3/oPbZ962b1rTKQVHnnOH4VqLxCXD05LSnX+PHQqz4m3XvTTbZ1+w43vEqqKm1KRsyJY0ft4CvP2bGXX7X6xlrr6uq0/dffYFv33eLE69OwZrC3x04cPWbnTx/1j+Iseh/K0mW5tYlA9c1t1tLSYl2S5i3SFq0apiyWa1AnhsASH5MFPs0+uZEx35gxygrfhNS5+uSFgVH/ED2X+o8qTeKII0QA9bNIvJApVXBew6ey0go3xqAPq3HzUr9+gYFqjYpnU8i87AOWd9kpUiYNRtp+IY3ilCxI3UN3jYknZS8wIihTd7T3lpvt+tvvto079ir/kDcgPgjgD7HRg6W9GkTJLm7s+OzlAPTLQRGXdg+bNPhjB9275A/+9KPe4B/50HvV4FtctabNexqeTYX8wo8L4uhKSViN3AZovBMn/aOxYxPTtmnLVtu+a7fVNjdI1Tb7ZoILUpE9547ZsKSnf3DY+9IWbn9gBk99C0adaYiFSpyYGBJjjPlFvuVqOPpDSt+jBYQAANsLSURBVMK59LNnz1it+u06SW+t+uT65lZPq629SwZWqx+DomFgUqCplTUBjavVGBVsBYIAFZyCoQGYxlR/PMN8ddioOaox/MzART9B0yvGHB/oV7cxZiMqE0eg2EFTV69hmuyHOTU6s3klsjvaN22SHXOHuptd1irDc1bqFI2aGNc5KxtIN3iuzRjPrwLsQ4D5shoa4Dk2eHTH8AwMEiU8NviffHTxFW/w99g2NTjmfZTwiAqW/NOfEuTyPQhL0sGXaUpJgqSGpUnm5C9cOOMNNjI8bNVVNbZp/QZZ3xtlRLVbjYyw8ZFp90N1jg33imHGZYhUSWPUe+OJwlYjaSnB0EMlSxOQZ5kqQbhqvoGqRhB5Ze2qEF4u2IOJDzGT+nJ2zPYP9qkcF2zw4iXrPX1WhlmtbIydNo3BJ+lulDZpkjGIQVlfXxP6e0k3aY6NjtmlCxfswMsHlOaCVHSHbdeQct2mjVapMhKHFTA0gtNZWiKIhR69JJFCAaBl6HvzbiHkUvBGVHgk2ydYUpBrbP/Rf/GX/+VHHuE37Ed0K/1x2RmCkt//kz9dPPj0t+wj30+Db/adJfmGDhCm8QRyi1ya9ge8Mli8eqaAzreEF7tjuDC2V4di42rkgcEhGx644NI0OjLsu13mFJcGbhTxGRPX1cr69iFQqe8Fw505bXbVsNbMahPTrbEYkDmoa3U/VJivHShvhof0fd4fDw3Z7PS8mFFDInW6PT29MhI1jFJpuZWisSXYDU2dHdbc3inbQUMzGXQYd2QTzDWBXrAHfKUupQ1zhVkGcg21RvChF2kWpZtucATQH8VsAfMNHwV0QnX/8jNH3L3k9/7nny4eeuZb9uEPqg/fFhrcPVKZxI/VecaJc6F/flzI0I13VAwXBzB2L1VfB7Bj1UvpgBtpsIQgVavG8VMZSgHm4IP1kxovIzWLM1M+V81yKJMeGFVcFMTtFPL2OJ4n7AYzqA6l9L1iPA4dour9+6m19NcwjAwfNVYoIxsRErUa6+bECm7RqALybkGK/Vlhkaj8tumlsJz7ckB6YFqyi9OI79QhSDRlC265sPqhLkj4X0SV/nt//CeLB9XgH/l++nANZ8pCBbFaIUBsWH5D354iAEQWsiUYv2goRIhxrwRCXqGwPF9JWiGNPASJkZszXih7MVD+YuKuBRgWhRO1V54GsFxje5GT5/xvQMJH8LAYESlgpu1zSYOzqudAwJhYgPCexsBJ+XD8UlEnnBA1F4oQkPeI+Kf9VkPUMrcY+YV+esdwKQ6zGpJGzJ8hnJdRPtADt5BHIeJenM5yGOsMopV8mHiZaYAxPHH59WnSJN00pukefpU/cRK/iGnIhU2QTi9wSFHALCAIYSNiUETpQ1Z8N4mQ52Jczn01JFN+6Sv95ofkfa1IeIZnLJ9m+V8NFteJPFaiwUrIcJBf+uxiv4gRIv3Dlu01Ao0ndAmn0XwcihTJEUSF4BnVQ+AUEPXBzhGNOxOV6epG4SgqjR/TKIbl3NcKDDOQ9FDZ1dOiLDAl8a4FxDxXyhtVjISi+VaCdDpIdoQlaUNXvUZ36h7bQK65sG53oBFTYaOfP/MrVIsFD+a3aUAIVNxo8TkilYlGSiS+h0vSAtNpRP8IaTfCXQ7E8Wio+NKyRQSwzn3EkGKQq8G1gIcT0p9jxachSxgom0twQocsusXnAlonbnl0Z3+OvxED8AtDJO+M2fCEQBAKiJlHzuGX4z5+jMetwoCcCnH1QiNEjsTy1bO/F1U0Vo73dGMA0W8lgDHBnP2QgvgO48KU3y2gPqh4yhHrFpk0AhoViJoSWkG3qDH9XXTN0Ve05pd2iEi7uJpO0TD+AjwHGnuQ0IdHiJ5+rCZV0AgQmCnQrCYhXhrTEI0REOMj/Z7GlfyykEsJio054vv4GA2Ucv9uIGWhHNQrXU5xZVjmpaH17HWmgRNYiZZrhdiWufi0pTBhjnxmAO9IOg3MFB2RosTgl4XFQJzo5wyS/EYsfk8jfiv5F6PPf1OxJJ6fXb+M+NcSYxli/vxiiFFGv8JUdAR9JS/x91+xArTKauBIxzRGWO49uuW0K37CnISnA0ZEtWPwcBlAHBfiDqB2olrJx6GR6RryqOZAdEP4BHnPIf+S+J5uopKBfLp5jBArAqSJhHrMh7r2sNbyAekyunZMaAkD+ASVvHL08HBL6ZdLFxoKWXuIbjHtld4dA5EdcxJejBARiY4FzQqThvR7OgzpRGmPz0CO83Djl3hCniN6ihCYsEX+qEFXhXrGP4aP/jHelWA6nWIkz/hMODAdNx02homqnT7bvwYhxyy6xHcQ+kQaxWeQMEAMB8b34jQKkDBCGW0hQhpQ3wANDiI1MaNMUBKqrjdeUK3BOQ+xMBggeQwBVSGCiHtj/Lw2SLkpSETVwFWkS4rKhuXuc9rURZguy5VgTCMLMa+K3XLxhLmyy5137q/hGdsHI47FDDY45ukBXRUhTTSqIXcwnf5ybYB7VjumITZ8Yh7iEByRaBo5uCXcgacAFZ9+j88+BpQTaiqoqny8gBQ0X7E40Z9reNSVfCKx5JmgnhOIaSE1MGQ4074U4lzC6wGhbGC6bulCgvpPSFg+WcFRY+oHxgt+8PfTKR4h0CKdVqRnGtOQzjvGiVDsVuyfl3D9QkjUd+SY4ohRxUe/iFH1RIyQdkv7FYcvxhjGocidWTPXOhlpAFEbxSFPVIWXgxGK04+oVD1cgZu758uNsUs502EiEiYaxUCME/3Tz8u9A2k36pxut4jF5Sz5zd/9/XwKfw3/y0PJf/3t350UF1Qn738N/2vDvyn5zgsv/IQE/ZelVMKnDv4a/hr+Gv7Kg7rvMenzfyUBf/Gvu/C/hr+G/0WhQMB/8ef+mdXV1vqRe58iKAtbG5bCUrfCYBlx5KShTPKSASl/DR/8Nw2rxSUGgxJCFY/Qs+uQBx+wMBOgeITNDh4cs/wUPRtSYbPLHyIuF30l8PSykrwaoCBJmtDE6en0WJpRbpAnP36B+BzjZLrrL6t9l0ASRFFykCSXwNI0VvNPQyxbJshrJdKupfzePgK/e0x0dBc2QhdHjRm5e6EnRSxsg+XzZXYKYLvt3/2pn/VnoEDA/8f//Su2dfNG27xpg7W1cGK+0oV8CaSpnkCsUBpCoQIs95wFq3inIBVQj1SEtCEKk9fMwPh8KwlmNCjhIAxhwm2+If5aIavOaVjM8CZOsXNWuO8lYJ83pYaexeBHhH1zRJjrBuLBBpYEESTigSsKVRHEqcU1KYME0umH56K4q+Qf4xdOa64cJw2rVY8zZnQk0AL6LEcPpl39hCvh/MSFO4bfIojOpAU/T0xO2rpdtwVHQYGA//Fv/Rfbv3eX7d29w7q7Ovx0SGzUNFtmCUEsbCx8MazmRuxYkIyggrxj3j8VMCt9/lOiBXnrOZ9PcOd/P0mTPEeI4YAsYY7JLhtuaZQsp4L430tAm0Kj8ItL4AX/yqQcgl/oYagFbb9kB89lQAHD5xpJmEGgKPhpeqaDsRYBpNOMzwX5ZKWQEacQgvUCpHkrBsUlumbFxw2McdNhssIDBWEKahoAfxQs19JMVnQkripHWsD/52//F7tu327bt2dnEPBqrjpLBDxVkfRzBNwiZhVyuTgR6MWyqxZgtfh6cyxIUxqNNMMaS3AD0IrFDJiVP2nF9JarU2EZssNdS8jK8/WEuPAY8sQ6CszJarQv98vfexm6Pf0j3JUIN5CuV6TjcvSMYfEvDuMlTZzWmmZhOvwuHzYNWf7kHXPN8qenxZ2yRX9+wdhBFsdLvxf7AdFqHRsdt7Gy1sQ1quQESHitSEFAFvhA3AAyLw4b/SJkuaUhHW81jOXIQq4X4iNPC2JArhnkw5h8AxGIxATj2Nu3UlwGeg0gdgpxWwmJx5DAhwVF6a0FSaM4z9cbUZTca8UpPq5U5gtpjPW4cqCqkjO2qpOe2d6B4BeXOau+xXQprld0S8e5LCQ/YUi2UAlEP297hV2Nj2KYiGlYzj1C2j8dLsqMDxOFaTkC11KOLAyEzMMSVatg2RETKH6PxFspbDHSW3LdBWZxRHksCcdFaeHI6vLoVeBkIATA2kCYNS7024NwU9moJJOG8fQCYfyDKXKnj+dvad6hHsXMkYasOKshsFKa300oLCfMB6nYqiMGM/a5VfoldXOL3FCkdvNbC9n+tPxkHJBV33ReK+FykE5zSRyhW2QJ0t5ppM0jZoYjDeeagFl8l8elgkcaka/hczoYTuViDSHMCGssP7tjEOxYl2JhjpB+j89LMJHdNFCDHLhnoX8O8FtJi6RhJbc0pmE592LAP00Ed/PWMd/Uz6VATPLgrwB+e5Mj4YUQE38OBKAICANC3pUwhktjVri/qhjrAw3jYQlMPqcRpJRC9C9EiRG5cSPQU70ODMoWLoXHL6Z3rbCY5hGzwmZhVpy0Wxpz/qlOrpjXVoIYJx2WZ4YxCHfspWOa8Tm6E5btbuktb+n0+F2uLMVhIxQIeDHEBJdL9GohnX6EtFsWFpeDV2YnISI9dDQZCUfIYkRT8os5CcohzPaKmYvDkk40L4v9/tdB0Zsnja3nZ8OOb9ydnpwr5Q2ulz9HCatkCcUwEaGhM7HoyHPa7/XCtNmf5Z+Fq8WJ/rmZ6xRcPl8G8zsKNpePxDCxt04DLihNTs35V94UL+4TLoZYluI8s2BJD85FGBHTCfAcMQ05t2KzRBjf026gaqI4wbz27w4JeefKoLT5IwdP19MmvQRjXsEUV48i4kEUKg2ky5orXwLpZ4hHHDZk8zsnBoWwQAxHmCwif8+DE0v0WAEX1Rh+eZnCujlOj1yKALP5O5iN0MFvxhGTIgVZlPAwUpYgAB3B1xPS7UL+xUh7FgvBanHS/pHvsFzi0M9JSnKJn/snvJzmX3iI+pM/NIlpR/7PkouYtqcvKhMPvgRIC2UBkFYEnmM9Y13T/oBKngFJwDSmIdu9MPxaMF24rALqrcDNf4VoNu9hEqYi7moQ0ynGCDxDUNKjMTBVMTnTYd4ISJftapDL8pymQuqBuR3cmXsIjBzd9BIYW48+6cOYWvGj6RiV/WoYy+/tIlqSL20VlaY8w+8bANTH6yTIKmcWFIcDV0oHhGbx2flS9ONyP/8Ij2iXDns5GIH2inxJ2tF8T8tLDF8cF1gqGYX+BYlERMsUa6N0vBguOJJFMeYDp9PMaTDSI92kvwhpBU2GKQ3xqHB0Xw5i2quFKwYnKunrGYJ6vqlGvhpIlykLrzWQIujLWqKd3+ihqlAfTFXqxjfeKqvofRl7M6NLWRTIP+2RwqQ9loOCuugdcze2lfdqoqXnmzBnhLQQvRGQLudqkA6bHSdcVcekbgUbw9wUp355SzRinv/zcpCVJhNyS3p4uUNH6En4qDjTfJmVFrm8IUDGNGwaiwtDUdOoAKEXQMD0yviECbLicGkkTpxQy/K/HCQNJpDojXinHLEsq2G6HGnMCvu6IKRVGRjG8BwxMmEaCcely1yFh2QuSesqkTaMdIQGTISC+F3L9roSjHlTjiz/LCQsdaIO0Je6FZe/GNL8X8z3lwvET/fqrqT1mwXhE/EJRiCBiNmQ918OqQibZHJmXlIxMEI6PEiPEpFQmOH80pvSG1BI3iOmw6fjxQqlw14JxjT4JW2+d1jOurrKxYQSfsX5R4zxijGmfbVIHnFSKAv9UlHyk1T7FfkIL5tU5hdyyDsTadyCw8e1maCMtC5MK9TnSrE4PnmQF8/QMbZzpN1ydbvacmRhul3S+UcsDo8FiSXCM3XwMxup8uXirYBBNpALhpdBNtLykY3KsAjovUmHXp34CDqYVMkRLiCoY0wsB3qMpkIaGZ8Vhw3vheYIK9D0GqBqncNFefsmlNIKGx0ctgsnjljP2ZM2OTZiEh9pHY0BRUgKTziuYGYtcUGV8EvQYVihp58gc+CM9NLoRqWqBm/ThIvE86ZZCviThodxVD1UmjIV1jH1XFFWaVXlVf4R0IVp5TSrEqiSpOyWbYJZoOb1dK8WRQifJFseQ34oJAANTxtFky4yFOATnZlpBCSvrDJcLsITESgH+dMLgbzDnHG8znsxAoHPsvH1gCh85E/ZyCdOygJZZYs8D+Z4PuWWwxCLQI552cEtQD5NIemkUIUIfsqf8lAuMKQcsOTZ518I+Qg+/ge/adfv32P79uyy9d2d/rmo7PvS888Rwrgj34AOXrDkOQV8Ncimp+yxz/+5vfztR8VE06rSgsYyMidLpdWqavx7Z7Vgdb3VVFX7J6rC+rbSlPhCbLZNcicMu6zCvekwSJgkCiC2Uhx63mq+NVZba5X19f7BON75QAy3KJVXyGyVwHI/OwTyTTHCEr6ywJeK5c430P2CfdJXutSLcRcGO+xfPqeycHG+6uyKybNXoCX1xyGDKFcDamCxQWAmZQwdAMqc1VbfPYiMl4eccPj/AZj8QyFF4boSiOleCUAzv5dIz9AScxwllEXLteaTGU5Occ98Gtg45J7+XPgLxGdKEzsS6AVvjvL5tNm64CgoEPCP/v5/sxuv22f79+2ydV0d/s11PswDpCsXn50QOfdU5XNOPCh5/UP4IVmlBGbw0nn7yqc+bqdePWj1EjZRz2anp/Vc799+raiskukWvmI1NjJioyOjanVu+ZRpozT9w/r6bV+/3pqbW+3C2fP+fXW+ZkXemH18OLCprc3KNeZE+KenpvyrF3Mzk1aGAIhIbokkhWVXE5MleeKhGRPNyv8Kixm2WCYNiRJSPapqaqyhpdG/jtHY2mGNTa1WJwXCXEFNTa1/KrSK/fx8fCEKPWNiFJPSDmooMJOXQBkFi4QH/pcq0S++PunlQG9CiSQAIaQ8gxtfDYE5XBE67VFFThIHUsinkgdSie6vK2SYNbFsgNM+x08BEDDco7Cn6xIgu+SRL4kb27QwtwiF8WO84nyXg3zaK0NmOHdK3FPeIWxwiPHS8eMzJY0tVyDgM8sI+Mf/8L+7cO/etd02bVjnH1aMn7MpFOY85AiZ8sqHI2mhmJmmqa2psKOvvmxf+PjHbXJkzB58+0O29+abrLy+1r70Zx+382fP2Tt/4Adty559kmeYU4wr2iIKpRKMvksX7cWnnhJ+27q3bLYH3/seq69vtvOnz9nozJRt3bHdOto7fCKMBpqRQJ89eco/rMWn6jo6JIgN9dbY1uIWQfxK6PDAgJ09dtTOKCzfYLzvTW+y3Xv2+OfsRkaG7fyp03bmxHHrPX/exnou2txk8lVxVRMrAiVYq/QRqLGhIZnsMy5gU+rRZ8XUPhyRb5XMr1JZE7z7GKy8xipr6vxz+00qV0Nzs9U3NqpOjbJgZGnU1qmcNVIk9VZVWy9lVS1dSL4SfRHcVYDqwKf5+LopPTZDGQDFQIjYuPwyHs+LSB6CgokhA6TbE4ZKM9h3A6hJnDXmeKorMMrkSmONZfNKobhT4ZP4kWfhm4Ie+wrqvRqtsvzTbmk9uFzY4B6xUMAHpmvdDVgi4Ndft0dCvtu6O9vV21aJEcM6c2DoQIS8AKcAtyJn7x1xE1bL5H35iUftG3/x57Z5106rUtpHD7xiE+OjfgDk9nsfsEt9/c6gb3/vB6yte4sERFq0lAkYNQCNo5IymmNiiDSZwYzmeCnjRIVJl40o7qtf18IQBYH0hi4Evn9Nt4bgQSwn4CJLZcpdfiVCrAd6chiAMCD58eW7RS+Z/oiGgpHVUKJ6ee+tMHybk6/wnT15RArqETt+4HlrlzK668F3SDHt8e2hI0MD1nPxvPVIkfHVu/6LZ21idNjTLVORmeCZVSMybPJhgPJi9rasIiiBOpRXc5N/47NRlk19fZNVyoKolgLlQ6qNUhxVlWp8aKH05lVYvhiEFg3bfZVgAhkkumrIYtbLBaelMzPDIfgS+q9RAXmliirmr2EmGkjz+bWE1cqX9s8S8LR/4XMw53HL9eBTNcFTUCTg/0MCvtf27tmpMXiXenCOi4apeJDKw1g+1isCZ+7kOUL87FW1SvytL37OXnrmGdu7/3ox7wU7d/KYVSAcKhwnkyqV100P3GfHzpzT8GCTvemhh61cPRiEXwu519ooTpuEe104V4gXfXIEwiGL812qhfLyGiURstKOyoEP+ELP+TkGBwoLTT1eiMwsuNOa8GLmgcF+D9/Y2OSNibAz7Ojt7bH+c+dsUJbFkJ6H+i7Z1PiwdW3cZF1bt9n4xIRdOn2GcYuGJ1M2PNwvRpjz9FVAK5clUyVFwNCovavbWju6/HOe/qntpharqW+QQtGQyec7VDDF4ftwtshpsqBcmRZjOIN94BRwGqlefI9V9eHbdDgFJV1IkzSzXglEYc/xZhEUpO+Sk++t84oCxZ0t2FdbvixYLc1Mf9wS5+jPb/o5L+BV7gZkCjg9OALO1U1UHIiVdzMJghRN4MDYIWQIS758BH9qbNQ+K/N7fGTI9snsPXbwZes9c8Ins5hM862SczP+adDa9lbbdfOtMokv2o2332U33H23TdPDLAPkE8uQSZQMCOFjSa89rFomvBLnlZgTXnR+5Fn+HlbKjrCRGUP6GnurOpI/K5OSgOaY60jj/My8Dfb12muHDlpf70Vr1RCgs63NJxEnJPj9Gpr0ylroP3vKRgb6fJKxSb0/y1jDo2Manoy5ZeFXdymnMlldje3t1rVho3Wt32jtnd3WIoXQ0taqoUZ1ogQoU6nNKYLeDB1QsijrRoKNJeQOKYi0AqjPWtsxAuEjzeew+PQeaRT980DYbMEGs/K+3PKsBVZLM8vfh1GJc5Y/dcIaW1nA/+h/2A3X7bPr9u2xdd2dfqNLZLxIBIBeiBaP70BkRoDMYJZLZ0752HrT5i22buN6e+pbX7ORS2fEiFIU5bUaQ3/EbrjtDvvWlz9nrzz+DZuamVCvs91aWrpkHVfaHQ++1dZv2Zb7nlKEdL5rhVwc70EuP36ENB2uRePHtKAZ6fHqKxLuKndpZZiRdohMuwSc+FgCxErCMHnBs5yCYMlXwhd6VxxD2VEeKGs5CBd8qfL82dN27uw5n9zko92NDXwzucymRkfswtHDdvrECZubnrYKjRuiEDPlN4/JXFVlze1ttn7TZlkRW6xj3XprkWVQ39ImxaOhjOoiE8AV0lrol25rwq8YB6988AIIybBpKtxIDz1Jew1FWALXot0jrJZW9E/LV1acIOD04KPWNxk+fgoUCPgn/vi3XMD3790dBLxWAp7MoqcBwrBVDsGL2pK7uZhdrqyotib1/C8+8Yg9+o2/tAe+70E16oxM9M/b3MSUhLvc5mcnVMoyu+Pt77Lb3v52q5Qwf/Vjf2SHnnxcDV9i17/pPhsZHlVPscVuf/Ahq6ys894LTsLsS1c2BwnjphniSuBq418OkBcNk7zpOTBwYLwg7Jl34r0BAI1FzTB0SMD3ILAxw5XFrMLM2qCGBSeOH7O2zg5rbW2zIwcO2fNPfFtWwQkrkz+rB952qs+CnvlCf51M/3UbN1u32hcF0LlugzW1tVupLAtGwvBvyUISR8/qk+UQlJCo5GVBmGnyyAuhlCXOk9Oz07khDsoRiHvDV4Kc4HiiyfMqkCVsVwKrpbOcf3Tn1010WV6943mZzRRwrm1aJxPd72ST5iZAMePPSIMzW+27eEQ4Jn8wEWvLS+3Lf/EZ/wD829/5Dnv5xefsua9/3Uonpq1540bbdstNdvrVg3bu0GFbv2OXveVDH7Zt+26088eP2Fc/8Sd26fhhK6kqt7aOdVZeXW93v/0dtv2Gm2Sqw1T0SRJyNUBxdcMafGEZV4OC0G+gYEcgRxoGtuWN5TPeQ09NDYXyeiOVTgQX8CIih3KWBvrr0QVMruXsRFJYvzFHv+W0RbmETYI2OzVlVdW1Nj05bd/84qftyEtPWVVF2H+A8E1Njtvk6LDNzc6onlgpUgD1jda6bpO1i186utdJAay39q4uq6ptFH2C8nPCkKfKgu0CQCc+PDwzM6t0ML8x28N+ierqqszOKgtC+lHxrh1CvGsLWWlmudFRRAHvSwv4MykB/zME/HoJuPfgEvCiHtwTEVbQa6tnYdcXWh5i1yhc34Xz9uXPf9Z27tlhO3bvsK985jN2/IWXra29wxYrKm1qesZuv/NOG+7vt7GhPuvpuWjdO/bY933gh6xNDfnEl/7CnvnqZ21uckTpV9mUrKmb7rnX7nv3e62ypd0WZpW3SovJWVhF72uS57UDDBGF5/VonCxIDA31apiqYasoRUB4Yg1CSZjtD2WEqZ3dvKz4Xl5Zs+q2mtIoFm4gCLZKSrn48zAqn9LyDW9CT1WFLWd2F1OceOgrasgeAsx0nt1fzq6YxU96KZPbQO8lO/D8s9Z38awLfv+Fi/5bImXArD+rLI1tnbZj3w12w51327ot28WX4cBHqYYM5SqL7x1QutDUz/kndYUO4Gp1p3yhcMWQ5ZaH14OHstLMcksLeE+BgD/3fC70n/3J7+Qm2RBwJtmimUOiPPtSkTeqEqWxFa+2ssYOPPO0HVMvfPt999hQf4898unP2NiFC1ZaXWlvet8HNZ5+yJ598gk7c/RV27htm/WO9NusevkLR0/Z3pvvsHve8U4RfsG+9Ik/tINPP2lVZdz7tWgV9S32lg9+v+259Q6VQTmzUYQGWqWRHJKa0aBoc4B6XPtmWB1iaRfmphNaapzkzO7c79UJm1OScgpn1WhciVSusldgql9h2al/MbmcDq8XIYryyix0EsaVRcrfy+p/0EW/DMmEMkBt6FKfnXr1NTv52iE7d+KYjQz22aR657ve/pA9+M53WVVDkyy9EFeDRsVXwlRSaSIAzGeEISVK07MjizVDeofZWiFLGK8ElksnuvMbBHzUekbzQ5ElAn6DBPy6/UyyySSqCoN1Fv3TEzxxuaOknF5mxh7/+testq7Zbrv9Tnvq61+1b//lV6xz4wYbGRpUhsP2zh/+m7b39nt9S+jLzzxl89MTNrc4ZxNj43ZeDTanMfoDUgLb915n56QkvvzJj8uMP2C7t++wwbEp69i629723g9aU3u7NDXHHdfWKqtp6jcS5hiHwnrl9GIlVibGLFePMy/T9NSRV+3IKy/YpQvnbGJ8wpmRXYTNre0+W7119z7r2rDZJy6l3tQjQv9rwzjXAgKZJUSU6TLLlRbuHCi9BSUauo98GxLUO5bFeVkIi1ZTVWOjveft43/wW9bY1GYPf+DDVitLb0adgMdepiyhLQJfA2sTQoXJKOxaBXit4dYCWWnle/BRu5QS8LIf/wc/8a+TZzt04AXr6uq01pYW770Zt7CcVSgoGtfovbKyzEYHe+wbX/2Kbdux17Zt326f/uPfs8PPPe3m1Kbdu23L/n126fx5mxHTdm0Wg9bWW1f7OplcY9YuYR0bH7Wahjrr67mkVEt90qWte6PPBvadOmkDI0O2W+PvkUs9Vl5XaZ1bNivt7ImS0EsV4ncFRHxny0Qhwkw0CMzEfAVbTlkDn5ses69++mP26d/7TTv6zBPWf/KUTY5PWbsEeff119vG7Vutuq5KFs5Re+aLX7JH/uIz9p1vf8vmpRg7urqtvLLazV/Sg+/YZkOOEeVBIZLfgNAEPz25ko5/7rfkj3SoS5kPI8o5CEH5Rf5yWVrlbC5RxgtyWFzU2FmFkb73LBc0/vY24C/JN/ee/OWAx2LMPaoD0QPmPGVhKVUEtQofq3N6at6qm5usqaHFXnzsURscvmQbd261KlmUflouSasYfAKOuSUJRRT20LM75ZaBWLhChKIRQ8cj5KcIMsMFj8uGNE3TgNwzyTg2nXcvEPADLz4rwWu17u5Oa2pqCsK9pNKLVl9ZbsdefcW+/cgjdsftt9ns5Lh97g9/33vd6+690+5597vsxLFTvnOqpr7eXn7+OaurrrCNWzZpnMSVQKU2OTVtXevW2djYiC+dDA0MWlNrq8b99SpDm6/fnj150rrXr7cKMfrg4KB1da6zuuZm38Hms7tUMIcq2ncJKQs61Q1onlWeeHEh1x2VlouGlFfIVUjlYr6vfeoT9tLjj1ilnhckrG/+yA/ZB/7uP7R9d95r3dt32/rNOyXk19ue+x+w2971fTa/MGMDR47a2ZeftxeeeszqpRjXr1+ncauSlfmOZUA5fB+6mBdl4nRJIDCDmEJh/Cn68QPP0cwR5caEF4dsXnvxGfszKaHXnn/KJieGpbBP2RNf/4r95V981ob7Bqyre51VN9bYrM34GJk8SxmQA55RCgvykEMRQq90+EDXRdEyXKhAvfzwk/xi2Pn5Retc122zs5P2zOOP+dHXDepMSvRbnF4afRZHNGLYCY+zChS+0iIhdNoRTv+tUL6lqP88nIcshFw66eckzauBmI6kGwuK7dXjywn4q+rB163rsq6Odmvg0ATMqcrCEv6nhGpktn/761+2Iy+/YPfdd7+99soB+/pf/LlNTQxYRVWZXTzdYxu6ttqmHbvs0tiwtamnblC8Qy98xypqqq1701afJR3U+Dve9QXTD6mX5txyU3uHHxCpra22iydO2vDIoG3fv9uGLvSJL8qtfTNKQo0iE9dp9b2A0siu/dVavhlF9Q33g0M7/COqIQgncTj80tPWc/6E74dv7Oy0m++7z1o6u3wikQ2yrBaUqZcsnZmyZ//ya/bi44/7LPX+ex+wG+59s1lVrfX29dmlnvN29sxJO3H4oB1+5UU78NJz9uJ3vm3PP/WEvfD0k/bK88/aqcOH7NLp4zbU1+OrH2xkCd+eC4qAQzrezhRWHV9lVbWH/8Rv/z/29F9+zuYnxlTucinlRRvuH7Kx/l6bGuqTdXHInvraF+304cO2ccNGa2lrEwmkbOhhlRhIktClkA7JexFCr3Q8aMm4mfJCz+LwjtJMs6JL9+Z1Nn7+kh36znPWoeFhe/d6j5sZxzHkEdF7ded1GQmzsrrUu4dy5MPl6rEKEnCJu9o+nVbEzLBXgHTfCHlxD14wBv/kn/5umEVPJtk4LgoTUAS0+eL0pH3xUx+zuckJ27Fvl7347DN26fAxEWLR7n7Hu+2ut77NHv/WV+yJL33F3vT2d1lFc5u076xVVSzaq888yxkMe/D9H7Lt+/bbQH+fDQ32W4eY4uiRw3bhxHGNR+ds5403W9u69ValfJ/+xpft+W9+3e57+CHr7x+2xakFu/e977IWNR43gL6RUGwOAdEtjH/CjrRo5uEX/XNjJn8t9Q0iT/3l5+2xL3/eZsfHbM8NN9tMeZXtuP4Wu/nOu70HWVCvVaEhUs/Z4/b1T3zMjr98wHbefKNt2LPX5qfnbW5qSvnKSlDYsupKCWWNn2RrbGj0IVZjS6uVVtcqS5VHAoz0zk/P2OBAv4ZEF63/0jk/g3/+1HHr7x2UAFVYi6yjNin3WTXUBQl4uXqzB9/3/Xb9fW9Rz6khge8RWbT5MgmOTIeyhTk79PS37Vtf+Iz19AzYg+/+kN37fe+wUilotsMupVge0rTJ0SeBOQk2/vBeGorDAa409VslXj2nMn/+j37HTyg+9IN/21rFJ7Mz017my4HYA6MgaFvaNF2WrHIsB/m257c4nmig8hcDC39Lw64M5BPH4BeG82kWjcGflxncYZ0dbd6DR/OytqLUTsg0/Nj/+G9WX1FlDeo9vvPk4zbae5F7jGzdtl12+1sftoYuJoT2y8xusNOnT9ke9byYWYNDI7ZpyzbfAVWm9NidVlvfbMPqxakkec3NzNn58xestbXRt65ySKJJTHr2tSN+SGPDru127MhrVlcr01Tx1YG/LpBONgopdaAtONiCGYcpFMy4MDsLr/pEJD12EicTSEMNzX3iHWK+oaFh67lw1g+XcDZ9cWbcnpXZviDBWbd+g0eo17ClTL1t/4VzdunkUbtw5KCdFp46eUzDm2GrkRKo56SZetjZySkb7O21E0eO2ItPP+EK5Et//gn7y89+2p555Bv22svPWd+Fk1LWJbZh6w674a4H7M63vdceeM8H7M3vfp/d8dDDtv+Ou2z79TfZrhtvsW17rrPenj77xB/8gT2vMW5nV7u1YmWISCKDrI8y69q8w266/V4/rvvU177kqwTrt2z19guzzmsA0Qs+9z3uqjPjY9bDnbApyLVHGhP3mbkFa+3okIleYS+/+LwsFNVR1t6iFCflDdeBAMu0TQpIlT8XbG9XhlycMgtLbmGYoz89rwa5cipowHQcnpemkR12eYBnWb6mk1mlB/+dXA/eqbFVY2ODzYwN2Fc0Xjzy4gu2Z9dOmeKTMi3P+06j2rpqm1QbNnVssnd84CPWvXOnTUr7VqlxXnr2KTFEm8z2anv60Uetu6PVJtRbnT973u5527ts674bpXFPyRoYVbj1dvz4ETsnAcYs3X7dddJhldbS0mYvPPp1mZuP2Jve8ZCdO3lKwj5vb37/R6yla4N68VkxhvRtiQifoQkvB7KIGdz4IkXQ5EC4kDAINloTzb7WhnBwTU4/Tg+lnvzRb9ljX/yMzQ71WhXjRimJWepSWmHbdu61Lbt3u6CcOXrETh4/Zs3dm+0tEsYd+/Z52DnKpfCxBLHD8GXBxL1kUT29wrk1JouKcwFYT6ND/T7X0dvbZwODQzLfp6wCyqOE1G6llVVubYzItL+kYUDXpk32lg9+xDbtuV5pl6PxfF26uqLWXn3ym/b1T/+xjU5N2vf9wI/aTXc/4Aov0q0YoB1043cu1WOvRMtcb5gCyOntoWfqzJzEFz71Ubtw8og9/P0/aOt2Xud3p5Uthsk0rNErBc9H9Ulba7FMsS4rw1L/zPF6VjLON1g7IS+A/Pwsh8pEWeDTkZERDY2DFQmU/f0lPXinevB262xrsROvvGyf+t3ftpm+AduzbbtMOTW0GntBPfuCBoRl5ZUyn98h3Ujiiz4hViZTjx1ZzS1NNjY+YU0NTTba128HldaOvXttYnRSjGHWLjO8obHeLp0/7WO+mroG3/XU39Nj9YpLoatq6qy9q8OOvnbAzaUGpXX69Emrb2q2dRs2qaZiIJiRijsn6z//vRLUf/qHlo5HUOFNtxTkhzcn6+JkjAtLEjf28GtBZ8ikAeeU+EZZI/fJrN22/xYbVyczMDjqQxU2fQxpGHP01UOygIZtz62323t++G/Z3W95myybDqcxhfPNMHBEwgA+q548Q2g39yi8yuiryTCnerkGKc+O9Zttw449tvvm2+zGu+61O+9/0G644047d+G8HTnwgk30XbSR3ks2KcVMfRl/914ctK6N22RpdZlG8LYwPWaPfukz9ugX/9xmxodsWsLU1rXONm3f6YdTnJbFNFB5XLBVFiwh/yiAfr2cRWHTSJhIa2rn7gDVTx7Js72t1U4cfs0mJ2ds/cYtViGrE6srtteVYsgzWBiUhfKnT+blwiW/S1H/FWEQcE85D1nhEGaC6TlsaQ6tyz/aBuGenZvX8GrOxmYUJ4Gyv//j/yA1yfa8dcgEY8Lk7Kuv2Dc/9wnbuXe3rd+61Q4fflUM12+NTU32lvd/v9189/0StnPWIoWwV+NmzOsqjQVbWtptTrlzk8mEzAX2IjdIUI8dPy7zrtPqq+sl8IPW1t1tNU11NjExpIaYkiCv80sgRoeHrLyq3E3Piclp696wTmPvSTv22lGNzTdYnxhuemzUtmzbahX1dS4kPpPsFFT9V8H8xEnhX3RHcMr9QgGUloRBv/hBYBiTNJjw8YkpvYd42XllYmq62sfH4oZ5udU0t9nuG27VGPZhe+DdH7T73vl+ocznh99ntz7woHVv3WklYl4alnTSQM8Vy5mFXm6QHBEolR9GmVPP6b0OS17ymxGTsGd7/cbNNiQ6950/k4sLU7HufP1tt9iO6/bZ2ZPH7ZN//Dv22oGnbWa4zyYHBm10fEaW2a12z9vf7bfcMElWXH8sCehKml6OlN9qGGUhvCf14f+kjBCHuQuGNTOT43ZcVk9bZ7u1i6fnXOoUj3b0+FeOsRzQPK6lUycvm8rhNE/+8uXNQnhKv/yXdldZk9g5ZNMX5zhAP8OvmoePUzCRmPwpIDQfnaKAAdSD5wX8kMbZ67o7rL253s68+rLVSfMxoXXstYM23nNehV2wRgnizW96q/e2A2dPuwbbddNNNrtQYmMjo2rYZgmoDD01ZLV684GeXmuVuT/Sf0m9wUXbef2N1jfYp8Y161IPMjutnqpXioNZ+5pq9frjNjaM2b7OxkeHvbfZIOY+qh6lZHbKmuua7PzJE9as8WCj0uVwSrnPOwe6pyE2fBq9p1uCXjWVGQEocwLC0DQeBJzLnUAKM61KKGSQA94RWn5XQS9DsRNzzzCeyiJclElNj6MiJHWCkckh1qEILwcUPuwEFIOgyCRkXneNYX2bp/4qqmrtOvXknVu2W++FXpuQ8LL1FFMf2n/na1+xw888YdMaVgxfuKhevdeaZFG9+2/9bXvTe95rtY3NbjoqkxxCT+iKFcSGnXh2IH+GII2XAQVR9Z+jaYi5wY6/+LKGlCO2fsdWqyyrooHdr4AfrgGQjitY8QYK04U9cV85H9wDBlWVKP0Ub7KpZ0HDC855kC68GC7ShJ6zSlt8QxQhanp6ZloCTtoBCgT81QMv+rVGGzauF0FK7MiRQ35KCOYb0DiNVGZmpaW375am3mOvHHzJjrx0wLZs32U79u/3I4YVPhvb4mNDDhT0Kx5ju5bGOjt/5pR1rtvojY050SYtX1Vd7WY5V0Nxw8nY0IAPBbo3bLDp6QmbnJiwDWI0tmse0Li+9+I5m5JyKRGTbJHg19c1Kv2ZZPIKEeGPolJrHgIGPzRt4u+MJYLql/cgXhCVsMTlgXdMMmlONLWevSNYgvrPMcuvEIOJWYxZYfXfsn7XFln7xewkPw4Q+USilF1Le7fddv+bZUm8x/bdeZ+t33OdtW/dbd0799uOG2+zW6To3/zeH7Dv+9DfspsfeJs1dHQrQfVqal+nr+g4D4OKF1AkgYaJ0ioqw7VErDDOpzPTf/jVg9bc0KphwwYvC3M2heH1X4LXoly0b1hLDxNz0DIOLbLSj/wQ903kwskTfQQ9QfiTf9AxxA35eF5J2eM6+NjyAv6CdUqg22Ti7Ni5zYYHB3ws06wx7+ysBFLu1VWVsv1LrWv3DquT0F48eMSmZEpvuX6fCldmk2NjVl/b4GMhhIHvSZ8+fdpamxv8TjXG7Ru3bPZxZVVtrZ8VvijB5/hpZ1eXevQZm5ye9PXabpXlwoVzViazftv2HXbx1DGrqayw5rY26+np1ziw0zqkqTEHMIugSFy/DGZSQgvH9J+IJAb2caybQ2EyyH0QbvVW9Go8582tdFrFuHKYUJ6QFi1R7J+NK6d5LdG5w5GdY1gpUmgiABdfSnXagpQ9l1i2dXTZui3bfHzdtXmrNemd2XKpTUdPD3oqjTgx6bvgYEo3jfN0iPmmy3GtkP6tVMOOioZqO/3aEVvU0KFb5S2rrlAxaefseNeqPJFnGMZRdx+WJMOVwF/p8PpftIn8FngPOsHTLJeGCWTSITw8ix9hYScg+XHrgVn0dA+OekgBjaCc0HTlVXbnmx6yxsZ2G+4f0Ji43C5euqAedUoCecZ6Tl2UErjeNu/dZWfOHLdzR49LOXRKa5bY2IRMa6XFRFx9a4toOmfDo5MSxo0+e1upsTOmNya4iYVaO9o0/h70GcA6jeFZx5xUL11R22zVlXXWe/qYVdTV29677rdZpd/ABYfSjIdffs7GhwesrKLSzU5MJL8pRlotDdFECqZTws1ocqUVenwRTVEwhVhbZgzOVtzYy6+OkcQhL8oB8hzzhvg+3s0Ewiyf5hsF+fKqrNBSSrq6rFJDI7O5GZmeYjzVjpDhT4zH4GJBIuUHgfTO9VJcqkAb+OSZ0qPeWXSI+UXMQxY9lsOldGLyaWZ2zpqbu23d+nV27PQhu3jhVNhuW5BPISwtx5VBrGPEyJdxvB7zASGF5F/PYaIaOrKULAPcEUXFOWm+y85+4LIKxUsO39BOFHelMhNdwQJCqxhhbmbW2td12e4bblTiJRI0rm+qsDqZ0Q3tLdbPUtlipV1//wNu9hw/eMiXeZjRw4R2uqv0bJDZuHGjDQ8PSVk0+iTI2PCwbdq4ye8UGxkcUs/daVNjEzbQ12etGluXqZfmA26MrxtbWlwpoFT233iHxvNb7NDLL9r0SJ8dO/iiHRXa3JRfShgBzReIJ4JBCgkt64QBEoaTKcQ95vQyYaY3bOahMXwmnd49UGVZiI2URiA27F91iPWgTeM6P/TC9JxzUx5GE6jaYXyosaLCwsweXzS8HDpk0TONawVfRVBZERbW8rl6+8iB521OQz7fBZmRNhghy+2qQWnBgZjR0CrQSx2pF1WKirySPNlJh7/33nqH9sxdyHdZlgzlDb8EiRgHoLmIuVcFZpy887rrZYZxF/iitXS0W9/509YlU5qjjj0XztvW3btt2979dvbkYbt07ox1bthio+OTMu/ZHVViMxLijes32KwUBstetbWNNtyrXryG45JijEm519ZbifLg+N+iTPT6pjZVutwP7zOjOzk5aX3nTliJetXrb71bY/d16lnKNdabs29+8TP26gtPyWSR0KrxZiScMxpOzE0zQ6yKiDhcJeTTHjCe3rm2mI8slMi0L6usdGtCCfhW0AJU+SIWf1UCTPtz+mkppv0DonD0VIQJ8b+HAcGm7M5AieCGIYee9R6VwOsJgYmLBY9nNVYauQNODYhZ3LFhk23YtMWOvvAdu3DqlMrJWYgQCx5Pw9K0C/PM8l8NYhw28bD7kslH3unAmNBFkEkRWmJ2w7Pe44snXaki/KTjf+q4vH4RlymLC3BAQuXe4lMENAxX6XRuWG/MI9c2qAdWY05NTqlAizY6OqIwZjfceocXmuOO3NbBGGJuWr04ja94fCSgs7vLJqam/esiYV21VM91NsFHDSSUXPlLeqPSthtY41YrcPVOYwdzAu12+uQJG7h4wbbu2WPdUirTEla/hmd83L7w+79nX/nYx21K1kC1FAOjrAXWYNWYM9MioBq8rLTSzczZaa4aCswJ6dBw/j6vhp/nc0QifIJlIiAfbytEjfFzGN2Ujn7LEnQ30alcTFY+z+GSgGVCmol2+auGamBvS8ScHodDH/y62BeFzXJ7Q1E05h/XV1fW1Nr+m2+3GQnWgeef8aFgiTqnMONSFO/1ROXmtGP4yFzV9LRxgIZbbf0LOVIALi3OTBnxHeGdIv6hDkWYfit56tnvBDfBn3/s930n234uXZR5Xl1TY/WsYb/8jH3tC39h3es3+SEEqRV76zs/aOPSSF1bN1tHU7N94aN/7JtVHnjnB+zS+bNu4q/bwsQGyyKl1n/xkp2SkNb7rHmfbd+/Vxo2aLXNO3fY2RNH7MCLL9n1N91um7dus5defM5GRsdslwR6pPeCPfvk43bj7XfbdXfdI238rP3lpz5qI8qHYYFP8UjhzIlwnZu22pbte2zD+m1+Q2hlPVsmRTo3h8IaLHut59T48dPAc1wtJIXEcUR2x+U+nCALgjDeeykN/xUGEPFEbFrDJ1M03vQxa1WVfzCiRsqwWlhbV+8rBT4TL6uD+YLScj6VJIHH7KI7cW7UPyFvMS93TN7faKBu0IBy0JPwHuoboLhM+H03ypmGmH9Y65YpLD5l4rdU7f158eepYwft4e//iO288U4+J6defsbDSR17vCxYrU5Z/sW0YDkrfEAkuitHvcetvJG2+IXftVt14hT/n7jwNje6nB2IPKq0swT8OgkfAl4rAa+RgA/3XLS/+PgfWUNtlc1LcE+fPGn3PvSQ1TR1WFN9m23dt9+e+dZX7dyJ4/bAw++2iZlpG5S5vWXrVjfJS5Tf7OyUHX7tVaVZLVP+vPfo3Oxy4tRp6+5c59f9fvNLn7Mdu/fadXc+YMdfe1m9eb9t2rHP6qqr7JO/91+tta3D3vr+H7IKCcZn//B37fSJ16yiqsKqTBp5etKnJVq7NsjEb7LJiXEbvnjeRvr7VPE5b2gHl6VQZcbaEMZny4OX3t3LBc8bw99jDEHuITRMeMj/xPhAaCyeQiNg/eifJ+ECrIewSUVMqDqBxtFSlqxkoi2qzPSSfMWSyzcqK6tV3zr/6kldXa2vQnAgpaa61qqr66RIqvyzSf5JYPUM3GfOeLhC5jPmoI+PhT55mCssPYsQWlAg/UOw8SIs/mHjBU+EVzi9ML719XR3DeNv3uKXVzzQdwsoZiIklKVMSvfMkcP22T/4LWvfsM7e8ZG/Yc3N7clW51CrtUAQzmVA9Q2flBLqH+cJyDvwQBBAOhaulaJD4D1OxAaIwh3pH/ZhxPjZIHfmGwTw06oC/ukiAa+RgHNLqgbS9uU//7iNjQxZW0uLvfz0t23fzTfb9htvU8rlGofvtLHRAXv6scds3/U320b1wAcOvORj9e71m32ND+Y7JLcaMWD/pYsa11fbnhtusMNHjlmrLIDuzm77ovJob2/xr31cunTJzsta2LRtl+9y+8tP/qnG+Sfswfd/2Lbs3mOvPPNtO/baASmEXXZaabzynae956xvbPOJO3a7+WyjeNkFGIRhESQJCt8Vq5X5xrnq2voGq6pr9iEI3xRDmMJsPMIQmTs2RB684cKTT54wFo0Tev6JYawFWQ4LajCUDA23MDOh3ylZB9O+fs/cxLRwZkZ+Yjg+Q7TA/IGyqxBjYkXV8Rkj0Ythz8WTR0S/82IW2S3Kk1Ih0Gwu4haYegl9Xb2EvaHJqqiX6I4JOKn8GFpNjSXfaJtVeVQ+HxsqT/Y3oIA4RtrQ2GiNja2ygNqsoZWvpDRZQ5PSkrKvqJZFUlUjpVNtpRqO+exmCfWTpSNiz6vgzG+Ui94oYsoYqfRGgffgQiAIEgrU7Ftf+qw98/Wv25sfeqfd/OCD4g+Vn+U8eqDLgLTA5QUUi0fu6G2UiwQv10kIGBKygcn5SbRZC7jQin8C70oZePJBEQQg7ZB+WsDPpQX82ykB/8zH/iAR8GCiIwAceqgVwz/+1c/7ZXi7NP49/+pBGx4btrd+8CPiwlpraW+zNgnm49/4prV3dNsNt91u33nySWtqarRtu/banCrMnWK9ElomzKbUuzKDvm3HThsX0w73D9pWCfKzj3/dxoZ67J63vsNqm9vs5WeflsB32uY9++3AE4/aV/78k3b3g99n97ztnbIqeu3zn/kzmfObbXRgSMJ+yN7+vvfZ3lvvUk2YrJiD+slzqKL/CoNY5DVroLdIlxAJiNoTCOH8MQfeUJHQiWfufx7k5UqBIEncUI5koiQBT8P9abpcUGcIGMT9Yz6KxrXD/kZANwdQJlIMUiCsCsAQKBcfbszPuDCPq9FZuRgZHPTPI40Msz140usKY6jWTHm4giLP2iopijqEWGbk3ILNKOz42LhNSGlOT416T8QWYSrnO9OktKVl9FtjTa1t1r5unbV1r/cjq/W5YUqNHz8OYSVtaDDxYdip5Wzr1XQSyS+psYA6Jo95R0GWI6mEchW2idpTPNzfc86++gd/aIN9PfaWv/UjtvO626xkRnmrDPmQq0NIOsmHJzmgHL1dVXbMZoykyF+Ew1ILZwQuD2h/0phLenWssBzfUYZcDx5N9FE7UyDgz6QE/ON/aDemxuD+ZRM1IJNhrzz9iH3rc5+y62+53QYkqC995zl7+MM/ZNVo+eZm27Z9l73w7SdUiHmFudNOyoyfVI+/Tb1tVUODZ64+0c6eOmU1jXXBTO/q9k8WnTl2wrbv3GunDr9kh1582m5/4G22TdbBc489Kqaost03XGe9p8/aE1/8vM+ks7Oqa8s2e+qrX7FetstOjtvBA8/bPQ8+ZPc/9AFbLK8Ws2IyBmEF8kRZGzjjC6P2vIz2v2ygbFHoA0NcW/C6K90F/bgAJExDm7h1UyWTUdm7UpE331HDfGVPAIw1OzstC23cRlEQ/T02wCeSBgZsfHzEpiX8i1NzVqUhBR9DGBsccIVTVVdtdbIE2M2IMpiQ9TA+OqK0Z5xJlbGUaKVGIhpgKUyV+IAbfbDWWmX5NUpR1IlvamSJ8Blpdi5Kh4WrmASRSnH44NpCrn7rq35xTwPhK5THc1/5gn3tUx+zlk3r7V0/9GO2ftN2t6IKgdAxhwAMa7B4AJoo9MghDDwCnaAzVh8dBbwT/QLvLU3zsiCpDktnLFOSpgt74hHbkx78dH++PhLwZ3O5fkbj7GIBZ+nJt5OePGx//ke/bevV0zbU1sscf8TWbdlib37nu22hss5a27tt4MIZ67twznZfd7NvNDjy6su2dece69iwwbV+ubgI87m8plICfs6Po7av77YDz71kba2dtjg7ao9/88u277Z7bb96YmbNR6Uk1m/bYrMq+Dc/8+fWIwZ74F3vs937b7aBnh778sf+SGV7VY00YZvl9n3f/yPW3K385qZdZNK95eUCRHTCMcOpX9+FFbr7y4LQwCtAETO+bqBs6DFhBOoSGaREku8Cgb8QhqBExR0OS3/zqj49lK8UyI2eah7zUT0UKxJIIafhmGTlgokxWQv9vb3W19/rB1iG+/rUpsOyCiZ8C/PszKTf4cdVS2xHDoJK+qEwMiD8oAhn4mVSWI2GC1u27bStu8RX6zZas5QCcxFIHdvfmU+grbxeFDoBOVmFhhXDg+ftixqLH3vxJbvzoXfbPe9+n4ZoTSp2OE4agIoXVT5QxGnngiw+wBZE4IAo7M4nKR7Jt31WmlcOzpcqi+fn7SjS5wQ8/yWgFQW8TuM/TFWIOznUb5/8/d+y6vpKN7uf++Y3/C62d3zkb1vH9r0+pl3Q+4vPPWubdm2Tyd5lLz39vK2TcG+WKc4yRVCyEMhsRNp/RmN7Lnk8cuCAa8S2de32jc981jrXb7A73v6QBH7BDjz7nF//VN9Yb1/95P+0Q08+YQ88/B67713v90mkL/3Zn9jBx78qU2vKKls77J0/+nds5/W3qTcp1spXBzQUWjlqaoTDG9kbVhXKaLtVBfsNhAKLJEtJFVVh2ZK7MiqubAyddw8TcPgkbqko5M84lJ4OS0tSol4pfClnZGjIlX/P+dM22HvRxvU+qeHFpIYHMyhtKYFKxfXpP8WfRWFJwTAfUF6t4WJHp3Vv2GzNnd3W2Nzi80hsvU1sZg1ZRn24d/T5F6xVHdRDP/SjtmXXvjC0UXrLAe0cMb5TD6ycPF0TwU/CpCHL7VoBacfVngkNydICXvb3fvzHc3vRXzv4kszmDuvoaNfYiTvZZFRTCYhaUW4nXjloQ/2XbNPWbRr3srvstHXKxNmye2+Yza6sshOHj2C/2PoNG11z08DsRmMWu6y8RCbdhI+Baqorra6+1vgKBp8uuqTeuqmlwS6dOq3GHJeS2CUFU6tx34SfF+fs+HluNDl62DcBrJMWr2/vUE8wZudPHbMJ9Qpo+651m23d+k2+LOWjWvjsKpHeKT6jLTHZmUiLWzJ9MkXeMSzMm3b7bqKfhhMTUp5wjlmORWEc1wpZcbOwGFJ+3vP5RBTvrKWHnpebYuubWqx70ybbvPc623v7XXbrmx60u97+Tv/4xQPv+oDd89B77Pa3vsP23nmvtW/fbbVtXVZRU68US21qfNyGLl20npPH7NyrB+zYC8/Yq888Zq8984i99vSj9vIzj/sQcKzvki/Ptiuf3bfcqs6jNVhpKke6nIVIe8JPehGm6eg30KBkhMGfOqbjLn2/Fkh5SJeyxLzZ4j3KLSwJlP3dtIC/8pIf8Ojq6PAP5VclAs7XK0srSu3C8aN26uBBN2kWNS5jJ1tj+zrbuGO3lVVLg4r5e8+e8fFZ9+bN/unaafXqLa3NfvgEm69kcc6/XsE4bVoCwo64pqZWH5v7MbipGZuempXi2GQNTc1+2+qYhLyju8tG1TAXjr1mw8ODtmnnbmvfstXKJWgXNN4fHujxmeWauhZbv3Wn3+ZKD5FBl8tGpyJtm3LDxA0HANhaqLGZxpnxjLikakn4Nxp9wlDWRiynj68zwn03MdBVgsMecWbcRT/uEmBPtuxGH9JBS985J55dXKAnZnWjSpZko5voW/bttf133mF3PPg2u/+d77c3vesH7N6HP2h3vPWdtueO+6xj6y6/G3BKac1OjKmd5mxqmh2at9rbPvQj1rFxi9pvNilT+Eu3HXRzM1zl8I9+iJ7BXQLt73m6FvJJcVr5v3T6V4e5FBMaqdPR0GhoMj/35MOmXME8Fv8FiNchVcyrB1/gMoc2q6kqt5ef/JadPnrENdfw4AWbGB2wigUJpzRJTX21jWlsPNY36DevoEtmJ9XTkZUajvE8PSujpJnJaRuX6cVG+tr6OpscnbS2jZusqqVJzxNSP1UaX3HJwbiPqbs2coKpwybHR9XTn7Lx/kFr3bjRlUF9XZMUUqn19p22keFLFF45iyG8+tcOAkFp5DzGbYWYSNFUCmS/SmAQXITiqyUY3Vlj9TG2mJjnSllVHFwoDn+lWFyWFXHNoL5X0lsmmoGVohsXbtKnz7L05mNc6FzmvMiSnAbt7k/cMnYpzlfY4gy7J5kUVBz9lVaKX2WmX3fb3faOD/2o/dg/+Tm76f532OzUou3afZ299cM/Yu2bt/p8QXFLIQLMeLOWPauhH3lxvVaUjasdehE/4usCkD9BNVv+jSN+8VwqlXEmlebzBXy1cOu6DVbe2OhalnXGSmndiaERPyhCUMyuhuYm327ac+aMtTc3a5zEuGeCjJSOGlNKIW6cR/uhedgB1tLW7mvDpFNbW+uVX5A2ondnm+n40Lh1b9TYav16n0XkNtBJKRaUQNemHVZW12x7brvdb/Q8e+6U8uJjdlIlaiiKf7WI8gKXbBVMkHKzDZGhASY6zIkJ735uzmHiLY3nmPojHUcIluSZxhjH35Wm56tn2o3vc3kZ2OiSCnutMF2OAtQ/MCvOlaAPrZRuuPRTvbrqNj03ozaVUHt+l1c3+LJcHcv199xvm/bts6NHDtmpI6+4FQrt0mGpB/sGWMvHeq0QP1GGdJjLwUijLL9riTEfR+iXIGyUA/aH+/lVCaLPgmpQyz5udi1xfzdjI+7jYpsdvQRKbWpszGamJpUwhDSZ1a02IbP8wvkzPsHB2HvKBVeZIbQyZxsbm3yJpF5mFttCx0ZH/cpeluTGJyatkZ5f2pw13MaWdsWTIpGSqKits0079lpDQ7MNXDhrgz0XlemcbZa5Xq7xeomEnZs8GBqMjI3oXWoEmbliJH7ELP88umyCEFK0wlyvrKh0omA2sTbt5pyHQ0GGsGAw9yIGxUefFdMuQDoxOi+IrX8MD9i0wrnrCrXLsvFeR8yVPZ13UjfHVNjLQepHB8BSXpVo6Ucqk/rScTDTnhUvC2enpq1TQ7p9d9zjws6dc4P9fVLIFbkw7COgrWhvNun4za5r4oF0mJXCvf7ocp2CAgGPQO/JJngmlHxfNr2RtF1NXb3fVHnj/W+xaZlAk0qNixmYOFtYVG8lxquubvANDQO9F2x8ZNiq6mqlHGQV0Juph5mZmfcltbaOTp/l7Gzv8C2Rdc2tNq+xGKa7nwpjtlqCgLBU1shM57iLGnXT1j1+K8xAf6/1Xrjkh0f4/FH3xvU2NTnpd8rNaBw/NDjkDVRU31UhbT6l//KqcnWI8VGU/PqmGeYyVCc+JkgPAeXl5ZhuofRfJpCuysN8Axfs+UYTKUt5QKp8OV8PXAaoJwjkaKfgEdP1W4KrQJqWkISz+kz+QoP8cUuF8Z5reYBqixLefTffZZtlop86ftjOnz3hk2s+YaqhFRNVlfTYTFhFeuo3YixLIeT9C7EQYtzi+NlpXjsoPA+egGdHo6kByqo4Jy039UCTU+qJKmvs7R/5W/b/+5X/x978ng/ZYmW1DY0Pi9hs3Gd7ZaWf++Y2mJHhQWtuavLNEOMT42GfNOMrMTjmD+G5DxwBABobGnz3HJ8yws93OInwXOWEYIyMDltrR7d1yFTn44V9l07bjMbwZVV1tn7rLusfHgsTg6rN6EAfKjmD1NnwehI69srUs1LDEZ6Z2JmTwEfBWA1i2YjH5Fn8Oglp4RPL/3piwhmXDdlpXT7k4olkWAzQk/r7oSUh4IK+TPIohNqGFrv+9nvVc1fakZeetfHBXqcjJxNVMrcYCoThdYBYj7W2/eUCqUbM7MEjuJLFHAQw39nzLMGcmR63GZnutz7wNttz8402MzFqc26mM76utKbmNpsYH7fRoQGfjfcehx5ZxPeJUamVRfaJK4Mwpi2VLM5Z17r1Ms0RzwqfQWd/M4qD/eFlJVVunlWqt25UD75h53U2OTxiw5fOK99S61i/zidnpuam/eaO4Uv9buJjhSwHBQxX3FuBa4XYGwlVlSWY9ofqHC6pEIOBdOYMhcgPwzzm7Ua6iBWMdfX+qjtniTlHTA+WY/Y3EChVLE8ac/RaDVOQo/1ydFozlIg1yx3JY35WtGTjjicoX88nhFsQzzJpt3P3Hg03t9uF0+dkpvdwnEJRmBhlg43QRWN5yJU9JHxFQFw6uQjXIs0sYAZNhAno1UraYnlUr862QTEbXzBp71hnUzKT+SBCCZtZVOi61iYlt2Bj6lERbr8ggdTJIMnHMZUuGxaq2DknJcJFj03NjaEsCoe2ZuItLFcs+BbIjdu3GRc7jo2O+O6pts5uq2tqsZ6+QYWbs3FZDxMTY8aXWdL5fC8hpjqTYkziMLE0o2EMyLq1m/HMisudZybOrmay5/VE6hDOOaOss8O8EUj+lIMLOCMNmXgE2W/PEi3baatbO+y6W2+3ibERvyVWY1CxGjzqukFDxez03yi8GjoiM2mZzqsQAX7UMq1Il6Iy9/2MaG/MxGobH5uymUnWtBVfBG5ua3VzfLi/z017jp0yacYSDmEI5phOlz/FZT8yO+dKhVSUZQ/GmbV1dcoT7RzMsZH+QVkIwxoGsO1xyq/q3bx9p61bv96aG+s0Bu+xIY3T1bJe5phPuu8pyP8qkMmeK0mTjy1Sby6aZMmQdJicY4JzZmra910TxsNlxP9eQeZGQJ4jHWK5L4cmMe7lTJ6lkTJAM+9o9MukGe5lrLPzSw8tHoONdu273ro7O+34q6/aUN+Aj+2VbbIVNzv9LMyV+TLqmcasuLxfaZt74VOQOQZfERSwjDVvUWmubF69SrXNjU/a1PiICMr+b/WwTR1WrXHxyGC/gpdK2OvExDIxZT5xSwrX6ZTILmKGPgof35cunSuxlsYmP+s8xs60qSmq7j0yE3GMk2i0rdu3W9eGbgn+go0M9drU1DizLxLsRjvwyJM2MDTily1MDI8qz2mZPVgNSkdE4563JWoPXCukqKnkEtMyeC2BjHzSphhjMKL6nnCUGT1NMtser2leCgw5mLP4biB5Z5VpKVC3OMbMmZ4Z9MgEOedpm6f3chBpGZ85uovYlJWwHKsy0yFJyOfjKsPsjNW1NNqW62/wL672nj8uP3bYq2NZqFS5lh/WrQ2oF4VP4zJ1zYBIO6fZFQCUiEjOOXASKc0C+tM4Yr64NRMTHcKzgsDW06oa7kofd3OYHphZST+XrbE3xxQ5D82JonyDe6Lk5FBQGf1jIwxHGc+cOWOjYzKxZfITC4uA886M17mut6Siyvr7++3SxXPGQRMid27Y7ELMHvn56XGf5OO7VIzHfDJKSPx0/S4XIz18PiHDP4/6LwkXt676/ms5u9koWkZSMLfBygPILC5fyqysDB+PgO6kE9IS4fUY5i6+m1hc17VhpFsaoWdW2IgFYVV93NJtAH04yw5doA89NPQsqyhz9BlxoQu9OiWic2bdKmtt654brLa63s4eOWLTMtf5FoDsdZ8fciP1MjFXziL3tWCMWxz/ctPzCqYgSE+C7sdvCpmxZW0QAWFdFw2I3YtmYAIO4Z2fmfKzwoQvk6ZnP3F1Q4ONjo/6/Wsk6gVQ3CjIsTCl6qn4mgm3rnKmWa1jQ+qBOZNMj0wDch1TWWWZeuZBu3D2nF/j29zY4dbAWJ968GGNw9V4dS3N1tLR5t+vHpUJf+b4CRseGpC5H5bLsBLY/AKk67gseokDUl+vM5HlB+bCiRsiurkekdCeDsBwg0sdkjVr1l8T/4Bwr7RmCjHXiet7EqSo4pZJL5Mz7HcDU/XOoWqq8uaRd9WuKFy+rnkkXKRXmo5ZcaBFUNScj2bpdsZ1H3wpV4VRoKw4Qs488MwcBxO+s1Mztmn7bmvv7raeM2dtYmCIxF2w4z17sQxrxXyeoe3BrHBZmC6zp5FgTC8ddiUsTgeuyr3xv9Jy5OgZxEADVqg3QTsy4QMB1Mz6C1E5CMI1Tgiyn9XVv7LqWmvt7BAzz9rYgARMwsc+c9L3a4vIjXRcey/6hYt8aZS1bbRzS0ur1dTUK21Os3F9smdlDfW1fmEBX7DkvDATb5Njw27Oq7BWpbK0drTbuBTG3ptu8csH6MW99/NmDkBaIf/LQKoLZvkVIHUCk3flRW+NovRDCZUydVWeFeM4ht6SsOUVbDll7XdRvf+MK0KoyNbNNxbX2nsX12U1zKr/UoQvubueoYzfaaee2m+3hTJFYbNQTOwXP1SoDVC0GEfb9l9nY7IUz546afNMxKkcKBvyKo7/VwEpt55yWDgG13/0EkxiYRrzrWVEI6wN5rV3DuTmmw6UKBte/NoitKgSapaQogjGZW4jiKQ3TRhRFVHzvomwSpueakZm9sTooC3OTFtza7t1rt+ktGvs9Nmz/rXLOQkI65X1sgzK1UB8aYOJt8nRMRv3sbbSUnguDBifVm9Xxmx8py/XsVXWTZ0EnA5JXVbC2AuvpompTzpc/GXyjDE1vbWPswkvporx8kj45VCJQychvRc7rNjZhQJmHzVtplAe7ruH6fKmMSvs8hhpCD3TbvxSV/gSXybE5JoLH8OuBUNvwQcmMd/L/CRkSU2tnTl51GbEfxxyKVlkfujyy3+t8GomVuGH5McRWubAhU/M4zuvxEzF4NpN/iWsY5ewZ10CzofeS8sl4OpVJIQcBFhcnLXmbsbJpTYx0uc9K98sq1Q8NC/LW9My68MdVbiVqHduVM8rU18KQSpFZizKo9Ta25qtrrJKAjzvxwmZXWdrK1/eqGxssMkpKQblsTA/rtqUWHPbeuvqXG8jA/0+np0en7TJkVE1JqkqCBN8PBRDQiHRNYcqyFJQw0eMLJYOiIKLB05Qfgh2UHorATaNaFeAbNxYPh5C7huEZB3NzkjYWdsRe7KyESbErhYLWGMVoKzF5adOVwqibQkTXaWqG0NE9disdSPYRXzJa769QhtmN/BSoBdv0FBv5+59/s27vguX1Kwa0y9MO29nycCVA2lRyDRmp18wL5UAcueyd5llKhiD+4SE4meZPNGsdD8C465CQHRfemA7alIojq01t7SIAStsBGFUYML5kbYkn8rqKl/XZUsq+9prG+r8FhguImTdmyygAXnSgzP+VitbTa3MdgkN+9zrORKqv+GRoXBQRWWoa2mwjTu22bTGZ7Qz52PHRjW+SsoMpOvl6PTWQ1LHlTC0jR6E0AKMzwxp4po1E45Z8a8VxrKq1aX41BtJSXIqb0YmPEyKbcYv6795E/tykPjZeb9eqFxzz0xEYoqzZRpeWQs9Y7sg9Vn+xTivHK220jbs3OodSM/ZC25hMUlH/vCQlylp86w0VsNYpiy/y0HKkabPcuj5ITsJJpIUEH8e04owC9MA4RHqqF18vVvIdcvc7snlihCKZZ948Zzng6kkZPmL8SW3dJYrLW7IUDU8rXlp7obaOrvphhutq6PTNS7DhkmNwalslcb6aHrWxKdkhrO1tba5yXt2JlJK1VCMfcdHx92kJU0vc1F9rhSjGYUpjvKibEygFYdbG2ISXilSDgl6KVckV4pJS22OXn2W4ZCE383OEGbtmJXP5WBWHcGssAmqpGwn5VPGleqxOTwT+SQ7ratDxqfcKrRl105ramqycydOaJg45p0RQyE/4KIw8KEPh16nclxLdHohxAlSx9zrWoGEymACMThmKJNA9CIllSKGhNRngMtr1IuvswWNh2cmhtx/UWb6PCrSc3O1GHCeAyV16sUb6JAkjDPqiURU+bJ+SRiOrEpveK9dozE41zXVtHTYLplXpfMLNjwmE10CzDfU6mV2Vchf7CKm0XBgjOU6CSFJKf8g5msA5RkxmuNYIADzDSzB8eumOAW/YiAuhbtSLKqRXjHfQayqOSk5lO7lwdWWaSk9WKLkQBE4o+KAU2r7af36QSPWqdVuYha1mkD1iEoZoBViO+TaJgtwLuZ8MANKpFCqatts/Y7rbHiAA0xnlKzKorJCOzou9l9AS2jotFRHki7X6wnRNF8NKE9Eahpx1ZhEKM7AK6d/VJSJH65q4kI7BB6vYLqXScCbpSFnfF2bu8Y5jurZEigFzKxXqLdlyQ0gTZQG0u6TSUJ6deIxUd/U2mEtbZ2+nHLu1Am7ePakLU6zyYbMze+Hq26qt6GxETeXJycnbFxCnp5oA3JEcY5YAShvgpTD9wOo7hz4uDrBTkNskjUiRU4wVbwliNUUt7mGk1NhbO9rrhnhI6bTX5L3WtDjCeKvAGWI2c0qgJdFv8wh0CzuxrviBha9OohtuzpIkIW7b7jBJmYn/Rt7pWrfCrUr8eFlBDvyNOY7lUK5I+wQay35REFdW5nyQL5gGtJC7z5KkjJSpkDDPFC7EGoFmhZnELUnf2TkPbivRcoclAByGZ7sY6vXOJzDIjPsUy/lGJ56OuIVJ+dELK4IZFdfgAkvxATmY4R8goj1WKtYsKq6SmG9j79Hhgfkx4k29eK1DdbY1G6Dvf2+tMZGiLEhCbusDqL68lMxJnUqQIEzin4x9VkpgE4+K85OnysCUsvq7XDPxqA4izD1lxUnjbGKzD6DuIUvWDLQYXwYLZNUnPRfcd7CdNhMVBjmvKc1TJiWyT2N6a025Jt2TNJyQ0r4TC5bSudEhUUrV7SwBk2pVgZvF4Qlq93AtYI6CS6UaGxv949sXDxzznovnVOzLKO4RSc6IFZ0sNxYJaEToxNaCbIE9UohyEtiReiZtuSdDiecYSdQQNUi/8b/UDaLXgUYG1GIucRGg8oKTGLGekrFK7JotUyCqUHnRIDAxAljxHQSZGadK3T7+vpsSr+xp02HwS2eUfcKSWiramqtvXO93KtsdHjI5qbY0VQqoW6Q9dDmRMcy8KOmg4N0IZc1+eU789TDMOFC/szKX5vJM9G6ACVombia/5UhAzOGTOz04nwAZ/39zL77rzXPGK44bHgPfwLRDeuB37mFsH4vCog5FU55VsivqkqMyS4yuTGEyqdTTLdri/BhKWUVf/AVmK0799nw8LBdOn9KntAJ5ZcdVyV0ZH8I+0R8dUh8wtwP7llxrhW6/OgPS5K80geR8MM3YsEYPPo5nTOQfsMPEKA5CCo3iEAPixtmK2ZYhHBlrUxDTBn5hQyWposHBUYbhjKGgAXh+NMvyqUEa0EKpUQWQXUtX82o85Nr/l1yNJiEsLQq3JM2y+khKQBuhAH9O2D+F9IrRtxB9ryzg4z6MnkWZ/az4lwekq9yWAPGvyy/q0XfsaQm4SAGyplfJuWY4MI9K04a0385d1fwUoqz9CoLUrD02BzRVOsqP1/WE8Teh3fnJRRvJq1Wx7hmTO5Z/rhHdN4q9he/omy4iGT7nut8i/WJw4dtfHRUbKTyJekuW0YqpF/QL6OgjgoL78BDV1O3NFIOn9RV28zNIE+JJYlbKhzuyY8jXeqawM0BQaGpoQaUBuMdc48JMRrZk1WDVkrASzSunp6V4M3Ti6P1MMtCWjlQfIiJ2aNEoMnyoHKQC9tVK8urrJJ735TP6FCfTY8PKwAX5FVYlYozfPGiXTp30WqkBGanhm1ivN9KsAOXgNJTuuCclBE9P8wXGbLQtIJkuKeROmeli3tx2JVJHssR6f2GgOpHftSXGWToz20x3qZpUJHQCyy50xdPq8eaUi8yi5UjZGJ0mosSVUV2ppEmtINHSJdtzJUlVVZVWm3li2LOBQlQmPkM6RfA2mhXyI+rgcKlpAErgRqWzUtIVPaq9jrbum+XDV/qMa4E57rwEmNYKY6Dz9fYJNQ37oFAmcFTlDFGxz+0MfXJwsKMCOtjbCxheWExkEb0WwmQNq83yA8JeEWoXFKpNHreYAJcJevjENYMVYicn55rqmv80MSUelE2t6Ct8S5OE2OOQlfWVHueMBxQHC5izMTXw2tr/XAGvff0tAgAQ8ncY1qOdel+mf0cUmH8zvFS/NXJFKUZwmKKY+pEcycbYQxMyGLEPR0O8265sIXodlSCWf5vLM67EVReqV5RMuWXRy7MiJr59XRfiVBZw3BPVpeeQdxxA9nzz2oIW0uDe/AvzCviWmlXHK4QnXdg+CXtm/dfwtMuJyq/Olv20e+58XbVedHOHHlNPDMuIQ88HTg3FW+NCC/5llo9s+cDHlNN/D3+FmMsP1kyRGSZmXcOXLmwJ/GQ0Yi5uCDikyBJ5d7w41F0DKjX3HOCueD86JdBPWY5Gh+HHCH0HPdQs3kFM90LIChOkwk0N29kevtmmCSD4nARHUhfFWb8zwcSpjV25/IHel/OhrObbNPGTX4+vEICzo0oY2PjvqkmpsOGnHAFksaCyp8yYIqn81qKqmE0SQsQ93Q40WLZsN/rSCsivaWiCWv7MFZ4x52J+Pk5tZLey0or3PzmOcbhF3eWLLGy/Ngm7sviWmlXHK4IxRZZPJvDYn/YSA/oBN7npuespXOd7d57nZ07fsR6zp70Q07zCpCLc4Wo0rv57l9cxUQS4pYVVhKsYU64XNLjYf3Q24suQFaciEF04oPyyD/mIXb7azF9ovngn71N9eCMx/nYATedzk5i7skcQoMqpyRIHlRZ1hpZmhC3eFmWhElAbewmIAH4mP60Gr5clsLs1JiND/U7cfCkCotixMH+fo3Dx62yqs6mxmf85hnMS8xMvrXFDTKcaCOC57lqncmApYg0MoO6Oq2KAdqtZmJ9VwDa6Y+WYLeXWs/N8WkpQ8zE9MUdDoRX27sZ6nXCwA5DKRAm8w4+Cb42gKbFdPbGXRZW41f8C8JQLpnn7iQLoYROSoyx86ZbxBuldubgq+LdaVtQRzWvnhzevVZAOeiMXHb068uHySYvgMNZDJlW4pEl9UkAl4iIytUBjasf36apgsaikK+vGwpnplkzlB8FJXARUCluUvUz56rocoQkfpzgA/j2NTvfmMirra3zX787W+m0NLf498zHRwZtUj17hZiDjQzjrI0nSyA+FrqmzbY6xAZbrtG+V8CLJ6RNfElNFhhlpk2hWVTmXg81tl+5LYYMY8PCuv1VqC9AGTkB2bV1m3Vv3WonTh61gfPn/Ku4JYucqNTwDZP4KsFpJ4Dv/aSheDjQUf9W1mGXDQVj8OWguHG4NBEXDm4syPxCTcxMT4oJ+AoEIEIpAGWtaai3DVs3WkNttZXK7IhZFoICowhmNN6bmZYSJSaaPwhgGji0z/FTdrZxgKVUY8RSDQMwrRaqKm1SPcyiFEpdU6t0vgR+dsE/VTwrDTwxOWKjgwNylWlJ2ipOKbO7mH5J+oUAszK5k8ar14nfa+BWUYJ+f57am/k11q0DZZiACxM7KHFcGcowtKHnDme5RRk1LENtH26HpNcAhJRpv4TOWSmstT0otdypWBoToB6u3DOUDkNEbN2b77zHZkdn7PirB0QL8bWGKGEokgRcI6R7WGgHBiUY8oKOoD/LPXY+K0Es/7JAlgmqTdJ/giKaZCIhVXA9OkCoOdZSpY0SXwd6W5hgWkLrZp0gyXdJmiqxa7Y5n6xbPmxoz5AHPbg7sVxW05CcI68RsVAsDX5Ioaamymamxv3m1+mxUf9QA0MCdvxwFdTK9VU+uQmeiLhlhS1GBKUwPoyTfv/ewXy5/Cuf8zM+sTbHyofc2JDCL34Y7WxW4QRgeYUYUhjXsN2oT9LJQsKsjQZM6BGumKZZcbPCXQWqqixxdazfaFuvu95eO3TQzp88buVVak+kJSvOChj3UmDh8syEmwjoz8xRcc04+ztAwvvhK9+TkJ3eauj8nPorUAP4yy22gyN9qPej0S0Jl1Z+CDgbVbhlw0HhPBspAb5SMjU9Y309vTkzz+PH9BIkPOYfE3KkkwuXhI1loGvxrJU2JiEz+Fzl7AVyDUhvICgrV971fvQPiZ+dnLCpoQEbunjRpqYmfWutLwlJAWGCIvTkmC7TFU305FDppeKrZCqisCCt7wGEsionvZNPnCGH2DiyzMrLmPSUNcb8iXRuWMqUJcb0uscVrTl+S+3cDUW/4GEz86L+yVJqpn8O8c+i89rbQz5L1ojXjEzQlFTadXfd6eb5yRdfsmlu6JVQZoZfBrkABWXBs++lUJmcz2IY+FTvEfEP30kv97j+3bTEPRdnFQyyl4c1mejFIJq6+c0vgsUkFbN+vrAv7cSdjPLwCszMTkpgpxVW2lbaP6w8FoMyF2dVl5fZghTFgsxstY3iBC1UAMqPKmNCzuq/msZGa1u/3krVc3ParETcNV/qHGZNLe02N7monr3bhvuG7PTRV224/6zNTo9Sc7+Ej00z5RVBKTCBxLZF8nDirxkIvbyZmTMFU+badwVUDMzwuI4d1rLnNQ4Mkz3BRGTGW2HFWLixVot57oeKNAaNJngOQ7JeN359u6TqizL3rbCkFYGXJNzrDctNQAEFfhmFYWWMM/ZtGzbYnhtusDPHj4Y96qrsWsruk2ZJZ5afl1gK+OOX4w9BLBvuxKWUzpdKD4hhc1WTXDl6ycgHwdFPgpdvoidxc6D0fDsoM6wUIkimfoKQjI9P+ARaY2ODFxhYkiYBJeDMpLOt1e+Ac6LIQxVKh/MDC+rhIUJVVY1VMfsurMY0V8HCuquiikFbOtqtpKbSqhrrraElfO/s4vkLGofnz4ejLgiOYmLNntlLZjTZtOFfVsmZghFFp6QshYh7VvjvDkr/C/XM0wLn1BFn/KRmF+b87Lh/jYZyi6PxYxiFu6+Fq6lQfKzqlPhacMCsvCI6NyW/3IPHGXXSYi09mJ3wGKXKjp/H76KJLpyX5kL98e+62+/yzuPICy/5Lb2susArMSzP8Z0JYp8kTpniMVwWqvT+u1I4/DDfSS+a+tz5nqu3gjjG8O6W/0OKcoC/3Aq6/CVIOKWkIkmg5vVcatXVdS48bCah2PhhotKQCG7v+fN27sw5VwC+2WBJul4qK6ss969I+pq6UpEtEPLjSb1MPHeNohANXYmUVVT5Wnh9bb0rBb8XW2mRHvuLaZCqqgpr6+r2W2MGL563gb5evEW7kDoiHuOArDtWlnN4Jn+umq5vJZMw23z87qFvyWXyRnVY0Dt97ewccxyyUKC3TxhhUoc2ZL1bTeXxWMP2IcVV1Ym4bryrV690E97XdnNfcVnJTL96E/1q0HlYD/Nq+9r2brvpzjvs0plTduLVQyFMwi/SYwoatqViTmPh5EzxJK1rhaTJkIP0+SU/5qvo1aByCKf/wBQUCPhykDNnACcoVcSUDQJbV9eoioYJMuoWb6WUaKjyU8wcuBAuMuYlqcIy+KsMRGmqcDBkVmPBUDQRWUoBxYHw8h2zEgk3X66wRcbpi1atvNmKWiPhZUaf8aIb3ApSxZdXmlp9Eqihrd3q61ttjEsb+y+qXCq75xJMcibFIgQziUYO2wI5Iog2nFNZUGTLA+X+3kDqwIAo9pz0594b+Ppq2ErpZrfeCR+tIupMXfWStGMeUYUx/ctCNIeQAxkcLsGN/PxoI2R30hfHWw7WGu7KAd4t82aWglensv+2O62le50dfP47NthzyXkQanDTLfzJZSYc3MF8dt6BhgkCsOvVQpTBwJvMV6kTquR4dalbz2FvQmi/NNButGUO0+OB1QBGIDzbRck+NBjxpQCooHrTaQlnfVOjdXR1qkAyW8gjtGgO/E2SD8MtMoZGkOixmaBQQv5hOP06AzppPRl/xzRnfbK6usaqq6oVX4YPngIOo9RLwKfUA/Pb2t6ldMrs0oULNj46IqXhqmBl8IyQjTAmQtEwTkfYI9HzEOqexjUdrXwd0PMVolBdqeLOMz2OetEwvlavIEYB4zibeLRPaKNrizFNaBkuogyTpOG4I4VMh18O0mFWCnflELiM1MXPGrJYaZXd8+DDNjE6ZIee+7bNTY7Jn6u5wkUQXpIozW8A0G7IF4WEpvH4MitW7MyELSOKC6hKxDWAtATnh+lx+UoIu8Eqqmtd63EeG6GXvlc4CY+EoERCSjG4JYM1Z8xuepRiIFZZRa2UhAo6OeETGmX02JjdaUHSY4gud5l9jE2mpsb8FBDfNPM70DWGkz2h8XmFHynl6pAW9eA1na2eXv+FszY+0uczRPOqi/fWS4R1eWDzjk+AKA7aM0wmBQVUDFluryvQ8t76opCEplKErNB7qQSaSTFmZbkjvEJYMFlWhG8Uu6JkUSyuOMUvvraOh8r8htOuCOAzcH562jo2b7G9t95urx56yc6eOKxOp9oPo3x3S1gIrCD5F3G8VAHpXvKgVnUB5Xc5VDCvlJ5BNH64FE8mi7Rxrk3UQEEzz6tnlaZDYhPPrHTDXnaZkNLqvltIYf0SiKJwoKchf9eeemcPOptk6Mmj9qWHqqyu9hlj1E5VfZ3VN7f4l1OYZBvt7w8KSAmQZFY+q03q+FqmlAgfOGRyyu8sZ5JP2m5pvDcOmVSbnZ2SAsaikipW27CWjc5l8izcipsd941GJgMjzfyMeiXzBnM242fUCSNaI0hraI/XA8PE1oxNT07ZHW9+m7W0d9gLTz9pI4O9xn2CCrU0nrsWAopiSbjXA4tyLjTRMZP0j8Isi4oExlogIGEnjhqLGUR3JGWWSjQ2kHu5emK/2ohMBOn0MMXR2vhz6osDJ6EwIe102ByStX55qlYPzWRZf2+vkOuT572XRjlwyX2ZC2CZTYthGlsa1dM32uTYuPVfvORft2BXG9ZHZj6i2FomdcSlvquuijVipTg7rZ6oYGLujUHWsZkUZA27QmUpPuRB2TiemXb7bmGkjZcJU0rvEaU2jUMqdArOH1iBas/iNAIuwyNXiZ6vOh2emdhiaFdaUWNveegd6lAG7YVnnxKtww3AxXHhTzANCN+ScK8T5uRZWGCi+yy0XOmJ05NJCNpyQHjGI4sL0sJM0C5wYZ7iykyeFrOx8aG2rtZKJGws1ACkNoc5pnwwd33tVK6ujas0LksmYrJBuXlNZFarvJOjE77GPS8BhvBT46Outdzk1tipvrZJRVmQ+4TVNjRbVV2dTYyP2EDveZueHrVF9Wyz9PzLV3FVCORR2ZUnNAyTVxVO4FBPaHkVGSwLpClLSXRkqICS9HE0XmT+VxpC+bnBB1oC1JEbU4CVePJqAL6nzUg/Dh0ABqV8AbZlw1679Z6H7OjBV+zwoefdOuIvaQrXURQ9dhrA1fBWFnjHJ/QhjOTAly89L5UVM81pFzCUPgFElaUnejx6YP+GE72wJ5SYSR7OXx1dvEUUlszCaRiZhIknW1QJ4b2szFkKxKGTWQRbY2e/MkhBFdv/IBQfLqRRCUtZPM8UQkQKTVjuYtu6e5ftvH6/VcsEn5AQT01N2/DISLjdRVq/hrPgGkNNyq9GaVdxtZTc+3t6bWxo2BVBJEJxXgFVsiW4fBiUW3iWAhIZWUvmF/Od9WD8QgXycS4Lc+mLlsmwgPvN+BwP6ab9/2pjoC3tzTv8SB3Zc8E+BT6cwXo+/vAavBLCXj4SH96F10mHLaQMv5wvYxgB1zvNT0/Z9Xfcadt37rYDTz9jPWfPio+DAkIu/DeV9kpInfhN53PZSH6pPJ0eKSgw0d2P0BIAelR6VsbEmL1+4SFrzP6nIklxsI2Rwx9cmscEevg4nrpxUhJXE6dEg74Kvl82z5IXN6WEE2aejkpE24GesaLV1nAqrMJ7d4Qv+ufCJegakghi7nE+TaQ/Gp4708OBAfmpLHUNDV63ibEJGX7MGpdZjYYMw70XbLCvV2G8JEvyySN+xZgVLgspAyZnWGfGjF8UHeb4tNIcE3tZaa+AtIroOq+4rCmztswaM+5ej/+lMIOeCZvAk34HoPMY68GyDTHhYzvynI63AmKKs44dZ/YDf2XF13/6hxXK5SX3v/VtVlddby88/piNcExZ5fF7uVV2wi2NvzyG4Ue236oY//xd/wmTH0fX+XkMkDZ/cMUU9mtipNVYv2S9OyQOshaI8HtwRWDcgg+TJaH3ZsbRN9arYVxoCeYFyedJabAEqusbfPYcrVYMuPghDqXASTb/SJzGYTMaS6OQUCAUvaW91Wr5pJIavrK6MkyCTU34RN6MxviltdU2PT5kI/09HsfTTZelANw3hcsBZjhESCNu1BPFqLiiNmVhvd/LJIUULKQQrgAhcPLsPZr++Jom9KcdWFP2NLPifq9iYAs9ZfgtwaUQmigfhramV8caxMr0a4MZWqpnpCeWzHqeBalRBiHDGsJjgtMekefTvF8IcpcfSXKzb3llrb3l3e+13sE+e/7pJ4zv0AfLVbnR+6wB4Ln0UPiygGKCLgP+kImUd0Ugqhc8ieM3r/jstQjoFWK2XKanCgrDEZa1bNlQrhkbGurdTKb3X1aGBCTFGLJJPW6twgfH8AO4ya7f0ADBg/QWGIMoX5bEOGrHssuZk6etf3DAzf9KTjwtTll/70Wr7+i2+x7+oN351ndaY3OL9Zw7ZeOjA2GGGRMvE2J+ES8H8vEoK713kHm5CQMtpTiZpMRLmtxXDqCTNxqTl1IV7PMX/QgPosz4S6f/VwHpZZ0G1C/DvxCXg6JwTqvAd/BlmMxNaKm8CMXOL2gM0NuDWJHcAeh09PKsDshuuVi7QkinVtfRam9++CE7d/iwHf7OM7ZYKQ8lVz4fWuf1AlcMyJPquBoUmOjLwZLeTcRkwoMxL1/unJZZPK3MmP9Au/kF15UaX8t88ltdajAjF62cfERnn4hYAjL8pSQaGhv9c64DAxJQTP4iICo92lyZ8imdt1LlWVPfbNUNTVZdXetzstXqtTnOuFDGYQqZ55MywzRWHR3usYmhARsfHrPqxlaN1YeDeSWmYE1/KZA/kzppXFqmKwaUoX7ofWLPAQ3AOYY9jHt8TMhmlLBT6n89gAJqpCV0zmLIldsD+sCX4xPjNjk57kttDNkmpsZ9vgLwbc7JHM8Svl4JxHPcM8fcypx6aPaCzE7N2cZd19ttb3rQDjz3jJ18/gUfhs1p6MC+iNcLYrmX4we8IwZ1lyD/I0GULQthNjBOaMjVM5tzZmTmPayDewHU9XARo5uTIqgDcfDiR89pZL1R6tfvRecZ04u19eJwCIOXE9ADea5bv84aW5qtTsqBM+J8X4orpOgdp8YnbUZYVVFmA73cvDouvpA5JVN3fGjQRmVisVsJBV+c19UhZYcRAlNEXPCDFIVuzIKyFhyRMNyjEc4fLw3/Vw2pT1a980g9i+l3eQhf+no5CG/A/HQmeuNwBgOxrHhrR/Wawnlvk7w7E7h7br7N9t50mz377LN25vhrGpJSjquv05VglMuIwW5JIPqpHksQsxAz2zfWMwbRWLZO42XWrdk8wmeKuGTBxz6kI75lc8D0FJ9iTQDBl6eXI5V2TJ8dVExA1dXUWF1tnbulw0i6PQ1PX4AGw52wFRLs5vYW39nGjPn8tLS7ytmgMvGFU+5Nn56ctjNnzthRmVRnTp+0UfXe48ODvs6auZ55VahyiuJL1m05P81NOLNilhkmEmVzlHKAQOZ6mWhZUW0VpbJATOa43HzdmjjF6fxVwqTOmX6Ohe2cjdlhFNtNVbY1L2ooUyWlXi9+qBUPsWLCc6P4tNLnf5bGXzNiKCgffqObD7WF7Fe/+b4327Yde+zbj3zTzp8+LrmQ+Z8KF59fb8wLW4BMEz1tAoD0zpxJxZ2Cc0m+b80UcRf4glx5lVU1NbhwMVs+Nydtp159YXbKP6o+Pz3ptSRVbyhPPQVygH4l5WU2NTpkp187ZMN8iYTxVDEoPlteQSIh8y73EpiGmgZraGqxyvp6v+ARAWIWvayq3PcRl8hkq6kqkyAtWqVKMy9FwJdJwym4BND8KwJlYjtgGrFQlo8X6QnMiS5MrGHZYC76IHuZiRZMdUxO4pBC+kDM9zpQ54hXBtC0mMYJPzgxZPUl9FEmPv6Gpu6dyjsOeeBh6MjztQRfRZJkcQryrgffZJvXb7Cnv/GNsHym4Slbudmt5/vak4lXDkm5uU/bXwVE+SwGSB4xQ4Lk4RguhPPP8IpwcdHfGwwUuPCrkAhmtTQlH/rnAAGmMTOUfElkaGgorIcnkxzLgRdUOD4+ZsPqcZkkYRtsyGkVUFS2t1I+1EddQ71V11SrmAtWKuuils0tKgvExZTDzKecXBgxOjzsyou803VbGQiTxmyAhq5WVXXOl/PpHtb+4wmu0MDhN2I+TZlXKmuYJS7z8Tjnt/2MelG47xVcrh4r43KwNGz4k5KUyc0KBDyDkoybUaIwZ4HPlqsDYkUozqATFraE9Uj3soF4STfOig43XN39jvfa+g0b7dtf/4r1nTtllczwK895taVHILR4LEymxrpdGRA/4nKg6sVM8oFY9w7rrPk165gIRGWcA+Oim0pFbMJx/7nfzUVPrR5yYmJUFWaziYhOj64GmV+UGeVpJYoigmcfCDAzy8cHKsIYHG2XKlcAGjn8ufAISQtNHhp30Voam/xkGYyglrWGxhZbkMnObrYyac7K2horl0Lie+TDwwM2Njaa1EexU/XMBi9sEUaG1v+Kn0tDbn7vOst1omOF8qPI+CyHRI3obtBF6DPuZWyZFLNIMYXlPYV3xVmYxhuNBeVdEQECpjFPu0IoDsfMtXhI6Lsf6XCSNlq+rQrB9Y6QK5E4vkyZWEeHnqTlvK2KePslvOX8xV+oYCHgpLYJJrgUm14Zwt75toese8tme+wbX7WLZ05YlfIrnccKCW0VJuBi77u2shM2q56Z5QoFcyww0X1pQQVlJ5l/3YMgSjMT9cc48/9r7z3g7bqrO991e+9Xt6l3yZIsy0XGxjbFnWJaTEkCaczwyMvLzGRSpn6SmWQmCWkwLxmSPEIAA8YGm2LABlyxAHfJsiRbXbqSbu+96/2+a+//ufscnavilglhXS2dc/b+739Z/1X/bbuLJJed1wWhDmkmPDcjqz01PhpVjJfSS9DY6IDQMfhG3rqZlicPsoiA/cp93Z02MjyoZ1WPRJoIVbqjvqssViGx2IXTLrDQIOWBlFEtt53FIRyfzPrm0ooaq6hrkKAX2ehAj03Ja4D4eP1nlpWJlKtWpmFcF6EPQAo53IJDCmkLBxNGO9xC2peJLgxsU2RdNGESbicbXKTIsqX/Pw4z6RbokUljUByi+yAzIBwCyU4pLLaeciQdtD7z2fNAZzf6hsHcaE2Cn/mu6yyeSk+v8haop3LRJxjax3jAnG1/0022as162/Hwg3bSD20U8/szIe/wXHp+rxS9DDUuoCSApkbobq6ELE4XoW4FJNhloM2DXu7qH68lYpS8uLjI3SAXaH3C3EOyjCwtLPb5xghQHr6/W1mEkzDCKiRJqudPGgelcZ0Xl58NcY2Yg58cH/dpNerP6qQJCbwrH91j6g2XjJCjgveUqQNKqmutuqHehoeYNlO8L2q4g688Qzszy1oIec6ppud8B53KZ6cRVheIBtySz1DOuTGW5/lroaT4Nyu5wmkp7PHG60pL/xpiqNuFlxdocG5k4MznrOXRse1VPQ05U/0E+voKIbRPPhvQeTVG1xeJe0nEC40GxtSHsuqMIUXPRfeTZZ4PMvC29aprbOvlV9qPH3vIjrz4grfjQmkQ8FztDBiRKHyBp88DMl0DryRfpOkmpsZ0Xy4oK93EaH7QgIAD5Osbm2zx2vVWUFbsbnruLKPDFEzsE83vRgNNp8WcsuqyRpJSKYRCW7JspWLpanefzgbUDQHn2ObTCi2YX5oVESbZU46AS9mUyoLn5RVL6Cdt6LQsnqxpdU2lVdUtttMTeTY2MqAqME6guiUwuGvZ3aAIKJ/QIMR0KLuzz1nTnjCHG/DsbUzWI60+oQz9xm2FltzzgTnRQt0U9ffLAfKOkTyyln9WON920oZ4QC2HDTp5UlbiB/U7AhH4I7PEVD0y+iyFLxMwUgU+TkJdGDAOod/5Ay2CdEyhrd202d564zvsuSeetN1PPab82Y+AkEtBK3/C0IguSTx7/d2IKn+aj+px9SNlHzAJaS66p+fBBOIKgclrTm59IstYRT+2BustpMoIHL8PvPiStZ865QxPjUKn+F8iv3BGtAuLXCXcrhdffNE6Ojt8AC8zfcCobtGnL/mkIzwPuePjE3LrGLU0K1bMvWbNWquoqLSJoWGrkkUnguVQxoqqSuvv7fF3m1GPbOUk0UMM2kzMFf/mE2UVNukk058f0j7yO39kZJb93o58jxFZic4qV92kMHFvfRaY5xgfST5/Ngx5CyVuqefOH7P3WSbG/OllTs9M+if7wiNaZn/mfFA1cMx271wIT/m6DIyQDBd8wW/vaxgKHjtL3h7q0Sz9NzcpQ9fSYLfdfrsdP9JqP3roYWUuY1SYa5Pki1xkPJ9E6pDJU5Q9ixzFNOZ3OPDRN3yp3ICQULlEqLT+NSjBgOrl9Guejht5Njkx5S9Nx5ViqSjoA0sSNgSLEWwf5fT0fETlpOUnpJ8dpAw4fqm6siq1HzhbnfwZEAJJoN01plMgvsqAuX0pnyjAoB1nvQ329vpecPaET8qdLauploBX2WBPn6w7b2XB/T2zHNof9gdTF19aqmthv/CFum/ZkTwo/xWiuItPBifYtJMv5JofHikkXI9C9izPvqp4fjQRp3q9kArWAXh9/fns6V9vDLzPclffS6FLvjT7LO4yiRC8CE7bFEJXUmTv/MD79ciMPfDNe224u8dK5FWm2or8ZeSzEIZyA1+CysXryKczaYzISOrn+YKnpwVypyaGRq3zyBG5I+N+wIJKFUPBTDNWVlrhVpP14en58ws9mURVVkoBdGsoRYFVx0ULc5iRS6bUAfVUaLRPz3DFWy4Bn8OyyUXX9/wihQg5LFXtttnRcT9Dbm5ixgoKpUga6yT0gzbOQBuCq8ej1XLKQ9ZkioEs5Qmydxzbl3rziqd7NYBcyDPpzl4IQol0oJtBwN3OQs5/j7Y1+ixJ3AaJoX+eH1xIPc+sUxLoZ5/5UL/lF0gJczSznjvNTIuEICorHaJeSfSz93UW4LLzZwa+QnD+E4Slw7RhJvBlAqIxF9UVYyOXOXdOOCtjqGa96dZ32qaLt9gPvn2PHXrhGZ9doQsYhFVCPY2pS5m7lExQBmtMoqPBlK+TN0rnBlR5ICfe9ATiU8//OguERkSxpRD/XMzPKPS+Z39s06MDEuhSn75hwAJXu1S/y2XB8+RipMhLY2h8nF+AVDV0nXn06GWCCJwEVELusZieZV6e+JJqhKr43LBaLM+QDJSPWMA1rFC/0Y7NTU2+13x8fFwsKoFVHhyNXF1Taxz3xOo3z4s9xrpP1j4VRX4xQmgS0blhqsY3N/yTA7UFUlRMQ1d+WBEhNPNTQNVHMCfHEfF41K/Zn5/HVw6+OEXlAtEORWYDFs47Sf9z1SGV9mXW9XzLCbedD+LQElq6sHPDaRlBep3klk/O2op1F9s73vdB2/38M/bI/ffY3PS4vMwi8aWEXcqLACATfL+C5AjDBw2DEUr96Tf3fBYnNEGIlM7/OgeQScTkQmU2Kas9MTJgeTKnZaU16jBeayMNJ0lDkIpKSqy4rBS9nKpy1HSEIh0p3dPkivkk4F1d7TaivF07xYCa4Nhd5q8ZpWf7JAJJAxMkpaJShvrEzLuFKLSc0ipZ4xwbH+bEF10rLvICy2pq8BJtqKfHZthLLhdRch3Nx3vZaM5Y6NVxlM1sAy0K6GW+IqD2dG4mzrfq7EAdQj3OB5VWfeTHJ4uec07LiZRyWzivhdoKnTLrPt9vQPDCwq6vKGzTDfXVmUCPxrQNlnoBa83j6k7Hl2OtkUU/oy5Z1oVAXH8MEAqf36yMpL1JYLArV54JPiD8VFhabu/7xV+1wpJK+8rnP2cnD+y1YpENZxurHwwp2TBDAu8TFrL0GxpiWBj7ouFwI9fAmBApTHPRQXgqSadMjAgQMfvU+IS/zI83iJbV1vicNdeHWY2muBwrn0ujeS7KPeoQPjPy9TlBNYD41rdEhmdUXmY68iNN2O7H2VjEIbrsj9BrpA2FMfhXVl3jhzAyncacfYV+Dw2PWUF5pZ+8Ojoy7G69z52DlKOH3b1VOXQgl9Lr8moi7UyiGPyMti+EIf0FIAIUf/dBzkIGCVmHwBtqmA+WxU+md8xWn4jW8/VOohhWDMfgDx3KnDOf6c//dKC3Sx98+kGckoXoRKTIqoe3tooqEU+Lwsy8vPGGG+2W295jD33vB/ade+7xE4V51x5iiqWGjvo/elblQEM+ueaeGHyp/kOfkhYh8PJiTHPRqad/ngUdJDhqgk2OjNvYyKgtXrnc6pqbdFnVypOAy0oO6zqj2DwSTZ157v7Bt7R8o8suVwgU6ZmmCFo+LS1Cq4uR28NDEnEYVA3lt08PUQ8GIIS47mg2wgUG7xDgQrn/zYuXKX2OVdcussaWpR4PcpA9NfEi+KbnIk0agX/3OqSj94Z7DMox4975ocpJG6AKyPVs6V9t1H9x/cPbOWhnmNPP/kxA2hzVP1eWO3orCWsRFJ8q9KHnGZxiACj78/MY6gA9s91PYkgrvZP1/vkiRoU96tnuXQh6fZwW8TXaLZ7ECMGDvhkmoxxgUjxX29Rsv/yvf92aG5vtm1/+vO3b9Zzop7QYSOWUpB2De1yjn+Brl51knhnozkn4Oy9QZ8quKbccm54Ys6nJSXczSsurJdzEyTk22ttrc2NDSodVlUDNyvdQ49lqF7kqUVmp+CTuVPJli2hOfo4VlVUqu1Ld86TzoPKj01wQfoQxQp7jbDK0XwGKQa31wQkhJ6v6e8elTQsL8mxSxOYAxgIpoILZcT8jvbvtqIcVetCKRLVCdnhJjRF+gLzP0DEbmRIUjvSt69z45vkAjcQ9TiIuXrY8cH9F59cYc3MKxKDsLVBsOMs+a/rK2UmYCcT2qq9c0JmZcaVVTKku8IUjrtwXBugUaJakYzaAbeAH5wnq4vW5ADijjzyj6N6rCCm+jtG9QAm7HweeAMSTTVOzU6dtSjTe8oZr7aaf+3k7+tJeu+cz/6+1Hd3vA5DeTgm22FueKxKlOjOeAkGyAC0Mf2kW3JPH+Z0NHSSUQ8MjqSkxXqPio7SqyPDQsCxlNNDGQgHvbc88KihbnlQGgfQBNSmKJmmz8ooKuXi4ilnSJ9CXEXreQERQBvZmiS1xkQiqdXtCAtzT0+vnqFdWRAdLPPv00+bvPJO1mp6YiDwBzzPCbGWlRDjL/XmcT5fE7GkvBJXL64mqNS8RZG6aNjEXHDCsBYBnfKmn6M38NS4qnlVm3aPcMulxdpqkpaV3s6Q5X0ScozKz33+lmKpnlntJhFZ+XBefjCGJBtCLcaXyygq7+fYP2/brbrTv3fUF++Kn/qf1dLVaXkmh6IxKUAYB+JrIF/RrkZg5pqlX7nGR8s6KuKpKODY0YD3dXb6Gl1ib6TCs5PDQkOR/zk82HZO7PiFLz7QMroWeVh64KhlukfJ0a6vYhcZ2d3XY+OjwOV07OYSyqsqTdMrdlYrcdF6Jq9uuLLgxo3pxfPPiJYv9neW8TgntynvLq2pr3IUa6u3zPDzekan2bX0Z5f3TI/R7HZE/fUZHLfFLH1LiYR4YFx4PzJd6itb0QvZ6/8tGX6vBAZG46iId40AYIUZ4oRkuNyim1KVRW755vf3a7/2RrdlwhX35L//UvvQXf2jdJ4/rORkgpfOxKOWbKa+ZcOEuuoDMednZYG+H3ItRX5JaXFzuhdHZYxLwXEYSJdwnjh62rr5OpZ9x55JEWIZoTgvkITEF/CLBZLkrQj023G+TY8P+hBLHn2cCXgrKxPfdimBszQN5b3i+vAqO16VOxOBMe3H4w8z4lFz6PCurrrLRvkGlK7ZJadLRwT4qoeqI5HomRwrnDFBdA9JR4IKkS1I+xqTr9vKAAnHfX19kbpqz7+kJH5sQjZPjE2eDVHuz0CMr6PI8befpfUGQtSzwdQZo5HQSv6D8cljKzN4BeUAIdz5TwbxDYEJGSZ6kvueflqTM5NqU0m6/+Vb7N3/6Z7Zy3Qb73Cc/YZ/+w/9gx/c8rSBKbVEYSZ4BvBTolvhLc9HPF9DjLMYfYgWbhLK+YZHi8EKbOS13fXbKXz4w2NVlo3KH58YmrLKYk1V58cGcv0ooa1G6zk4yBsxgnjG50+OcBuOMEafJBBGORsxIGAEG1eB/n0JQvQgPGKxThm7BGd0fldfRdvyAdbW3Wk11pYcSuSJ4cVGRDegeS1Z9uuECwEn5MoQ2PJNEwAXoAuvwWoC7koQ4qheeFUj4E4VR0Xf3uKir/qkFZ7QHPF9IPaO/VwteTj0uBLLlH/qPa76oSDQEWOXJPDXXnX7iS98gJToWFRT6fV/7IVOIqy9/WHws+ueV2VVv/zn7nT/7lF1+7ZvtvjvvtE/8zm/YTx641+bGx6wIbyAWEteDVCXGl2XBqcT4yIAND/ZaQWm5VdQ2Wl5+oWtcBt2mJ0b9BW2DstzdnadsdGxE9xmZJRbHIWGQTERQke6qqyHECnMsBYVXFMdhbXn1ka9qklaLLJcUgFRUivf1LMRzkiCoqhfXcIfwAiAYngaeD9a8tLTCymuqrL/thJ144XnL0bWCohJ/tqK63sZkwcdH++y0GJjoJS1+ORtA1RiD5XGkLsI0yLQqGUgUR53BKKJLR6dPzEABX22YEU1RkNAFAU6Wk7VOamw40pk2iPSp9qRhAgJtkvRK0vG8IVs5wqy0f5UgVfdE/uF7oBM0DCvQAC5z3Hi0CpLVaayziIQe8GXWSkpyX4Wp5/Eg83QhV5bez1NQf2y77ib793/8SfuF/+vf29FDR+0T//Hf2j/+xR9Y6z5ZdRlY+ks1S/1d8CAbA09Y2cH+XlnwAVvU0KSYtsqtJzE4A1ictOobHdSgSrnKvOI3NBSm4TTWUWGSQFCAATFcZyqJ4DqBzihf6UQk3o7i86uqC4M9vklFgo1N951AyjI6ucW5zQW+SAJdrrqylbTt1Ek/+KGqpsZH3tnuyjFRo8NSRjn5KufcGwH+KZA20d4kZkv3cjAM/DBQ5ucBxNcRY6exlGsyfQph1IJ8KUspef1mMw758D3bYNtPI/ogmfiStvumlPgassJ3aMgbUDjPHtr63HXi+SSyIo2jvNn2Mzkrr9iXsbqISGai02iaV660X/5//p39l09+2i67/lb7/vcfsv/xe79l933+75VIZccYqY8Y9LxfzKIQU8g0ERXslzAMDw7ZokUNVllRQckS8BwJ/ZCfjIqww4xVHMbo56Krkl75PBsaGpYiiOLroPEQTATarYV++3f9Ye8pV5m5ZcbKU4c8pfN7Uny8RBDPgQdxe4IryXOuQ+K6sTe9pKTU1xIzqMYbTmqqazzMqKyrVdm5NtTVbVMKD2BoiJFs+8tF6p4Ns6V9OZgt7/NBnoWmzCKwcQbly0BPyDNZxvkgA248xzw6A278nlKYFebSM8t+tfG1zh/MzBse5FrmxiMMCtehL9fAwLMhj7PJGvfIg8Mi+WRvh78RR7w8R4gunGBaUkk3b9tuH/7Yb9j6jZut4/hxXZmHM1z0IHALg+5LS432dchiTlvlosWWV4yAI1yyznLbZ4YHfN6vrL7ZqpuXS7NXyAVT45RmalJx8HC3Kjrlo4H+fm6KzGPL24Q+JNhySUqKyyxf7jPzg5P6Pa1EpxVrTCuf2VknlwuzqKW8cON1JZcpLmWmfz54oQJzcO+FXJ6W0OeX11hV8zKlg6FzrLyh0YZHRqy6tk71zPe3neTPTVmBNAceCFMX7oamKH8BEFTyAogOifVIClzBxZgVklzwMhCS4RpCNwZ1RD0/HguLkS19Gi4AyTqDeGYo1nAgBWzNG1dn/EAKpYnXMDheCCTqQp84elkRvnpAXnTMPLoBwsCIF/3VUSzkUXvYtx76CqOEYcMCR8t++R3oHdUvs57nW3fO8fOVmypqRt4tsTneQJ6s+47vfdP+7s//2FqWrbRf/d3/rJLm/85w0X3jRkz7bJgjRhgfG7UetruVllp9/SIfdFHbeNjG5eJiwXllcE19nU9BURG1Qg3l2TEbZJ5cRfvhg844QtU8Wr+b4/mNjo6KmOwNzhdTqpp6fgYXnhbqH9/ZE4sbBOCioy0BBjIQ9pju86DfbF9tbG7S1xwpj1kr57QXeQDVsuRl5eU2MDTooQJaE4uP6+mul9wipw28qaySNHmlmJxbT7re4VoSSe9tTmBmflkxrjPTlayegna0DWY8I60ws4xQTrY6ZatvkkY8m4cSUXmkY76cT7+nTgrpzoWRqMX5Z7n/WmAoD3cZSaVlzl8MNKpNYW0AvAWfe5gj/sHQ+LJnfWbWN9DzQtpByMjsENO+5YWF1tt6wj7/l39uf/67v2uFuYX2m//h9237jTfbNGsQnPgRpltw/YsV5IJYIA01JgHv7e32t3XWLFokoWdNuDpYgj0ma8g7wMqqq62sosotMa6fr6vN4wSYKZsen3BBdWFVnsqZ/9zNwQWnI4tKWEUlN1/MyGAD01bshoLEvqKHc8n0fOQKKR5nAEOWGmXpbhJ5krfusxd6eKDflQAjbqNSMMx5T4yMWkODFJTyYs6+cfFS39/e398rQcYSKRfl4cs3WcSj7xzFw/iA716TkJwxn/8aI0oURZZEwpRs6ITku9rBVCEuHr/ZrUefZHsmYGYZIGVnq9P5ovtdYtKwdJX+9iOrs+VL14H+O9D59aV1hPAAvBTREMPEd6w5zqE0lT6jtQDwB3xC+ziyy+e5s9SZ9p6VlmSk5ygNG0zoWFSQY8PdrfbtOz5jf/ibH7f7v/I5u/b6N9lv/9mf27brb7JxycLE9KTlyXPgyfCXZsEDpNyGbARVYeOycqODA4qv66yksjoafCk87a+ImZTQMAJeLMEuLa+yYSmDiTGWgPKsyYUfUDwx5VbaC+Vf1CoXHpgLV4e5wiKlKRCRfJRdqqhQGrKApXqoJae57glPq2HMmbNyjUryRLSzhnRsoJi1sdFhF0p2uPnRzN3dNi4voUoeCCP8A0ND1rhipddtoK8LbqRKER3iT8piiyOrutwSsvyVXqb+rwRiBnq5GHdVGhKrAdCS7bAMgjL4SP/BjI4ZzyQxWzkXhFkg0BJQ6c4DLGelrnhI7sHFfRql4E+8Ff+9XhDRALpSjwj5g5Y+2q1LWHEMCnzCmA5hDgabQTBR3duaaG4aRPeimym5SqD8VuVbaCXCya4Oe+juz9sn/t3H7dN/+N90/bT9+h/8vn3sv/5PW7Vpu+qktOpLdgUWcvApc+jKI6CSz/8+GzjRQTWyt6vdxsfHbNGS5VYsIZ5TTM5wPps1JmUJya1IboQ3WgJxGjeQTKT1xgZZnZaTsojecTQWQaSTZR2ZIxwfkyegfH1UXdYGzQ+pycfz4hNqiNDEQZMsrIH4Mfhgm55BqNlkskieRpHCBt9sQtmCUSmjwqJC38c+LKVVVVXlC2LYWcYUXTbwzkFYVC+Yk3L8raU+BRKVD60iJv2nA+rIQCKMSXuhxf9JQL0CUDevo2gKD/hLNlT/15uCScFLAv3q04aSHelICTJxd/Q7ddZB4rmQTzKvbNcyAd5kuXd/+3FZ6r+1P/ntj9kn//t/tGMHD9o7P/hL9l/+6tP2zl/8VSutqbcJGTOfSiXUIU+yFRIGx18d0TnzP6lpgjG5mooPlYmziDLsO9XGvgKrb1psRcWFclGISUpsaGhA1q9TSaZ8ZVhNY7OtXLnOikrLfKMJLyUcluCyuKSgsEjyrmsKamemlT8DPrN0LLtucNsQlrheCcBp4QxqkFcdqXW+kWSaRTESdK+r6kw6NButoXNGWJSjNIWKzSm2trHe2zLFCas1tfIARiWwJVbTvESukKz74JDlupexMAQhZiyBeB1K8cI7H7wKlp26iHABw7U0fIUQmCa0dUZKEmbhFBfqeDames0gSzsz6RBzVhoy2EfIhKVE0GnPq1d/8oGv5pG8A86D6kr91IfT6k/SsZHJu/ssVTkzn/lrkatPwxl3YnyIsSXF8YyDKP9D+3bbHf/7U/a5T33Cnvvet6z/5DHbcNkV9hv//U/tY7//P2zNZdttmrMKZuSdSt4YiIZeZ4AXz38Rpok7msrn8PipxjjqO0B2WFOI3t3V5UcxVdXV+HXV2Dd0dLd12NjAkA/tj7MOXa4520l59xd9jABOjo35AAXolk/CwFw1wuQWHAb1eiiW8MKVd6hLjM7JAi9bNPOBDQm5v7Y4vucAYfVHvsMjIzYmr8NdVglAVVW17x4bVn0amppUr3EbGhi05qUtqvuoz4n74F6i3LMh7MnggO8FlsAzDxwOZ2SAxj+F2Z59uYj3AjKnSr8xZ8ogKINZ0AH6ZHvunwoDDUDolS1NQNoUaEla6Plq0y8bQk/Km5RHxm/m9sO1zLTnheJPPllTMSfDhsdXlDdno/3t9th37rHP/81f2VM7HrSyslxrqC223uMHrG7JKvuV3/sje/sHf8XKahrcqw2Citc6F/JWJ6eVFWOc1JFoNvWHE5yfE/nwc1Mc5iYNQUJ/KLLgvd1d1tvT5ctTqyuqJFQIfq7H3d0n22xiaCSa99Yfi1F8MErZkO+cBJ0dW76PlfyUIQMSXoDy4bQKP45GSKOiwnVXH5nILbegIhqnr7DElOcQaP5i7eBal5ciMCpP/gzq4EwwkowCoj61suDE/4P9fdayfKmvpOuXFVcDnCbZys9E0s2vzovaxXww15nDDHPEaSgtDEbr3vUcqEvng6FeDFSxgYGBwKL8wrQ6vO4Y2iCUVku1L7Q36zPngT6jIXryCR0DLbOlPR9M0d/ziPKBnvyGlpJmP84rXPO+jemdiel5pd+Dz+gPYmOOZdrzzOP21Tv+3r737W95GVdefY0tamqxXbv3WM/AgG25Yrvkqtl2PHS/7d/9pNrLbA6xP7NUaIr0/BfCeYnOsODcZUKAI2zyCllNo8vSnKcRdqS7+LR1nzrio8/VcmXzKqu8YawbGx/vt8G+Npsc171FTbZ4+SonElY/V3lJ3P1l+9MT4/5CwMISTpScEwGENELCNDMxZdLT7mKyPA9Xzl23WFgBtNesrkM8JywtIv5VvnrQCYfioB0zSsyjUxPDNiFPYWp0yCb6u10bT0wqhjotIR/sU/04CCJfIUav5ZSWWG15g42L4GOTwz6N9HIh1JvBJF9CqPrSNhSRg9oCopWT2zMzkTZCC9DbKyQMAHFpGevgWkj7WmGoQ6hHZj1TbUDC/Zm4ja8iQEenpWibRss0UNnQIgPpjmjgjAZEyKAjc8pTvGZLaTgTHf6J8sgOwe0GvXnkSXL/HR1JNSfXft/zz9nXv/wF++69d9pgT4ddfvXVdsOtb/P35N1/333WearD3nbbz9nHfvN3bOO2N9riDVfY7f/379majVvtrr//e7vjU39pPbypVJ4h1A5lzoO+O62hP553hFwOmGbBE9dTGFw+BIoTVLtPnLICCUNtfb3HnsTmObrf2d4qN3fQKmUNC6prrXxRoy8LLZKLE15ewIBAtKKMQS6IQgl8zXUXDLeIEAB3mt02Hj/qNvSjCQGpGZbZQV84jWVcz/mRS1zXfz4tp/LwDzhrbWZy3EZHBm2kv0eCPWMT48P+coS+7g65gacVblTbcGevTY1NWOOqZX4qzUBPn6om5aQ6ex++QoSWxFzkyVypnz7DX5a0mehtV3sYzGPwkVmG4L4Gl/e1xgtxsV9rdBceviQ8Ee9AE2jJ6Db9H4t0GkaKNOIPTxPTk3fqMdh6Lld8Ph/99myYrYmmUOGx3c88ZXd//rN231fvtJ6ONtt66TZ7/4c/bCvWrreHH3zYvnPP1xn2sffc/gG7/Vc/aks3bbZp1QnvFw+Bo8cKS4rsvbr3r37rtyxnZsw+82f/zf7mD/+THdi9M1Ksam9avXTpTJz/S7PgSu+YBqfzpBOYHiq06dFx6zrV7otY6hctciabQUjlHg60d0k4xqyitsZqGpusoqbGFq9YaqUVZXpaz8tNGWP+W9qX94nj9ITSoDex9zQbWAb6JYhDIiQDRQUyBGo6dUsgEH8IcGFE/Bk1B7eQG0J35dTxc7mzNi7hnlR8XSivoLej3Yb7umxSZaA+ujs6fP96ZVWN9fV020B3j9z0lWrXnA30ytpLOUV6WprdV2Gl1+VCMapfPAovTR/qijcS3MDkdzCMiHOEEnPYIA+G+/9SMaKlPCTxodNE36GT79BK/IW57Og5BIrZmmn3HLHYfkNMxElDCo8tX90B8p2TjKN5cH0XyxYUKIbOz7GhjlP2+He+ZV/46/9l37rzyzIU3XbZlVfZL3zsY7b9jdfYzud22uc/8w/23FNP2eo1q+3nf/XX7IZ3vleGpNkmxauqgHuQWN/I+2ZTjzw9ydawwsnW4yetv2fISkur7Kq3vNnWbt4kjlBCtS2NBjHAoQEDXbzOie8pdMsao7/HWDmxBK+3q1Pxd6fVNDRaaWWttJ+0uQgzKqEc6huUta6w0uo6KymvtCq57yiFaOkomjVXVnNCncGUSKHoKYGMCnNCQ3B2qE1IEHNkiYuLWIYX6x/om0Sqpucd9ByCsmTFKi/XN0tIE/tgHRZS5Y6NDFtve4d3PltQZ1TvMqXF3UHTDuhebU21Tc1NWm9bmxWWVijMqLeOzjYpmwEXxuAaqfgz63OBiKUI1oJPt8TKf2JqMprum5t1JK0PLOkeXg9z8FxLWZGfYRpCS/gMy0zfgxz8wWwNvcfMBnT1kXrRHHnxUbC5ApuVJZ4Rj0/Lmk9KgKcQ/EJOp9H30X7b9/SP7Ct/879lTf/Yvn3PN2xGCuW6d7/XPvLb/8Yuv/4ae37vLvv/PvkX9tBdd5kesbe97132oY/+sm267HLLLShTPaQpOKc/TwpIWU/LC57KRT7yrVgKalbh4RP3f9X+13/8uP3Vb33Mdv3oUXvr+99nv/mJP7OtV18vOZQnDC+ktTkKQd11pylZMO8DH/rQH+jTob31sDU2LLJFvNKnotwXlqi9zo95EtI9Tz/p50VdtO0yW7Zhs2gT3R+Sm3v8yEG5yZNW37LYahSD81IB3hleKI2EWBCHdpw47stcm5Yst5KyclWMRitvlTM2OmIHdz5jJUXlftrKxMiY1TUslgdQIY2MD8HfPDB4getMiNzRelwdZFbT0mz5JaUSeCmjjk51XJ7VLWqwkwf32vG9z1t9Y4PVNjTb8OCoLVq+zArlXUwMDfogWOOyFX44Bdv5VqxZZ7xi9sThw1ZeXmE1Ckd8AQO7egShLq8W+hZbhRkoKpSJHwCpNvPdV5wpjYN6LPPZf6kYcTaf8xjmznGdw/Qag1SeXoDi9wVQAeIs/Dw/mbpCGbOp0QE7vPtZWedv2P1fvVtx9E58N1u/eYtdccNbbfs1V1mJQoNnfvhDe+jr37BTh49YU2OjXXbFdtv2xqutaf16y5eBOM1AER5fXLoLo+fEKLpCAvFSx5H99sg377Fvf/GztuOBb9nJE6229uLL5KJ/3K57x7utSrwaVlOii4D0tmOAozYDtJcQ92TXUHwFOSFtjGeAnvS4Ra7yyOCAdRw/KOsx66dAMiHPvHWhCDMkq44yIA7i7SYlZaU2wjFNyjNPWsoh77SNT09KmxVJ+IvSyvNYW0w+ohh5rjCKT3PkGzHQF5K5lvKKKj2DZ6oc94i/uO6aelqdJH/Hl7Vy+ETupLs/07ybWYRiHpzpuGJZQjqlUlbbpibs0IvPyh0/6Vayp7PLz0hvXrLSV9J1nmy1yQmVwekZyLgrpUTlHfjN9SRmponA2xBD+M6gEQqQ3z4TIHpEK/3S0/9LB2gRMEA0Ci56SzE7t8APsUEQIdX/Qj7hMXmEfsAHDyp9f0+XvfDUDgnz1+yuv/tr+9xff9J+/PCDVlXbYO/76K/b7/35X9n7P/Jh8c+Y3fH3n7I/+bcft6995m+Nfe9vf/+H7Nf/8x/YO37xw74CkmVRs/IM4T8Wbnv/6yNacMUqs3wbUXk/uf/r9unf/x37k9/4qH3xrz5hR17aYxsvv9w+/l//yP7Tn/+tveMD/8oqa1uk5NUueFkeBq1lqpUBNBC3PsLsvAF5Aua9P2HB21qP+NrshtiCM4hBfF1SUmzH9j1vz/7oMautb7bNl7/BzxXHtONyH3pxn/HqnxnFBzU1tRKcGsUZM279SopLVSnpLlH12JFDisXzJDxLLU9ueugoloryPvB9zz1pK9dvlKAV2cTYiDUsWeaLZMLyQEf/iP5Y287CmFOHD/na8oamBiuvqXCPo6+rS8Kcq/rKgh85bEf27baxqXFbsnatLOa0Vcgq1zU3WtfxE9Ypt3x8bNyKVY9BhRuLGputbvlyP3Ouo73NqqurFaNXuhvNon9qnY7hTyBG8nr6Z/Td7ySuRy64Yj7RgkEh3Mpon3C+rAyDRwV+j+d8EJMG8U+fURk/nRhouBBmpoceeFw+Tyy6oRgZFfeBXPnJ6n7F0HM2Kd48eeSItR496F7qfrnTB+XR9XaclDA3yo2+2rYpfm4RXw709tqTP3zE7r/7TnvqkUek/6dt46ZL7E033WZX3fxuW7v1cvF+HbUR/8oQ+RhRZEC8TnLv/XRfCV/3iWP2xEMP2Hfv/oI9+vU7bfePHrLjhw5aTnGZXf7mG+y2j3zU3nzbB23FRZdYQWmlDCKtxLhF2ZFfoMm5wHlThm1ShvJUwoLn3f7BhIt+4oi76EHAiZVxw5naOrDrSTssIVkl13zDJZf5QBuqcGp8zE4eO2r93RIoSXFFbZ0LLAtZqqtrFZeXRA1Xg49JEDkaqal5qTphPq6Fudtbj7k2W3fRFrfgrCBqXrZKHVWs2jO/7dlEecV/aA22dL7w9FPWLiFesXql1TbLrRGFBnt6XXOyDbRVrjfb6oorK23pho02ODjsZ6OvWr/BOg4f84E3tP6ihgbrlpYtLCuz5dLKFVJQ+/fuVRtk8VtapDsl3KI8Ih7qcyZ6zeLP6Ltva1VTfW5fbWZpJtf8rq6nno2/e4/698ildHeTwZXUX+KZnyJMo8U5EMGGJoRjeEDQlfP2Tpw8YV1dHdbLaUJd7c5z+/fsseH+fj/cY/nK1dbcvMS9y9GJCYWXJ23vU4/ZrqefsM6ublvUstSuvfFtdtO73m9veOtNtnLjFiuprI08gLkp9REzNaed1+FxRuA5mqG/s81eeHKHPfKte+3Be++0PT951AbaT1hfR5uMLUpoTnxUae/5yL+2t/38r1jLarnyjFHJC/YtzXS+WuZjVgk6pL7rv3AtG9J+5AkX/URnQsDf/8EPZhHwOiuV1Ya5ykrLbbivz557/GEb7u2xTZdf7ZVjTXu+3OheNWBQ1wckUPli2mpZRo6WKZMALapb5ApiSlY2d2rW2o+dtFIJ2aKmJpXm1XJAwE++tNva2jpt9aZNNjDYo9sF1rJ0pXsRSZcMQkT7vEVY9oePDdqB557wEGLNRRdb9aIl6AMbHRqSciiU5a2wE8cUS1fVWn5xuS1VB7MUFVdu7eZtPjjY0XpAPyfVucttVExCXL54xRqrXrbSBqXl248dUlgi76BasTjz8ykXPCBtkRCnyD3fNuo+g2AL3DKLppGlmU+TnldAIErjFl4IhNgSi/XPDYIC81bRp9E/t1be4nDTE0SAOsObUYMxUzYhg9LRfsp65FmNDg/Y0GCfjQ4MWJvi1xf37raTx4/a5PiwVShULBSNOVgEZcDuRNY8HH5pn+15/nmFYt1WV1NvWy690q649nrbcsVV4r0t8uoWS/CKpQCkWFUrxonY8JSv+vLaq2MHXrKdP3ncdnz/2/bgN+6yH953tz39g2/bzh0/9DpwNFitFMj6bdulIG61K69/h2277mZ7w423ysOdtgcVc09ODlvLyuXyZoulNGKhjhvt/zuhYoQyfEKkM3gMjy5Ow/+qYxSDD/pvIO/2D6Rb8EX1dVZfV2vVckk5xihfLsfhPS/YS888IaEvsYuuepMasFhE4yUCBe52s8779CRHNE1LwOvkpuRbeVm51VTV6Ltcz8J8Xyl24uhRq6gst/qGRlUmZnIhR8i+tOtZG5ZLvHrjRdK8nVYiBdGydIWYW50bN8AhbhuukQ/OjQzYizuf9h1razdvtapFjbqdI8EfVRhQ4K8wPn70iBQOCitP7nejW2x2gq255FKblRY/deRFPyiyWN5GrrTpwECf1Ta2WNPipe6e73l+l01Lcy9ZstwHbcLg4DwEgvMRtQnCI9h8uqZ3K55oRwKiR+YFP0K/E933/6M0WA6Em7EHhN2v6TdpyD2kfT0hvd4RAmmKGUh2o6dRWv2fkl8JIhuXWG3Y2dFp7SdP2TACLL4Y6e2StZVF3r/PXnp+p508fNC6TrZKObdKWDskKDNWWV0uT6tJfVYpIzFkL710wE4gdKL/ksVLbOPFW23LZVfYxZdt91NQlqxaK2+twqZkXTnIoUB9VCR+4916k+NDdlRu/I7777Pv3H2HPfLte22nQtQ2lVsogStnLwWLY8SDKzZvtmvf8U678T2y+m++0S667EprloHILynzE1dQFCy6WrVxk626aK09+fD37amHHrFFzS3is0Z3r5OQFNp5iOgFzNNVn64EIggCnmbBky562/FD1tzUKCsuF71cMbgsIPNoL+x4xE7IwjKYsPGKN8p9r5UlYwvinB1RTDE+NGzVsswnT52yIikF3uJZp9i3XHH6tISB+XKsYpdclmpdr5LbzKZ/lksgMIxg7n7qxz5QtmrdOimaVnVWrVz0lWfKRNxOLDhx/NBAt+2XgDPyvGbrJVZVLwFXZ7E/PKcg1wfOTij+Ij1TFfWKr7uk/afVOSvWbbDS8jIpnoMeYqAU5iT4TLeVqPwazpura/QTYk8pTZ1c+MqaOmfEJMwztphUQueHDwqYignCd2aHpQPtTMfoqTOAbIQ+eEOcrsSRIkFIojg0wHy95uuH6iFFGnI9A6M1z1FhPpAVPxf+5yNaOMJ9fkSXo7pzXUlk+QiTfDZAD3DyzqQ8pRHxwqnW43bkxX3iuaM20N8pS9zri5B6T520AxLgPc8+YS888xN7esejEujn5EX2WKFCpXoJxNqNG2zDxVvER7U2PjFmPT2d1tffq/bnW414a/GyFbZm/SbbIgW+7bI32PpN26yuaZnlFlfK+4tmdZgVGRsZ9Jf+7X3icXtWHuoP7/+mff8bd9vj373Xdil2bpMyKSnMtYbmBiupqLQpua1VUvxrt15m2xRDv+GW22z7W2+2tRdfLs+x2XLE5z5chP53+kS04EWYRaJFzulJKyorssL8Yju+/6DNTI1Zy/LlVlRaGvNUTETHdIiuxPeUb4Tp6bIJeM5d934jlWrnTx6yizdvtIs2rrNGCXpNTbW1K359/J6vWOuhF+2ym26Rq/FuWcUKdVqODUirvvDs0zYlwaiV5cb1aW5plmZabEtXrbP65iYbn5alV4P6TrXavt3PSotttqXL1/omkznFxYx4z4yO2jfu+Ky/mP/KN73FnvrxDyV8G23L9jca69mda2JwhlIjed9yYUmptR7Ybd/94mfVcTl204c+YsvWbGKq0bq7Ffuoc8rldfzk4YcUQkiApQTe+Jbrbc+u5/wtJzfcdrtVSGi/d/fnbddjD1q5FAabZJasWW9VixfbRmn5Feu3iula7YGvfcmalyyxq296uxWoXKxnAGiNFuYaLri7lFSZG+cFocdeGURHCs354GLW7aGqI8J6JsSuH5KdYKU0XuIPBSI6R4wllNVkmeesPqcnJ8UP/b4Qqkch0PBwn7yqISuSgmXQlYM5pW0V944rHpZr3dMnq9zvDFmlsHD5mjW2eOlSCW21lcrrks8jwe+34ydO2CmFbuxpr2AZsbzLRlk+BkLLK6ulxAvkTs/5CDZVYoycVW5sk7bTMiKTYzaovj+6/yUXqi7lNyBlka92EIayGIrxoCXLlolmBdbe0WFDeHPlFeLB9fIKL7HFK9dauWTBjwWXIOI9QjP/jEe5CRsjPccvwlc8gdM2OTpoh/btteee+LG1HpaH3Nxs19xwo62Tt2kFvBaKEX89lbVf5uF87rNilBWYP36+Nb6qrsoU8C0S8E0S8GYJZ3Vlme384cP2xHe/baOKfW7++Q/bliuvk/U9Lc1WYIf37bHDiklY3dMkhXDowAFZ/QJbLcI0L1/jRGKxQVFhqZ08+JIa+JKtv3ibYt1l3rEIeLE6qK+93b75xX+0lsXLbKO07i7F1Bu2bLUNW7fbFOd4xUQDEHAYzAW8uNgO7H3WHtCzHORwyy/+ki1dvcmmRibtRXkcNYtqrEau/kPf+JodlHLB27/q+pvt2PFTrkzeetv7rVKa98BzP7IHv/oFKYNyKY0Ka29vtaKiPNt8xdV28XU3WbW09lPS6s8rzrrm5ttsw/Y3+Cg4AoMX44It5g8W9cIhiNGrA9TB12jrE+Z1oSR//YMd8SkQAoCBv9lZduJFLj9vXx0aGbHR/kEb7O21foVfKKzy6iqFTcU2OSShO3RAlleur/Jrqq/3nXl4Xwgv7ihe28iYPCgJTENLiy1ZvszqfOC2wkoVupHfsOLmzpNt1tvbZzOqX5lcZbwpVjnWSIhrZZ2LmYGR0qEtc0iPquyqyBURSlW0l8fFEuqh3h4bVGg1PNhvR8WTp44dsVkpHW+m2siGotXiqSIpmv6+PutWCNDbI6uvuixbucJWb7jIljDuUtfgcTT9632sFhEOwYN5eWy/ZaCV6xEw9MmovWyJvNpJ6+/qcAOyd9dO62/vYB5XnmaeXXPLLbb9+lssp7hchkZKWHnzOmG8pMgrOjtciID/KCngX7n366knd//4EdskAd+oOGHZ0haGyO3Rb95l+5981hqWrLK3vv8D1rJ+g03J6pbID3n6wfutu7PTVm7YLCEvtFYRlSOZtl56hS/39EEKxR4cV7xfLld/X7etl8tUWVfvO8toXFFJgR0VMR78+tds0+VXisDNPo3BzppVm7Z6bOR+Tyaok4sKc2zPk4/bA3d9WZq9wW75hY9ai6xv26G99vgDD9jWK98oZqmxB+/+gmKn/XY6v8DdqInJaX/307XveK+V1i4SM3fZ/Xd9wXoVGjSobm0nTlqRmC2nvFAhwyZ7w1tu9k667x8+YycOHrAmhSqlMHx5qW+ZrVIelZW1sjxl/qJDVqZFI+UEl5Gb6rMGXm1xAihwba92ePfSgZ6AHwHgGn04Q4P8iNJFK/ki1hALCkVt0Yplrxy8MTEuiyoL6Lv/OttsxM98H5LyG7OJ0REbHxuWizjhFp0Vgyn33svHnSRvVtFJuGDGWIHhSk5K6RZJIBukqBvkrRVUVrglpb0zsmj0VhHeU1lJdGSXLFWxvJ7yiho/xostmCgW8iWcoViWm1IGo9KQwg81ZEPN+IgfMNJ24rhi8uPWL0FmUG1UXgBCUijFXi7hbV66TDy3Qm58sdJ32bFDh6yHcwtEiwK59rUtDbZcvLt4+Wr3MHmd9Gm59P5KJgQZcqbAVaDIIHoGmquSLEbjeqHqKMb0Y8MP7t1pL+562ljExXu8G1uW2+ZLL/elpbzx5/nnnrEd993rKymvffu77MobblGoUKL2TVu+aBstgHGiZ4ULMRgoaE4s3vH8/MmqOV+5Z17Ad/3kEduyRQK+ca2tXLbYOiWwj33rqxKYI3bJ1dfZde95r5XXsj9VrDk56qtvOjva7C23vcdmJmfs0Ev7GBK3zVsvlXve4ueXi73V2cX25MMPiChTtlFuN0tB0aq4NSWlhbbz0Yftxz/4vlyXW2xE1re/t9O2v+XNVt28VBaFF56TLZvkYbyorlilgtw5e+qRH9ij37rX466bP/Rrtmj1Gnvsa3fYEw99z97+gY9YnqzAY9/4ig20tbrSwUJ0t7XZIPvUxdilxYVWXVOpupqEYMRy9AXBKy4rleVZaW2nOi2vvNxufv97bFbW7dF7vqrnT/oKPZ+Hpe9lXYql4MqY95fQM3bBVCGMjguLUIyoPCzHxMQUlXdrWLdokVurYilABpT6+/ojIYvBFQAspkKipb36rk70NfZ8120YgHrwiYVcrDCCT/bac3YeZ+RxmAUrBTltByZlUJMDKnijC6/SOc2n6MsaBU69KZNyK66qtTJZ0Yrqap8yLRcNikRLsFg0hI75BcWSBQmJqsy2YOoX+mcGHYZSQGi5oPrPTk/KI5t0erAjsVNMf0rtxmsYGx60HtF1QnExls3meHEk5whIAelxYmY2cOZJgUzScCmU06rvtHhxTrFxWWWVeGCZrVi71hpFA2JxZmw4iXdKbfaASvUDoi21ES8hXtAYSHkGMeXhOdzs6ckJKY0OO7jzOdu/7wXr6up22i9bsdy2sKpzzToPM+ZEi2nqCz3FRx2HD9jOHY/aCXkUE1Ko4+L/i695s137tndZRWWNmigZgHZe6jycr1AneQVlOTk5JQs+Yk/uORlfVZqv3HNvKredTzxqm91FX2urJeBPPfKQhO/7dlrW9qpb327bFL8WFoiB84rs2IG99th3vy4N3mxvese7rK31pLvsCPYaxdllcoVwcWCg/Jx8e1RpK6vKbdOV14iZ1FVwmmLFnNxZe/y+b9qL0nQ3v+d9dvDAEXXjrF17y61WWF7rGyxws3A/yC/S9HGcK7fykfvusSd/8F1bt+USCfivWL7y/t7dn7O9Tzxm1976bisor7LnHn1Q8V63L2MV9aGgLZEiWCeXjbc5wlzHD7xoR158SRZuXNWC+amb1JOYgj+cTyZP2dvrhBVyJDBWJ1pkoOro0ztM14A82q9no44AJYwxc3mupCeh0s+KkdDkkVwora5F/Zfrg1SF8gyYZsuRNWSrbana4u88FxaVyLUFJXTFuldQXOQDkIUSQBYN8Vy+/468CzXOtb3sstrICTfRWC8QMVdQpPrPf0Y2hoE/HHzq53WT0OEx0Ees9+/v6fbVYePjozYld31Elnaor9dj3jG5+lXyetjxx3n6Fap/dXmln4vHVk1XWJQi5Tcu15rNPoXM4sg4oFRQhk1S4sxssHiprLpOSliGQopqRvVHwfBKaV94or5gdducDABeooclUjDcQ5Q9XhbiYRKzF4o/sdWcD9+v+h7av88OvvC8PJ8OF8LmhkYf1GuWIFc3NCmUqPBpNA7ZCGMaHHjS1XrU9jy1ww5KDjgCjBWTDAqukRJYt2Wb1dU12hxTu0rP3Di8FVnwdLgQq01a+jL6brGLnrDgd35tXsCff+LhKAbfssFqK4rsqe98xw4886SV1i+y63/ug7ZO8TPhCFr+iQe/ZT958Lu2/c1vs2tverftk5ty9PBeW7Z2gw+QMQfNIn82SIyr0x/7/gNykTbaernvDATlSVg4SndsdMC+d+cd1tfZLZf5Vtu/6wWrkJt85U23yCqWOgO50Kj2kaBEo8bEQ7nK53tfvcN2KbTYevXVrhkHu/qkeO6znhMHRUQJptQ3Z1hdc/Otdskbr5HSKLep2Sk/kqnj6BHb/9xOa5enAkPUNqkzNm0SIy2TgBRYt9xBBg7bj7ValQSkQpaWEGRMzMu5bQzUsUSX/e0FZbJ6ctFLxXQsqGC0vQgrKCYuLy3xd7MhaLwW6bSeYcDK10UL89RABJv2eQtVbw5z5G96loEdrCOWKlIBMCo0CUDHwiV8RjSKQW0KVovnPXakSKWDsTlEwXdWTUd7oRkv8c0ucmvZlDMly8VCJlx6Xx8gT4DTZyfHdV3hG3ueSct4ClOkeBcuTNSBOsqyQg+WBHNU9uDomFUuqnVBJ2zhoEW8hYbFzVbf1CJPqt5K5cKzerG4qNSViL/bS3UHJZNOnyS4gHibIUL0CW0UGXqbER+8CH/DjRQB1nhKdek4cswOS6F3KBbnnXWEVstWrrY16zYoHG22SnkvKBg8J7YuE354yCUaTk+OWU/nKXtRSuDwi3t8EE+NcSWCdrlSxumKt97oSlesqrpTdlzFDECxZL1xFqCPPbyB3vqOkYkEPYrBd+xaQMB3PfmwXXzRRrtk22abHOi1Z+//rnWeOGwtGzf4i8kbpEGVr01JG3/nK19QjNdjt/zch23F+k224wffsWE9s1HaitVAWArensibRI7JrXl6x2N22dXX2ArF1TBEvvIpLJYQdZ20b3z2H6xMWnrZRRvs0DM7bd2mi23bLTfLGhe7gCd71VlcjSrMz7Feud0sKTwh64tlXi7FsvUNb7AKCdZg36C7vRz/1LSkxWob6iSQI9Z+ol05FNqSlSvlyrVYsdzP0wUIjRhJAjvY3WPH9uyzF5/frVBhSNawVAprpW26dKsUjxh1oN9ajx23Pml6Vvy1iDlLJPy9bZ12YO8+az91UlZpWPWetlIpMOLbqaloMwmdUlBRpjCnxi0qisr3MctKzE0pjlYa0tFx+bkFfjItc/PsVc6TgkBZsqYgV1aL7ZFumXEj3ashzk/E0mIcNDvKwgVXVpFTb5g+ZMSbM+ymFP5MyILOuYCLDcQkAMoHLYCXQXgQnZ0nUdF9eBXXnkVGuaxYVB2IezlCu0JuMkuVaxY1KuYVbWXp8nWPJbi8P55ly+J2p4NPsaFvUG6Z/K36zxA6+FeWg5IQ9x+ppZpxPZUODxFvzj0uucBT6mPWRPR399nxo8cUArT6tBy0rZEiXr56pbWsXmUV9fIA1PeslESIPQQSDQkxUbZzY2M2JcHvUAh6WPzV2d5uk6OTvlGkvkoh0JgMRNsJ8dSot2NmVp6WlNkyxfmXv+UtVidPwxVp6A80TszIof7eGBJdAESCLM9BeboXG+e1oIB/+av3pErY9WQUg1+yab11Htpre374sK8Qu+z6m237ze8SQWqsUO5Z6wu77Ltf+5Kt2LDB3nzb7dLcioXlyk/Jxbn0WsXOcmNmp7G8bA3Ns6ce/I61Hj5qb7zpbbZ41WqbnZS2U4Xyi/Ls+Z3PyIo+K5et2Lo6232t7vZr32TXKa4vUZzCGAiWgcMZWO/e3tbh7zVrbGqwInHG3p3P+jMsWBlUDEuZ67dssUuvucaaVq21PF4uqDwmFIv2dnTZqeNHra2d9yybLEYNpsy62trlUeTb8pVrpb1bJMhR/FbAclzVc0JEY5T2xJHDdnD3C76Kak6WtVD1LyyS2zeb454CLi+u5Cq5co0ti+VO58vijUsR9ikMGHJXu6ik0gpLGUmdtPbWI3ZKXsS02pUvJUPcjvJi7r5Iz8I5xKtYMd6n5i+DkMJTE92a45jB87lye8MJOIyOY9Git6bKpZcL7uheAzE3J8DIm5CyQHHwfrbS8morr6i2srJSj7VZhZhfXGL5cv+ZqXBFQno+EQIJ1YzKU7e7AqF/nNGUtzMTzBd9cZamjv6L0AOG5p/S+2UJAO4uz7iz6s9hdWWx1RYs/WmFcyjCSQnVuOiIkuW97iCLo/DUSlTvWimWZhYnSfGWVuJRcVIPA3oSXuUehRZSFHJDp6XMOX1osK/b5+KPHz1qQwop2FtR09RsLavWWE11tfp+wE4dOmxt8vL6ezqUl0yy6DitPi8qq7L12y61S664UqHDEpUluqgu3m4UmL6FzVBB+UKmuJEXBChFkIFOhHteSUTAvXMK+PMS8Eu2brI1yxfb/qcetxN7dorI+XbD7b/gK9hYjVOsij94710SrCdlvT9om656i7Uq5tj5+MNWVV9vW695ky8SYQsmZ5IN93favZ//O7mx1XbTe3/eKmrr/Y0iaMliacMnHpESkWB2nzws4TuopqNJxeilitfEzNUVlfaGN71ZFvQKuW6VfmCiO6/KwLtNmpfBIZhjXELcffKE3Pzn7Ki0LosjsEYtK1f5vtyla9aq/AYXeulVxcjS3LKeKLHuzhN20gXuqE/bjYlQcCajxdWKo5auXWvL9Xyl2lgqZsL1zJ3Ls4khCXBfp3WcOKQQ5SXrPHXKPZny8lKrF8MhBBwBTUwKg5WX11h1rSxcY71VsFZfVo0Ytqer01/cyPp/3rBSVlUt4ZKVl8UlZu3rj+aMWRRRKUuJm8tmniIEtKxSMXmF2lXMYWLwFz2eQngBK+z7ouPeRqZYX01alK1bGd2L2FKXuYYFd2sRWSFkk6wBFOk0Qq4GojBQRsGy+HSh+sjfoKnv/HZLprQzUmycjUcogLvMikLedsPS4gEJ2LBogLvPcV8c7FlRI6yq8jAIIWaFI4N8eA9Rw1jUFC0u4tQe4nm8EtxmYugeGY1B8cGw+pjz8EUCH7dYpLh6xerVfvS3xEZK+5QU+CGlb5MLP2R5crmdIBLaInknKFRCk3Lx72VvfqttvEL8KIWIIXPrHAgjgLYRFechWF5g3ss6N0SCG03DggtBUsB/lBTwL939tVRdXnjyUdt2yWarkmV6SQI+dOqYhGONveW9H7DF6za5tu0+cdS+9cV/kCtWKbf9I1bdtMJ+9O17bO+TO+yqG262jZdf6RvnaWWZXLPH7v+6PfrAvXb1jbfYtbfebvk5hTY62G2njh22Pc88bW0njslS5qvjKqSNR3yJ66VXv9EX+VfW16rMOV9ltnfXbjt28Ki7w0tXLle9VliVLG1JSbkPiuEmTUs7T0FaEbNQmhhnixhzQvEy0xj79+62E9LE9DKvO2ahTIMs7crVstz6RGjpfBcU9djMjBhGLh8vI+RFCafkmrPWmRHVkeHoDS5MjdVJATQtXmZ1YhoWdVRV16g90YAeREfAuzva7dSJE9bb3ekxIC4g01YjY8PuNlMeFos94Uw5AmGfOB3rBz7Io8gTcxcICxEiKcApMR2j5FNibuJ2rDfhEXn4KDmoPGkvg4L+YkDcfeXF9BHfUSp+Kgput+oQuehJBowEOVqlR0xsvp+fNH6wpj5hIhgRYYWZS6R4OG8ejwBLWiyaMlDICSqEFbTHrRG8or6bIVxRWwkjEEQG38ZHRB/RCmXL9A9rz6enxiRUCmmUFmuKMuBVuwDW188pV30QZJRfbcMiK5GCYJZkemJaeY360tdJ9QmrMdlxRlOJBPMU9zN2snLDRtuwbZtvMnp2xw7bv3OnzYgPGAjcfv3b7IobbrV8Fsn45hOkOV3wuBQg09J63VC88feFAFoGyw8slDbkHymQSMAf33nMrwHpAv7UY7ZtywYblAvbvv8FOz01bhdvv9Kuve19VixrVKCKPfu9B+SOP2yX3nC9bb/pFqXtsu/c8Y+yWoP27l/6NVu2ca0NqWNOT87Y4ed32RMP3q9YtldMVCQNOGmVtXUS9httkwhYKqs+y6ii+gfi+Ukb6iTOqGKKhxHZLsW0He0dNiFmr2L5akuz1dVXR6uQVJ9uud2tR45YZ2ev+CTHV0w1NjUJmyNBk5Vj1Fk9753OSiSRQ8zFwIuERIRhA8O4rC472o4dOuKu3+SIGEnpmpYutdXrcLlbZFFl+VXfYikVrDgvdYAzWMeOoM7JKrEun6WT5OFHL6uMmlpZ6tJiP8WVgywQKF7EUCsFRYydJzf/dI4ER8zKUc59ckGJIUnLHnZGogeFPtosq4g2o9vdC5GARIca0I0RE0QLMfSb4eQMiAaksgO5ANB1Rlwq9oqUhL6xs47zysckeEwDlZZX2qA8Jl4FzRZjsiWE8C/UR4zJXgHephLce+Jwxh4YP0ABFUuAUIL0WwH9oXL93XWytkwpEtqwshDr72GClASj6jwbxfTyXqrL5Dkq9hctq6vrFXaUiNHVp8qnt6PDWhUCoZDVKB9Iw/qjfBlboO+XKcxkD0ONPCaUZevRVnv+6R/b8f27bVZ5MDI/K0+zTHy7cdvltnX71f42HPdBOWzAaZxO5yB0C0E0pUj/RPROCn2w7mfLI3kvhPDzFnzEHn8+IeBfvOurqdT7ntthzdUl1n98v80O94sYJXb1Le+0bde+xYWxt+2k3felz4rRpu09H/lFZTht3//q16xTri1r0HHq2GsNMZmznBNxWqQNL7/2OluxdrUVSCjGpKF7O7rt8IGD1uqrofKtpbnFlixdIgsot7Wy2g+FmFEHIJBOB+UMG7A8Nlct4rxx4vDhgSFZxG7r6uryKbcVsuoFolln63GbkevHaTAwEMzS39PjFgJtO606YkVY3VTf0OBrzEtwiWXR2XXEwXdYSWJWDtMbk8KamBiVK95n7SdP+mGMCCnvPvcz3BVnMWXFHnkWcsBkuLB5iqvLymTJSso8vqYlU9OyuKLBjKyJGiKlJ+8AAe7vsVEJDK9f7peAM0Ifucdqt9zuiqpyVxSEGAwispwTRucAzLxcKQf1xZieIQ9WibnFwwpKqTA/6oc8yj3O46USyhclClNEyLw66gwrrfKwsMXlar+Ur5QWDMfYAN5NlWjG/DdTckxXcczUydajEvRhF+p5VzJSDuSFMmX6knge4eIFkIQhfOI1lZRy9oC8E6V1D0OKIa9QSkIKRZn4YhXcbiw5o/mDohGLePp6pUT13QdzJfA1Uu4N8qZali624ooSeQVTnr6d3WednVYuL5H5cRRZb3ePtR47ZkNd7TYjaz6ufsbTZs6/TsaBGZ+V6zb6CUDFvmkkxyZ964jUnhK65UYwgzI9ByQtcBBmF0r1C/dQYDA7OSXTBsgq8MhGfJ37QcB/uOuoXwPSBPy5Hd+3ueFuyxvusvoyaUp1xurNF/s2yePsm5Y1zZkcVVPNJsUQBerIIqygmBllpuxUa9hEH66JpDWxmLrmy/PUWQhRhSzsiosushWrFAM1tSjerPRYFfeJVUgdimO7FAdDdASnpq7e6oUMinFSKwNgMA/54qb6WVvxoAwbDjjZBRqy13ZSbnCfYvyujk7rlicwNNSvuE/urJQEsWeF4qhoWqvaLfqE6jAhIs0wwjwzaWPEdFJoU6ogo6zsb6+uqpEXoTotkrCJIfxceEaV1NmTqjMDPxxNNTPF+7dkaUpluYo4fwvGkHzJZcH99tcdqZcK8oqsWIi1w2UuwpWVtcpTHzAQVqJrJbGgoMiIxVm0QlyIMGGNeA831p8RZO6NyqUc5+RYlUO/kDe0Z5FRkT45xKMIt1lKgnuR5Yjcc5+Hp64qk9/UM3LlOQ44eomFd7UYHf6CH9yL0HPOaAwMiha+MEcdAds6k8EKEkZmFcZ8Go7RfHkpquuMaE1OTMGiBIoVAiBYKBIWFVE203rkzwwF03UcP8xBHyw8wtNjVeXI8KC/BFMMB9erTvpQhakL5PO2qU0sw2CarkrG5dJrrrONF29zPp+RweEAT56dU5/ypyjRBw1RDLQdoeIeSLqocQtDENgQg/ObdgShDb+BSDmeCeF+GnApvs79rAJ+x1fuTj25+8mHbM2yxVYl2eE938S+s2KYdVu22EWXXWp1TAnVVNlpdTbx5+nxKZsaHFZc3hYPUJyyIVkflkWyailPUl9WXG1rt2y1NZdtteqWJmea/q5eaz1wyDpk+fs6TtlIX4+PlMKAJdUVKqfJmlcst/rmJRI+xbWVNbon10s1ZYqHEfFBWaluWe8+WVUGonD3yoj7ZBl8JZYEl00xZeVV7olAY958MitfQKrJGQ/XTyynf9KiYrBZCU406h3lPdDbKQvQ724ia61Jz7Jbll0y6MNgF9NDLC6BwZmOmlJa4iDqF71pVcqBASAsqBTFrJSOrxhDYIRVvIVVcd8wK+vkInI2PCfRVkmhIeRodtx8Fzw6CeERMjBH2IIiGceVl0JioQaDTVhdt9iwJwsX1PnsveAMemdMfU9ZCX3miaklBdhvF+SySrnjjBQjzMTIEgpWvvlItoQHpqc+rrCEwaJBTjwsKprv9yKl4cUIYW9O/aGOvKzCY2h9p19cSaH0hAx85mDZUA7OuHgo0YJcP0VF5XNqCjRHxhhi5R/eFMtg61oWW71Cqwop4rypWTux/5CdlLeYK0XbuGyZrd64yZet8vLMHIVc8FVElfODrMK2AECfUH/fNgyREs8n8+J7sO6Zgu5KNYZs5XMNmRwaHrIdybXoX0gI+J4nH7FNmzbaho3rbEmTBEvMW1DIYI4sjgS988QJO3n4sCxht5hLjFhdaY0rllrTsharVUzJWmNcMS9MHckCislRxZOKgU4dOaoY97jiSdZE4wXkyjVutuYlDJYtsrzSAisqL7ZKlrHK2vfJje88edR6e9psQEqDFwXC0HSvfFZ39yrFiLjZ1cLaRU3uMhIbM6jDWe7OfFK/fFJfhI5VVUOKkydkQTimlvqyUYWRUgQOK4FQYUmIubF2nELDbzoolrKok0QXn7uW4CLAWFasCocMMKXHCxpHJYBYVGjCPHZxaaWw3OvPElWmnabzZuQt8d5nXZNFJVbE5VTUKaUwE712SfkyvoCyaGtvk0s/6MLhgqp65UvB8QxTcSgvZipcCc/Jkuk7kTSCgZtL3Oxz6mIiXHXWY09NzjjNiJexApNTY/JUyqX0GJ2WpyEBpM2kgU54VmxA4cwAhHJkaMiGmA5UX00SGojRPMzQMwh3TDX0iKpL30j4uaj68nZaymG61elKushkqsYx6ItfUnt58X5pRaXqWijlxpoDVr7JIiv8ypFSLC+vtpamJbZ240W2dN1qK1GMnqO0uTI4p/HulBn1ANwiR19T4DSNgfqDLwcQap71wcSMPM8F8BPCPr9EW89keSzkRVoGQOGVx5Mr2b5w512px/Y89aht3rTe16I3Ky5lIItBESeB/qG5SUw8BmPyCTNxYDv7eU+dOmZtJ08ophz0EWwGuWo534w4l1NiZJn8qKecKB5l9HNWcRIC369YqOPkMSmBVt/FNC5GnBqbtKL8YmtcvNha1qy02sWNUiJy0Yvmz3obFhOx6KSv/YQNyOOA0UbFoLwDfGxMTMbAlMrxOWi5y04wCTExMYtwWLeNi17uSx/LrVzuf2l5qXsa+SyVxIrqu59hrvYyxjAxqrgcJpagEPfynWOtUIQQGqLjonJwJIsjZ+TpcOINGyQYmZ/LwbbSOdBU6Zinjad6eBZW4P4cYw6iM64v12AU9oGjHPlNaOCuNW1COVFnH9iifUIJY54ssa83x5IiYQwKqQxKQWhL5QaTBwOAKDHcfkIjSZzc/WHr6e2xGtFnzZq11iFXuFXxNm30GpCPu+L65Joqna+8qKO3kHrjtqtYAN0of8CtvS8ppQ66y8kATKc1iFdY+jwoOrXLmLBnH4+aVCpARkOMr7ZwJhpTjRiGxStX2ZLVKxVi1bj3gTDQLpa6Ui50SoFLdeKKm8VQO5oz//1CIQgweSCcQFKwF8o72/VgraO2MMYz67Wmn0ifzDMMqPLdXXQEfFfCgn8+IeB7g4BvkIA3NkgAZAmJdQVkGjIOn0mQl0Yx3rms3hIrMj4ihmE6Q9ZEVmxEgs+KoE4JM64EwFRKpc931lh1XZ2PlPtAVWGZuEXEmptw1zmHxQ5yYYnRT7W1Wre8gqHeAR+5xr2bhnVkjYnfqupqra5RHgUj6LLGMBVpVHPVSbXMkZsrYZqUIhgZGPIZgOHhATH0iNz/URsdHHLLWS4PhVF4niT2dCMmAUEQ8SZwMTlSqlBCwnvSqXu1rBrbJ8ukKIqKWCOusEN1KmDwTgpDvrnvvHIXl85FMNQxvswxVg4IC0NebNhA4HTR6+Bp5d2w2CXl+stKz8htRsEwsMiU26SUENNmMzPE6TTe2SPqSwJRAS444wOEG3NzasvstPd39JZUPaJ0OfLeUBquLBj40jOIJfVjygyPheWssz5oKCsqS89y1hGFbcP9PX4O2qC8JcYG9Iien5PrjuCp7eQjPvH66Sauu1rnSrecDS619GGjNS1ZZk1Ll/maAVbw+Vp6CTluNS45bjzbVp1G0CoGmjz/KwAJwSR4a6NviecvBII8INjkgSC64tX1kOdCeWe7nvQquB/SIOx4BeRL/hEg4FG6IOA/TBPwL38lVcKepyXgF22wi7DgWQQ8QLbv0ahiVJw3jJ/KGQum4rkYET11PSJCaIm/DlVMRjzNVEm/XOnunm7rlTXHzcV94+jZUrm3uGAMtFXIRa+UBSYeLi4Xc8oqu0cB00sAiBeHR4c9ph6WRWcgCosAE4ctnMS30dxpRAb+99coiXnJByvjy0LluhJ/s6R1Qvky8DQjIWcQC8Li5zDgx3O+GAeFoPYQL3sMpnq55cNyiQg025lAyIAkx/vitnpnilZ4R2GEFOBZj8NVdz55PqDH5RJ2yiH2pizaibLFmrF7rFIKiJBhRsLMWnwU/7g8C15GwUskGdjr6u6WJY+mwVhHwBs8fJpLAs6IPctS2cTiK+2krHxXmQSyqLLMyuT9FCodsx/E6tI2PlXVr7AIJUrZCHORwp46zv2TV1bPVKbCK9ad+3ScFIj+87Z6s0RrMOobGF2NikZzdU300PWFTr7JetkvzgudQ5z3ywXymhHN4fko9Iis7tkgrfwYktdiVnQI1+fvx1ZdNFZR4iH4JmpTVgv+uYSA78OCX7TeLootOINHrjEFQZCB8J3P+esR8dKAexmXgGRe2SB1X5X2+UqYFKGUMEatR1iIHdX5oiWDMm45hgbdYhBjsyJqRK60j97rCYQCQS0szBeTFVp5GdM1bIGMR5NjF5d108SnDIRhpUbHla8sO4NgjFDDpMTojOw6o5NWngO7vHD7/Rr3lJ9SOsP7iSeMxMvCYWEZwYcp6KgoTkN4lTH/1HRaiAhHcWoszNBEnSmvPRL+uGN9pRi0Ub2ZYiqknbiGwtMFOW7pcnPULhSa/nChk/TF+k9NjskaS/jltbBwhZkApu9A3sxKGBJtMJmOxlaEPEs7GfOolMfC2XXVNWwtrYhcZZjd+0v11B8MiI2mbTxLu4GF3Njk95cDyTxfaV4LQRBs2nCuMrLe51LW5/xG9C2+n2xH+ISuYqIULbnCybKP7T4R/9aVz33pzii1YN/Tj9kWWfAN69dIwBfJtSxJCXgSUgySgLQR03BfH2SeKiCG7M+nX/MFKQi2GDO1YD8GiUOUb5w/gNwjIwAfpPbjnRwjYUghgy1KFMWPPKEcfX44Ejzcb96j5ksqFVpw7pcvUsFaI6S6houMpSQ+mptjJDiMBsduNuj1iF0plYtVjWoeC6k3SZ9e2xhokz+v77L2JCeeRxlw3YWEeutv/nmy1//eB/ohhiP/AtGukjGL0jJ5IzyZ46PzLHdlBBoFjovO2ANLZn07KQIHvfFu9Okxf1RQXDahSlSXANEYfZQmgpQTHv+OIKp/oEsEvlNO6H0s9Hzj8s4HQt2AiG7pZb7aQP7wSHDDs8G56pC8r1Y7LZJ1j/gy3QvImqcuBS+P+yhgBPxHe9v8GpDzjwkBf1ECjgXfuB4LHgs4WjgDImaKf6Rg/kJEdBhYn3B1BqQYWh+pu3FHQTzA4z6uqXbEoal0AmceXfC435MoR75kAEKfeTVirxh4Vj+5EpSTX4wfctopX9oB8tsHfJSUJBDVB0D0LG4t10LbyTX1nH6F/zxr/Rel4FPf9MVvxxDl4d9S31NuHzLv9Igy4dOdGpSAcmFbJSl92srz1TWf11ViXfCJQh+8i5ScZ48brHSeZwo80/hb9Ok0RukkgUvx1zQg8wzI0kWp9jkt1fd8BlfXaZclnySc6/6rBZFbHAl2sNjz/ZQOaXXKUr35+/qMv3Mt7XoG+L0zL6tPoovUj3AMF/3RxDRZMGWO6YUI9JUMMjGkS0vrpScRNhPi0wpd2GLUg47R9wiJd7GKENA7mKeVBqZ1JkrgrAgbzYbC7dKBXMwCXEYJJNHXTQckY31GHRUqozqjPYUIc06Oz96quoorTVaaQSKESSgKqK7yMCQwnKs+PT0hgWdKCYzmvFnAwT3OPfPffo156vCp53RvJoHTM8y7g+OK9eU+C2dmyVuoMsjP0/Ks0k3p+pTKnGVKjMMbvAw9c5o562m58LOWW8jGDzYASXlCeBdqtU2fALSIeyxGfjOCAotE6Nf0bBo6FbL8Oa3TMRsk+SiK9Qv0tCgtYZpB4EkTME6bxNcaEBwWxMCL1C0YvGzCHeoEeQPqwlmQD56JeMovOM7DfJ7ZMQkhrf5LoXu1AVNWQpBKnBWie+eDUc7z+UXXIuA7Qh0tqIhimXA9mW4hCOmSCATt/5oAZSTQXXJh0OyUGtoEvF71AInFGNkGGG/AvQacLmD8PfX7fPE1gGQfhToF5KqP3ouejIOwcAcav2a0jCGUDyALoQ99m2wQbGGyrufCANmvXUhe8UMZEO4ngV8B0yw4TMpaZJgECwWkFxIhmgnNALJdE4zl2CGZ1vczs9ZZyCokmRe/RhloaDoRze0H/4l8IBY/hTEk8wyYDbgeuStoxfl0SYZ6rYH2gAhcNMoeW8m4PpkIhPplw2zA1XCf/KEl/cdgIddCvq8VhLIXQiCznUlM9lE2COloE4N5QOAZILOs84Fz1Q2gTiklKcEGsvFTCvgd82rKaicgmX9SFoI8RNY7/SG3zuQnDHKmRJ4uE7O1Sf+lMM2CcxOC0jA95sRMEjSVwQVCeIaPKUZq5Y4j2K5QRDgYFAyEDKCm+yCMTzH577ie1EUYriXR72cg7lVmPp42zidy18987pUig0a+1FSfuHkg10XMtDKT9cuGmW3jeX6TH9Ny5M+YhecjDOlfS8xWzyRSl1DfV4RqK/nRZmhJO5n/9qOl9Jn1GTCmcbY6J+tGviBjKYQFXKMcPj3/OB9+J/MK6HlkQDaennfBX12Yz38+b74FPDMG5y+23sESIeRYIu4nBT2ZKdklr4NhtJUKzFtsYux5VzwAXxkkCBUGlUFkqUAl8JgjSugYrqVhSL8QJtKGfDyvbGlfJfQRbdGR9efUH5eT1XXZ0mbFUOf4N3P8oB/G6MpYEO6HtK81xnV5zTFLWWEtP999P7gEKdX+GLPySOJ+QBYr+Y45fYeevj8hkTbFI+LvtLxiZAo34ldCJAQ7XdiyQZCPhTFOKAjXkpBMG4DvKbnheoxpFjwpvAhn0EBYW1w/LO6CVh1hjJFMiUZZvMLqJqlCK2KOmLlYLwwi4LZCuID8ZkSaWCtCd18gmJD8A6ZcoeQ1/cxUPkkEuL8QnO2Zsz13PhDy4jO4nMGFh5beKWeB0C5iwkhJRmENEPL+lwShzShO6OCxumgY6LMQPUNf8jzpSM9v8qBfvJfJG8zgNdZbhGuBJ0F8BHg18G+EntgRPndeV52CfCQRechEyqeOyb4NvzORtoJ8D+BZxJib+YBfTQDXkpkE5kqljyEQD4Rxsdjcx93nmZD+XBhZ8Qgz7wXI/A3gdnk9+YwRCHUi/dnuZ4PUMxnPZXv+bPkkgeeCm4i7iTvIyCy5uQsp2nnbEvnhOob02aYtf1ogk5aOuu79kIkxDbkHIqA+tSrkuQDJZ6EvfAmN4UmPsZU2lWeMSRkI+YNJCNcW4tWzYRKy3Q9tT94P15LpwACZ1wPij3A7Rv4/M1HAFLPHhBoZGfF9uWhC34us7xAPYgetGJ5NA/2MNKMqHqMSpdKmI4olwmiQIh1TGlL39SVDE3JZeQi5B55RZnw/W9lAICzkzkTSJGkCZuYBJgGr44tc9B3EvQTDaDzpyQfXE1pStm8iEUOGZ/65QaBhEjJpFNp9Buo6ENqewkSe4Xl+4W77QResvlNY6cc8C6ExPMHRVJEbrn/q96QVVSaOEb/N81Z2vot4MsL0dui/FI+FgWPqlpnO08aQvBbanrzP76D8F8RYdpVbCjnzQBcjvBAIFQiVARF0PgNEhUWQTEdh3jVRHSLMCskEZ2Ik9DHKXXJMlJMSGmGWx72DI6ESnnk7rX1Z778MTMtP+fMpTk0t6+QaihH03zxDPeK0/xzx1aYhGPIMdAH8ekyrgFhtBtAiWisFn6HfQx4Bs/GQ0qeXnIlZIHE7lBPlc2HAM+n1OD8gacA0C+5EOAuiQRBiPonJeU0wGw5wdfysqxIOVjjTjQCDxk1q3YUg89mF8Fxw3s948/VfJiYhy31acj6Y9lwMWGiPAfUdi6KOcEsdxjpwIbH06t2055P5vt6YrMcFYYDEtWz5Z8PkM2kYA2kQIHe9FcpAQ3Yo8i579vHzHYzCRB49D35IQGb6zGcWun42SD6TDbMJdWaahdB5OSHTWS34/LXoIoWFAQmfQtMn90JFkpXhexgxTxUqCN/D75BH6lrsLi008BDuuWsdQ/L5yFWKXCpl5pjuZiXnH+evB4xcKjRe5FL5kIvKOxf6YF9aPc5EBz6F0AUkhAm0TNIxIM/xyVQYCjVAZt6vJ14IpAanhCk31UmQPe8k6r+058+geYwcfcUpOeRdxG431s3Hz7ARidNs2GUns+yf0RZa5rjPzitJt5v+iZB858sOmI1H9WDq+QDhd/JaJmS7n3zubPeTwM+AaYNs4WYAGAtmpIFhYC0zDggQfoe0fIaRysCwIT2fyWvheiBm8nryPsDXbPeTmBQSEEjmHe6fC8PzIQ8g5AMCfi9Ok+ke+lNK54M7ogXIIBkDQdwLg23ZkHukCYNwngfCrk/y5F5Afr8emCwzW50zMdAuRc9EXc+Wh8/lCwPdkzTnWlhTEMZ6kmVkYrgHhAHfoGQDhHSZ/ZrMF7c+asD8vUwMcLZ7AL9DvknMfOZ8MFud0+7/7Wc/lyp9/7OP+1bRNatWWOOiOisvL3MGA6hAyCh8AmQCeEFYvQzgOmnYHeauJ7uUEs9ng2z3wzVKO32Wx19O3kDYV7zQ/XA9632uZX8sxUhB6QV6AQuVlQ1CWvohWHToyfULyeeVwIXU3S1vBojlgoycHbyTz0xJu0EPX9T2AKFe6fU78/nM+kNL+ofv5Hk2oLUhy2Q+2SDbfa6d7bnkvWxUWujZ5HUGEtnW/PieU/EV1fnTn/ks76ytjn//DH4GP4OfEpDw89K5n8HP4Gfw0wlm/z8LfD4BHGV0ewAAAABJRU5ErkJggg==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6" name="AutoShape 12" descr="data:image/png;base64,%20iVBORw0KGgoAAAANSUhEUgAAAPgAAAFaCAYAAAFEdaDMAAAAAXNSR0IArs4c6QAAAARnQU1BAACxjwv8YQUAAAAJcEhZcwAADsMAAA7DAcdvqGQAAP+lSURBVHhe7L0HmB3FsTb8bs5B2qhdxVVOIAESiCByxgQDxonrgDHYxjbO4drX+Lu+joDBgAk22SSbYKJNzgiUhXJOq9XmHM+m/32rp8+ZPVoJgf3/3/P831er0szp6VBdVV1V3dMzg/+dkLBs5arBvIQWJCQkICkpyY4Ogb7BQSQlKj0ViYmJGAB/J7hjGJgVff39lsd+B5cHBvowyDoG+wdcAqGf+QYGBgyt8XH5g1ZQOMjGEhKSjBCdJ4oKgl1jRcPB4KDKxK6pxIAa5XGQjfAHG+tnPjZo565xI1UNGdVJiUhOTkVSSjISeK6GxQVlDDcc5Q6S0NfLSsgN/fagnPqt8qpXdSUnp8Q6xDRr0yrlRWEiMzx9z528wPMkciN5ECkkJC05nRUlq0amp/CY5JAVpaSl2lG/3TWdkzBxSpT4c+VJSmbdzMP6jThdZw5LFEX1m1aTS2SLSg4ko6+vn6xST1MMX376Gax79x384YffwGM3/x4dTdXsv3igyoQkgtjf2+d6Lq6wKp0nsf7EZIlUBLDE0hUrB6eMyWYjfWip3YmcvEL0dvcit7iEjbF3Io0FPYhT4d+CRIp1MHkAt/70h4h0d+H7192CCInu6u5Baloay0jeMbHp3BRuyfIVg9PG5mDbxjV49r47Mfvwo9DeUI/zr/zWPo0IXnzsIax8/RX84KY7MKBeOQGrRkcYfw+QxenEHmq5NcLrbI4ZXR6Bjsb2geREPHfbLTjpwk/ihI9diN1bd5gcqcRDUCxb+so/8K3rb8BvrvoC3n7hGQz0duC6738Dqelko3SHdSVaw2wk0aWpLAXPpnmd3LTmSVDC4mXLB/v3LEFTQzNmH30ydWIAmZk5SMnKQRIFr0719Q2Y4rEEe+aUJ0HDhjLs6+3Fdd++HGPHjsYl3/m5qiU4Dix/6xUceswJQZrrrS4Msl47VeONa1/HyIJ8zDv5Y+hhT9YuXorCwiKUVkwk29gBNiIYTgxhMPayVsfaQWxeuRiTDj0i+O2gnxxJSORvEf/e0mWD82eOwe4d21E6uhw7N29BalY2Hv7dT5GdW4SW5hpaNesz+pMysfDMMzD3uFORlpnJUcCeU5mSKM/AZAwBGZVE0KKxrEbPAHXAdUDd5vm7S5YOzp5cjMpNa1FQMgbp2Rmo3LaD8nwOl37ze1ZJH0dCcrLYHvTehBgA20wcTEZHaw0eueVGtFXuQOHUGfjUVT9mNg039pbWTaJzHHSmVtxIWMTG57LxJ+76I6YdvgDFo8ehr6cLRaWjKOd0yyjQeI1yLzCl4oaAjLZjlCjRxx4nJ9JOUG79fb3WsDgRFoFZuEFWvHX1auQXFqCIsh47YTJ7yvGpSlQfr9tA0bmGvrrDNNbo0M6ZxmtWhln6yede9jgS6eYoSWY6LygP0ddr3Ukgnn7J5zAybwSJTkRHWysWv/gsUpgxkdqtjlo5u0oLxT9aa6ZzKBF1rnyGzKdRnZKYQm8G/OX6X7vyTNVIcUfmUZrrOVA8qgi7t23DILWrvrkF777wFNavXWHXfI/65Jn4J5c6mMDzIeh6JC5oCA6w9kSO8bM/damlh9H33hoXFXmFhdi0eoWdl48ahQg1s3pXpaOStr0/0o8UOgb7TQUT9vfGzh0XgF72NoE1S7XEgaIJE6O99UfFBPZbfleUpFLGnW0tUeomTp6OUaWF1mv1ODmVbLRrTFDNxORUjoDgXNhNgmkELV8CrZvqTSExvk6PFozwGO15Gh1AVmGpnQsLJk3D9s3b2ZO+IT02qbGGMMrGy5FksAOJAQc0sHXUGJer9fVKD4wDSrfGJS9mKCwtYSkRRbI43Bqrd5E16hZ7YaBa98Xu7s7A/Oq3B5VjPYS7f/cLO8pV21h3ya5xQQKHQ0tzvZ2rkpGjJyA9M5eVquEgtx1j2E+iu9njrNQMc6uWLr56UNX8+cXv/5z6wbFODtl4J1f6WS7aeCLDp66mZmaWmgAl5EIZLRUv8JfvkY4xTGLZdAk5nE7e9tEihqGns42hGQOIECSxXOKAeRgWGuiWTWJ5VQKUjpuAaVNnsXEV8r0RYa7XB0KZ4qAa83op/P3YHX+03/LvHthz96O7uzsqcwOGQX3U3vffeZ4/wj1RA0HNw4K7lkDH0dsXscBRcP7lX7VjGNxQI/R39aB6y0Y7lyVUatH4cVj66ouWJujr7+EFEesi2nhwItTYckqc4llNUcgzLn0zVpfyJjrHPoiq2j3IKiqyCwmBYqiTA90u8BckM+gTF/RblWsCoHOPuqayon4gFLf547xjT7JOObfKNqT+gi1L38H0WbPtPJGN9JFltC6Yd+bpiAyywcAVOpAY6C5Nxd25QzUkEyLvpR8ctGonAHn3BM5iIhF1QNrOngt2bNiKHqq/qNTsIplTpB7qwaqli8Fw3/L4HjjQKIih13DXMPMFWX3nPPQxkvn9T75tvY/2vJ9/SxhAKDYbJHV9xESGOwmRoGFmcy7FYbjHg4O9HDocv7qmSxrrlLPL58B1asDyffuX1+HVvz8S6/nZF34GR59+NvppkxUYiV1izcKzzopVwkqNCFZkDQVoDSkt1pb99qB6zKAG+WRsCktLNc4Vfw1i3OxDUTJmInopj9RkN1Y1DyksH+sqCDUUJSKE4d72yd0F4HusyEbndXt22iiYdeRCx3YFE70Rso4ankplNZppVpNZkcJfH78Jemk0PCH7YNBbTQIF6rFq08jpaG7A05xwFI4ei99/+woSSvUzC0eq0lKTkJU7wjL3U8sjne0Y5CRwNwOK15/7u1Um8BV/ELh4LQEvPv4AbvrJD5GRW4ALL/oEtq1aia/9+iYj1NieSl+9+J03GXdRgTRGOX6b62sx0NWFE865CMefcY71wvdMIA7Eg65rIWD90kXYvWUd44NGnH7xf2CgoxX1ldsQ4VArGTfWOqu8SRd+4pJrlj91D1obGzBlzuFIy05Bd1cvdqxeZsMn0teJx+65G68+cj9a21uY1sUYrxFrV7yLRc88gdcfuRuvP/sIQM82dspksjgZD9xyLZIjbTSvCSgoHY0jzzgbt/zkRzh84QKG5nnRTljPK9etxynnf5IuNANb169DMnv/7MMPIYsz1oa6Zkw/9DDMWHgyWmvr0FxXh6Uv/gNLn3sSVVvX0wANsoExmDJjNjmmMKoXV13zOxx/4RfRFemiN0vEo3+6iZENXWpKVrRhHU3hDjv1dGzbtAp3/Ph7GFc2zizcqRd/Gi8+/STmHnscCyXgsPlH4exLP0f5/xOnnPsZpOePooJr2ADZI/Kxcdm7eO/VZ3D/Db/BsrdeRBrLtJDY9o5qmoIIvn397TbRjFBc5k+oawn3PfzI4AUnHIY3n3sUp3z8P3Dv73+OT375G7j+v36IGfPm4ZQzL8SqFYswdvxU1O/djbbWBlsKmU+iWto7UVY+Bnt2bsOOTZuwnBGvlCyJZrc3KR3f+M31HGYa29bZaK8jkYgLIu958KHB8044xIZDAt2fOQy602SOxRRmevXFZ9DN3xUVFRg3fQ4y0xhIsoHu7g5UbtmOxYsXY/Kk8Vhw8mlkeT9NNIdsdKgFrRKi51TIfopGc8WEu+5/YPDjJx4aXYVSJi0IGTEycyEwOcnbHQDCDYZBuiVWq2Gda1XKFE5abUtUvRE2yKMcjCjkNcnHL2vxoq236dynx6Ouha9bHaxPMZx5StarttRmol0MCDDgxQFSZxRqLKsxXmcmdcusYL/y8nx/qPzKM8iyA4qI2OighoLq1jXVyXwJf7zz7qvJ3N+7lv8PgoQ/Xv+LwdNOpochO72SmaJpABO0ImksUjrTyNhhYYiiUaYCic7KmjSkbHI0kuAAmjkZTbj7j9cOnnfOadFGpfVapNP8TK7P0ljAr8HuA0oPNaz80iPlVoNGVKDlkrlAjTc0NqmzwZDSMhYxJSXNGk5NdSvNuhZuOMwd6dBAX8CVII8aU379tvVV5We94mCCJhg8D11zjdryZ0oqXvjbfUjPSGMBzatYUXI6QwotAIjtWkNTdMpKiEn087IJ/jdrtV7rKF5oqOlc83Vr1BZ/yU3NVpimxQRHFS8+ev0vUdvUyFIsMyBLxgKM1Qd4jbn5OwXp5Mya117EH66+As/cfyfSOYNlNUacVi1StDYvYtmojuKH0K+9qh239mo6xqkN5axopWjCeDRt2GhsUWPqzSCvG0Mtlu9HO3387BNPwzdvvAMf+9yX0CPeqzE6klu+exl2rV3JMin090yX0gYcMa1QvUJxQZxWzaLogf/+X5h/8rn45vW3WGXSUF3U0SOn/rjpe1diUCEXc7neSr40Gr2DuOq6uzB+5lwk9kSQm0lxiWDlYYOmB8G5rT6zXQaSibj7V7/Ax6++Crs2b8TmDRvoMNYb1fQfhkFOVjbAOdc3cOOPrsDvvnsV5Z2KR279Pf1/CnZvWm8sjejWRloi44EHLLKzslGdUO/d2qvaJWGJyM4kMsbKzMxCY00NFr/8QrTndn9EToB/SdSBSbMPx3evvw8/+P0dZno/fdX3cNP3v2JE9pPVadQJ9fi0iz8zlGuaj5sOaNwHepJA7UxNYwSzYT0qt2/GglPOpFvkhJAzO1XobnlQo0mpVqos9mZvLF4lCzVyv3bdrRg9dSaSOTzdqhTzMo/W3zwH/a0TegemaUmUtuDBe/842LtzDS64/GpUVe6QVCwkuvFn30FXUwvdHgN+BgcaNeXTZuOYU87G+Okz0M8a5TgUDCbzvI8zEYo+CsyOJS89hXknn21jXyPH/Dg7oauNTQ1s/L7bBgsTOlA0aiyKRk/AW88/xgCxC5d86SqkZmdbRR5sFKgbHsRPEptMjrz25KN479nHbO3+W9f+iQFlGmqpO6UTp5rRMtGp3QAaZeGkgWvefE2mCcVlxZg5+wh01VbhiXtujcorkQ3afRah0ki56lF6IstpfeW4sy/Ad295AN//w184bNOQwrz3/uZnzMd5OpUsReOa575Ow4fuv33wkgvOQaSHzp0WaPPaVSgfMwGb1ryHOcedPqS3CjZ150k8tXl4AJR+cMbz4FRpsotaiYzaeElaFpDQ1NTMq0wj4UjNyrRRMaZiMvKKi7CL8Rm1xvVWPeW1ZPagT0RyvPt1V1t7NXR5lU+9oioYIYMDTBexAfreq12dMx9zMcDXGMzJH4H177P34yfqquu01cgfPKakpTM3FW3Iuit7FlxXvn7NSqXZYo5dc3UMORKt56JgIIkksKK66r2YRm2ed+pZ7I2rz688O5TstKKo3odRVSUzgiWBMp0sp/wttXvt6MvqaD32R1GpJRA11svQd4CkJZELiRzfNAlGqUM24ErHUCs91kOgp7eTDbue+nL//NtDdrRFiGiv+R//Wc/dMNA0mDJjBjMe/X029RF1YcpNZ1lDFFmnQodeKlJGcmaQTxU7+X/2ez91v0m4juqU2nc9FzhCCEloaqglB2gKqfmr3349uBBkswNLhbBnQHG4bmmQEHHBXI7QQX9HhxsxAegOhAdXK3tAhRV5tO17eExCf3cnXvzLrdaGK0vOOJ5FUb2VRdQ4Fkc0r49dj4HsuofwFZN5wCcXWyONJ27kpmXmKo9+BnG9662wT0vhNFmpgbkU6kZ/LE8M1q96OzgLASs1mctCDUQ4a+GPsgkV1sGqPZUoGuvWYwTyETacmEu3qZLlbBzlMQyuO4zB1HknUI+CHx7ITmO7gjmty6jRUeXlRlU2jU7hmKmWTyrlDlpP7SUhMZmGwWY20eWxWO+T6IAWv/ZS8CsGdFo0CKRC7rKXHNjOgELcyC8oouJ1Rivx5jHW46HgrgdTrgA0uryyHXX8KXYMQ6IWAmRvExh3JVN+/T3ddiEpNQPdPfTr1AeLw60Sx4HwzTkd/blAN/jdSey6nyw89uA9/N+V1aYAY7sqSxjkDJL1K05jdUzsx+731yIiWViuMHjWauYpYmM9VprUVb223zw3sfLv45+6FEk0z7qZK9EF1bIB/SNFmdkZlnGQsm1qabawyPQh6LVrSDIX+5NZCW297pUbMS5fuGEPsnAaMb3d3TQ04mLQJxVtrK+jRjLKStf9U7o+JhaUFqB+7zZmIDGsxyq2Cl3Phep5Ak2qFvbFat+wZ3sYTDzMIBM90N3BxpmgOdmad99BW3O9rUTZ2ivHrMLgJS+/RJk7mRkB1jvXQzVoC75Ms6UQiUj5RKQaCkCckV5F70QP9GAwQ5MLQhIvrFuyCOtWrkCktYVRqt0qRFZ2HsZMmW72vn+QPVVvAi5ojTZJEw71VI0qPcoZD44IxYAWeNK3L3r2b3S1jHAHdP+VGZ66+09GQBeDurrmRnlrXkjAliVv2sKewN3Cjutx0FgUw71lfVo48gRUbd/OnifgqLMvZidEaKDt27atx9SjjkPWyJHobm4S3xDpjWBk+Tg8dc+fmUNsdz1S9eGF4OFAjcnHNNXv5ZEWnM6nZMIEXP+NL1m0M8DfgkSNwQu++DUVQWFhKSrYU/VPIe5RZ5yFwfYGx16xVSwMiBgOJJU1K5fjjl/8AI/dexvyC0uweeUyvPnsk9SiQXz79j9TOiyvwIN10a4kobRiPNatWobisaOxdeX7KBk3BcmZmXjpr/eis7ULN377q0grLMCRC09AbkkRulpbsfKtN7F383oSloSMwmL8x7f+E2kMtbPSEtDJ6HdbbQuSvziACbMORenkcRjo6sb2DesoxkOsc7KmEpzJc+78+cjOG4m3niGV1Nx1b7+MGUcehyv/51pMOnQOLvniFajeswfbVq7Gc/fcgeqtG80h9VA8U+YchvTsHM5M+zCOM5fv/OE+jJ0zy3hUtX0T3n78CQxyXjd28hzrsW70JTN6Sjrv9IXX7Fq5FJ3tjQyX1+HiK76GRa+/jDTO2UvGjGNAmYea+mpUHHKo7SjIzswgpyZh9/pN0P06aXJBXiEaq3Zg86Z1ePu5Zym6adi9fQcaW+vx4j134pLv/1B9JIrl0v5EdHV0IeH+P98weMHFZ2LtO29j/Iw5ePTWGzHn6GPx5tNP4pKvXoW21m7U1tbSMZxgw3HTivcx77RTkJaRhazcfOTk5mADRbbunddRs20He8hh2dOLsy+7EhXTDzFXqt560Lkmn/UNjUi4747fD577sdPJ6hSb3MmBSENTedy6bg3efe9tTJsylX5+EopKRjEfp8FkW0tzMza+vwbVuzfjhLPPx8iiMot+Y05omEbVa5pOzdmaGprcatQF554RNExjH6yXCHwlHsK/raK464JwgwL/W+PellUV05OARpuxsHyfQiSyIoFmdEChMzP5tVOhk1eAobRwHo8+n7ijozihVWzVq/ptjVdpHOLu1hZRBNg5iXDrrvRStn5KC6UFAlXM69aTA6DlYX5bo42QANXLeE9Bi29HDdtWpVvvvJul/veA7f782Q+/jTTtZVSC5BASZViu/pqn1l/Rb3fNpejg0uyX/X9AUJagUrufP4wuuev8z/1jESdiD7KuAp8qLsfrqAedW8dXvfMCPnbmKZYxjAIdNVSHpjHs46mbEZEEDRR3wa57GC5tfyA1sLVBgtyHJzNMsMD/lt4K1EGXJnPqrgs17fQqJj+oc3/dDTSCOiRr7pGKGkLdbdEKK+MOWlNNG2QJtAVD+z1sMZN6bSuprCeMxizVPxzaZJn1c0JtSwuKnUi80AY+CVS++DrVllDtWtspbvVXtBlqcq4tYRIG6UuWJjOfOu77J7qs40a0KmOCMulc3NdqsLilis0iMD28Du7Rg91cDaUPiypLNCl5LjD61G1Hn0cBpW8jqrLCEPi8QuV1NDvznKTb30Z7KtMkOM5k0xmCB3ntJoJ2+65e/AouOPdMXnAVDKoN6koycf2iRZg0ew7aW9rwl+v+BzOOPQ5TJk5Dc3s73nvrdZpHhkecVu1ifIZIF8tyEsnejJk8E7OOnIuKWUchLV32Y5CTDxIly8mhksSx7Pst2apNp7L7B8cs5QnyKRqSlgQ8CZf35zraOYeGO+83VbeOr1/2Bs63jrMGqRAzvf/2G4wJHsW8E89Aff0enP0fX7GgxfIE4BQm9Dt0zYMmKWKmojYPKqU0JA/aZpQHbr8JUydOwvJXXkFaVj7Ov+IyxjATEImEChHCnbG2tAim9oN0gc/jYUgZnupY39CAhCXs+MaVb+GC884yddYdkNef/juWv/AM5p9yKratW4/UNKrQYDI+/e0f2Rj3MFxHw2DSsNkcW5Qx4riz8w8BIlZMaqquxL3X/hKHnHACFn7s42YbogwIQLMAD/EMEChNGKx7xjJoD2JH1U5GhStx9Fln45SLPoOjzzkXF33l+0jPyeC81t1g83gg0PWk5DTc8I3PYVAGJT0Ff7jqM7aSvGXdKrJEoSvHImNudexPv/opXn70L/jrbTdQ69xYtDbILNn4LAb/X//dzTiOU52/33qzXfN5TGA8ssUYBr9JiSOIEC6TsHj5isHNqxehKK0Xa994hTPS6Tj901ehu7UOz/3tEcw/4VSsX/YeKqbNwOJX/onPfOsnrGIoN13jbuVB2xVVuaUrH4fOtd+8nLYgAZ/74TUoKCl3NoSg29lpaemoq9yMO399DUaOrsCXfvRz/A8Z9KMb77M83h1FgZpj675sr9cWJOJAUg1OBdI6o1cehONNdDZrjGtb++bVi5Hctgt71q9DpAe4+KtXI4NheH31Hsw+4ihsfn8lGpvrsJSTmK/+6iZOTnqsc/0KvwLVT7JFRw9Bx8kQB2o8NkSGg37qdFJCsmPiAMM7zry1kTSmskPH+4O3/wGf+vLX7Xw4tfZeSPVp2Ud5RI7IbWpq4tC1hAFc8Nkvo7u7Cz+45Y8oq5iIgsIidLZoP89ujOWkaO78Y/HJ7/wUv/zKZ8m8JFZMRZKq0kBpA7kU0u64CtUJWnAzwAfRaUES1cAF624Lh9s965jnUOor1VVdifjc1662BXVdi6qvehaAtERLlELxRctOzocHdb67dNngtrXv4bzzz8fbTz2M0RNnkNR+TJ99GPbs3oo+ErRz3UpMO2Q+6muqTV1KikrR2NKEUWXlyB1ZRDclH+oItbU0tS/XaI6NrfYlorGxEVWVW1G/axe2b96APZw9Tpo2GYWcb3e0NXEyv4rzrFIcduzxNKpnsHyKeRFT02FAjuyP//l9XPGL3/FXzKgJ+tmeLL5GnNcGxQNikAygbmfZcwzb1y3Fx887G3/907WYNWs+mrt6MGbcBJSOnYjUjEQ8fd/dGD11Nv551004+ZOfR25+NqbPWWAVhkGNaPI4qHj23wRGMAXd2V6Pfz78MLavWkGTNYBuSlTd/Y+vfwfl4926sNRbjJJ0VW64IaC0urp6p+oWHVGyfZxKv/n8M5g6aypaOffPyk7Fzm07Mf3QuZg770gcdc7ZOOac87By2aKgmqGQSFX0nZZR8mCqKCEQE2Wxif73cBiMEQOVlWHKzCrGeV/4Kr79hzvxzT/cjR9c/ycceewxGDdxZhDdielOndWneNX3oDTtttL9RxKiSccgPvX1H2HKEfNRWjYF02ndI739GDd+AgaSMsj6fpx28RewbelilI8ZZ4V9ReyKoQcRn5LqDJXb0MJGyFjLw6M/PyBa2aGM0DqYu67OAcef+zmsXf42bYw66Mows50LrI4A48EkLtBFVSkVH0jsR1trB6tnComcOWeObVprb2rFW88/iaotlWhprKcgOK7VkQBUvxGqc5Y1/xr89ZkGyDjJFuwPXV1Rgq0DwXlQr6uHEuWf2LDm7ffQbx134Mt+UOdpQJ1aGAN4LKTBSqK6rln8FvskW92PVvq9Jqp+XW01ttLQnXTehVizYil9s6skKhkjx9/SYldC/lcTAzNCCeH7LTp6dB2KB9UYZSLbkCZJA6wzyYn45Hf/E6mcOQ4PAbcCCHfeJO7HhI5ZWVnoZf6qXZXsuCwj3UJ/BKXFpdSGccjNzrW7XVpkloWPVkbJO2kM7bADL1Gpf2x2pyhWcYBhooiP5RMLejm2O3ro0+nfk+W6QlL06t9LF/yPh3SrxoGnQXmitBHC54Lonm79r4t6KEwST81OZ6JUk5X1RuwoIzPjmFNIcAL2bttuIawIkK90ZdOYyZVxR4dq0yOtn/4z9Pcb9ddH/63gqo86Rm9ubjSFBbIYRifptkJQr3We16wjbFsOavrhh7MnjtlRpvO665mYJSHxH9vzDIiNcfufqsSJu+bLZaMnWKWCzs4uO1rB1HQLNTsYyVXt2qa5gi1KOFCnvE9VI06arvb9o/70hLXWvCUHrZmnWkd03UPMV3vi7cj8Y8bPwOZVi6lJofzSYh608VJW37riumPgOq4cLERG2lxZvOru63F5mda8d48dNeLzc7I5zugF+hLw1hMPMU3bEjhu5crEZeZz55TjB2A/LYwezND99mTG+Kn0v6laCKFWaJNAIFyi6vNHikPnolLHIE9Obn40zbbCWn5qgASpqTb7pymy3dVgHW4Tv/7Uf+a0dS8yu6mhjhWxANNb2hnpUBTiUcm4Cvr7CCpmz8GmFcupgAMMHTl2WVZI9tpRcZtPGw57GedroiEXpdAzmT2IXmdZC0dD+T197rgvlo2bjCfu/qOda9YXf11D2u2SSAzCYvaG6STfSWGAaj7Qn4xIa7v4Z5qQkV9EzoqbgyhmWNnc0mjb48dOnEzV154vcVfcVH4NEPqCQXFddToue5QkdUxhECP7yNbYztA8wyMNGY2sa2soSsKKQy667BsY7IvYQuhw+RwyEtTanKm6xoN6z2Okq5UDoxtlY8YzjYnk1CFzDjOJa7xmFYxEZ0cnLfwozDntAtRV7Q646iXGc3YkJnFxmAwgNTp3knSc/yBUD2K/aUuSqLY8auE+0sOhqNkhNddLeJABV1Ia5w0cMo4ml9efO9TYIH3aYU9K3d40SZVEijX11buZ7sZMHWdokrjyKqwdM248skcUY8/mtVjy0j9cOfln1hwdg6RIElIckJjMBEUMUel9MKqcO9dRdate2XzWxzGbmp5KrdJ1I9ewTzsJ+5PQXlcTaOjQ60LRqv5S4s7iaSWENaGluRGD1MHU1DRTGd2DUdxOnpNbzgUlyOIyIMnJz8Wqd14JcVWa424W6aitFpK6Sc5Lj1ahl745JsmhaI1aXqGv10nJS81cMDFZ8/cgTbdrdFSvsvIL7Yll7SFhB5keaDTLDLKP4kBU4uSNcWTnhg0SNGdmE5g4YMu+vfTjKtenxnWRHVKhXevW4YhjT2C6LHOf7WwV3VriVV1OA7zEAg89GEGyvEIgUR1jqPHv8rpybEZ9Zj6jURKU5rh40657lOXW0WuBjKeegGup28tKXP+U1k8maL9DVOKeI1vfZyhKiecWF6otpieS0HQ3kZf6KL+MCWP3HZs3YxonNf2DjKzIECdhScZxOIZ+zAVSD9LVnj86LXHpHKVD8hiqXjZN/hhGrxv9MW2wHQFKtzojyC4ehbdf/Ce7mEQtYB/YKbsB4iXuObd94xp7JGz7mjX8LYkMIIu+W5y0jCykFxn09enuXwRP3/8A0shtXWN/HZ1sWdIRl50mOekNZ+WFGv9CtaH82gCio9XhUfWqnwGdPt3/jqYHbWosm4TpReadeJJFhNd/78u0D7YZZKgfV/75J52JTWtWMYWcI4f4P4MLuiy2rJv/uu2pZSJZ7omHzMGMeUdhzbuv8bfjuNUTSMVJypSSRyeZeNRGAR1lc4TKK1Q7UenamHfXfDnfVgzJsIiexyGNDKEHKBgFROqB7FcKh+3Xf3kjI81e2qVX2XkSp86rznQatKNP+xg2L1uG9BEF2LrmfRsT6Fas7nyvuQoKWDQV0eXp+cztGzfyKvlMVkb0ULCGRCABluaYUhuOD0L9johAnttaQOiaR7vNxPKSniJDkzDPo/WG0EmZ57oVRfos2iWNShdTJLwHrv0lZcDQmxHn7GNPdBKXVDRJ2LJ2OdI5O9v47iJMnjYL2zasRQINRFtHi41fC1DYed2Fl58e7GhF1c5KnHP5F2zciGL5aW2WlHRs02QgIZOSmKCoiScpYqAIC6HSw/ldGVpvhZxixhDkdbano/aymxehndGe9wF5gUgXWmr24qW/P4H3XnkJX/jBNdTcPFHAavs0xo2Ptlb29L332HbRGQsXoqCkCBnB9rM9tPTaLK+cpBwRqlEKffPaZYtZ8UNY/vIrqNtbSYvPHCEpeMlrx6BLU9Qki+7GYTzG++XhUPkUc/Sx07IPAxwGSZwUvv70k2hqqsFLTz5JI9aDAc4U80qKcfK5H8OrT92HzoSABgqNlCHp4ks+dU1/TyumTp2KXkqwsKwYne0ddGcVaO/sQHFJGQ1EF0bQOmq7Q09HO9LTtRmQE5YyXmvpwkZ6Aqnu2MmzyXlOIdmC/tz4po2gl9BR5e32MRs+GJROsBknYTsB6uuq0VxTg63rV2Lr2rVY9MpzmDXvaIyZNANZWdloqd2Bl/76V9qOPqx88SVMPewILDjjAtoJaZ9q5QSsq8tJXLBt9WIcdda5WPrWOxaLa4G/pLQUSakJyOXMx0ujtkoLFAlobWoAujpwxpeuREKkF8effT6aq3dybErKkm3YTwfawmteYuK7GxLMkcR4IT0Je3Zswd/vuwN/u/1GvPrE/Xj45uso0RYsWfIGli95h+O3jwIoxZgx47B56RJs5CRpsLUFz/75NiTRw0QYIxxyzJn49Pd/jDWrluHUT1yEXvbDaGEf3ZF/FEjShRd/4prBSBuWPP4AjjnzPFRuXIvC8nEYNXoM0rJyaCU78c6Lz2PStEPQR9+99OVXUT5mLO79zU8we97x+P01X8fk2XPZ+K1Y9e7LqNu5DakZmWirr0VXUyNqdleivbmB6piMjIx0Bnx6NowGSMxntzUPN/9P/ufl56G1sRZNVTvRXFvNeLwDb0iF99Zg7vwFyM0rsqGm9z7NPOoYHH7cSZhy2CF49rGHMWXmLGTnFNAVN+OG71yFy9n5pEyNaSdYgZrU/LyHs8ukj1908TVJA93obagit45jQHIMcnMyjQEji8vxyuOPonrbetSToKnTD8XY2bOQlpGKOqpczaaduOynv8DUmXOwc8869LcP4PT/+AJKy8bi3TdeRs3OrdhIz6AnONctX0abkYL3Xn0V1Vs3cJ6ciezsPCRwHp5EA6ogaDCxFwWjJ6Bi+lxk5haCPUHZ5Jk4/YJPoKR8DDrb6rHi7dfx3P234rUnH+cQ6MerPEY4tu0lCU3NKKyYiKNPP4dht+6k9Jp3EKjDbtUmAV1d3Ui4/5G/Dr72t9sxKTcFMw8/BpvXLWcs3UPjTQuZmoXs3Bxc+q1vo6W+FUveexvzjzkWuYVFlJwmCcCK11/B6iVLKPXpZgzfX7wUmTlZKCop5USmgMFPrm192lu5A+2c6lKrUVoxFqXjxyNNr6fhTI8OF5npI5CQRntAYyV3JKL7OWEqKaaUGdVt3boJaxYvwqblS8wQp7CtftqgT33vpxg5arR1ThBdUSL9fhgLlC5boaMefUy496GHB9FejfPOOSO2CEhHPUAKM+hj92zeguVs8JDD5qN8cgUGO/uxbuUi1DQ0omTUKPR19TBOTkVTwx66j1rs2rSZEu5BZmYuCtm5CZMmomTMFKRlZthTjTn5+VT1DPQl0Qj2crwzRGhvqUf9zs3YumEN9lbtQWNDLYqpbZ11tUBWLs791Gcxdvp0BlA2Qvnn7A1VxM5lsOLBM0BHO5cXsDT3zGfC3X95cDCxgx0/+zTLSIfsDlqJIYgZEXLfLQ87Tu4PDnTNg90ZIdj2fuYPlwlLKAxaWvZ3SA4E4c6qo+6cxpX1Kk1rCgLb9eSjNnsvhAowvlXGXkpNb7FSugJ/X9gfPYYJD6cLfZ0eBX1Ue3XEtiOyLp17DOcNo5ilo0D5PPg0n89oI/1CV6c29dMYMl39iubhkYEOM8nHEZS5h+Nb2xrFHfOjtKJ6LLyfU1PhIH+rYlOdoBGrmOAJ8Cgt0TUxQAxS2sFoRRji6xQTRGMXfbG1rZVZomjTWppoFcpvD2rGJymLTpb1DBYzgufpY9z33BWxShNqNmOFiSqkiqUR4qiOStfkwNQrqMujQGqqunUbSnXvD3TNlzOmhn6r3l66IbUjDdT9Mr20U7ToqPpFo1Cd1e/4zvo0fy/h/0iwLZ3/818/MBW0YDKkiWG1dIGmGE+OBgZKKS4oDX7oPCginrrTIOEAoDq19OvBFjsEQWX63xTF/hO4o/8lNyWgLN1JAFHt4iF87cc//7XreFJnFbI5K7POh9CrvWeADiou9GnaCaHVV9+ITx/kwYxiqMEDgcrZ2GObUkndCvJ1KtL3w0b59LCfqIimMZ/vo8CXU30uf8BIgs7bEhgzqOMjk9uQEzxJrIY98TqqAzyJpvEHz0kcpWLLPAw/LTV6PQaWMkx6PKisvTtFe1AZT8smqCf7sCxI825JHXTojHOU+bzur6mj6pOO/ndlW7Km665hYXyntXDIk+A642uGVEnJ9Oc0LCmp7l0MfnOtB1vPCtKsHNMOhALtddEzw9o4ZGvkTDN6ArS5fjiN7domXcUcRMUcos1tEKKweM0Ew7qESvNHocBq1PiKdpqFbE2a6CoLKmQD1hCzWCVWLiHqqjyRnusHBKmRoi5y1oTF35q4eKL80YPqVN1KF4Z/G1NIK9XPGCKaNVT0TgsJzhgU5FUfhQL7X4mx49CMNpMKCgh9Xn+u3czhMRQPvh5fp/sdq0NjWRi7FnOn+wOf14P95p/KqtPaoRlu04Pq9b+jHRcad0zSTn0sjflszZqFogWVznMPvhGBr8ujIJpXv4nyBKyNcw+tn5NpChR0JPg2jKE6Z92+XDzEt9VLY2Z3R4Nh6TSW5UKaKsYI3L0zQkwlJFlNEROQnpKB2675HgY7WtwiHicuenVKQiIjIqKttXOGlaTXV1N1taapAMNmQazT7riQiCgan52hERFuA5FLC+dTOaEYKggzzhYhlRaHunHoNwWIdq/m6oulsax+i6HGXG3bLs3uRQ6nj8adgAHqyI0/+jrScnPxlR//D154+F5sXbuC08/55GoKp6fH4B+PP4yO5laLhNoa6zjMEtDZ14PiwtEYPedQHL7gGIwo4LQyJZOcVtzOxnvJOG2k975a0heRvnP7gT5KU8zymiGwrWX8rWHhJ1GCqDB5tE7yZ8yq92FbLYXjOt6HbLozV7EqAzpbm/DYHTdhRHY+Pn7V98hRPb8qbtOwmIRYsc5ZKZMJmj2Ju5zkJ3CuzrOabeswftph6GxpwC2//CkKOD9v2LnTdjPPPfF42xU598iFSE5PY8fIEKtRvNeZIzYMJhhGBjaxElA4osvojoNw533HBRLA1hoaZHW8PA+UeLa9VziVAYmKLH35ebz3vJ6PTMCcU87BgjPOChp2YOdsOAzh6wbKQm2Q17AnDKmKtAbukoZLSjLWLXsXOzduRGtdHXZu2IxZxx2D0y/8BPoSMpjXjUcPvjMGrEbzBK/egiHXA4imhXz7pqrOWMezct3L2LVs+8zdd6F6zTKb4p/1uS9i7YrF+PiVek21NuE4OxAGjcXhGhW4l3Bz6MTxJAySiEmFLkkv7F7xygvYsGQxKndsxfgZs3HxF67AQFY2Z1SshNe1dKR1Oj0rI/ABjCCeDv/bHyX5LXvYcT2hMHpEAjIzM0zaSZT6olf/gbIJ07F5/XKc+ekrccOVl+Arf7gTgz2xBvaR7jDQy/FkL4nmH7vOlKGqezDg1LQfz9x/u62qfu/mP5vvl3X2xs+Doj4P+2OAOr6xMniMXD+kMhpl7V1tSKVlLR43DlNmzMGS159DJ7NVrnXvkz1Y6KerykzNwPXf/Dyu+9aX8My9dxuzJHljWmBEPdr+FEpTb/GIh8GURJz7+avwnRvuwq3X/MzSNK6H2gAyV/UGQyke3LUA2Gd77f/YwmQatyw8+8j92L74bcw/83xsXbMcR571Cbz/9iuomDgJ27dswse/5DbGHwjUgIaMGPn8g3/GYcefiKLRU7Bu0Yt49Z//wMwFJ+DQww9DcXk5+nuoC6RH28Vuv+YHaG9vwbd/dyMNliYoQ7XDS6xmzxaUT5iGvoiGHUGM40HXfR6TvCrmlbAWCMSsDbvaTP94EUgno5N6u3HBl76J+qo9KK+YjAns8JgJUzBr/tEoHzvOuZ39oImSqBhZL+/W+ewFC1G9Y6fFDy89/BAirY14+9kn8NCtf0DNjkrbILB15XK6zW/gjE9fhit/czOu/SHjBum3NEKBU6h+HUvHTsOWVcvYJ8c0DSO1aTcpfF5qjTsn83Qe9NHYEkhe3oiTjWTc8+tfYPvypXbrZcHpH2M7DGBy8jB66nTsrtqL3v5upDNQEQ+9MTL6mCL3pnGnVRPdkvXXRpN5i157CTde/SV08fd3fn8vfnLT3fjaf/0WBWVjzA9XzJ6NloYa/O2Pv0ZGUgaOPOY42GsdmV+W2NUfwwSO7VeefpLum+dBO0pXu0M3F+hPPomzMx61pVy090XIIPVZz6RUL3sBa959FRd++Wrs2VOJ404/B0/85S7Mo4/Vm1l2bVqNFx97DOd9+lMoq5geNVFiniy8bS4g2CZ9d2qg3Q/2HnMFGoluCcsvYhhIUlTFmq0b8Ngt12MgNZfxQwN++Mf7eC1UkZOVgTrVUL0bI8omkNHBVtNhIKb2pJanihPsEWZq9sbdra7jJalteOKOm/GVX/+alpu5ktJQt3MLKiv32s3C3u4OFI4swDOPPohPf+07Ud/p97AKYw/juI7FjInYpHP/e1+QlqVlSD21XZQBCXunUrG1Mc9qBynpHErd2hXpJjK+kx68nZHVd7E5Zc08EszAYB/W7WhxVGYxgiouKcKqd5Zjyatv2AJDTUMzRhQWoX7PLntGP5t50NlurzzUeLP5LseyXnmkDUJuO5Ybk+Gx6dLc+NwfJqUmc4KheXnwAhrSZF1hO25sD60/0h3B8sWv2/lwqFUfTVFVVg8QqpeiU2Pes8gmKVppTWQwoD1sq5e8ica6WhsvRWRGil4MmJ6JFe+8jBH5uehoqEVvhCaFlpcFQM/P8aZRxDlwApFV6215Sf0ceWSOH3MHg30RhpLDpEfHt/1Wvcl48+nHo+lDrzuUfdDGQo1sCdJWi1jWrxnYF00mlKbjiTtvwdF0PXXVdSidMAmjRo+m0alnYJOJBkp8xZsvY5Cc7m9vQFNvMiItzQwZOVbUaY3bYPKgMa9dyHmFozB6+nSMGzsFpRPH2y1nG2Ac7+QJEnX7iLJR6KoVGL3oXDF8N61kmuqT6PYDWjNf+s6bOOK4k2hf/Lxd7kz/s2NkvIIe2R5NXsKuUaq+ZpueQmLHK9jxFW+8grrt9NVXfAXr3t+Aw486GiuXvoeZszjJ6O3ERoaQo8dPwbt2I/5IZHBSM3rcRAxIldhZ06cosHlylizgaQp6u7qwt7oadbs3YfvWzdixfr11dMahMymBXqx9fw3a29oxY+58zglORX7xBKSSYD93jgdpUlJGGhob9iInUy/wdmDaayEyxzIDKI1pD5rBWZDGjq+2ji9ZOjhhVCY6aivx8K0343u/vx3VlXtQWF6KbWvXoXTUGIwsK6E/3obSSVNw/VcuxVW/vY2V718iHszAHUByek+6vbGULLLILakXG1Yuw7vP/xNptB9Vm9awkwnoSU7AiedfiiNPPM2YoY1AGqzXf/sKfPv621iTJCqD5hil2Zv7OIB0PgZa0FTnV2+pcx2vKM1EDjn44A2/xKU/+AVVRftFMtDT2YpdWzZg/MwZHCOUQHc3/vj9K/CdWx6WYgXVxcDmxezIgSYtHuLn0PsHxuSpiVi7+B08+5f7kBjpBqlDKu3OILXku7fdb9GY2tNRz7aKOftrX+mrtuj9dfwhyaRwLMuNiMOd7YzO6Xeb6qvRTYffUtNgQc6mFctowTOQxM4NB3ooZr+NBlZHf5K0XvcuhRD6a1EMgcxTpGsAU+cswHeuvQ3f+sPd+NFN9+OyH/4cn/3ufwVtaXy7ZWl1Xv3xGA/KrxISTXCShua9NVS3JKx7dykNVhLVJQXjKyaip7sHjXvraOBeRdaoCejtabVKwuAa0WppsM4VgM61uOiOas6975hZo6hrHuNnXMpiaqsgyCgV8f3ILyrFhrUrrIw6M9xixHCg/OqzkzgJ6+xowawzzqI0OrBlwzJ0tbeitHysPY6lRbxOdnb3jo2YNncudu7YYUPXhq/GOtGsaZBm3pJptNfQpj97cSf/tDPKtEXGMIRWNihvZdUHom3WDeqUH7aHatVR5aPVXv7OqxZPSFjex/uj0RSU3Qd12f6n2U+mH19wxvnobmtDXW0NO9pNgvvpqnvsk1WpyRmYc9wpOGT+Udi1fmNMMymJcNysLogXOrpt1fzB64rLU+kBovlCGPXF9LNasPR1WprqCvJJUm4jsPqVgLkLTiIflBarx5/73/FpQvWZLNcZE1jRQCQBHY2tyMzKtWA+YYCc5GW95G7kyJHYtXUrRo4ei+rqSpZihSoeBtZqqiQggVLbrs4uew+EuxsSiHK/qL65OpxKurqkGI5iR6eeW9fzLAvPPofRdewbYgLXvhWw34IoTVGQqrv6zMomJvWzU7tQVFTkNteqMLVh1apVyKLxm3fc8ZbW09bIyqzYEIg1IEm5ZWQFQBkZGbpo6QfGoRAmWOf+t3uJI7uXmYf2xhrPn2Fh306LuYHE+7R0S1WXmumzEaP1bQrGuppZrVq+GOPHTkIfOV5eMQ0DnT048viTSabGlROKNUyB2ZEdVmOUCWvXONOYk+IrNNbDNH4j/nCoOoL8vl77HbQje6GaeK4gJYF+e9Xb75gyRPMQXbux30PnDrxuEufBLLEV7qdqdqJixkxkZWQxoR8FlH7ByBFoaWxCakY6Z2qtqNy5gxMLNswy6lJ0HGpsql6CzizN4nU3DqXu/X1K5zgegkFdcfk9auR7OzJkzFOj1q9cQtV3NzGGovK7eqW1LlZ315REVujABHJZF/Wgy4jCMpv66eOeuSNGWmv5+TzSvWnHUGt7FycqnEkF5ezIqswVqTpXZQAau1JNhy6iUpkwakzG8rjfDF1oxQek1qzP2nHi4g8luEbKx0+jdqaa1g6n1h58bOHqCSQehkzG4Nq8l5VNiROyMxghMa8Ck9IxE9BaU42SseWora2262HwlQ+FGDFqNIxRQ2aGbyhoLq4NhH29bsUkDCrj4fiPnWdrdrZGwIz+Snw8IFCa7cPRuRpXx4yZVI0Mqbjdb+KshmkdXZ0q48Y8urBn9w6UccxX79ztxrWXWty4cig7oPrZlJQhOPco3xzpEyGyB2rE5YlQdfvUucEI9GJnSVf1OT1349W3lzWikNrXaWPfHgnhJfl2bws8Kr/ecGcf85PErftGl646DjOKwUBvt2mTZkkCnScOpNju5RQ23tZc6zRO1/hb48iNV40t5dd5UI65/Hk8yrdLUXQu2erzlDJuqjM1wT1g58ZqrL4oKj/jjdWcOdrLpS2N8mBZze1du25s93EoSDN0bv0lX8gM12mBjJvckHb4CtLlijwwmxYGOzs70MP4WU/q688oN4iunRCMJY4pwfn+UKorCbNZWv5Be1+lbja56wLJUbgvJDL/+4veorSHXvcTIA1R63TgAgXW5yidAWherPGlWF2QnKrXgdmpWdHikhKUjylHXm6mdTiu+BAIj8UDgZhn+9pIZIrm96x037L7b0lPGSVw3h8PEqDNOTT+w8CqTOIGbEdc6OxoUoTJUsHKBjllgZ8kwmNGfglyisvR1LgX+sJDjEDHKA8uWXUfGPXmaT2oJx1U2KydlFLhWB7vBQSuDS0Va+B6AzZzwYl0OMobALP7TQUa37p3LvD5oxLXRRWTskjVVbCrq8MZBWi10uXp6e5FWp42vw+itaHF1ulcNfxTHYZqbGhwMxyqDS1B6dW7WhqSGxVZ2oDgr8eX8egNlz9Gurqx9I1X7FwcN5thhtDVozpjNxz0XyBxMwr6wU7KKCTzvLq62tL0sIs2AGmnQ2rKAAOaUaQ4AZMOOdSGhKy6/vSsl6uHvz4I+afvttp8gFJMZXyg1zOE8wRUBr8dfUPPY5hMjdmwYlnALceMffLoRgclq80Lojq6FcSBKyj11XMfAk3/tLtf40Q5CwsKmYU+fWwFaqrdc5sCtwgw/BpZPKgetmSS0KNVljAMKE8f2/4gEPM/deW3P3BFRx029010Sh8AZWaukr2wIEYgDfA3C/RSjI6ODqpNL/KKCrF301py01PNymQQldWyK31flDTEXL2YXwNFs6ShY3ooap+NzmJ1Dgesl7Zo07pVwe8PBpO4FhpMPYh99rUYWnXG5TIKZmVVcdBwT1e7OICmhnpsWrPCDKGuuaDEcrIi1qk9L9H0GHJ82PX49AOh09dg4hNtz6ERbUZoAO+9/ppdV3I4TzQvpSo7ZhKXwOTY5U40EejnnFxRm1Y7LK5mhQrz1HYKrVFmOv06z5trG7Fr/UoZCUdXEChoksHJsj3dr+/2uHSihXk6Br8/FJImMluTFd1uYgrTXLvSHrvGw6VfvRoDaRnRa8MjmcljdIDJ1GsBXo9AinC7GoA9nRf8TsvK4iSlFXsrt6KouDgovS8ov+xCH7VJqN9i6b8KqlNf3ZWgPU0OSDujuFceuCv4vS/IrzswibvC7n/dD0vnuUa7A133e0n7kvoxasIE9DF+15YRPSUQmwzsxwgFFX3YTsc6pXpj5zrT28GiO5+iQOGwlYVnfIw0Hbg11W2qbmNAf4kpGDG6FBH5chcj2JiooWvTuVRObqufk5iaPbvQ0dho48bKG7qAwS0kcEQS9Woke+tAvxYhFId/MLKF0G9fr+qgJrI92/Rj45U0R9t2mJSVgxVvvcm2ldeXj0P22UVuVHHpvxxdekYO2tqajDM2ftngAA2eXSeXuzu7UDhyJHraupFbUs4MCjz8mPO+XPU5m2HWj6gxTy/I9PDY3ReVN/bb16dHPzRTky92tAq1OGk7KcUAqrHS5AOmHDqXWkrNZbwRzRulkd3gH1nJswBIor3kStGbvUSCoAq9axM0NzWhqakRXXRzpROnMINuzsXUTuexGmNnAgtvhfuBmHrr6M8ZVnG26OPt6NAMjkq3G/6hejMys/HKk39lJ5Xm8sVoZBrLmqpHgYV1C0ZcU7ouaYqXkc4JSQDdDGX1mrMpk6ZjgG6vXdpBNooQuUWN+RgJsYAmSrAYQwn2BQYvjDHQuSurzQdDOh20FQZ/H893XmuFp150kS2PubocqJwMuIqbcfO6L6a0NdSip5O+3NKZwLKZ1ALFutJaWf0I5+rF5SPQ1RZBU329LRxEKHmWiI2jKCpGCKPGHTmerHc4xI/7cB7G4GwrOVX2IqhXA1NHU+6wbXHIUu7NJTx29wzgzReeJc2uLs3zpcSWl32zMS69t3FOo5GfV4jmZs7QxCL2VNc3blpnsa59N9v8PV0VZ2lZebnYu20rG9J6G7WFUZbqGoqa/IfTNRYd6ntsdm40KM3nd2NXixSiS7ZFqOtShFhdEqMv55AtufkGO7rgxNPwxL1/InXUGJOh1hVZhH9Dxrim/7ozWl21W1cNNE7S0t36m9rXOx0k9YLCQkyZNRetzY3uFQWs1PKE6nNgLAxAqjcMsg33ZRWBlrtJeKDeUUII+9Yd/5v02nB1uykFn/jcldimUJYeIWoHTOKhsqo4Kztf+qzhHk0rKCi2czMWZKveB9NDH15aNhqNlbvo3thtCUWV8brigBiR6rgf68N0OoRmgDhkFJ8LVIfvgNUXZY4Dfy0erBxR9fUwehw/bRqn0VUkzQlBVQ0d44O9yM4fiQFGZv36sJJ8ITlQtXtbLA8l3kfU/DmZ/rmLU0K9K92uU+oaZ3bOYaFzYczXh8f6UNQXH105scqV82PatF0DwuoI6g7Gbjz6svY2E02amJczGOSXlmDd4rckF2OKqrYfwqbq3UhhLL72vXc4906DHnOWwilCszEogdDKptO9ycUtevZxlIwazYZCY9gsYHDuyOUQYULcWAyjzRN4lHH2ZYTW47gx7dOHpAXo0/1GP4XeGoL2yfXENMxZcBKu/6/viCIncQ+7tmwkfW4JSBtyams53yZrdB5hh+UKbPylpdkEZi/n46PGjqUbc9u0wiCtCjQrOrZiOuCQNJFWdppStt8BiCR706dEGAIRHKY3BkxjutrTPUDdQfX35AVysRrT3Qm9OPK4E53EVcbD1o3rZfeRy8hMlWg3sYZfZkYWw0QtAtIF9bjN8apUktTiY2Z6uhufw4AasaBmGILlz70tEfi8oknEagFkKOxbhwNjiZX1tCktaswIKnnrT36AY04729VvjfFMKrGncjsG0wbdq094MY0TFulfe4fm4Jy1Ue/bWxrsZVG93e3YvXEjKquqON5UE8c3x4Lqio1paz6K0lxh+DyM0bxBWa3pqT4b9/sZ00Kyj0chKzFhOVujGwvqlzzGH3/0TVzx3781M2sS13/Kb7MdMjglIYXhaDcizKL3qogDg+y0KtA472h12yGb6+oxtmICGmpr0KiX37AOQzYordDR0Kd/GAzKSu10tGiPuG9e0kyOaVla41kfkvXXxK1UCuj+227AW//8O7766xv1vS+75jquisUfcmnirEMR6elEOmc4DJiQyrGsmF3f9hGImXrnuvLXMF7vYeU9bZ22QyIMshEaa2rA6ZMbx2zSqNLvKIVxaPlVjuiBpFCIfl+qQMNK+bRJQE8quPHsyolZwN8fuhsbVyzB567+NravXU3pB2GvyvHPSZyFklnx1BkzsH7Vu5hw6GFUM7osjhftZtDeUSOE/9rb22jMetHeVIu2+mqUjRuNuto6qzQMsQDEgRGlPyNu/3gg8LualE153Zg2jhqozYfv/DOPSZg3fz4mzDkUfd39uPxHP8GGpe8EuVw71nEh60TpuMmo3bEXhcUl9uoyTSP1WoKMNJ5rPPFv7ORpHN892PX+avsYV1n5WIyZOiU63uKxs6vTbtap7HDXPwxKVhq/us2kh4Z0X0HyTejvxV2/+6W9kCsnLwedAxGMnjTNCj14w6+wc91qzDxsQSBrJruOOz7U7tqBzJw8XuhFA6eeWnCU2kTa2piTg19jiRXJpw9wctFFgzdm4mS8+9bLmHHYkVQ3v7FHY9GNbbnBzIxMe7pPLYY0+iNjPwWhtfGM1DS8+9rLWPXmi6jctBHFpaOo9n0486JPMU5PYozxFG785lfwH9/6EUomzaJx1LzdDQP12SQueO+15zkO+tBY14AsEtvX5dS7fs9OTvPcfFxZty1fxJA1DTOOOR49kT5Urnkf7doI2F7L64y+yBzl66MrcpsA5J44M4qOz4MHdVTFVV6y0rb+bVs24LVn/4rtmzagta4G+UXFGDNpNs76zOXo6m7BHT/5Lv750J0YwUjt6j/+Gb1yFy6eJmpqIgEGqi5Yv2SZcaygoADpaelu/Zy/d3L2pQ08BqREufU4ZlFpqVn/Ts7HF7/zBl598XmXh6BOazz6ugV+A544/kEQJY6+fPfOzdi7exfu/u3P8I9HHkRaot4a2omxU6bitAs/g7IxE3D3dT/D8w/+EX+98y585Te/w+mf/CJmzpmPW77zrWh98cdk/adV1Eik0x4/Lho7xnZFtFHdU8qy6Nt3omzSZBtjUmHtCG7r6sCy115BYdkYZI0sRsve7UjKyDGm6C0dsuqSjzVizs+deZD0xYhEGqc+2kA9PKeH6LatXI5Xn38G06ZNx9atG3H40QsxoWIq3lz0tn1uPjk3E8m9nMwQr/3KpTjq5DPxzhuv4Bv/9QskjiikYHVfP4Eutx4P3Hwdvvqb6zgsnUcyemQrSEa04+mpKZg8fa6Nn+ycfIwoKMSaLYvYsdHo6ey0fTBGPoWmN3Q9//DdaNm9lb6+D7PnzUd9ZRUu+PJVuPbyL6Gf2lExbSqKykejiEYyJTuDc4UUe3NuV2sT9u7YgfqaejTv2YqBHk1QFMzQJdGmTDvyJJx9yaUYUzERp6akcygxFKYhzWAccfNPvoEczh/KZsxGbU0jvn3DrRyCaVjwsQs5fpM57vvx4gP3M/roxymfvwyt1VUcIRrXcRC4vYSHHn188JQFFdi6cjVVOhWp6XkYN30aXn7iUZxy7sW481fX4DM/+JE9Up2YlIq/33MDdixbiuJJh6CnrwMji0egal0Vujqr7V76sWeeR4aNpxRdjN9F15c3YgTKRpUBDG3tFq8iK6YPDDAsSpQx5DFpAO0NjXjqL3dj7/ZNSM3MZQCSgOaGWsw94TSceMGnzRJrnGt63IcUTpT68DY1ZA+ZecnlV9vbQx+79Q9I4Kzxgi9dZS/AIRVBj9Vn5/efee19J/HN7PSkmdPwJH1gxSFzMXbqVDZYb9wqLi22+1yC9auXobO2Cd/744N45m/3o5DjfN78hYgMdOHmn/4Mp190PrUgFZvXrDCis2kvFPBUru/EP2mUGmqrqDmaHkjfKBt1mMTo5v2Y2YdiOsflp77yDfoVBkDUTL25WLqpbTCKLDXm1y5/3/awXvL5y6mBeVh4+rl4/N47sfy1f+K1p5/CIUcciRMv+rTZKxaNGhW1Y/MAQlTV33/3TczRG3X7u1HFicrASWcgMytFu7uwY/sW1O3YijVrN+KUC87D5BmHoK16B5a99BK+/IOfoI95ti9fj+6OelRX7sLJF1+K97rb0Fi1E7WrqUWc8FQznj/6tLPQSNdYT0M15ZBZNE6HIjs3Tz6PpMgmJCHS30kbAdTt3oEttNo9g70oHjUOc+fMlSHA1rUrsWXVe9izeQMeuPGXmD7vWLz17GNkQIo9XXHVtZQ2K+jTOgJBMwd6eeu73Q3yR2LSxy+++Jod772IhedfiIysTOzZuBrL33gdM2cciqq6anz8s5chfeQolJeX4dm/P4ppEyfimccewYwFR2MKIyO9iy2xk5a2rx2jJ85EcXkhRjF46OzoQXd3B71DF45ccCzS6QkUOm5bReJpxJa8/BTe/Qfx+b+jYe82vP3yM2jfU0UbsJGTohYMUvVr91Zj3btvo6a2kgyKYPLU2XaDYndVPU4+6yzkj6I25mRjz5YtuPSbP0AqZ5EywuqYIBB2dFwLtV64cWe1e5Hd9qduQ8XUGfZRiCWvvmAWt6h0NHbs2kT1/Szmn3gm3njhH7at89jjjkc/w9kU+nZ9SuCtZ58lw7JRXjEONdt3Ys+e3Zg0eZKeRkF+QQnyiwtQvWs3mur2oq2uBaOYb8z48SgoLkNHZ7vF9Knp2UjkTDCVuq098qDLivS4L2ONHJFvT0WtZaS4cfEbaK2ps2XtTLbZO5CMr/7i17auLvAdFnjPEU2zAIw2gur+1OurkHDfw48MHn/EJIxkqNdaU4uXn3kE53/+K3RpOVj69lt46cE7cfyFn8TYcRPwCg3eru3bUE6XN2nuYZjPIGb39t1o5oytkUFMUek4jJ0wnlJuQ93OneiOtNtdVb2Bv3xSBcbTdsirtLS3Y1TxaEp1EE31jUjPTGMwUm9v8a/euxPbly6xBQ894RRJ7keaeaJBzFt4CjZv24JPffN7toysOyk2HQ11WKA4QguOfkwL7KYDj7r29Bvvuzf4nXzExNA7ImjINJVK7Ed6bx/eop9s7+zGwpNPQV5BKTYtew+btqxHMefsES0pkbgU1l9Vw47u3Wtz9Q0bN6Bk3HjG/hUYN3EG8gsLTN0KS4oo1QxO9JNo2Cwqtv3wtYwVtq1fg8qtm7CnZhfSkzJYfymqdu7A7KOPxUlnn4c+Sj+xjxLj+JU6C/w7IsKge/r+JqcYIlQEKCbYDm1eevqNNUi458GHBk89fKK9MUAd170yoaapxgiCjpqSDrJUIjmXxgClngZry+Y12L2r0mZro2gDigqLkZSWaW/4TE3Pgr2ymPXIrNCz0IXpdWi9qK+tRc3uGuyt3sNgo4blSjF52jTzJokpWSRSxkk3AFynhspzqEqHwU1RY50WaEzrhRieCdK+ZxdtcK8uPJUS1/PjvrMqbI9BqKDORbyvKGDGcKByUiUfnsaDY6xmV87ahm/nhtUyHtS26j5QHm1eiO6BCcazQ80fSLvK2mEAT1Li0WmpwJ/rorino2Zo7jg0z3CgfCJQUh0OVE7XXHddOx6Hg3Bb6tj+QMz273cJo6/b/Q4yE/TbVmD8D6mFcrgCTj3MYgYc9Pn80Z/HgxYE/PUwikAxZrhrw2EYfJ1ea3weMcRrg5UhrU5okrSTdrhfVo5/9ppxvbNRiSqggkywe1CuICMsbeRhmqEqCFCkhc/jUeDPdSdVL54KX/8oqLY0VHRuhkwrPRIMabN3N9qkRMLicGK62SbRJzqZZp239CBRKIloxcVzVAXdbV1dDyoNKjQuSht4bTj0o1cviLd77CIwSD8YtI3FcXXak8CsSxMefddBy2VGI2lzGhqM54AunUelHPc70aRF1NiTOnmn79GxmudBAa8ZTpWCSo1BAaqMFXF1Sg3DqnnQyHaiYL/Zttolais5a6WgegNaHB3KZ3njUNfDDFCfTeLacRC2mqpMROsa/zNVki90lTj15y93zryWhyhJuTzOZw431v0YHQ59HlPdgIlGE5NUtwtC6BWomcxgHXfSDjSPZaxsUI/Sw2h1BzT+b/3q+/8uYMe7E5atWLmX7C4N0v4v/P8c7CWdOvnLn/6A8ePG2PPqUeCws4MNsOhPghuSHtyp/vODJnyNQ5c/ZTZ0HrZ1HnTq0x2o/uCUEMpqdSlf9DIvKm14GErnwYA9wmZRu/utG8Q+wJSZcKbQmap4kBn0yY7mcB+d2fFp+/LAmdGhMDTBZ7cP+2g6NaR+ocyY46XOPYhePWmz8MwLYwJf+fbzOHHhguhraQXhTul8f+lieKzpfa/z/wDdfMzyMt3e+UkICyxcVhD/+2Dho5YTOAdJWjnPlJAZKpCBg+ajDgRhAXoIp4UFqvTwNXce8zuC8LnAh2IevJ8SOiG7a/FH5WtpaUN7UrBkLBCD4lGV2OJ3MPo8RkHnQ37quvLGUGW1TUobZhRb9nOeqmUcPYHD/23aF657v23FwXB5w/hRob+XsbqePmIVGtkOE23a5+v27caDvx7ON4RGnvPEeKZ+20M4QZ7w+VAeurKuAWvE0OeVUP1U2Ke5OmJ0WPmgin0EHl8ofC0+j9bGNUrVEd1dEerRDI9inF4Naq8oUV38J+I0fTRFItq8PK7+g0GB1+B/FVSfjRZFfPytD1a4F/pw5Gg3YBz4duNp+iD0gha/1HcmGg+F+u3fJev45nmoo+d3oi3MWF1B+1JE5dG5+uDb8mXC54KowOUTZMJ8pjAyUfbNFmf80S3UaC6j/GpQo4Ko52aCfNreqnP//VdmMBS73HYVbTt3I0ezS6Xvb3Z7IBxSJqh3OCQRzCM6HL3a/q5ni4RK1xKgnrfVfgjrZ1BOtKtuzarV1sHS6PP5fouPvk5di6brt8qoTc9fHkWDaJUS2MuMmM+mPizieayjrTqS77qmPHJJrlnyl8rglUbg/hewkB2YyaMqsopD11QkpomuMvPFykdUDk0adVc8jSNZv62UGmejOhpaTbymjhM0U/fX9GYKXy6Mvo4h9QRp0d/Ktx+kdvLIfmkeyrxampVftQ+A8STFPlOlPVLCUNmgbk2EffvqY7RN1cV8H4jW/tA6o7T79OCatj3omm7SM8EGjXju+O5eqK7cTiYOvPDtk/Isq2u2yMejzzdklVGJXgOFsdGuo5CCpiaZ+WHlaiApJY0NaATrNVxkFPPbPmtqZJIW2wdJIKh52rPdT2YNUEmYrrsAYraQpEaRVhUp2lgnGkiXzJR9l4gsM+F4ek3NHbqr+0EbzQ7tFi1BSqoRpr7pXG/Ycq8VD/IOVw8x3KYP4FSHPZfG43D4QRDmvTBeUHJ/Pp1EOEtJvgv9i+Rl+r2/t3ySDc/5I1re881ePawG1y95DScdf7R9uEkZPBFWgVoyJKgxAa9tXbEM/7z/dppA5qEQ9VW8FJpKd5mmhTXrfWpmaoLyuulgJtKu6+kk+vS0DORk5yA1Mx1p+QXIH5Fvz7SOrqhAWl42S6aRWGoufZtuE0cF7mk6CJCZ88z8t0Bw58bXJ5qknKagVKLhQHk94/cHfXQb4dnAcHmHpGmEBODXGv11HRXZi6bmllY09FK2XuDrlr2Ghcccifz8fBImIUtB3JEJjr8EM33Uqn88fC/SktOxbcdWzJ0/zzY1Lzj5THSyET0WQBFh+5atGDdlCssnWUfUYZn6utpaFBYUM4djQFpqAir3VNpbDfUR7BQKZ9fGtVix9F30Rnpx4lkXoq5qD1577inMO/l4JLKt1557GoNdzcjOL0ZrZ2f0bUp6I1NGfqE9/FgyutxuqxeNKkNiWop958J2o8hM8p/6qW/F6Va6QH30/RwOhjD6A0BMVn4J3y1NxkPAW+ahqhh/7IGKg2gjPo//HV5BF4gG/m+/TeDdGWGBv4FTTjzO7pwJZPI0+gQanZ4PMhG3/uoaTBg3DhsXv0ulSEB3pAdTjzkWRx1zCvLKyoaMOylNPIECV2PQ6YMAKYsfIR40ao3GUPXmIpgv+hZ3xhcKaBpqdmLTmrXobGvHQFcH1rzzjrkKWRy5Ib2mL49KUjR2HOYcPg/lU6fZni8112er8xQcSSYFbEONuEb9CHfMHR6MzmDUR+kPLISuiU6fPhyv9gfxeaO/ddS/4Ldoa2puocDTYgLfsOItnHzCscjOdZ/FEagzelxX0bv8akJvNx6+4zaOmhHYumgx+hnRXn3tTbj3N/+NrtYWFFRMxPlf+AqDImqZXpMftC9OecY4CJ8PhaH5PhjUKcUOqlNFhRrpvmkH+qV6Xd0aU4miSb/5T6VVQiOsva0V3V2d6OppR+Wm9VjyxitAd6/tXtZzYNpvUk5Xs+DEk1E6pgIp6ZkcnRF5NKPF1Uvl0Oe0VaualL7wmvyywN3V5BRKFjQQih3ibvALokI8AMTnCf/WubC5uRV1HXStYYFrhGcFPtxnVDSqDmxfuwrpOWl46W9/Q3dNDaYfewLWv/kajvnkpzFrzpG446dXo59afML5F2PGsSchmQ5cTxIIGAnY/8PB/izAwYCnUVyVKxP/wvfZPyxEFZSgp5tUrwQo2vXWkiRrhLxhQ/V7dyEjIw39PRHs3LoJi57/B1obahhIpaKkpBzzTj0F0w87mnGKAkR3t1mjWUeLaYZRbOYIzvaFg+VROJ8/Nx/uBa6X6Ctxw6q3cSr9YxrDf5kfCUKdTU1LwAtPPIVjjj8GN/znj5GblYGrr7sFT//tEWSOyMSO91bg/C9/Bds3rsYLD92LjKyRuOJnv2L0zgBrmE592BG8PxjUNlnODBgmMlDsQ1trK61uErLz8u2VT4pgLVL9N8CBmC0liSkKhcsfwhRav/rtm/HMw/fj6JNPx8S5C1iPBo/L3BcEZ8PXrTSXPtz1A9EThqECb0FtG2dIX77iymuUWFe9CxUTxiEzI8N8mlilh6i1oy2DJn31e68jPXcEGZqLDJq1eceegswUTp/SEu37s8efczF2rF2D0RMrUFXFuqbO5vxW9zM1KJz5dH8aLx8eVYd4oDoV+CUlpWLD8vfwl9/+DKuXLcYRJ5xk7qgv0o3b/+e/8PpTf8fco0/glDGDJt6V14QreYB+XdNCVqc0TbikhEYjg7hUHl9nQPjmay+irLgA2SMZXJJxKqtC3hXYS5JJl4FODC0MdfeM6WYyc/Nx2Akn47XHH0N2QRZG5BdZH5RVbscVcwslcpv+mmvB/ymfTD/PrX5dHy5tGGRfBPpfOx3ae6yUAxvV6jQbJUtRX70by994gWb7TWxc9R4qK3fj6ONORMXc+XjuwXvQ2thgeyYnTp6FSEcXqnZux+mf+Ty2rFqJ+sq9tn9TDX6UEe01M1xeWqrzaPBDKe7dtYVBWwKmzJ2L1KwcW63raG2y9r/9+5uRV1rCaV0akrPTzax29XRwVrEWTz92L+6+9me449dUjH88ierdm+m6evDU/X/CHdf9HPOOPx6f/cKVevgMt/7o6/jHPbdRcRjwGIOH9sn/lkXUqNV52GQPdPfjE1ddjSfvvJNtxB7GCYN/zagEL/B1hsHSqHb0J06CdJd6AtKpscPhwNfl64uO8IbaShvhOfTh913/C3RW12LpKy+hp7URl3zjP3EMffOKJUtQVl6O0ZOmcMS/icMWnm7bNzPSs9FUX0mNHom22kZMPGQaNq9ciQkzDzlo8xMmTLSplIRse2WYIIaGCddbBKbMmYe1y97F9tXL8dZzj3P2l4ap8xdgyuRpuFVf4kwe5NRsDBJ7WV7LvuR0WnIK+rq60dBQj/b2dk77upA7osherDXrqONouRbiN9+5EvNPOgX5I0ox76Sz0VrfgH8+eBfPzyBNMT/r6dGODN0YkqA9+GsaRH1sd/acw/H843/B9MOP5jSQwRvT4yHcRymPV+4wuOvh4rF6YmlDQXzU5unOXtavj2QocfOa93Di/Dm45/rfYOqE8di4dQOOPOE05IzMRUfnAI497Wz00Fxqq8ndN1+PWdNn01ydRvO9FWWjK/D603/HlENm21NPj9/7J3S2tuHK7/+Ukbz7Cn+82EW4B99BKYdWw/Rb5/YQ8DCdFthoCypNpBC1HX7dsvdQxmnVpEOOsIeN/HUNinjQ1KpXmx/pa/s4wtKIN/4nA8/2JhPgtAXH49zPfxVPPXInNr/6EnpJ17euvYWjytEjGodsntwPiAZHRwJefOJBHHHcKcgtkpvYf4AWBglLvJDi29o8cSgEC1EGrqN6EETlHO80ReCAbmxCXXtI4Fso8Hx00oen4T2aueyiUnz8sivx9H334NwvXMEOJlL4Bdi6YSMibfUoKi3nKGnEOI6mfk43dmzZhFKa0A4GTJuXLUFHfQ1KJk/BEad8zN7h6bkfFbQdJFT5MOkRzy3CVmRPA0Vtj8EwEguB+bGg3tibJQ4eRJmbDyeitbYGj9x+E5r27rSIv3jUaFxw5beRUziSgSLrJl3aUWdvwhmG+QcCvfrjifv/jAsuvRIRPWFP2FeAwwD7pl55BdunjC4ySQs4ErRAB/FkgJG/3tiheXhVc5iTrEQf4n9/6QqMpNnu6+hAYpo+eCZhUUPqa23j+fhJk5FXUIwdnIp0kYARZUWo3LEF5eMqsHXbNtTtrcY5//FlRqq9WPLWW0iVgnm/GxAqQkzAjLD7ejWqSVg/TRiZqU/TJiXKNIo0jzFQ2XhUHvc4o84/PKiUPQJJ8jJHFuGy//xvfP+Wv+C7N92P//jxr6johdTXZLuVK1r1fQSVGUqDIEyzxxhNfex/ekYqGjkYfJl96xgGWE68C1sT/XblODPggNFRr1RQWOZer8hBwy7pnVBh9dBs0xLUXk+kF2dc/Alkp+YgJX8ktry/Bhd/42q89NijyMnNs0gvnRZgT+Ue+4bC1GnT0FBdjfamZoyi/09PS8OEikl0D6tQcegxGGitw9MP30W/6XyTCJcGynxrSit/6IjWc+l6VjVMmgN3/SCY8m8Bt/QrMkSnRr1oJdkG+59GHRydurdw9Gnn4oVH72ddsQ0VPv/+ysWD8tlW1oBG0eRHtuKAlNQ0O/fg2xDlGhpOEHYFmDhjNjoGexHparePWNpD9QO9KC4qQ2NNNRsYwPjJk1BYUmb52+uaMHJ0Kep3VzIETEE5zfjyd9/EkWd9DAk5+dizcgl+ddXlqN213ZpDWgr6U6gAWm1KTENSWhaDrWT75lMS05I4evRwou7ACfVbd+QSk/WFXd2rZllqr14LJTdhr4BSV/jTznj8yEgKtV/MXAv/kUu2Gqbl2Q9bN01BgOwzLaPuvWt7l6xjW0u7LdwMBK5uaP6hOKROgmiTpdENXK3keTp1U0lrH5aPv3X/Qig7qn4JJWf73JPOt6x9D6ecfLx9PvWxu/5oozI3Lw9lFXqcbQBZFF5NQy1mzT7MHnLUM39adu1nZ6Yzal+3agkKy8Yy4s3Hi48+hJPPvwTL3nwNGRkJeO3JJxnMjUGEUXF3RyNbI9EkQWWlmQqgpIHSTqMs6JwBf0uDDe0H08gkTiKhl6vp5+BghC5CG7fTMLK4BG0dbehq77FpWkZWFtKzsu3GiUx+SmomMvNykMV4JDsnD4VFRRhZNh55ebk2zVSEN0BeJbGs3e3j7+SBiNXlGGpUfCTQ97/EdMUAt/3qZ/jWL6+zx4B0DzsewpZEAeoAidI7mBRX6Jo2W+o+go3egGFaurUvPUngUXB+XQsvexrJa33mSsnb1y7BySctpGCzsX7x2+hsqsdbLzyPcy+/CjNmzsSa5UswmJyJadOnYYCmbe+O3WhtaUTZ+HHIysilmbqLUe3XsWX9agoC2L1hLY7lKH/tuWewYtEb+Pb//MF8DRKcGR8OevXOMkbN4c4eDMhv7R80Su1//eeOQqbJpdTX1HBKuQeN1TWo2bMbVds3o629A8lkaH9vpy2ilI+pQH3dXs7ju2mZ0lFMxS4dOx6lo8ehfMJEjBxVzMGo+85UCI2+Ad19oyUyu+AEkkil1HPdjp5EvPq3hwDq14lnfsrocODMsvijN/VpWiaTLbSFGZIt3rjl4wPzSDMQ93VrV0YC39XY675ypcTt65aawPUR5q6mGrz+z2ewY+MmXPj5LyB/zBRsWroIUzi6W9taOJLL0N/Vg0YqxehxY7FtwzYsfes5XPDFb2D9ymWYOm0qHrrtJnz2m/+JxxjxVr7/Fj71g1+icMwYjkwS/gEQ9kfDgdKHKIW3dx8C7N1UHLEe+tSUmOl+8jSVQurnby2VUgntTWNa4Bikn2cc0tOPyq1bUFW5DVtWrUDNzm2M4vWCH7cSqIf+uzkqx3H6qrn9pJmH0EJoY4c0TW8p7MS1l30el/36eowodK+H8wIXBCwwobsR7Xy144n6fnCDQuXEz7a2duxqiCBhUSDwHRS4THoOBU5XjFt+/B2MGTcOOQVlOOGiT2Lpyy9h3vELsW71akw95HD0dLYh0t1Fn1SAZW+/g7aaShx28qmorapBxbQZuOGbl+FT3/wxeZSA+6/9GY44+VycYs+tH9z804PMVKqCkIPr3weCbodatPtvqi9wNDZKUxJEp9bLGUxRUHrpgRbR6ur2YNvatVj15lto2FuJFJpmxSEDkRR8/bpbbBXP6pISB7rrBKUbLbIUMQgr+hClPwBI4JqWSeDRoE2DxA0UvSwgnVqaiG3r12LX1g0MNpJRMKoQuzZtxYBCfnYmNz/PbiW2t7YzgCvF+Bmz0NLQgoLiYvR0dWD01ClY9c4bGD1rLueyY7F96zoj3LfzQWh+iKPBIk6eyzjaRse4fPsg5x12p0sWkEw15HmfzCwHRwqDRhvGMjRxGM1P9PUMwWHaE20ywdppOpDYj95BugJZIEYpEpi+65mfV4bDjj4VX/jBz/G9G+7Ed297BCnpefj4V76F5LT0UH1yBxoQbtHELBDrDrcXxvig7kDomB+zYPzNFBI40JdMUxTBvJM/RuJ70bZXr+rrQ3lZBdYsewsJHB1J7FR3VwQ5eQU2lRs/cRJa2+nvWGFx+Vg00dQfedK52LR8kb3+K4Mma+qsQ1FTy/mnlHgYlB4bMkhy+91IUXBNdOmaFE2/tQlRxMu8yp0NwaAe+0BSP31hhHl5nqI9a6pT6ftBuzsZoK9nCAZtqN0oBjR61Lo4s1gfBnoVS+uP9QfXWQR9nNKef8V38Pzf7uLMJIOugIqs/YDUOq1BaF08VkZH/jIcSpf/7eveH1oe/gmot0aDgQVTqYz0yOBpC47D92/+C/IZnHR3tyM9Owe7tm3DGH2staWFviSJkS2j3JEjrZO5eqsANbufZl5v7Jp0yBx0MBpt2bsHRxx/KjKzs7Bz83rXRhwMl3Yg0HxYgYvK6WXy+wA7ZHN85tFOU+U7GJR/9Hgg8Pk/CPzaugbCEFPMv7GTp2MwKRUNe7bZrdwPavPfAaIgatI96NahzGcamdXR1YsZc+ehvb6FEboeKKA/JQN7zTzKzDEnO65XK6dkZqFs7Fhb/isYWcI6+3H48adgL6PeSbNmY0dlJep3bLebDIIwo4fann3BouwQmtoG+bXE2dnZba+D6o3oLUbUZ2aSiY1n9AeBzy+MjaN90dNp9IfpGg7YvMqQHWbibRMmR3Mfp7QXfPZyvPuyXrSivXWxgM3DEB4NA+Hrwg9UGvYrNsIDfltfiBbFshJ981UvM9GrHnPzC0g00N0ZoVlnIwPuDpQ+3zJm9FhUcVqjfWI5nPtq037pmNHYQt+dyDqad+2l/0ymideXZGU1Q4Yx1HYUA78p3zokXcQJqZDa9aq0zMwMYpbt3Y7lVb1k9EfGUJtxqLaHo91oDei230F6r+bMehUQXZLtK6eSSr5l06dj9+bNiNCFcq47pK7h0dM2PM80UIdLFxotIl1Sd8g0ovZt6VxLfxJeVl42mvTKXc5byvS+0b1VbgGCtagimaOdnJLoI+TJjI60xSeRgt2xaTMy0kdiz4Y1mhSibMI4NO6tReWe7eSXFgxce/sgGyc/o+PJ0qhQ3rfbx8ro85Ru3/GxMoq6dR74ePWBmunek/hRMUQTg1b/fnOfFh3vAV0WB4TS9Z4XDRrx2r4pxtHty+qcRdDT2oWZh8/H3vWbMMCpnvTb54lHX+8HXdtfHpN2eIRrGiCzMOSeLlFPk7Y00aSTCRVTpqCWQZx8tjN9bhWno6UJve1tKBtTgZ6ebnZUo7scI0qK0KDlWLqGabMPRwGneQ01dWZuVfdwIBriwaepXtFq98iHgO+FA7kN2yDIclqAcD2Rufsg3B9VQ+sfDqJ0M5viCvHng26ditdHnXoGFr/9MtK0K3a/7R8cfJBJVw+iI9xP8AUiXqhpRipNpT3uktBvbwysra20d1W64EYEDmBkYSHauzqpSfTlNF36VIpqz9ZaPP19R1sDisaPQ2d7q31Ug8OB/2LEcdDu4wdJAf+c7vrdnqaMAY1DIRReewj6pSVV2VoOKtKismpkf7g/hvu69/WzHsQ7fRVY8UP4IyLSg/i+hSE5OxcDPT22r15M80+c7A/cNaGnOQbx8tsHeD06wlWHTLRH/daH+fR25fTMdM4tE5CRkW9vUs7I5m97z73zKbkjC1iXFvTlQ/Qe/VR75V12fiHGjq1AXV0tcnJGICUj05Sirb2F9Tv/uw+qYas3AT00ibLv9kHN+HxD0NGxf6SCkTd6xZ16rI+Sue9uxOMH1RXznX1U+AgZ6FELLXohs79ufWBf/G9D+XaPQZo2XB5+0tnYsHIJCUyyOISUGNorvNj/IXUQh0vzGP+xYaHy66aQU3dphSEzE70PsKv8pY99Zmbm6jU4VMdUdPd0UKBZbqYYlNGtUlswYMXysUrrj5DJ6XKliaivrlStKB87GYWF+e5Lrpbi/HV4Lqz2NXfXVW1HCvu+oah2wr41hprPDof+ur495H8b2WBAFZfXXw8jEvSGzEQqItlj6+XsI1F3x/XtEbsJFKKRpfbpW/i6UM/aTZ47B8veedsttAT9VV7xUr/1bZN4PgxXlzCcz+KdoKzbJBke4XHg/YEiSwUd0gnlTOJog0y8qY4DnblvkccgyYSVhOLxE1G1YxcdbwoycrJQTx9eV+MCvyFmh+f+WXFb9Lf2RIOjIwY+LVQ2BMOasv2AtcX+qTFbxdMUJABrntdtLIg2pmh9QbXbjlUqgL6Wn5xAWqNN2tUAHYiPYZp0Hv6t9fruyCBKyopRX7WHNTh6whCOBXysFQOde2RJKR2vyzXExxGqNTbCCb4iHb0/0PvX2zs7rZPoG7QX6ff2diG85zyT5lu+awjoen8C8kaORGNjPeeefWYlavbsRbeZdFe/2rFO8FzM9+26DnjmxdoaLk30evyoYKt4FI5aNxpkBvmrp7/XplX+aVOB5s0StlmBYWkTOvD9iafNXjRAHthrpRnznHzxZ/DOP560V1Wq3niIte2u9TGAdaD0GPp0Pd0iGBLIkZbYCGd+b/Nt8AoJakCfbZNPkmCSUzMRoU3TG4593gwFdjRxKhItb+2QYSS+u63Z1uBT01NpHDiHT0y171tSH+jPaII1zQvKxVA+VXGC0Lcl3xX4Wy36aDJr/jBI+xdRix89/T32mmzz8xS5NlpoO7C+75NK1Ks1E/cp62mmikRp9mnDI0vZUaae/9F9ZXCk96G7uYV0sJ/kX3wZjyprD3qIv3q1pxSS6eJ5fLzj2zH5Kos00LSQ/7ztDwYfy+vWYDI6O5uYnwzhBX3uRh2nrsTyMkjr6WjjCZnB2pWWxDq1OpzQH8GEqbPQpbfNMoBL4Ry6L7HXzJeeE9cCjrTO1zXcnDeG8k/OnCZyGiP0vz8ykkbRqQ8lU58pTM0y2JhdS7KRnEoFTdT3/0ivygxtV+eeZtd3h/v2IzpfF/K3j3eEWk//2Gc/j1eeepSDLIV5w3UNRflkrdZpHSI9Jc1cro3cOD8frl/ylZxD491B2PSwvGlHRyuFSa3T38jCAk7NqpkvyCRgNNnR1kbzYfVaHV6J7EY8o/PsrAwkZmSgp7cHrVVV2LVupb1aQ6PWFih8mWFBZMqUOXMWbx4/Cqhf0n59/aqP1keoNQXRIHOo9zzKYAsFuiYL5zv+b6FB/fXV8Jiclmc7gJuaYt9yFiif3I1otHO2LVPtzz3o3E/rhKreSVt5XL4hb4DYB5hHDbk5on4koKWZ5tk6HipDc97d1m4BnkD1OQYyGBlVZl8YGFBQx5C4lxZiBKdx61cttyoVJmlVT9SpRmPqPuAJFv5roOBMz5zr06aKsfUosOIP0ax5vl94GtIar4nBYf+5H479SzCQEMH5n78C/7jvPiSlcYpDkOBMEYmiLSzgeFAfFKTZ+zqZ391q9ZS6ASXb7NKkEawrisxAnbLbdbaQQt8lM93R3ozc3DyOfplBl3eAZq0z0s5KktBLn2LWQNH8YA9yCktQVFxGzWMwQVM2vmwcSiZNRUPlTnR2dLIEO6NOsR7d3bLNibRPfXriUnWTEufDle9f9NksKz89qMBVbdBfJySRCUT5aLktZ+DjyoWRfl3f05XfVR36vmaMJh09D32ZcNqBMZnyEatnH7UAm1YuZt0sT+vpHoy0GNhAYy2+7BCUQZQMbH+bvqFP3otelhOp9sd8UXtvyDTtqrSgihe1rKLdpQNd3UhNY1Su30FebSDUfXTdEtJHyJXGillDItLS080NaI7ZNxBB5ogCTJg8jb/TULt7MzshP8P2g7rk8yR9+U6fFv5Gt6758w+FVC3dsUrhnDuZCqrPcKYnMR4JfsfeO/PhUE+w6qhXfWmdJNwPh6I3nL5/FOgDLrMOPxqLXnuBvJRFCZV3WUyo4XIHQvllv5avPwXbslhuaqRRrh8eVIgC4VWes3GNCprDZNtDTkKYv0/mrZ+V0kfThlgxgTRbHBCj9amgns4Oy6edoXo6Ra/h2LxqFc0kI/SgzHCgNrwp8+Z+CI0fAMqpcjKJ7glR5//+HSA6PM80rVP9AlsKDs4PBnw94qVAvfzc176Lx/9yJwcG+a4BFwj5w4DqVCFjl7ktitCxxPkogQnQchCYXyalV7c0RQXNre7n2vNY5sec3xPoe1BaOPFg8mb5sZMrkMZ5uubi+u5bYVGxTcmys7Kxff06p4lBmQOBaPI+NMycA4HlCcpZ5/8/AvlRtae5u2g4UNO6ZArJvJ6XieRxhNZhwbELsea9d5lH9vbg+LQvBLK00jbCpQGO6/JQmt/JhiubPreaoA81yk3xqFukeSMKlQupZKLlUT30i4UcsfIV+q165ApStBWUPkSfSdQeb63L5xXko2FPJcpmzkV3Sw26ujjyWSaGw/k+P7/VUc7F+VHl0XxZO0R9uo7yq/plvjbqX//NqF7ukx6jWY8na/6exBGqYaDvc/OqXRN/mdsCSF1z+919X4W0i7xQPm4S6upr0FhXYyIfmseh3xMwHNo1Ss6sreijnKMmnVfcaAuhXlCuhw30JKbdY2ahTH2QiBUNsDM+n0z1iLwRqK+ti6bJXvQlsZMsVziq3L6t19XdQQFHGPg1MXovR15xOap3bmL7YT+n2EAY9uselRb2oWQMfah6Z3vXrKd+rTyc79+Pasud6+hpDtM6tB+aN+u7ZL2clvb1aveoaFf5cJkAKQzteJUyLDzrArzx/HPkI6dbw+U9SJR8JWdR7n6FoE/mmleTKKTEwWTklnBUc6TK8fcwSjeCxFwP1MjO1ibk5+UGCVIWahMdj45ZObn2Ko6ujm6MyM9HW1MjNq1bjdptG1G1dQtNrixBqD4DqYxMnHDoNW+VzFfyKHckM6rlX7sW5Pt3g29XODzI5XiaHbjp0YDN7fVmSnsQ8UA2XsD6NaW1075eTtUux5MP3M1+OsubZP6VysQB+EEwtK2wSSfouWJB1OcxWR+L13q4Vm30HpXqPXvMJIVB06m66hq0d3QEKUNB88J0RusFrCctL48mqs4eStQ6/e6dO52w98vEfcHNL10wJwgLwAIzHjUN3L9gPjx82Lp8gCllFEroHnws4ufKB1IA7UkYjAzgE5ddhcfuu51y4MQwyO+U4sB0henWecyks2BCsuw9z4iy/rIFXYyuM7NyLEhvb21EhvwN/xQ1alO/nbNAN01VU30t57S+DuVhJ1muqbnJ5pIRzdEJvR0R5DDwK548kyZ9g2Rn7Ql9+84nym8rODNqnB/kbz1N7K4pj0P5b4fud3IqzSXb1rnFFkH6h8HYn4sNhqKjzcUVnuZ+m9vT9kTnzsxp6PP435KVXi6QQOHrd4S81NK1tWtHl19Lt3oFWm9/Ly763Ffw9KN/tVE/3D16j+E2/VE8lpwV0tifUtjOEBS00oTrRT82CsnwvPIxVF/lZjSqObdJi4yORJCbp6+vO5/lUb6qs62VuZPtsWLB+IqpaO3txsiSEqAnibOADuZiOdHhyzOfjqrP3iSsGvweNkPl835StHtkRg0mIi8ZB1RONer5aaUNzR/DEMcMY235PDr3bYavMSjt5Q+e2103/fGn9SXol2G0zL6o99PKcNoqmVb/hsmjVcFzLrwYKxYvRlP1HnFLBXgtniaHcorhmENyltPjD2IAQ00AR3Vjmz3hmMjRr2N0P5uZKIcyo/LxdTTV0dLiG1Gd1z43td6uGyxkfqSvA23Vdeju6UfpxDFoaWw0s6ay1HNEGHnrAQc/XTEff0CI0TIE5esUwatiojYBiB51PqIgVOdEXfd5XAeUPkx9hiEgze4+gJY9pdpW2EBjzLgeAsqE/7n2hwMbLKzTv/2ir2/o1NOLbM7RxyA7JwPL3niFVkJP5sjKuDrFL+ci9LpT5udv8dG+SMbzIT7cgy+kdfS6ym3o726xjXkRLZgUFblMojsoZ8IiY7Vd2DTcGgzmysonn8us9jkiNjxm3Bia/3pb0544eQpqq6rc58apROb7aKoUoMjXDX31x/5AdBwIh4LY5jdCisawfx0K+6/H+sb+K45wfHDXh+OnYLi0MAx33cco4qcFqATl09JvUuYIHH3y2XjkjmvtmQHzzQFIVnqc2A8Ylff79GM+XIIJoX3ymCOitbYaFTPmsPEE7K7cg7SsLKfnKhf4EdsMwamQ3pGmkex8iNN603QLBmXSWIiE5JdPRBIFXzp+AkaMHo/K7dvpy1LtzpUCOQlbFkUxgCHLhmnbF+UvhaJnuOve3w5FztjZDunSpNf8L+mPXg+3qTUHugXWr/324lX83Nn6LN8uJ2lz/yCNXRaylSH5PboX+QXlhrkuVD26z612tfDVT9MpzkZ6O/CJy7+O3Rs34d3XXqGnJX3kq/GBf9rAmZDEgWuxjLN0IR8+FESg5rgyt/mFo5iTgVlLIxsXFU7LLB/PZbnS0lIwftI0ar6EK9r0p1z0a3qAT/bMiCVjGeBpI8SEydPRWr+X/mgnO5Rqb2m2+8DiP+tkSw7EfOu2qAqlR0FtCh1NDmQZ5LsPDtWjpGQ9xUlB6r43z2Jt6RltBWNUYgtaw9ccbd58+/So+d4P6EVEVs5q+2BQTbbrhhbPWVDHC017y8dPwlGnnI4n7/kzWqo2U4nFS/FRO4li9avFmEnnP2NyCAf7umlud9k3vfvdzj3s3roRHV1tLg8ZYaOWkJqajurKHdDTKuE6qFHUXgpevylUmSZ7GS4ZN6J0FN5/byk6tIWKdevPlxMvbLpJjNUnWil4cVP+jmkSTex6GFWX6PtwyE6zm71mFs00UoFVn2IX35bajtIhIQRtilarYgjNITQhOYwPbj8Iw/m13tDXO8DYyLkVyaW3qxMXfO4yFJZPww1XfwF7tm8j3xkISqcIZi2Yl2NfBYjDgF7io9uduSNz6W/bsWftamx/fy3ycvjbXKsrJ03TNiW97E5aGAb5R009Ir0Re0BAhGfl5KCzuQGLX3ueZnSQ0X0+5/gtQYl9wRRyGFC66vdKu798BwuxINF9P0So8z6a8XBbw8HBtq18B5tXEM6vo2jU83sCxUuC6FxfysSs37zuToyeOB13/fxbeOaB+5GelEK3YRLXCLfjMDCIyp2bMWHaLJ4mYO/eajQ2VKOwaISN1pSkNDTWNzvDqYrYuB7mk7bJVOm+scy3XIFGuTBZz1XRR6elpKKgrAy1WzejpHQ0ikePQf0uBoeaYA8HbN8Gkw2oQLjWBhO82gfo06P5DoT8E4iBKiWmCdy1oB6i28/u1x2YJp/r6wjo2q/5DtPF/AcL0fqDc62705bTpLMd0qJXjopcW31TvWZZB9Cn+GOQLnOgB1/8r9/irM9+Fs0NVfjDd69iusnB/amADfsANX3auXE1Jk2fa+ajbvdOpKWmYcKsw8xkdXJ+HunpsAcUtJJopkpBDQt3c74r2YO+UJF3V0cnTb7ewKRpEU0ki2QWlbFEH0ZPm4YJEydjx+YN0LuRI7rxIYaGaBmCUaPoUMpnT2T6P59PPTsAynXbQhCZlpymDsTlGdImxUXldR8MkFFk1ExTbzSE84WRdfiA06gbLs8+qH47JZbb07xbI1pP7wj0uV8JWdNU9sDKxNdtPl7rDpSF8r3+xF+x6t0l+PZ1f1ROjXAeJHpNTcg92XyhHgLYTiGMp0AGkwfQVLUX+aPKMaKgiIT0oampwd5Pai1L6N2co2t6QMakkmDjIbUwmQR0tDWJPAvKGN5i09r3kT1iJKo2bUHF1KmMCToYHDaT83pw32180LDRTQbdV9LvAyO5oEm/kMr4Qdgn38d/KfRxtptnmDxDkPX6GyUaJmrT06mHL3VjROdig9TQhnzI5x4s+j7YI0tBnxS3aAqpp3dlwsO+PCwvoWYW2hG8+f138auvfQlV27fghAs/iaNOPwuRzi6Tc0zgIbDfJFpz5fzi0RRsAloo4Iy0dOQWF6rPqN9dhYzMTDtXw330c930+e5zSy40MKCWtbW4FTYFG/KD48awTpp13VfPys1FdVU18keOtGXcMLg5Lplqc0rqcrTSDw/huazVa5r6r4MpufV30J7A+ag0+nLijzAphVMxotyJvxY+unNTL/IyGW+9+Tr+9LNv4ZGbfonphx2DH938J5SMG2eWSXltrxuPUR+uYEva008tkSI3NzahpHgUAy5e7EtC9ZYtqG9uRG+nvvuegKbGOlaSygp5nb/7ersNWZtoMlLsvWS81tHaynEqrXQNVtFaaFtuUfkoNLS0oYNTv7kLj0XV5s1WNh7sM42ypqRN+7Blhp2hZK1Mc9OUYSBIlzL6Tn9UsDZUnfgTtB1GpUuBvTDCm0GGB5ajb3TRPmsw1NqHTDa5x98CX1/4t1xnhDObR+66jbzbiz//8ddY+tSD+NIPf4WLvvZ9Wi2ZJZahSzVhBqAq3FAUkmD5NQlKwcnGFYsw6VD56wHU1u5Ad0cHphw+z0awbhBEujuRnp1FU8IpQU8E3QrQIu6GvtrQJyPkKiWc7lYGdzwfGKCJ5rG1oxUNu7aipaUdNVs2sc40ZI4cgb07dw2zGWAopvC6LT7I5LNNsZtejtaPIyNA+UGlRTjfly9NSqUplF/+EBiuT2ht2B+vD0OXR7PrRCmpjvaQAMtIWbyPFtIJ8MjplUagfjFNAVm4LmuLDNSdykHGS088dC9qKndisLcTjz/yAD7+6Us5gxqFz1zxPXz/xrvx6J9vwkM3/JpuVDV6OtWWaKd8KOeoSec1S1ADmVnZWP3eYgZss9BDf7J1xfsYxcBKn6TKLchHZloGiSBxUmxKUNO3up07WLkEKkolXVevIC0jj35JAqDjpBtv3L4TuzeupXbWYf37KzBuYgX2bNyKHgYneoyJxoyRv9PB/aGYMPRmChtim7Iimjvrui2fBrR8WAzX+1FR9dhDAuSurWUHPlrYT2Vkovlme00486gMRcvYAtjLgXD3Ddeidg8HAfO8/uLLGD2qFGPGT8BAciY++YUv29s5eum8teFz26a12Ll5Kw6ddxQilE2UBh15EEoe+/jwRD1iE+lE7d7dyCsapVejoo0ReRmDK9EokkgB0rKzWYMzWwoIeol6ilL+JwyDnPLkjSpGj0ZkdzeFlIrmmt2YMONQzJh/FLqaapGdkYU1S9/BsSeeis0rVpABgUYeJHTSvGlqpd056prmzuE+/e+CKG+Do/PP7tx9CZGBGIPjvbt34P6bf4uH77yRCt9iW77fevlF5I3IR9HoInNjJ555HuYtPIMzC0lQwW0CXnniAfz+W1/Gfb/8IUrHjMe3brgDs446Bgm0KmzUtS2JB6DfMmDBnwO9LH75my9j/PSZFoxoA0RPV5ety3abj2YaTXMGzbnfldHSUI+SMWUmJE3DXCf1LwGd3V2o43w7mfNDFjC102J/4cTxSEnPZkSfhH/QPO3YvBEZNOsb1q+nhusBfhesOLRQmRgj3m6yBJDJ4FE7SjIyMswdUb+DK//fQYzWGLpAkTEHlV2uqKW1FhvXLMfqJe/g2cceRn3Vdo7gSqxZuZbT3DaUj5/MQC2HcW4WLrz8q/j4pZdReOnkUQoHSxOeuP+PuP77X8GN3/4Cz+/ASZd8Bt+8/s/49A//my5E260lAfl/OWbx2g2+KE38S7r4k5+0T2D097RhzOgy5OXk4Nm/3IW5x5yAkWVlqNy6iaZiM0pGjbKPtowsLEZXGwOtzm4UBK+M3LLiPYwYVcbpVTfKxldYxZoiyLxHOlux6MXncMSJZyJCxdGHaPTN0nETp2L3ti2YMHU2Vi9+FXm5IzFiZDGKabYaGvYgv6DUEWy2iVbFUPNfCpSKaAsQ/G2yjeajOmp08ygatFhhvtTy/HsxQWaff2Ks9vepfT2Xpnimem8VanfvRk9HC95/+3WsXL4UTc31ttyZkZqIDWtWICczGzPmzEdaZg4mTpmKOceehPKKKUiKdOP1v/8VT9x9G9559nGsfP0pvPHSP5FTUIJTzrsY808+B8eccwm2rVqMrtY2lI6dSGGq/6LLeX33g/0WfYGguzmDqKxpoVIwwYN8XnNjAxp3b7PvmnCmicrKSkyYPNm2Ns2fNAORwV70UnC6FdpnJr0PlTRJo+njszKzqMzO/zkYRHtbCxkhAgaRypHYzRHf3NCC8rFJNp8/9Nhj8c+/3YXmql3YtW09jj//Utz1yx9j8vcPQ682JhI0F9eWJUXZ+qqAdyXWNwN1zoNLVIu28YH09DFK9xG6j+i1KuXBv35EMxRyyHaM6m2KekpFwZSeMrPAieOnunIXdm7dYd8oKywvsxWvZe8tQlN1DcaNH48FJ5yAwvxCrNvRgKWL1mPSpAocc/qZSM3KRRdjFEYVmLPgeNTtrsSzD92DrWtXcvR2IT8vD23kVQIVYPb8BfjuL3/L+Va2vVRfaiUttsUskjrQ1sjZTTOyGhpIGYNCs4AOjNPhvoWOkjUF7hIEGh3LX34KmfmjkFtYRKYMItLUiOJJE7G3vg7Z9CmKkOvrapFXzOssk8q5ufao6Q3EevleTAgEZtDXj2zhgFO4lYsX4bD5R2DZS0+hZtta5JeMR1JGAYpHV6CooAgvP/6IvdDvjIsuxPN/uRunf+4LnNt22tOb+nqxrdMHyiPrYdt7+KdFhygEApX3sI0Zup4qNotxeuR5wJ5+bamvR01VJXZv38qAcT1q6mow0NOHzPQMFJeXo6lhN7I5ChvqG+19smOmTsOkmYfaKmJGDl1H10iKPxljKyZh5qHzzaSKDI16BVmHHJHB2CQdS996HZtWLrPnwGdMmYTFL7+iiBPd7MrU2Yfiyv/8OXKoIBFbleT0k66vv6+HcV0G66OA0hKwc81KPHr//cjVk7tJqUhmvZ/+3k8xyJjF9hgEfT4QSNGNfQ8/9oSJqLe9GueecTLu/tVPMOOQw3DCRZ9Fc201Xn3mURyx8GTs4Ug/6viTOI0AFr/yItOOZyfVeCJu+68fY9rcozHvmPlIzSli8KkRpXuxwKJ/Pokq+vBLvv5D/PeVn8TZl34Frz/0Z/Rx9E2aNI2a2oK62ipkMYjRBMVuTY7IQjJNYyTSZQqU3Mc0MkkjUIuz0lS748bRrjJpwUNXNqcN2C7xuslPIrqYP5HTyRQqZ3Z2HoOhEcjLy+exACXlY1BQWowRTBtMSceAtjiLgXQHVh81RwtGMix9FEQ1p4676Ipq66pQs7MS3XRvEnDRyDwGRP3YsXM720yg9UpEMU20eDmXkXNSfi4SevvRQ4th26JEpQRA2pzVYdpAF5a88TpeeeZZjKW1OPkTF2NkSSkGyZukwQheeOBhrHnrDWSVFOGsz1yKcrpFt/PIQdhah0EWrpXm/+1Vu5Dw0KOPW66B9r2YO2sSHrvul/j093+CsglT8erjD2L0hMk0p/0c3bkYO3ka58lpeOqeP+Hcz1+Oge4Ig7Jm/P3225FN33/mZV9mcKYVcXaCPjaZ04+n7rmNvrsZW3dzBHW146ijjsP22lqc8LFzMWXabGPskjeex0vPPYfZs2bhxHMuwNaN67Brx06UsmM71q3GpjWrWS+1R0FkoruLlcUpSVpqhn12oz+dUx9KJIcxRmFxMVIZJyRx6mi+3ka11IIM4VEjwtantZbQ1oltq9fSQlWaUPu18KFxqyVNzhRk9pUitRGkZuVjROkYjJtQgbT8EZg2YzpGjiw0mvoZZOpzVSqfgJ6om5AVck5Ba/Fykv0046vw3huv0X024rAjjsRhC09EQgZjG+ZPpsvU60vffeNtWoOnOP9uRxqtWxdp/vrvb2YfVJfWKmJKzv/tPAxSIs1c5Mo0O9D70t9euRMJD/7tMSfwrhrkdNdRg17H16/7EzJo2m780ddx9a//gJf+9gDmnnAKsnJHGBOevOcOXHzF1+2myvuL30Hl+lVYw8Dt1Is+Y1/y00OHekKlpKzEzOebL/wTrz/9LCP9BFz0hStQMYuxAEd4/e5dWPvuu9i+bg3dRA2OOmYhDjvmNOSNKYE+ILR+yRIsf/EVVO1cR4GwE3Q5mYUlFHYqctlOWm4euugytrD8uLHj2KkmNDU1oaCg0N7qnMI+6Jvkmem5PFI5sjKRS8XMyhtB5RiBzJxsmns9XuuCQL2oR6NY07rEPgV/SbC9icEo7OWU1Xajkl+pQZrEqn3iCty0FL1lyxbsZbzTzeCyvHQUps+YxVGqz4Uohui2YE/5tq9fifWrVmIbffmRxx6PaVMmYt2y5ZyeLmHbjJNo2iccMg8Xcr6t142JBuqTgZaIpfT7A41ozbCc5ZB7cwJ/SwJ/4K+PmsBTe8i4t1/AmLGluOBr38OOlcuxY8tanHTRF3DLf34X3/zVb6h+qXji1uts+S89oxBbtm3EKWechalz5lLgK7F67VpGnBNw5LwjGZHuwrvvvYM0zrGPmnc0CsaM4Uhgpxlf9Cf22NMn/S1tWLJoKXZtWIvxU6dg2uGHY8KEmZwa0nfRTFZv385rm9HeUo/F772LIxccZS8JkhAreKzevhNbt23AtpVLUVtTg3ya5fy8LFRt34F+BlNmMjkA9AZoWR2NBAWVZujJQKU5YdL/Ml13QTlUbTzrqdbJ02ZQcP0oGTcWaaxDFqC3h5aBDO/q6rTIt721FW0trfa1hEwGE4OchulJHN0JNMNNKQ0o6EtOw8hRVMTRoxmXdGH3mjU2jerhvHr6UcfjlAs/geqt6/Hon2+3tZBxhx2F82hFdQPJw3AmW9ZKgpWSekXw+axvPFXcpY/NvrlyBxL+8sjf7Or2pS9iYM96nHvplzD7yIW4/b9/gPIpU7B5yTIKmhVqhYj/ullJScUEnPqx8zBm/Axs57Rt6eIlprmHzzvCpmX27nDm0w0flYv0d2PLxo3Yum4T/fVulDBAG0Efqii6htFtVU01XUYeispKMW5MBcZNmsDpWz4DqwZs5JSwu70TnR1tKKE/G+CI1M2UbEa1Y8rGIJMKNaiNmxyhna3taNJLfGv2Yld1LVqpUHqlSHp2Kko42saOGYvS4lKzHl2c90aCF+JpH5h2nyousNd9Z+nDOzTOFLq+i5LI9mQdFMSlZlhjRLoYpmtXDDmOZvrIPfTf1dV7TQjJ5HRJSTH5MZ5uoJBR+S6seOstDoxlKC8qQv1ePVfXSaGD099ynHjJpzB+4jTylxqqaFzslnLabbChgvYjV6C2/M0bD0MUI7AOEvgbKxlf3P/wX+1qQkcNTj/haOzctAHvvv02xlWMx9EnnoqcESMtAq0hwetWLqEJfocRZR+nFvNx7OlnoLO9G+8vXYYVLNPeUI/c/GyMYTAxhRHthKlT7RGjZka6eyjUFjK5rbmZfiWZU5gJKJapo6D0VIo2L9qjydLGxmbU1u6ladzF4KgWCV0UAs1zOaPn0rFl5rfbO7vQQibrhUN9VIbKTVvoV/PRnZyC/Nxc5DFISuJI04v+Bzg6M1lG83/58S20CB2c1vjvkOlp8az8PI7yXuzetZMBWqJ9Q7yQLikjOwcdTe3YuWWjPkVKCJiZmopx48YjKzvTXkdaT8VVWxK+BKQHCaX0NFQWWCVxylo0qgK7mfe4U0/GEXRf/eSrYk8vPglSwhkisDiQuTaXQxrjVzX9CFcg6MlUXcqnLyK8tYom/b6HHnGXOvbipOOPQQ59nHsm3BFg2kRtTeUor9+zFxtptqvoo0aVlmHaYXNQMLIAKZwmCGp2VmHT1tVYvWQpuji6RhaPxMSJEzF59uG2qKKHDZuaarB39x5s27SR8/Fq0D7aXTZpqt6/nl8ylsLSsQhjOR0cWz4aSTmcDpJobWtu7+Bob2tHP0d9LyPkTgq8ubvBHkXubutAf1MHOjrb0c469SE9MSg1odduAlHdkaDjIBnNLlIfUFJchqrqSpSVlaGVTBnkZFcmMFEv8iHztOlhgLFHigKvAc4cOE1UnYPJHFkDmjPIjyehi6bf1iBogUYUFuLwE0/EpBmH0lIVYIDWwwTpJSuQ+RPI5gauZX8gGYT9djhv+NyqIog+bwVspqFBRLfz5kpG6fc++LBlS2CUfvIJx3AunR3NrKM5f/65TApQRKv8En/KmVuDzMdr2uygpOaGRjTQp4qRjQxQuhnNFxcWYzT9V0HZKORw1Gt+18KR09bZga7WRk4bGhkUDdi0KSM9jfPPdE6jkm0qpdusetmNzKf2zmnKp/e9ui3NYpwiY5JCpPrzJydk9H0R+tgWdrS2fi+nmHWo3Ladc9deFFPI2aNKSHAyFZzWoGCkjWqtI2TS2qSwff2WNajjjGLblu0c+btslXAMTfQ4+vT8wiIX8FmjGm1ijH4oQnBxguNiDMRPE3zAMwdWwX7Bm+wwDFEOnUd/urrDqN3ByZzWNdGyvrFqNxLufuAhy55Mk37iwgWMxLOtqCAseHXKjpJsAEOvO5PiP9Mo0IqjAjBps91FI+h2nQP9pnD0v60UkUX0i3qfuPyxvX46wgCJ2qq7NiJc0wzdcZMG69PMugPnHnKQO2B9RNuZIkWgLdXo1PbndMYKSdqYkZFqZjQtJYO0SaC6Ty6aAvPoCSdoTu1A4nMXnNobu0itO6rdD4qaBUOEdBCgvur+QLhcfB36rVGto0NHczif4gD9bmyiwFdXIuGuvzxoV5M6qnHSwqPta4QeLE4LhCnQuR5OUNf9b4GWSGX+9DucPwz+WpiYgwWVk5A/iKn7A1/erNV+6Pso4Pvj+ySl0Xk4Uj5YUH7VJ+Xxu1PCdehcA8ife3A7WvwgCurhZd9LX49M+murdml2EqvYHvcJfgvtnoCZKrtsaWpAm+kUKYs4pdme7WjeoaiGrXGe26pQKO1gUWVsS25Qhy0n8tzjcGWECsjsFWNBef0eLt/BYrhNYXx/5Aa0jCzBeRrD5eMxXJcUUke3by1Ur47kq/jr+K9brEJaOWJY2D6fynoZCvy5MCpwVSKfqHP5DaHPzIvmFy3El39kgKJ5rG7cq1EpgGuc2hbk82i/gzY8+nqHww8agbquKFVHYxIhvg6BlFF90qiOv/5R8WDA8hov3V43gR8Y8ShQH3QuRRmOd6orzGOhNk7Y4OJ1HT3G1y+MKYizPrERrn9BBjHTM1S+RAQLNFokDgtognIewxWH0V2L5bN6gnT/Owzha8Nd96Br3sRLOVVO9PryH9X8/6sQpj1Mi861QUO7g5TmBe0V0ufVMR6VPhzGt+d/C/ZXNjbCaRp8Js9AX8CfSwl8mtBrFn9E82mUe02MooKjQHv90fyMivK31a/yqkfEBuf+d3xaOF1zaX9098kZgAXXSfBHxvj2Pgg9PcL4NLOYok916zrP7XZriCeymvF840Xy0/FHIHMdNtlhWQi93HT01z1qyqi0IT5cB695AhEo8+mDEI10X1msDI8SINH7cVOCoAGHQxXBxQAOrWMkKFqOnffn/rf3aR5Vp97hqqMtnFDI8n2iV3nt3e3KZx39aCjRxKNnuGd6GFVGtIbp14uQtDtXiq0Zu6atyZx9aHbQ09MV5Ye5QkNVrLodH31d1h7P4wXs0QvViobS/W8POk+47a57Yin/F/4v/F/4/xckLFu56v+O8P9DgCa93QT+k+99E2lpafTXsSU8N2MNIHTqwa4Pky6IluXB/IlOg4DFQ+yXC5Bsl4kHO3W/w8lhzQyu2v//MrAa88FsLNxvUe7bcb04MCivc5lB3qEHq0Xgfw8BJoZ7M1x73h+LxmHpYZKC73heC37881/b0QT++19dg+nTJmFEXh6nCUHmUCFjQ6gOf3PFg2sgTIDLbEFU8FPBoJ8qWboCCB4VBGo5NdquQay9oI8OlGbpgVh4cTBcLA7i6dwfeFp8ROznz/5cNITz+LQwOHrUZphmd+IF5RdJfP89WN2xnwHskxCtN0aXD9TsQF7qTpoCbJfuQbd9jzr5XDs3gd93+w04+4yTMW50ua0/2wXPcYLOPXoInwv2/R2cENS8CNRKnj0NEoA66hZRggg7xARBfJ1h4WpaI5Cm78uajw5hOqSkAtGoNE9vPJ0CkSY19NGyh3B9isTd0dUl0HWVceV1zZKHQLg9X5/WR/wA0m8/oMJ1C3SuQdWRVGC/TeAP/PkmXHT+WZgwbqyZdVUqDIPXeoG/5o9acw9D/HWWjv6v+aBANzj8dS/IWH4H8b8/DPwrZe09NSRKdWg1US82UP/DPBgOwoz2EE7zo3g4ofB/Q58evi5QWfUofN0rl87D/dXvcHm9iKi6U++vCSThOjYUPehcHY2/Fs4jCF/3GAb9ln73J1FD9YYmPxKUTXnD+YPfInl/aODLDYPDlfkgVCyhtQZ9N02/3ZulE21U2+c9VLdgP2349CiG06yjDvbHI0H42nB59NsLW3Ix68A0ZyldXl8ujB72q7LKdCCtdh0MMAo+waF8qNVBqyGG6banrphG6lzIPNESQZuxGvaPB5vvQyFHte4GygTqawTav0aTNKStD9PukHL8z/YPBAluVTDgsfijo65HS3gMIPjJsRvK69yNwI9yn74/iF71mhBGga9IMOSaGudRGE53QtZ9bYfyzzyh/46Y0LVVVyNIO1B50eqJ1klQe37EKM13Lla/Q+X7twHrU4uuRickPc2RHHzzOwzhdj0tnkbPbE+/551QbUjAtr3YkBl4NHeoa1J82w8Q5l2s3/zPYiHxTVbItyeB+9Ft+Qjh34bWmAOj0GcUDMkYoE/3EL6m6Dp8FPo8HrTUqZv5SvGo5VC/TOvB1cOO6BiUNwX4dwo3DtSmbaRgE0aTlpa1nMlzUaDf4b4MB55GofXBI+sIg677dF9nNJ9MACHcltUV8FWgfBJ2aqrzxx60p97f4FJeT4cv54+CISPcExLOoHPb0sQk2wQYnFNd+Z+mBjoqclVZoubyIt4uSyvd3SJfr69bREkTdfR+yKf/vwaiNYwDEjDb00MD/K3pizYf+JmKQDRKMY3GIO1gIcx43z+B76NPj/ZZ/FU2HsVH+1Iw6dI2auZ2rob02duWlVf8ZX49kaOne/0ACrcZr3T2y10cKuzhzsMYBmmhKQvRzDzTFIzr6U1/B0tpQ1D5iDLxMpu2+cKnx+c9AA65MxXUuT/0DDVGsud9miYxTVtL9SYGU1ZdC5djveyw9UHbrcJtf1gkk6J1DsFQe/F5HK+d9ZDyCeJl4dEPrL7AKnkMC32o+D8ESEFEgDC+QiORI0Jzbpks/fao3zKdymelpJE8pFJzZfpthwd/HyyqLo++zv0jS1ATdStSW+v026N/U4PdDQuVidZNutWfg9nJsl9kOV9nmC/h9sJ5hAIJ2yxPHK+HgtSD5UWneCk6h4F9Snut0EjwZtyne/LcylisqMy2jRTlJ3ECNRoGswBWRyxPPMjPy3QKhwPV4dHT6WF/dYZBdkD5/EjQeV+/LIssEcvbYypqO1ZXuF6VUb90FI3hPn0Y8HWqrOoIg9KEymO8IC16vIlXiMrr+G/BMNN8+2YVKANztwQvdNUTpjHamm8oBu53GKOmO8gXviZQ5ULl8Q151O8PAl9Wkag3S4JwHR4PClQ+jEpiH7QQoTVnpWnGEJ1jB3k+CESLRltPxD0G5On7MHV4UF98eatDEBx1zR5ADF0Po4vk90334BVbvt2DbYCIAvN6XzK0sI5C6oeNZGkTNZBaJoL0sr0BqpbMlH/Rjn05mJiszfraRkzU1/A92sqRodp3qP/VBmsyDXXTD9IR5B0CMkFE5T1YVDSrRmyzBP+cyxk+73Do2/Sgj9aImULjF9MMA97F+HfwoDK2CUPCNjqDNJ4Yh4JzLwe5Vp6oqIHL65DMs9/ipeoT2ggfQphOPQYQnReyEfHdGh9MQU9dPa797tfwwPU/x+61y+xRnMQUNqKXyaUwYkzpQ38yTWZSxLA/OYKBlF4M8Kj3oet1WnoPeGJSOhUng35UH4aUorB5RlVpKen0667zHqx9oqyA0HduWAzlF2o7tV5/bYyy4GzodcP4OkLo2yQjLK/d5SNTpfRa2xbE16dgT+3Fp+8P/ZYts5KhdNUhAcbTzAtONib4AJgnLL8w/xKWrlg5+Nd7b8MnPn4OJowfa/5CChBGthTk5nlQkZ71uvUn30FnW4PdyOjVczu8mKyHC5hHUbr7Yg8ZQlQ9Yri8UiItQ5/5SmofBa6P6OgVIin2uasRKC4txtgJk1FQVkpnlMoa3dfu1Sf/IiELsw8C1K46rIBQ5vvfAmZuHB2+fkEfXUXY5cWD0vcXnwj8NdXhISwsD9E0I8OduztkMZcnFBUiVa9L2dHk8pnAH7rnj7jkwnMxsWIczYgLSjzR1iGeuiM1WqabSvHuPx/HkjfewikXfwK716/D2Z+7Ap2NTdi1eT1efvoxDDY3oWDWDPS2D+CoY4+xT1zV19dj5qGHYu/eKix+7SXk5+fZc2oL5h2JtWvXWoe7OlqREOm1dWyNIN246CHmZY9A3ohiZJUV2yeqR48fjZEl45FKxdNsKoEWgmK1RRO9F4VDEYkyteyDXtGdwPr0hIvtDwtA1xxbHDjLFcrwEUB9UB1RoUWftAkBG4o2w+vi7QcpSzxd4d8m3OCnzj3yl6EEvrPB0eFG+H2346ILzrYRbq/qYKMeBbFIXRXQv0a6cO1//QRHHXMcuhJ7sW3NRnzlhz9G1yBHYtIg0tnXqi3bUFBehrS0DPfkV0Cgaupo70BOVq6Royb0KQfdodLnNfSJy3a6irXL38GWTZsx49C5mDBpBt58/lm0dLZiwfELseKNRdi2fglyMjLQl5iB9s4O9PdGkJ2difyRxcguLEZxcSHKxk1CYWk5rUauveclhS6CjsbaSmR8MShNoTKZOSJo/eVAEGbyB4HiD/GSRnqYcuKC46lumUrY5q/3I+x4iK9PvyUaldZ5DN2oV3931LvALSrwiy88BxMnjKeGDtrulyEQFbgzwX/5/W9RXlaEVW+/iyROa6YedyJGT56MyYcexYZ7iPStKsMG9XxzYr+LFoM+GpCc6E8jlsxOHEi21L4kMkAPfRtIRHqrMs0xzbicggbN4EAErz/3FA477lQUFhXS7A9g766dePPFZ5HQF0HeyCKsWb4EAz3dxF5TRCRn4cgTF6KWlkaf3Jo4YwrKxk5EWnoWGa7PXWtFTcwUZY4+/RJQ/aP0e4YeCNRfMVrfU2G4yHpC+WVKgsr6B2jNKGxZhn9V4P7cX3fnUqh9BH4HPnERTfqEcRbKa3FBT2l6Amho7MgEVG7dgPVLFmP7utUY6O5WEqYceTjaOgZx4WVfombHpgAqL4wnUMCJTXB2cGBBTFw9io5Fr09Xp+1cbZKBKqOR3dvTid3bNmDjmg0oGpmPpa++gr6OdvbTb52mtiWnYMToclRMnY45849CdlEBUlNpQZTHbL0CJtZpbcXo8P0bro8CpUuYnk5HHwXEKmUFbNoV5BXsr554iM835DeVNvw7Qhe5oz5Ya/cC/+TF56NigjZAONNiN/0DYrz26MMpN//yF5g6eQLWv/caDjn2NGxauxptLXUYO+UQnPPZzyE5PdPyemUZDuzaBwRdByofBWax96p6pgUdFXofaiMzGK1S3SSOdPtikSwQ22jauwfvvP4KGuqqMW3SNDTX12H31s1orm2g0qejePwYzJ43H1MPmYOMnGzGA0nkjeodxjcHEC8MgVIcDTySNH3Lze4aBmnxMFwdw0F8Pv2OKn4AEvj2umDNQAL/21/+xKDtPFRUUOBknl2Q0DmCNN3Qs9ha3XnxsYcwa9Z0/O2uPyGNJvXo8z+L4nFj8dff/TcOOfFklFZMwfS5R7Mx99REFCjcofIbvpsHJeQQKL9GoEAdtAfx1OHABTnwHVcaOS1hM499PYnlFRiqWfvkFiXZ2tKCblqEjtYGLHvzVexYs85ektDR0MJ4IcHikumHHU4rsACZ+UXsJqeerFOf4LI61Ya5IbZs0wrXvuel3KW7bxETCIsaXTFaYxAW3P4gPk/4t87Fo23Vem0qm4kXuEa1XSAX9NJaEdilNW4GWu8vW4T63TsQaWtDV18XykdPxse+dCVu/eHV9hKdiulzcOonLmUDMh9uPulg/9Gnh+FM9geBCYzmsq9vwFkmpbmB/ZFAr1MxYCXuG2jaN8YpJNvoamzB3++9lcOlHy31NeiLdJIHgygoKcOUWYfi8GMWIr+gEP0M1PQCSVuTp/+UJVG/FKimp6fZ82WZDE7D4PrtcSgcDE/i84R/61wC3x4v8E9eRIHTh/t5uEAaKUZm0rTdf/sNOJLTq2duvx25RaVIz0xHTdUefPeGP+GZe2/H5lWLOAIy8a3fXktt1/e7nZYL9uev1Y7wYDo1HLgpEE/kY/nP3Tt21z4K+EEnk2/aw3qT6d97Sb6UwZ6WZXJ3V7uhZhRtnH4ufeMVbNbbFjkwcvMLMH7adBx31rnIGek+os+KzF97BY2/zyCg3eH/w7uJD8MfnzdcRtMyP8KTLr/yymvWrV6BmTOnYuTIETbS+hi0pVDD9UqLlMRUvPjMYzjzY+fh4Vt+jxkLFqKDjKiYNpXKMUDB52JUxUSsX/SavR+lYjZ9XW4+RSyOKdzbd8h5Qf8roK/tas3AAjMKWijp+5sKYuGHBhUzsqIndu+ZKsmfTiQCvUY0PSMbKYxXcvIKMOWQI3DMGefhiBNO5e8crGZQu+jZZ7Bk0UuYMXc+krLSyE+3WuktWXz/5QzEqwPx62B45vOE86u9xnZ390yt2wmvWod0X9o28ck20iS11u/BjJmH4O9/exCD7RGMm1yBSz7/RYwsHYW80tFY994iVMyYgSRq9khOjzatXUfNZ0Sq+theGG16JxMXl/5hUV8ZSCPjNBBTKPT+7k50Bt9V0VRQ2yWVz7f3r2B82/HoQdO51PRcTD3qBHzpv3+Hb9xwCxYsPBX333Id0gcSEOHAsfxBvebw9lM/O2Dy8DIJ43Bp8RjO489NzkRTJ9+GpmO6L61z6XVGWipW01QNcF5bvWwVpp94nL2eKoNzXEYqpt01DVW2/jvl0HkWvFRt2+Hu47J+CeTfjfqKkL5/1puYhp7WRlz3/a/iDz+6Cn+85jv4zTc+j1t+8gPs3rzVOqb8mkZ59GD9DdU5FDkydBQHWEbLwpoD7K9MDBhLJHM6y7SUbk7lGM3PP+V8zJ57BDa/vwopg+7zH0Krk6NdfdGYDtdnyNpiGLT9gWkHRg/OflAL5Nj9vV5LIuWv/OM5HMlg5KE7bsask49Fft5IrF66xL5XlptfiOKyUcgfUYD6vdWYefhRaGBgk5TQh/aOZjYSayZsXj4qqLzNu0mj9s5npiThnht+R4faiTM+9SX8+Oa78LPb/4JjP3YWHrnpN3jtmaep0AxAE9knu/GThNSBZKT2J9Mvu80OYrxzCR7pkzk9u//Wm/DG808zzwB6SbZ51qAPQp9fEBuZrM8mDAPoHpSV1LtXI5h3/El44Z9PcCC5YFggEyvUjZw+DjLBEP5oyhqgmXibwsauR9PMHAwPnlZ/7kE1BYFEjCDBQGcrR3gann7gXiT3dWP2EUdzutJrH4avr9yG8vHjaMJLUUDTXrV1C8pGj2ZEm4bC0UWo4SgXPeFG/xXQHSdbpAgicXnT/kgXupprUDh2LOYctxA9g9omlYDDFi7ECM6XV73yJO6/+Zd47pF7sPjt17Fnx2a0dDVgIK0PCWkaRhzDGvUB8wWb3l+G23/xY+SmpaB2y0b8zze+jObdW8mlfjIqFsx6gfn+hVECDAdlWuZN6h1AExVpH2CztiDDU8nA1xEP+0sbcodsPxBfNunLV1x5zYa1KzFr5jSMzM8nc1Ns58mDf7oFo8tKsPTlFzFzwQK8/847GDFhCopLR2L72k2YxXmoXqYf6enjNKWOjB+PusqdKB87GrU7ajBu9kz2wjHyw4KYqRHkGeCZ6H8LNW9+5/ln0d7ejiOOPcFmF6npSfjbTTdizPSZ+OxPfovDjjse0w47DKPHjmNwmYUeTjNXLX4Prz/zdyz6x5P2ckB9Jjs1PcVev3nvdf+Ncy79Io4563yWm8t2I5yB/AlzjzwByVmZpmxhGuIhfuVPoCA9hfVXbliLsdMPtRXAePD1RZV6mLqZIxjZvKa15cD2K83SDwCip6HVLbxEc5qWqb7EPix96XlMGTsBL/39cYwsLsW5n/86EjKyUJibiSzONfdW7nF3sTjh1Ks56+rq0dnegmlzDkPT3jpUVe2EXkMp2j4KSng6KqiJcE6ve+b6Hb6HzUzIGzUGo8eMxWsvvmBL5fqiX1p2Jla89hx+c/nH8asvXoyfXXoJfvGVL+LGH34Lzz32MGciBbjgs5fjq7/+Az7xpcsxqnw0lrz6Gh76w+/sm6hrV66G3ZVPzcWJF30W53z2Mtx70+8tSPT0efT0KAATncN9gktXD51/NGOhVXQhysnEuDxCXdEnwvxnr+KvD0HWGsXh0kIo8EeBjfD1a1ZgdjDCm6p24bWnHkXz3nr0dzUjv3QcZhx1NMZWTLatsFu2bodua4yaMMm+DjCGpnzrxo306VkYXTEF7z37PBKzUjF11qHQO1pJy0Gh29RHXaWZ0j5xjRZtLLR76cGfKLf8/K+XWltSXIxF9LWNuzfj7Tdew+FHHYfZHO3b1qyl/0zGZf/1v3DqhZ/BCWdegKNOPgvTSZO+vvTu66/glb8/jEVaU6f1mDL7UCw46TQc//FPoWb3Fk6r3sSsefMxSFNcXjETbz3xF4yeMhM5+SNc+wGKHt2O1bkLdnkmUx/6szghOYWxz3uYQh4npmYxsNMo19VYXfaL9cVe2yWeaASG87h83gDYOaVt6fwvlh5DuQq9srS5w61Ihm4PqwRMmwuyc9DYWm0d1JcEEtjxEYUlzJ2EDAq5YuYU1OzaiZKSEnR1R1AyqtSWXwf6ElHf14SCwpH2tR7Ft7E3L+4fYiZMawC62SBGurcyRXsRBjGGFmbs1Bk47TOXoYPWKqmrEzf/4Jv4n8s+i/TsbHz9F9cjJ7NQszS7C6ZRoJfml06cQiX4JL78/Z/jmz//HU485+MoGzcBj//5D/jtFZ/C8pf/iQ1L3sPm9RvInGS6rDZamARs2cgRSmGEQcwUyP0M59cFukU5yH5Iobat3WgG+EAQdmf2kZ5h+69aFM9QIcy8i2GhdJbRuoT22Q9ySqg0u0wUpXaaRBP55D13YsFh8+3DNnMWnoguRrSTZsy095VrE4HM6OgJE5GelWufgkjPTGMg14G8kYVobmpAW1szKmgJUtOzsXXd+zR5ZACJMJMThzLXYZQp02KK+qBNhe55tOHLCvW6TS3ZHzL/ePznH+7CKZ+4FEeffS6+9cvrcMGXv2nvZo2C8odQDxrIgui95QNsSx9+m73wDPKLKkofnJGVjdyCkWhua8At/+v76OuJ2NcXtCPUt69NkDpG3cwwqH6J+RLirEMPxfp1axgfJbOe/ZfxqLKis0crdCE+Dc1Hmah+Zg+nR+hqu3s4orUIJYVRWclZysS8DqitXY21qOloon/uQ8X0WbaKNv3QQ1C5ezcrGuA0Ih1jKFDtUtFdKs0lmxoakJWTh86OLrS2NOOQwxfYW4o2vb+S0Yr4yz/RtQ9KGYSkQztSeJT5C4Y3UmgGY2V1HIrshSEvo4/lpjGwmnf6BUjOHelGnrJYX52bGIIUrO5/a4qnWYc+3Tj36GNRNHqsDZYBBneP33wD7rzmR8hiHRlFo7Hg1LOpYIyk2bboFWdZU4gm36+haCBaGB/0demt0e7rjcPlHQ7lKsRrBcDDXWdN7s9+O55qC5nWKhJYRrLWe2s9OIGLeI7GRE6r+skAMTyV5i+Dvlhv+29raWNAk4zS4iL7QkBHYz3ScqnxNFX9vf2ckpWjvrYRvd3t9IeHY+Oq5RYR93RoJws5GIA3dUIxwd3V0iRL2kzmy/6KQEbgMVCefdFucRLdZ6aojNpowZpUUgwwzSaSDzbChqK6rGuM9lO1UbKXtEfwpR//EocsPA09VOTmvQw8EcG0eSfia9f8D/shi6G7azpIaWQ6XWsx3BfIWl6ieaZb0Wckm2qrpCZMCvhwEOAffZJVGnonkOdSHvXa+uP+9Gkt7bXXN1NFYrgZ46yK6DMN/TRPuXkjkE8TvXf7dpRMqcDuDVvs81WDXRGL4vdU7rYaSkrL7C37eumefRUwMwP5eTloau9AdvCZyoaqaiNWmxfDIMIH+uljmNzL+MDoISOTyEQFLTrfH4SVxjHM9UaC/EjAcnpXrKxCT3cvjr/wIvzwD3fiu7c+jKtveRDHnH0BumnLk+QHmVdNaiXxYIXlQdZh8hGHYO/mXbZG4eGg6mHXlE/uJkL3Ei6jQSJ+6hk5ob7fYg9DUtL2ffc4CJpmoETuzz/hdJqdHnRwpG5fsw5zGfWuW7kUBUXF6I50ssJE+8Z33ogiFI8exZFfb+8WV3Ch6U5WXhGqt2/B2JlzMH7KZAYpazCYkmbmWUR50JzaLzS4gEfXSCQF7kgKY6xzwzNHaT7vRwcFZFrB66Pv65eL0U6YSA+p4myBo0i3SEWrGOlB9MRoCtMRRgcameXl47Fp4woOkKFbyIbv174ghdPg6qNldW3TNSVqzzkVkrRbmihmcGOjXCM8ru4oRaps2swZ9lUgLRYMJA+isKgcjc2NKC0pti8GSUhZ2VkoLi7haOhBN31SadkomvNaugA9dZmKhvoazDvuBAZ6zVi/YgnSrGEyVCt5MkdEfQo6KSU211bgo++S6ff+8EDB0b8LNf/VBhAFZ6LLpbuAUmsDsbQPj+aukjPs600D9OPD5TlY9LyUSxMvPW2Spp4J0Adsow9YBujBTcuYV5qQkp5OwWUhMzsPheUlaKxqQPGoYrQ0NZqAxYzxEyYgLSMTLc3N9oGYgoICNDU2IpEjfYAmRfeHc4vK0FBXi6bqPfRZey2gkPPTayj1bU6dD9DEaYeJzVNJQCzo0NGh0j2qTPja/xvo27L3nhL7OH9VuwpOD0SDL+dx2DwsrthLgWIbZzTx+Q9UNh79u1lFn8p4eqPlKWI2F0W1zWRD2VMe3I9uVpCZl4m8AvrxrDw0NFZj+uFHoa5qF9oZ1CSxttw8+nNGgZ0NTZx+0TTxvKO1kXPyceiMdCCR0Wh/ZwtKx03GxPHj8MIj99rnKiNU8F5ajqSkdPptHfVQn3yNIl8GQEIjlKNJa9fEhASaLppURRhCbSHS40vaYkzuB+jo/3eCTLesWXje/WFiBGduxWpBYNp1I6evh1b0EOxY7+bjGq2CsNkdWnZf0DW5HLfLxz2OJTrN3RAtD+MNCxR8AwLRT7QcvisyA+MnT7EPwG3btoWjsRcTp81EbVUNstMz7BNPivz0nRI9SJdGiyDD0dbejkLOW/VNkuKSElRVVWH0jOnYuWsnqtatw0O3/B4ZNNmpGSl2CzEpkwFiAssmZRMzkJhK7TZMR5JWopTmMSXTHjJI4Lm+pD6QyhapZ7bhgf9EuxkvM3E8/xdQ9WnJWPVpLUB1y/cOl/dg0JnZoDz/7DbyIUdg5ZK33a5g8nvYvMP8VnnRYptL6d40q3FfotCmSje7ieYluvKat6hsDBLeW7ps8O+P3INPfuICVFRMQEfNHix67SXs2LoZC8+5EIcdczyevvdPOOTohfa1vwya85VL9SnjFs7R5zA6z8Yrzz6Fcy75LBa/8zrGjhmDrRvWYfZh83HTj6/GiPx8pNPvN3UPIIcjvaOlxbRyYKCLCschT03U90dMqy3ICCgLwGm7tLqPYz+FU8UcBogjkcm4YqR9Q7TQvhyUW5CHrPwRyOUMQUuZxgH+s4FJDsgosHqbmyqK1VeNxAptW9JqmFrRfFebN1RIiyOa0/QE+8YT6fwSXKEPDaY4Ei7/Ujib+e3XL8e3fnsj+60tU3EdVq6QhOyU9OtPjzZL0bXZwo10d0vbsihG2AdYmv0Tv9fvbLUUE/gTgcAnVoy3L/o//9f7sWX9Wpz7uS9jyvRD8M/HHsTRp5/DBiI06QXYQoG2NDbgiGOORn19M5a+9gLOvfQyrFr0Gg498lj87Y5bcPGV38Djf74JrfUNqN65DaWlY9FUwymdNvaxRz1kpojWEir/57l5ICPKH0SvN6U66s/6wE7b90HVeYvw6SNo5kZwNqFNmC1Sqh7WS6uSmZOH9MxMK5tMK6FPUkoxskeMRB6VsbB0jH3QVR+d10ONbsok4Q7Yt0T1eJK+biSaBhmA/iuQwHo0Mh+6/fc4+pTTUU63F56ieYh3H/qOqdZ69F01zWT08IJ45W6tklb+qYzWCvztVgc6cwLf4AX+LgX+ZGiEpzPSvv/W69BdU4Njz/84xkyahnfffAVnfOxC7NiyGaPGVWAPBagofPL0adhb04Atq1fihNNOw9rVqziVOwG3/Oz7+Novb8Bfb72REX4Jxo0bjb4ETSe67fNUGoW5I4uQlul2b/awN1r58qPZgzqhJPXflIN/WjVSNxIH3UKIobjGqUqbvmBId9PCwLGzvRbdTa1o4CyjuaEezXV1aGXcocpKR5VS0MXmkpIZK2gZtppuaE9llX2QPpN0lZSPRcmYcRg7cQLGTZtBd5RnvtP8ujE/Ns08OGBfAkFu2vg+Nr7xFs656lsY1KvBrEdDwQtd/e7rZc951Oc5NbplGb2/jgcJV0J3wDqCEb5uqMDvswcRJk4cx2lXHm7/X9/BSI7kWRytmYWFqNm9B/OOPg4b16/GhBmz0cu5ei2nF3kUXFXlHkS622wDxM5d1Tjy+GNw3+9+g4uuuBIvPfs0UjhSCkeVYO5xZ1NTOR1Rx02wQ8E9aUpdlSn9EOCswr71efBKZEf3z3ybAj5tw67bu4sziWoea1C7azP27qniJY7qSDdnFZyZJKaitLwcu3dtY7yRjMzcEQxIJ2LUmLEoHzsRxeNH26yGYajxVxZL0zsXLdPMMlhzwafSnSCkn7+64j/w/VvuYCDs5+QSsBOylQyZbR1tuZjgAsnhzHcM7K1UPDp+UmE4GNbupLIr7d0lSwef/Nv9uEQCp0nXo7u3XfNtTJg4hSYxFdMXHGtfGRzP32tWLcMcCj6Bvq61vQWR9g7sratHlh7opi9JZsBVytH85B23Y/5pp3Oe3oOl/3icU7yxOO0zX6Zp5JRMjN8PSKvjo+P9gQlQYBHKhwMpnf3P9myxR3WIOYqd7UhmJw/YZ52r91aietcuVG3egl07tqKIA6C6cgcirc2WNykhmQ6lHz00/XkjizFuxhwcdtRClI+fwDr12JYCXQqMGuDCQC2rp+P2n16NBWeci+nz9OCGF7a7ztapODzyP13zvlq8cSP7wAIXKK8ErYUaG+HbGy096Utf/vI1G9e+j9kzpjEIyre59pp338SY8ZOxce1KTD9iAXLo91S4tnovRk+osPVz+UdtqtdnIQuLRtIc7mGZCvsuaSdH/2BqGiZNmY2XHr6TIyoJhx1/iq3miZ0S0fBIBjKvon1bvhwmj78ZIt5YGoUVn+eDkFy0kaglVTunMPqIHE+sliZe/9t3uhOQlVuMkrEVmDhnDo446SzMWnA0jjrtbMxccCIKOcKTc7LQ2kJzyRlNpKsNLXt2YM2il/HGc09g2duv0Yq0YVRpoS09axplN4gSU1C3YwP2bN2J2QuOsxghTJ82cuio+b+ZZ/ZVgWaMJ+76gVB5xSfdCxeH6pq7mMprNsIZpMmkT+II13dE/3rLjZgxdwZefuhBfP3aO2iK+7Bj9xa01LVh7pELyJAk9HS1s49d6G5tRWZ+Jpa+8jpOOPcC1NU0Ytkb/0ASleKcy76GG75zuU0lvnPt7VSaD9ZMgUaOHoKwbU380wCQZnu/9q+AN43784EfFhTIWhRP1JMqVdu2YtuGDVi9+F201dfZM+qaIWnK28OT1LQ00kBl6u/GiJIyXP7TX5tQwuBplOjs5lDQd9//D8sHDcwNu1vsPLoBwkwZUeYpLy+H2tpjz12r8dSsTDRU13FKlIEIhaw7a7V7dyMnNwfFo8qZt4vTrVakUhu7OrSjdQSqtm+xW4K5Iwp4nZagtZ16eXCEqkPehNnXgP6dwibz/13CFiSxjxEqcr9mDZF0lI+ehmNOvQBX/tdv8IOb78I3b7kV5139LUw7biHS0zMw2N2J9IFOMr4PUw89wkau+B4F0cd5tpZihbYOEPTd5xuS/yBACqkahHE9Z+PkSU5enj1gkJqWinb6Ks1Hm/dWIzUnFwP0BxYpctTu3rHDPgbb3NDCeXAhElLS0dXdiuKScjTU7mXnulFM/93H0drR2sS+fLBv9qCRLfMuYvUFo4MCi5T2Rf1p+iZr6u50MXkYHK7sEBwG5Gv14L9cRH8C3YHFbuIP3QIVIXkwHRMqDsXZF1+O/4e9/4C3LTvuOvG6Oef4co6dc5bUstRqZcmyZBsbMAMYYzw2DIY/f8bYgA0GB8wMM2BwDtgKlmTJyrJSR3VQx9fvdb+cw805h/l9a+11zj7n7hte6JbMx3VfvbP3yqtWVa1acf/TX/3v9i9+++PWsXWvDMHt9sB7Puz9cx5kUVNXZUV3s9LKYRTQywWfWoWTsFvAUvVdLe3dkuBzSrDUpsZGSd1GNQxrb22xyYlJlQFJKbEONTJSwze8K2pqPAE+07Rhy1ZpgmkbHuyzjvWbbePWLdbbK+tXcWI+qyNh9SBgcx+bBKl7dtilGBZk6C9lMCEpyTsW8nKYjpOVZhYikXpySSSen2YlPTEI/ihnnhcY/onpWI287cG325DoSYPFdLCJmDnjwoXodi2RdgZVNMopoqigSBW+XRpyIMUVcp9WY9IHT4yOahjWZJNS31CeMezQUPjoOgnVN9T7Ags3NTT5BEiZjQ/02IYd+2zdzl3+Afgwb67KrYKYJvHZW1llYUcpUsTCQdqfZzAuwkQkDv7UC0nBLcZZDokT48V0Chd3Vkfyclpm+IHQaudNt1pf/wV1dePuRvosKsVTP8Vx0ng5ZYlInAje4HCaq06uyNJzl8adVQ3N4voFjbnHVUgUgWzXhSk1sCxopdIug6O5tcNmpbYXNXzju+PzM9OYlhqNVFhH6zrru9RrXRs7pSVk3E0xB7x0QT6CqygvmotH4poH+jH6XnBOIwZqgoqOtXKtkwL20s3NsAiDlRsYec2YgnT/mc4vh0VALZhEwtImrSy1y7Csa9MuDfnO+DvDJu8WPG/RoCAOmXrG/gak/bPSXwncaHNUvPLKUjXojE3PzNk//LlftMX6ZhtTgzMpUtfQ4MMPbjGkf6osr7QGNTLnx/0mQydMid/MhIpv27jJBi6ds4rqehsemxAB1DclbVmMl6NCQdaDWaPO8os4w7xzhQZWiapdC2alU4xrDR/XqF0DFoXli4V7JOWnjx6UmtdwS/VJ+68FSZMJniy/TKSNiSZ03oFZ4WbfTiZjabq8xv7OT/1TGxkd8gZtlCHH7QgYFSywE53wcBjblWclTbNq1Db160xvtsp67zl/TuxcbRPqt+g25qYmlwjI5WJUaZUqw4KGfqj44jAc0sMfdVzstxIS3lW4tEOW/5UgKj6uW0c3dgjtk4V+9JWX1DVWFYR/vTCCdHXyJGASQ/8LF626YsFaujdrvD2hdzV4c6uve6M4fXeKdEMwTMqsvbPTd7j6BgaqJg3QLJXvX+9XDKZgORkyIclPA8ziKimyYRYkJUadFqhUhUd1sr3a+dbjo+7Z8Rou8ovqeK1A+JwK9yZi8oLplyT9onJ6+dNlygCs+MqKKj3onwuIHJXmuk1owD5pAMbgULUwfo42K0AcXq4WzoHkhdQkOBQBm+HKy6tFQEmMpLqho8WG+4b8ftFCQupZXNza0aa+PNgCWKpsYZqSEWeKW9eiIZtqPi5tEWFNhRSo2iuG5Tz7lAxJJhdUML8/9VpCjgFWaAD3099y4PMJSodfpw17yCpqrVoW+bS6O6L6no4MWI1O0X/1uQXqkVjpxUAiZQsinBpwenRCjchZ8A4bHuiz8qrasD9bJQw7VZSZuJ6+kqw9rvqvaanxvvNn1J9P2AYZgfQ5gz29HsbXmjMkpgCUcJCe8OqQikM+VJIG4dcnVQqAMf/VYDY4gVPlyIEec9KeAsI7yhneQSPNk4YkacOOnT5fMS862sLyeQYgLzLIbDKng5dtFSgw2rz8QgwiXBdLNBwbH1ViMtoaG210cNDvWC2cLAhFYVg2qmEahOeY8Y133WXN3Z02NjVq3TLguFRgbja/eJKm2eUgmfmvGIhy0gcyQVRbX+du+bCxy7kSzM9LXC36ZX+iJeN7v6aLsb44gxWtndfdZOdOHPGZNWa8suJfM4TmkI3/9e4cCPq9ZzLaRDuBhmWz4fK9uppaGV8yunKqwwOo8VVQxbtw/rws4yBlbOyvrqq3Hk6sKA4nUPv7Buzkkddc5UeOXwnTRk6hmyRbGG6CQDJEzCSsOkR3D+HQQFeDhXmnUb45zPKDMvwu3aQpD5V3XsyP7bNp5z67yGwlNpE8Y5hizMonjav5g7HF1Xo8BUByUY8UmK26foWmGhybolb9MCs/zMr6lVYKA+dMz07b2Oiw4lXZhq5umxenTKtC9E011bU2Ojxo5ay2DffZ8OCILBgxk9Ij7hJISueqMYKzJ0RMHJU+E0EwTuIgpN8uV7ywuuRXWZegpa4U0xqMfEL6WeDlSsoYwQ/yqZ8uqEcKuCZ8bm7aGts6bfBSL/t1rLy4RyqC2DWsBsuHCS3uReIRIrq6SdSig0QXCfb+URYxFidqiV0hMVxtXa2Ga/3WIUt9dm7Revv6/OTJ5OKc1dTW2fjQqKzUGhsam7S9N9+oIQo7PJLsFT+NrkqSdHNulBC3JDxqHBshHyaqYJDnMBXr8wW5MFeD6fSz/EP5YrtTB6aB4zRtcdiInHmHoBMqZ8n8lB7Tdbp8XCkvMIL34QuoHtQ4si0HBA1gKpMKsIdc/ynREj8WjMXNeNzbQhphcmRE1nuVGrjW6iTNFbLQ68UITNaMS/rFJVZWWa0xaYVsAoZ5Tp8o0GtCmI9ycmY8ljGPqLSICusTQ+EQHmUPKho/flfC4nQj5tNeGUt8zE1Xs5Y5ADaqrdu8xQYuXnCtmhXmWqH+ObqEp78bDrj6gBUohUu2pIV9VJIspgBLUamS9LiLcmIG9SXlVlFqR147bGXVdXby2HGrbW7U2L3Pc9yxa4+ruImR4cBx5B5B/q7+UpxIINSlF5TGFpOx0uUGQwHwjgoG837E8Tl0qXhf0FCfGTJYCbMAXRvTXwFUAbpEv/dV9MsN57xeegZTgD87cbfKUh/s6bPZRRaHCsMsDyRaSLC0lb7SEE0Uzc6EzEnE+3SlwxRhLfeTQzwBbizhhW04kiI5zE/P2N69e/xMVld3l0+7Dg9JwsUgjd0drkXGR0dVzBRx9ZjV7+SIxj/9EvdKADp7NyRD0jNbEa8c/IsLokc4e1aYFnUpqHMCUH7z7h12/sRp0YrFIZhgZcbKolUxON2KwWm5zDgcQD1ReKSa80qovLqmTpueloTmFkFghjKrqqlza54p2RpJt9rXhjhS3CBDT30497dV17WJ2xdtUg2+yLRbFiD6iWR7g+NEIVfg2EDcaFRloeIqoXigkfSWJ1pW/DQGwGhdYC+bysqYgN+S8vwBwdC85JvKh8ciScepfcM2u3TmpC0qPvUME1fSmGto2CxYmVbyd6KCSt/LlxhNuOLu24wYNkiztbS0+EQKXUA0kFC1VTX0z7KOWbNO0tmwaYu7z0yOyc4tsRoZclj07IjxBY0k3HIYr+lYzRgJGI2qlbG0XA0hRTG3QDmzw6yMMT9JIoco+I3WuChZWKa1ISuRoxr9sGc9umHQQcvYFsW4nHsa02H8max4FBYwn2QrPIvDaEx2PXrjSDKaW1t9LI56dS4mBTGCb0dSWD7BzDgYownOx0gb6LngYbhBuG+g36amNa6nm0jy8lm6JG9H/cW1ec8l7ZeJhCG9pVgqKWQrYhoZb5aXqrwaURT7Ed5zzUjLMSkPmzj5Jqh/t1S/3KPC79KyFaKnUOQmy8Sq62s1jNXQNvGHfpzt9g/fylAtjpOVTkTi8hvDEN/bJIElfXhO/6sCeFdUSNUsSoXLwKhtbLR55sdFMFcNAjTP6PBwUEFy85MPqE3141V1LJ2W2/zMlNXUNNj08JjvhPHvjaRLmWNF/chWgCEyL7MpgKhmC1UY5YhYXDfA3QWUM6r4HFBu/eTip0Gvs2rYeTGFt++iRillEgh1TxWS/jIkvghCGVKYARzO2LnnZrtw/lTiEgD9Gu2W4n69oMzLQAzDr89Z8C5cotIdXeVKDSiAL0bol8JXa8gVL8uJYVG541Lz+KfdSsplzavf5MZhNjmym6OuscHTmmOhQ40aw4NSmEvmAlZGVGgh0vZZ7ssh307jeIBfcZ3hX5AeIRfnA8OSf0ITp1NBuQqxuEty9erpJu9i8G279tm5E8ec0dN+IPGZd/Dp7pT7SkiZ2CWL1sUGc3fajOyFgav1FhEucDeQSnkw9cPVNaFvIapSIWzIIQmbxHd3QUWlxuRqcNS4RMp6zp+3+vpGG5scVbygekDUD6rIrVw9B3c9OcZ3kOe0+9VjvABnlqEluSfu1Au7RbkKSzUEReLYWMiNC1ynUamxtrqAXNnArDIvj9CZLq17+xY7e1wNrvqXSX0Uh8N6Z/6BeYXoplz0m8Z0eBVc9MXojm4RxFLJkyD16ByMA5ziddZ/HMrjWx1upCTAkIzhGsHSoCJ4P1TCrNckhp6MOmmC2rp6Gx8eUABP1H+ZFfNdM4KoikKmgdh5iG4g4fIYkit0WwuqWf3PN0rOhqNQUIiTInMaeyNZbD4EqStS7p+w5E+EDmWJEN/zbvn6pCHkgeag0VmYHBsal3RTHtEhnaQgCB1TIupOlJ5/pltuwT2F+odU+5wIdlISzyFUF2rmC+QTG2lQeAwHNjQCFZVVanCmRvMJOffJsIth8hBON9aLSbgPldOZNWIM1Nb4GGPxAD5+dSOwGHApdo1uefRTp86BS/3WivyhYSp9oyRNHiQfCadeIO/8uoTnJB9MQ5abiOzET14EuaGT3Gh0LjTs6O62wb7zchAdi0kZQX7YNkwo+XpBEfj1Xorr9RHkmQIg0cBgDngUc6MHwU0VBco4pzQ5bwsapqmcDvhTgHxKAaTZZNtVWkVtnU2ODFhpVZV1dXRJkktsdGTaFsSFfHGQ/Vw+TFsCGEHg8hMRBRx8DUAyrK6HL6DpmckEpY9UUUcMn2qmiBWkSCxSEMvsHJGDJXSN7/qBjiVTM7bjhput9+gxm2IY7JRfGRg9+caKxKBj3yFlTI/D0/nyBLqvvzi35dGZRB6oEN+IJ2Av24wk3DkoCYex5cdsFC4XV6mSJpLPdqNxnz9XQ4+O2uzUhNTXgMIzjBMx5R7jrY7kkYyJS5Pfa4gLsrRnmEDS89y8rHCYWM/cfc5pGw+3JN98va8EsfjZaLL/ppvttYMHrIotW2q0rLBp9K5G1Ad5ZgoZIcsKC0bwPpx357QUeot5QA1FpNYBGrVbqsf7dUEIuxgu6kniBQw5sDkBhmtoqBfjcwnNlA0PcuX2ZNAKAlLKx1sN0SwYIvSfK4yXrxC5Aos+dHZa0qJnvmzM3qMSGWds+SLM0nyDtrsaRIOWyiDu7bkolS0RWGOaWBLl6mpUCk9D/JcZDnRCC8XDPOUhqkk4uWxeSYmz5+cmFEqkkLoZkoVdEbqKBNh5Ij4rEZeJABH4hBPSXVZRbYtV1bYwNevTh8OXemx0LBw7KlU65Wn2c4UTx9dvDCBh89BL3QrqETXpNx+qgqhNDmOUiZjLzQZLPIXFZc6qhzKhrkl9i40qjK22lvU2NHhRgpU4ZgBx4qF/NCtq3MfZRZBW7QDtzF+hq6C4PyUDrpJAjbO609zcYhz79QokwFP4XFMA6oQbKp1uAIONdGrqa2xyatxmR4f90ALr6l63gixxWa7GwY+p3ny4q0NoTv/nZZEo5BaDyIN3/bAqiF8uDjSiCKl0AqZhqZtvZVoGFqbmbOftN9v5114ztrgVA41FYSkndPUuVIi2xRDG3ctEhVaApSVIykivzSMWsK8rq8KoGm5N9iFKDCioUEW44Sm6OG2UO1yG4eYH7aRLmptarLGhxfrOnLIp9eV8DsqHOkwf5grqpQ6POYACIFKhIrtJEcNdPqomasAS1QkCItW4yE/pwqDMB5Sprv7pbOVXLk01p3F6Lg3Vz8MvwTQsdWMEECFtUAEM8fbdersdfuGFpYyhcoaz3jNeNkVOnEMpoC8TW6TPXrkC8MbIl8P7cJzg5DTG8nK9lM/p8ppwfO7KLMdF327LCdG0AUPd1I7Wsb7bC4KBw5f7+OovH7ibGhtSt4GFTrdRGiZ0kvTS6RRi9LtydAIIfZwtTaUn6Om/YLjYNx8uupdXig5xPI57JmaVNe22PKpF1dDl1tfPpX2F8QDo45Kdcnc/xeMXGYi0DPVK0vBff3D0Ppx4Klsh4q9fdqCGPWLiJhkIvT09zlnkEMMyfp0TU8BvvDNhr1b2NV5msQJHllhda7OVVVX49Z1Dg+xRxx3NoTTUJ/lsl0pZaLTE92uD3C7hF9vJIGPwwdkzKOAzbhpjR0pmxS1zA0najBswMvzzZU6XO+22PM6VqpGmFmz7/j124dRpdJm788tcBTt4oGM6jht7STh/T/zRAtQz3a7e8PpbotKjqilhn3TJlFXXNEntzciA4xorSfHUlE0yM+bJeUg1Ypksb0mKuCC3P5w+UKlX19TpuUqGjxigrtkqq0utobbFxnrPUlRFD0UgW1bdihcKriVgoC1ICsIH8Kkn57GlWZQ5d71gmK08zlZxxewYTHOMXGD8awRsYpwXg9xx/1vs4HPPykEjBglNOGhY4XpG3qFh1wAeh61pXpukTQTLqnS4gcasq6sL3KLKkSm3GFQzlZqEg4jlUjVzIgBTfqgYXzAgtv7zs1OoGghFgyoCx5Z6pCnizF4uT6l91qz59fVwV1dUVDlfI2Ts4pfUM8YWVopZuXnYSlDV2XGysIzvkimdvBvxYz3SZU7XbwUUHVjKaejsttPHjkhe6HLIpzw0tlMqQGb8IiQOhyn55QJeTyBUWf/rH41TgPJHWqvraqWikz5BBg4fV0My3fRROJqM2Sj68OCuvyQ+cTCKmpqaXHOUVVTZxOSMNXV22cXzFxQxNHg+X+KKOYR0BXPT8RBecLsmyHAQA1CMV8kuk+Q9M+wqyOIJ6ahb1ztpLK1H3m1lZBcNEr0wx130XdZ38ZwbkLkwTqkA6XiroVL1qWtvP/0tq71877kksLySkyYsKiiSj//YxOg8koPS0moJjmqtBowFQ4DY9jM63G8t3BQhbq+urnbrt66j1UZ6uBFCRYD7MmFRakn9urRLsUV7RYD6lcTAruWqG1dsltIHQpQELxfclhEwHvZh0VVAvLSPvQO3vfmt9upL35GmzBifXQGk6ZeImP+/FBQOoserJ9mJUi0jDoPMQRVmUyMTFOHkaGFCDMvok7mDHeJUyGATA1u9JH5ybMIWOUa8hNA45B3RKHBmsA2i3+UhKo4GYbhDG/koIyPclaC3uejhzJmMZgLEMGuHMIO5YF1bd9mRgy/5Wva1Bv8Gq6+fCuCEyLVpYJxMf+RfHlafjFlFOIZrYeGEnSCEzFfQx+3ymxqesJGhQeesUhlvFVLVdU3NNjE6YnyJfz4x2vJAQqkyKEnGoMwmhR2z0X91DIxNOedz+9mLw1wzFFexNsA42JnT64Xf6gDdPY5+MR65iWP9+q3W53fTetIOqOj4vBrQPi7ZRFI5eARVKmUiYrJAQudOgo4eCS0YJkYIPD094ydNfEEFSx0ORFpoEFWW5xgf4Man5nap77GRUHVJPOvpdQ2N/mmoyfFwYVAuT1R8prFD/mEsPKMRg0okt3TYbER9cEkBn63M8r+2GIw2FjGYiWNks+ZxuNNG+hFjV+9Si/amh95tzz/5uDM6ToRZEm8tyJ8LsaeQqHQ1IBYznTsLITBFDALnoZZRg9Mz01ajfnh2lsvoVDEPQCIyhVCXxEuQhGfVr1c11funos5fkJEmoHvgjDlf1x+Tqkel5+MtZ+wk0qI25KoRn7FyQymGzUbG2pzjouZZ/tcWo9EmemAjyEBldq6wHksxbNiEXpQxuLEOUdPRYT3HT/gIB0jHyYVzmgTjeVlM4kZIf1bbgTEmY78STprIAl2YnXZCcx4cSWdMzfaewA4R5O77svWbgH94RYSYGZ/2rmD9+g1+PaXUiUk3+9h9cKBPqVCklYB8mNYExa0wJ+rZpWi5sTC2ReFXfq8poJWSxyygjHST5E835GEVp7iklNEluKgOnJ+fmZi0/bfdb8ePHlCClbaApVwEnk9xAxaD2oB2IRioN4Re/ytPEEKyL9rXwOVBoSgpZYIRuK0JSMdBFTHeju+gRxKEaT6u+xi3OXFueZm0RXWd7bvlTrt0VhxcthaVXuTv4yDWqenXk7GwKhVWh+elxqc1BGQocnlj6zUj06tL0g4qvaCcwlAOlU5dEnMWkVmYZ/B9BLk4edQ/39t2ywP32PNPPGGlldIaarissMuhcneM7/rf0fUF7y7+KUTFU6ip8TH3d6NC6oN5c48viGGZSmVChjSjWwQWSJh6HRlVfy1mmpOhVopKr2+xUUk4lY5xVh+/Bn9qEMIgNUx1qpmZVYIoIhRqvDCta4v5/NO4fD04WMje8MmJCalwZvaCWxbdA4blWASkvqZWRu8l+Dsj3NoxwhKVnlMR4kQ+ikaDTPMdS5UAQ2uRz1URLrZ6AhfOn1MF8o5weYm4vrmt0+rq6pUpEy9lqvSC9V0841bzyMiIAqZVFc9Rfa8BUJNJH+dZk4fK+8YCI4fiMi+tBxskq6orbVLj7CINvgSYBZwTstX9re/9kD3/yGNWglF8GUA7prsKmhV0lb4EPOCixtdhbts/IaHQU2xvkpQWR8GP73hHSPcrfH2grqXJxoaGvE240XFCY/Dzp07IrV/a4conLNA6qEv+Aug3lffrAem6rQlES+L43LY0pJ/kWQVcmwqgV3lVjfX1D9nibOENWJcPlDta6YJ0RVidQR2RWblUNStc6tltfmpCDB02A6TVBGPx4Yvn89ImwODzaUeVvZUblRV+cWbe71OflVpnBm6ai/5YicsEOBrMltg5bAuVGdXIQUFfJ040zGU3yhph9XRjmfN0cFqq0UMZy/w3NuhagC8uP/T+99l3Hn9EyZZJJYdFqvhxnpWg2BgEwsSLHlDRSC/rrv5FfneVmwhZWaFKKCCG1wxHjYij8BFl2tuhQwe9wdPuEeHu+sYGb6TqmmpfOZOPX7XFMNDflsQLRk/A6KZS6Z2xNbtfVfrEP2CJeGOmYEHjjUDKQNkwPgvd8rSM5Q/oIwyM2ZTbcggPN7W025mTp61UcWZVR2QpK+yKSJsJXaXrHdp5n80ltrmxnf7ow7nhN0yTLtjE5ISHd/QwQDg1Ake5WwqpLb/cvEyO3AoxkwxHEP9Jv50xya8Ao9ETDJ+AJW6glZfKKFPR8fPaC2NYH3czhJwjzXQaV47FeRRirHM6P8o5l6MlQ7R8HSA6CzcV+TmP5TCh7Zxk7B3vf4898+1HTC3hfqSba6dlMB3GG0JIOzswpkUSo9piaVJ2uhoxjBP5Func5LDG4LVSz5NuDeehVJa3jDtpgAgMCpJc3Q5gaVS8b42NUu+jI1bT1OzXbU1qFJAN0ejBKAowNztlaG4+GlMMsdyUikkixupzqP2rhGw1jk6K5Uv7BzeuJ2M+g7hZapUk0cY+OZMroxxFL6dbBDn56ZbSOdlB6+zsqVM+dauOTGmI0dSdZUFmnglKB6v44sDcuqvC+m/y5wsOkkaGaewvZzED6fQRr4ZtPuEvZA7Yj+oofhoZWqC+WCsnPB+um5SWqKiosfrWRpsYGVQpwlp7cVxH/UUVWCZNQ4sGP1RnIYYp14hisspy7wNdxRb4rQ0L00vjMmUVspmzTPnG94LpaqHeqFHuHboThq8X5+u2FBGa9//AD9nj3/hL0T89d7EUi/MEQ6Y0uP734zp6WYJqZI62xKM8rDgxpmZNmSVGjrP62WM1OJvo3K8oDW5tZPqQsTrcyZFjuo6xySlr6Vxv0xw7KoqTw+QP1YexU+gvH0fKHrHwXTVXvErlq+YWUu60/+qYlX7EWI68H/VkG1RhOVdHxQ7T2jMYy9lhHKURFhTGvy6h/MrQIAWYEScpb2xxV+lpDZBTBwRyjTEnKZf0iwP5aGxJFXPocLA4VZmwsW5+esqq2NlJn1EMCkPcefykvmqbW6y2pt4a6qqtvqXDhjQ0C/wU0sup0KQYTMvS1ZBOIaDqQVQgfgGxXHPo9ZT2onuSpgpf+c+HLUb/S8VfGiadZwRmztRni6F8EilFTK9LmvrLgMeRP7bS3ArdEBrnwfd90L7++b+Q9irzpeZ82QqBNAPJCEQZQyhX6WnIDxlUDUXCSGPjHnu3L168qEKpE/WGDf6kykoZm/eRwjRQYdQ4RgsSTmVYQvRTpPUN1tzZbkO93PLknOVAmqivGbY9w2Q09qoQKrUEVUwq7RUXopE8Xd7lH/3SYZakUYBLwaOJHvTZ2SHykGPmDPAyJOnQBsVhpUR848nMzKRdf/sddvjlF1QkhoCF4G0iiO3Iry8re0ETlZ4F7rpQbsOXer3vXFD/XF/f5KonACFIVHynwnHQsH9gwBtVSiT0HfJVlyd/eDPMPZdKLfX3nbeGlmarrm2w8cEBDetCmqyh+ziduXKl6RV3n5WAMkTJy8LCFJj48H32KxA/xMlKqxAItejfA0Uz5P2DrlC50lLtgSHKamyhRlFXSsP5IlbSgMgoQz+uJdm+e7e9euAFK5nRkBZhgchBHTvNgqGt7lZCRnyENSmAVLp+02VJIyz7yrNPWlUNe79KrI4TJCoMkI5DUAjZ3trqRghfI6AIAOHw9/CesclSb1A64c43v/ZaARizgjQEqhFDTSLpfukyZSPEWA7FNEVYWgH55tUFYdAt9Q+YlVY+TzeM9BfWsJf6XwtkDD+NISxa5Oit36n5cnv/D/1N+9Kn/8SqymAtGIQyhzAYqlPceJkYw34LhCKCLuEKU9DVgE5pcdBI3wU/180WHiZN3AtQ7BiW/q5cifpWJr371woYPiiM94X+qzhSWQzFxsfH3R11jWUvE94FNRiIzssaT2tkoDLEPK4cSQOjKmAcT7Nx0e881bg+7Z/HrLQC0j3xq1BL/KhjsQGFGwRIu6UxK05ExvKc6glhQtiKhSmbnC21m+64x557+nEXHo9PGCHbk2mDWE4OHKoAjrlxeBpoKL5GODEn6ZNaL5canuFoUGWNc0wAJB0JLBW3M+7lDlaFFxCfXSachJyd5XixuyotEYiBtIZkHNKbHJ9WV1AtK5wrQaq8z/ZCoUXgVtcTWSVMA+WgLwNDToVAGmF8XIyLi4w6WDufUi5pv7T6hlgxfflIS6kWoYwFAJsqL2+VPMDvOdHLgHDj5fJ1hJbxcOOcuks2V4hCKs2sbdyxy04dO2WjvedsvqTS3Re8LVDn4aJkhnCofHIA3Wjzl6RMEYHpkXG7/rabvdMfGx9zNSYRdL9cnOSZgrh0JvE9C70jtWTOOB6phkxoCva1TU5M+x0wc6oIfkyWeP8V0/Z0QlrxfSnil8asMMsjacdD/9gaS8MoTUqhhmEuwRu6aBxMGul2TbsXuxUjX0rIck+j01x5MgeCindhEMJ8H/gbP2Kf+/RnbXZqzLvEXHuoq6HhYxmih0ovaSZN2ieFuM5NzfgmQ/oALsdnEgVFSwKRMR31Tt9epqFZdAv3n4R0WHVj9gmDgv6Zb55d6u33Rm5tbXZClsEM5JVOtwCV0qruaRUbVfMaUGQAS0sqfOo2uMd0VBeYdnbOmRbpTvtllgu5AIvdC5B4y9UpG2kwukE/fJm4cYP1R374R+0z//MPZfvSVal8ojOLSukpXY8sdJXuqPZJo4LZxNiIVVTVqsErbGRwSBHnpUqkNpLaBM5WbP2D+xoamgviqzp6Dn0yRh0SBPNwaIFLAspVoJHBPpucHFN/Cu8h/ySQ/IAqIYgF7+kmGPMJyAgATEtLkvcaUaKrX9WDiRo1BEXwvJT3zJy6JTQ7xhNuKfRyJWWMfvy6xOsllKUQSZOyxjqthp6m/iK9/XSpu8soU+NLZdpbHn6ffep3/ou6SE7S0AWosdPpe3mUNf97XH7TKLfhEa7omHaDzLcVS0pzGwxSYV1yRYw5hmQpdwyImD7cxkwUs2aMhTHwJmWhM3EzyX2shKEeSVzGpAVpCTFY/CRqht9SRBKvAGEA0dDHrxyCEEHZrOGSk6Qdy5BVDtxo7WL3NJJ+mn6roaeZemdYCaI1KTNlbF7faTv3XG9/+Bv/XgZb6KLScXgG4TU9LQW4fmqox0qlflkLH1Pjz8m6fu3YIavAKpREBT4OfTTTrzMT4ZPFETwPZbxAXyIJYu86s2YTsgdaW9p5sZaODnUXvcpP6igZtjlQkYQwOYilF5IujbM8pI2wtSOGHL+MMmBuJ1wCzgy8p8qRAz2G8q5QplycVLzLhFCGOLOHoTyNcrJKMejNb3m3bd+5237vP/wbmfc1LmjAAsoz+VvWaCPhgcEBa+/skGDN2aTU++TAgHV3rZOxIILEOPp1y1W5jk9OSEpVoJiGVM+cqMDAH2OHBZY5aQH68J6zJ61LaXNMl61O5Ef7xbgRUXvR8ChGjMhct5LK92owpkXXE59jHlmLEjHOWtUzYbPcl8MYPuQR6gxdKR9n1ePii1w1/p6xe97/Qdt2w/X2m//iJ1CIDuWuPgN62yudAqZ1VANxh2pnRydTFDY9PuqzYiO9fUo8gIfTLyoFlc7kv1RGQTpiR0K6ZLDBAsOMglw6c0Ju6neVz8iI7AMxQ7HwXA7GMefVIIYZqhuDJ6LvG88I+0ajG2EqC/WkTNCRfhB3//qDqFyBYE2W2j3v+gF7y/v/pv3az/yYjfUP+jVr3tpC2icTsEjHhvutpqVD4cpsemrSv0yIUYBFKyFXZPo1sQN9tzjNV8X0Dj8CqHoMNKkAH/wz04bBUauh2OTQgDVIwjkXPTbYj7WkdClYESSsLiZ2pslBBlWCHAa8XKAO0T4hpZgON0Lwyw2MubwSoDyUKyeOWZAuX7r8q4CnnYRH+0HLMG0aGo+vVPgxZ4HbUPplNXOhjIsUZ+y6W2+zn/6l/9v+n//4c/bM176oGMRCwpcpAypjeHjImhoaXTI5IkQBOAFKnCFJv4/LBRg3ZUlBAMJDIKzdiuqqsBsmkW7CVHIgUWKOO3PwE2NjvjBQsKdiGYiEiMRYDtLhlkX9UUY2f+QaW++xHjlQ3WDUeEI0xl8rXG74AlDeDFsZ4fi3xeVEWcJ8RSHBfP3f9yOq+xGpK5sa7Rd+4zdt4MK5UCXhskYbHDklI62mvjGsMqkPny+rtMoaDiIs2uT4kBcGxmZOmhEg/Qjbw2c0luUCWv3nacALjL9dCOhv9FxSW+9HjphmpU+fmxqXocQOm5B3JkRJSjBNw8D5KUhJVjaGYOTJ+LXALwVuW/AgZ64E8TVr1dVdvUIZkKTjf2tuaMIlqDhMdrHL1W/MIg3Rjbx9qTdV14L09egrlpJ++ne2OvO16CNHT1AS/0PkCFdMSzXAtE+YMK1K5TiQ0L1xs7isWtJcZkOcCIVQis11XhCGsK7Q9czQy/tl0lMGSDjjQsIzAti8fYcKs+C7aNivrXGGwoRFlOKyLIvkpcR9NU6YGWYZVAw3PjF6nDczwoAxbU9f+XHbBZJO2bPCFyJ1zXJfDgkf6IOAoKqpn8/woQ39dow1pFkmrSraLwyP2G/8y//Tfur//wsqeYCg0mmQIpyckHTX1PoYXK3gDVHX1OCqj8ab5Ov2SlShvf8T/YzdrWzFjdtxfeytwsZVMoSC/2jYxqZmm2JDpCrU0tJqE9y5rj/Wy/kUVBgX58uzLIYUvQ6iTg4zwyYYw/gF9Mp/OX9H3OJf4kdXRPeEEVUcN4QJ4bL8VkPi+ae3yKdUjawyskZOOV2yk3TRMcvlUaXgLzz2Dfvv//EX7ad+/l/bvOyu2M45le6qIVV5hmH1auB5ZTY1M+YnIavqWqxc4rBYLqmemPZ+m/jz8vN02O40r8YSlvkNOTDLdJAklIkKODwy5n32qWNHbWZSaSj9zh07NQS86ESlHH6gUeNLjKVQ0hWggLXzKIHMRI4kuf0Fr2f4g1npORYBUsgNV7E7gZHXVOYMCOQnHZWLZ/36LiGlhyINlxjky4D0A7G9WNLFdEOCf/Pf/ys7/NxL9jO/8usypqttkS42+cPf0yGvaDRRAb4k3Na1QQSa8881M9ZGggcZM7NHTFQLBVODS/rDmDuoV7Fiko58VTDiehVkaDQ2NPiXCzH+RmUUspDS2dXtQ8A0bXOb+8iH5JRm2v9ykSp7tfUsTl3if6XoX0FUd0Tay43TV8NYrvjMhUHzpq5NlizaNLrHcPE3DWWl1Xb0O0/bf/yZv2e33HSbfehnf8YWp7GrRHe0NO0sDBKuf3BJHKPRkP3nz1nnhs2SBhkAalAxmbV1dlpzW7OH8UUUHpTz9OSUR6JPZxqStBz0y7WVPt/r8ksw5SgmYL53TsxUI+OttpZ722QTSEQix4L0Q9gLfqbtKsfZaBeQcWuW/9Wgj5GT8XGW/+Vg2BTKdC7n9QMNs8LR5el/V/PccP0/fvVf2Rc+9lv2t/6Pf2m3vvP7rXxaDFia3/dOO/PnEh4tPf6XPEkTl9rApYvW2B7G4H2XLklaVRkZZXTXLBT4TI8qOTcr6V2USmdgDocnaXEkhhR9HC4JZyaqBKKoT59Wfz2jinEMp0lMNDMrq19jcefEFIS0pOLVKXGjQvx0VAGuAeL41Zc2rwaK8g4yp3rqmZMwruUg0KpAuaFPnl4Aewf4jGfwz0M6DM8a7CrLRfXVpfapj/2Bvfztb1iFGOAf/ZvfsK6t29wAlhKWHZCqL0kIXaghBgP72EXQJV261GOtzc2uUvrOXvBVsqmpSd8mazPzPiceL43jRgivaJGawbDglEkgODNsGqZJG0wIGXZgqPElgFGu1Ebt5+tVCHInH+pNOQkWiUBZYx+6BGK9/HGZMGsA4sb4TvAEi4H6Bvtj9UYvSENps6OWcXYxFOcDDbHBnn3iUfvmlz9n112/35741ldt5559Vl3XqAiFQhPBaSYUC/ATZpT8Kg98K0tsRCq2uqVF6mrR+i+dt/bOLjWcKl4hFT7FQQIN2RKVMzsp6VODqbfJFdCZS8/c88I1H3AkRsXEFOfTxl3aWO1hy/LAYJ81Vjb4jsyVwNejRZx4AJG8wpAJJshLG8YTBeOyACTPDZ5EKteCxAdjmmESCZtF/msAv9xHTE74fBx+o1TzTiGpj8opOvhoKJW8xxN6L4yw6KlSdTl64Dv2xb/4pN173z12WuPr9u6t9k9+6T/Zk9/6ll04flialJWyJBES9N0uQduCQaUnr6xp09/6YF8SWM6YW0QeGeq1yqYW/3owCyDTajCOEKPCkVy+g8JynTzdmHBUegD9f5xQgQgzk6M2NTLscefVwNwWONI/YC3r1vl3SXPxV0AkYdnxuvKECfiGOSrWjT0aLyvsMojxdaUGWMSYt9+kkeEfEW3gV5Nl+GFELyxWWJWSOvLSM/b5z3zSrrvlDmtqqLfHH3/SfvQnf9paWtsYNdvf+5l/Yr/z6//Oeo4dcF7KpSN6iO3iQzDa5J5DJG9mTBLMGBARFrfOTY9YTWuHdalR2KXiJ1AqOeccVB2qvp9bgJHAQHH9597ex9NvO+ElJRxamJmesDk+v6h+n+srxy/22/odW/3j6ajFlLAtQfwpOAcfMJLIqyCMso3XdHnYxFi7HCxI7yqROQm/utRbUA6eviRN78w3+MyY3tNxYhmow3OPf8M+82efsP033m7X3XiLfepP/sDufuBBu+P++21mUUNX0Z/0Wrfttnd98AP2sd/+795P59ILzSCShb8wLMNBkVAFs5Lg8YEBq25V/y3jYAGjbKbUWjs6rG19hwST6dJJFZS7zpWYUp0f7xORpxQ+bPQDojrjEGFZWY0Xiv50TEO8qrkSmxgaVMPP2nDfgA1NDlp712br7T9nC27lU8SVgcL7JBCqIwXM8PmhgCL37ybEeXoXPUckOxhoooq/e2n1H5saS6WdvvBnf2pf/MSf2O1vfqvdr8b9o//+X6ytucne+0M/phiKJxpx7wt74hDOj/+3X7fHv/ao/dS/+2V3C4CQxQYO6BIevXEplSV84dwZ6+per/HlvI0M9FhlQ5PVNDa5tIqf3OjiU9HQ1CV8XI0tqWIiRh2Cq5KQHAHE5bUKKxU3L2t8enTYpukPyyqtvLrSLp06SbEUeN4GewdUeKKtXZ2yzZmbKSalOeitWEDgNyvsG42UI5YF1c4FR7ErYp4B2iwuoM4pd6n1nz1jv/PL/96+9a2v2ft/+EfttrveouHWv7ep2Un74X/0D620qUmJ0kWQhrpT9fvHX3jW/sM//jFbnBizf/Qf/p2ERcLl7eDWh/5XHo7hzyVc+Tq4qtHLqWOHbd2mTc4dIwO9NqfE+aKgnynT38yMuNNVuuIo8fHREb+0j4n9OCXqfrzrd5b/5MYwDiNu+/btUv8VVlFXYycOHvB54pmxUflpeOcWLmPutanWsP1HlctS798rSLkgiGjDhbmqnrszfp+eGbWnvv4l+8+/8C+sp/+M/YN/+3O2oaPTfvXn/6UEq9/+7j//WY1ktljpTLlVzEtTIGWltTZ64az9l5/7J/b5P/zv9p4f/Nv2/f/HL9jiLFO+MmjV7ebyVrYh74Co+zzIp6yi0nrPnLCmNsbgC9bfc0nlLDGu5ZrBmFMqEzK2yivD97LJf2p6PCSGeApglBJZHL5bhYmXKQqhBimbtVkNG06dPG51YqCW9nY7fviAJH9WY/0L1tjYaGNjHFLwIiZACYN1WwzMAqJpWG3jmu+rHmdfI4jdGRBWuwIDY4mj3BcXZuzE0Vfty5/5M/v6p/7UrrvhVvuJn/0FO/3SYfvVn/5nVt3QaP/8F37RNmzdJ2kJ28PmFBFDfqTnnP3ev/nn9ru//G+tvanL/vGv/Tfbe8f9VspoSGRTRyeEoxKuSoAnEAXqD4CKpf8X7dKFc9bY1u4EnBiXRc73Q6em9I7EajwuNcpGuQBh8QRJy/dVEaT+xydsfnJIwsdWZClvhatuapSN0GId7RrqqZuok3q7dPa0bdu7V7+nxChSPCpUJFwkHsAzWoU8sQ+AyB74xXH3GwnpcoIRUOOUjfIyaXT2zBF7+dkn7dGvfdUuSn0/+H1vsU3X3WXf+MoX7bd/49/ZHQ+/w/7Jf/wV65IBNgV/058rueqyRTut4div/9w/td/9lX9jI+P99sP/4l/ZR372n8vmkfHqBAj5pvOPEJz4j/RS/li3Y0MjGi5N+32o4itPjEy597yypMz42n/JtDDX4KpkWbVU07gaPKh5gK3M8HP/hVOyzCXl6qvKWEFTw7dv22sNSr+ppUvWdplVV9bYqSOHbMP2HXbu+Kuu4kMBo1TDAKFZc42t/EPlYjgRV34wHf6vJwS2V3noTlyQYlfGiwK4GM3blDThGWnLk8des1efe9ZeeuoJa5VW6+zosqGeHvvsJz5pF4++ZA9/6MP2E//il6y1ZYPoHHb+VEl2es4ctT//7f9sv/ZPf9qOH3zZNm3bYf/w539VI6Q6q6tW+8wwv5EwuOtv8hf6ODRgZAB+QC8aENZcS2U4XfBL9rg8j/luJk0wxpiU8aO7enbLPSXNXAQwoaGZ78hQhUEqTh8+54faQsZVGtdjoHS0d2pMX+OXA1RUV9iYDI5Lp04ooRrruXjRyjElk3TSiAmC0YMBmOUPUj4O4cUFjawwV41K2WcP9TdfqqGmcEFSWFpeZQO9fXb4wCvWd/acnXj+GXvhkUft1PGjNjQ2bJ2d3Xb8tZfshacesetuvsU+/Hd+0t7y3h9Uees0xJKAVJVY34mX7Xf/3f9pv/iTf8c++V9/ww4ffNY6tm6z+x9+v3347/2UVTS02D/4uV+23//1n1d7Qm9pTS9TCgvKGjA+hdOjKjzjRQy2E0cPW3trp/ryKr1LJUuVT01MeAMyZkTNgwuoceceDQvUj05PTrhB4owWchDtmY5NPl0p8E9gSFPQIKz5MT/W2tZqvWdP2ujwoE2Ojvlx4klZ8sVGG9LEwgIb9uJ7MNKKwlEmuTOG5dc3WFKCVJgrxZgntKNuHKNmU+fxV1+1wy+/bGckyS888mX7/B/9pj3ypU/ZyOS03ff2N6nMJXby1UO+e+iBhz9of+Mnf9Y27trv3U+1GH7w3Gl78rMft1/7qR+3r/7Zx+z6W2+1bdfdYtfd9zb7Z7/xu/aR//0fW1VDOKFTKgudjRAPffjH7DO/+3+rngk9vCFFCz3my5p0KXnvIOHhCLBaX0QaPHHMmjZ2WakIxV50rOoxNXo5faMKp2oqLaS5xqZtVup63A2nuUmmMUkngtLTK5+SXtB4sxziy6jDEh8cUJ/OpkYRpGHDVhvt77Ot27bbsLTLTbfeY8cPvUypPJUwZEOiUONoClRYUOFgqAjjTVB5pBAVD8Y16zx6J+Hoy/bqt0DmqUvZ760egUN5qGWl5BqOLmRuatSOHXzJHvvS5+xbX/5ze/XFp+yF7zxqn/v4H9gTX/6MnT36sr3lXe+yH/y7/8hqm7qt7/x5MXiJPfD2d9vf+Ef/xHbffpdP2drMlL369OP23/7tP7Nf+d8lyb/5a2KUr6q7nLEZSd32/fvtb/7k/273v/dDklJZ3kqD+nHsq7K00o6+8qJ98ZMftXd++EfEBOwbgCbQKYC/FxltwV+Go+qYe0Vl98rcv/6BB2xKCTEpgjQ2tDZbOY2qRueCH+KgrukvmXOvl4XMFKFvaWKcGEGEYumUqUOGZGyEnJJqO/PaK9a1aZtXZsO2XTbX22OjMu4Gzp+0Pbfcax/9f3/Vrr/zfp9EcfVJQ9C9JMleLjDm5by0z2ol7E6HhFpmJYINGnQTfOiVffSsDo719NpZjSYOvvy873Bpb2m1znUddurUSdk5o7Z+8zarv3GvvWn7223jll124tRxG5ya09BqxNbv2i5jbI9NzonAGEEamYyeP2cHvvNte+HRr9noxLTdctc9tn//Db4IUlLdZO+Qat9/+502KzVNF8F5VlYcFzUULimfde374uOP2lc+9XF7y9sftp/9d79uk2oPjOFiKKYT77Gd3fJylaXfyYkR35TQ3LFO/UOp9aqQ7FqlMblFmcSxi7HW6R9hIsLX1NXbFLcxKZHIVC6hGpIxZmeL8uTkqF+7OdJ7yQYunBbnE7DMtu64zl559Js2ruHY49/4qu2//y023j9g0xOjVlHDciyrQ+XKm8pLOkPyLoFIKhUJ061UIvi6tOuXN99EIPdq2STiOdkHkhRJ2KVzZ+28Rgbnjrxqp08cF8ONWcnUrO3USGFwuM8q+DCqGmtuZMy6d++yHdfttpaODdayYZvqMaHyTtm0hkzzYpI9+26wPftvdJ0DIyHF548et8PPP28vP/eMtXR3yF6psQp1b9PTEzJVKuz0ueN2//c9ZP/8Qx9R/48wyU4iPp8KUw9aWlVhC+Wq88ywfeVPP2bPPv6k3SWGsPFJ26K8JpRZteg769p5ZYBZIkjCA2n4f7ivXxUZszaNwUlmqPe8bd6z391qahvVH4rrVCOOGoXFhRL/NHRjS7OGCmMaj4fJFxLz6dFFFWh2Wpqgyk4ceVkapNrGhwf8XtbzkuoXnvqqXXfj9TY4OGAlMgRvvucu+85Xv2Y33H+f/V8/9RNWIu0yjxXf2GLN0jLNsnBrxHjsh2uobXDpLFF3QZcSdKUaU0Ydq2kL0iajE+M2PjRkg5d6pGkmvbxzsg/6pMXYLxYIAfOaVanMc6XTduzwc2LgJqvbtN06N26ztnXrbcOWrf7prbKqctuIBCos+bDfjFz7LpxR/Q7ZK7LEe86dslK+niy/ru5u23/b9Xb4xUN28ciYf1v07/3LX7Km7nZpF9kw8+U2yxq/7BpsAvXQrkHLmxbtyDNP29c++imb18DnPR/+QXv4b/x92QwlGq7NqO/+f+0f/OtfdiYphtCeheBmR+LuEk7bAOdPnXY1Xd/SZJXKnK8HXtfUYDNSHXwJITITGyTCGneJN1ZzU4toX6F+vdz3qfm+aVWA67f5KlGVrP5Thw/Zug2bbVTMMyvpbVTj9xw7YU988S982McC/pNf+4oqsSh1v8EWayXBkk76nJKRfhsYE546GqRWbpSfIaJ/LZBNfyoLGkg/7oe5Qncwq3TnVSfUel19k9U3NtnO2+7xYWHHuk3Wvq7bOrs6rJJz6hWsBqqSqHo2bZC3/ry/l/OI6npGNg4NfPCVVySJUzK6qtQFnLO77rjdRs6dcFvHL0ioa7WazXts3/677cH3/LDKIJpJxWAVzIbrl5Ryoo5V6AoZYv2njthXPvMZu3TilN2tMfn/9kv/Suq8ytvkkgzCT/3X39SIZtRuuvdeDYNl0zg1AmQ1dARfvEogSLiklVmx3jPHZWw0G5fmYYGeOXLA2sRZM9Pfsoq6WleJ02MDVibposErafBLF9W3dakfYqsxzBD6+PBF4ho30kqqy2xmdMae/dKnlWWVvel9P2qzUyP2ta98TlZ6o4yUm23wZI+dPXZUkjFr/efOOKFb2rps2+591q1+vrKOqV0NESWWYfem7AMZlH6IQIzGHrlqDfOa1KCo7wUZWSztQlaHpCGxMQLDcLCAyRsWYHxuSoYb6k+KVUFnZKgirU8/8k11V0M2MTJgfbLIt+/eYwPqcibHRj2vntNHVLZmuzA8bQ984Adt9813WW1dg+fqtyeViOnpZyXIrGovlgSrupSupmLB7ZlvfPGLNtTXZ3e9+UH74Z/4abmr/ConTPDyU0/aVz76x37T5UMf+YjtveNe9ZRKhz+vByVfCi4ASV1h4sgQQcKFzJwNXOyxmsYGN9BmNDZeVN9Jw1dJOlgHJ87gwIDV1tQSzSV9sL/fJlT5eg2nvBCqKb8M0ebGh7xxPv+Hv22HD71mW7q6bJ2MtWNnjtkH/8bfsfve9QHru3jevvzpj9qF/gv2nr/zt9Wn77Kvf/kLrrZLZyft2Ue/ZU9/42vKS4YfLaE8q6uqra6q3pdoy8Roi2pw7qBp7+i2xrYWK60Tw6obgeiQA5r4TUYiALt02Ec/Ozmm8k3Zc489ogCJBKjFy2QzcIyQS3KQcEYTVIourH3zbqmiJtt3x422bvMm275zh7SZ6q2yMTXBfvzSxWmlL6aBEAKsHhqaqzdKZWFPDPbYS99+zJ564gnbtmWL3fHAW+3Hfvpf2DRxZTxWiBFOHTlsX//8p633+EFfTCqV6r73fd9v22+7zY9be78KKE7SjkuAxga9sRM3IEi4yoZqHJVV3rVjI/NrMq56rLW9WxWZ9Yqzi2NWQfv7esXBdapQUHfjYozTp85YU1mNJwj3+rm0sQn7wp/+gXV2djnBf/4//79q/Cq/IHao57ydOPS8XTx3USrvevuRn/hZqfJJu3T6jH3qj//ERnou2N1ve6vsk1K74U0P202q6IUzJ+3V55+z2lrlo4q2rlvn2mRczAa15yStk6MDduHkYTHRRZubGfdwKGSvoMD33Qk40YFhBzFgWv9isNRXQ22TNWxe55sx2jvXW9f6zbLGN1q1JHZOGsXvrBHxfdu10p4TUuGS+SnvlsoWxCp650QsCgW7ovf8WTv4/DN28vBBdSEb7GYZXvc8/G679+H3IRYq4qJNjQ7Zi08/bQdfet627dhudZXVNsPHeEuqZbjW2vv+9j+Q5b/XdxpJQTiNg8Qq71C1AnA/YdBwofZRwkv+5BOfXHzxqW/YD//Au+2rGsjf9dB77Ja3fcBee+xrNjU3abuuv82ee/yb9uCHftjV0hf+5H/YPd/3HlmsXf7dzq9+6pN24ImvWWNHh9390PvEfBU2I4Lu2bvPKqq55+2iffp//rGdOfyq3XT3PfaeH/phK6kXAWW9v/Ttb9vxF17wb212dHfa3WrcvbffYfPqAtgF89RXvmIHJQnTM4Ohr1ZX0tre5jNxzet2WF1dpT336OOyISTtGlL2SS2yasdqXEVtnazhKquuaRDWWZW6pHoxS700R11TqzVI/VfqfVHpYjAxxz+n+sIEGJxlC7JHRCPWlnFjEWRBKhap4YtMiuWULHftsOjLtKdPnrATx0/Y0PCgzyru3b1bXcB+K1f+PrRcZPPHrG9Feu3AC3bgBRmIrevtwbe+WWP8CXvyL78uYbigYeCiTcuo/CGp90279hmbPROF4fn7XTnyJ99iwB9ApUfAjvriowf8ueR/fvzPFl9+6pv2nocesG/+0W/aB/7+T9m2m++0z/zW/2X3vf2dNjo05gf2b3zw7VZbVmn/6ed+yv63f/aLVi1iVYvVfu3nf86mR/vsofd90OqlUh9/9DGNKT9k67dsMt95hkkrglWLW1555gmp6y9b6dis3fXwu+wWWeMz6jJqxCQDGgK+9Oy37LknH7Xp/gnbsX+/7b3rLtt7652ywmvt9NHX7BVJyoIYhUP7c+MzNjw8LGLW2PoNm3xKdnh0xHZrWLV15y7rHxm2fo2nZzQURCtjMbfISPNPcjQ0u2XPEBlJYDctQ825RfWv+lugH1d5uT/Fd9qKYKMaNo5pSNnb3yftNaIwIqwSrlX/vWXrFlsv6eUYkjjTFubU/0uyL507L611wi6eFZ4+JS2GMTtn1912t28Bv3DunB15/kn1ydPOEBu27VC31GmHnnvR/umv/1cbVz19HE8x9UPzIqm4oNHQcFHE+T/d2JEVCI8t8cVHXvb3XIPfsmuTvfLNz9mP//wvWffWnfZ//bOfth//N//evvaxT9jem2609TdcbwtDI/Yb/+pn7J3f/zftmae+bZs2bbEH3/sucaDZI9/8hki0aPfdd5d1tHSo4b9lp8+ctf37rrfrb77VSjRWX1SFWbifL5uxqd5e9VXH7bknnpb9II1w6y12nRjNd15i7UvNHX3pFRuTjXDktZd9t+udb3mrVFqFbRKBq9UfHnvlZTt65BU7degVn8LdsWub9V+84ON9ZvdKZNzw4bhFLGRIIGsVcokGruhlh+tNapi2E5EYEYRzcqXW1rVO2qBFQ6hODdPqJJ1iiAWGmTM2qbw4nMFKIrORo8m3W2o1ducDAgz3UPuodnGAeF7mq0YF67dvlI3UbOcOv2Zj0kZlGpKVNayzt/3AR2zfLTfZn/6X/2QXxNhjM7P2k7/0a76A5S0piCo5DUHapbrV8EzTooki5FS4fjBOvxAl/I8//onFV555xDrLNG7VsOKn/sN/No7//M5/+CX7x7/yy/ZrP/2T9paH3mXHT560Uy8fslvvvU/WcJONqG+/4447ra21W8MjNv0Fwpar4ic0BDv06itO4Hvvu58Rjr303FN27ux5a+9eZ1u2bbMte/aoP661RfbNicA2Om2vvPgd6+07Z8OyiHfsukl2Q6Xt3LfLSmWYlWjksKjx9VmpzIGeHnUJY/bsY09IA43Y29/zLm/E9Ru2+/fQLl48axfPnLaLGmb2nz/vY3K3Wo175Oj3kGNUOSTAxFT/rfH91htvtVcOHLDr9+5XuuPWsWGjpLZMIwq+o15jc8wLKCP2qI0Oj9qQDNgxdT0Qt0MGaesG9f3t7dbRuUG2yzpZ73VS0WfswPMv2oEDh2T8ltr1N15v5bXVNqm63Hr77XbkxKv2zOe+ZJeOn7Sy+lp70zvea7c9+KDbS6XqVhb8apWlDU5ju1TLHcM4Hj6MQHj8vcFV3s8/lkj4H3/sE4sH1OAlF16xjuYm+5lf/FU78J1n7Ikvf1Y2Q5WNX+r1yCTKOH9ejXDHg2+yN731PWrIRXv8icfs7MnTtmXLZrvljjtcQpmbZ9sycejrLvResCMHD9nxgwc1Hi61TZ3dwYoX5506ccKmxBgd67t9k+SOnbuta+N6cX+pvXrokF/+Mzw0bHUqS4OI6VO4Yqzu9Rutq7XdStikrb6Vfm3owiXrU9fQK7vhbM+AXzvGB26bWhps08ZNws1W39Dg++pmJJ1I65SkiSEkO2Y4HFGrhmUXLqMVpn4ZoaD+a7ABqmuUn9Q2nCJCouphAMa558RY56S+RyTxGHf1SmezrPC2rZvc0j4gjfiibJYJaa460ZAuyM/Lqz53vPPddre6z7LKKhmFNKy0DTYFAhtHECmAYaNE0zbePskzEH8po15cpX/+0aTB/+hjH198/CuftKr+87autUYVa7auDVts665dduiVF6331FHxf1ghYwqzWlxbXd1oPX1nvLI33Xqv3fSm+6Rmd8mKnLfDB160C2dP25QafKf6UhZF6GcZ1rAeTioM8YZl2Jw/cczOSr2dPnXKr+Zet2mDhmON/kHbsd5+9X1nbYD98TXVbqw1NDX5/jWme0ur6305tqahTkxlNtw/aKOjg36sGZW7wF559b9N7a1WL0Zuam7RkK1ZZa+T5qhSmAk3hghTKi3DTp/qigabUWNVS6NgVDJUdZbVUAnrm4kIP+s2xzCrwnfZ1EsqsfCnxsasf7DfLslu6Dt3Vox3SlrmpC1MzPgyM/G4hbKpudnGZQfMiKH333G3vfNHf8wbpBhyjVYENDaLQQxJY2ODuAP+rKjp+DMzUumPxwb/6McXX376m/Y3f/AD1qyKfvtRDZuGh+yu+x6wPTfeaKVSpdzvcuK1g/b8k4/Z6dcO2Qb1lfe/42GNmXdLCl+zFx97TMOOw+L4Sdu4datt2bnPdt9ws63fuJEs7MzZc9ajSo5Pjosw4zJM2sUIO2XFV1slKIL45yUFqM9e9e8Xz5+W1JyzCUlMpejBxoFN2zdba2urTUsix8YmfU6gTpJ37uCrkupL1iiJYnp34+bNsrKZpAlTldw4UQHRVZaB82fs4vEjYTwuQrO8yMaNWmYUp8bsjIaGnNVq1Xi+TgxSUVrly58zGrfDWBCS5mmXEdihMmHsHZb2whBQdgnQAPCHLHo9s3tl88491jMwZq2d7fbge95j3Zu22jTSnDRMbLC0Ws4CtCKHQNLhiEt9fNJL73wXPQLlZRHqi4+rixWU/OFHP7Z4UMOyD/7A+2z31m1OmMVKRZiesyMvvWQHn/u2VGmr3Xr3m6V2t4pbxf3zExqCnLTDz3/HDj3zuKu2bTfebPd+3zv8JMmFc6fs1MED0hAHXMVVSLqZb2+TWm3RuHyjGGG9JL++ttkGegckxb1Sp7N+wIFxNeqqtkF9YVu7T/NyiR890qkjr4n5RHhpiJnZCZf2eXF739mLMo41ElDYptYWa1ZeTTK6mtQvs9N2WmG4spL+rlZDu47WTrvYd8E2iTEuihlr6+ukvktscmzYxgaGXMXzBafJCe61GbQxaaOB0yd9atWJJiOMP9pqRoYahGaZlX32NBtjfPYEtnZvtNdefdnueNNb7aZ7H/AuiZ2r7PdLElK9ApekJXI5QLLpXgibFR664Q4tIuCGBvnC44nR9od/+rHFA5LwD3/oPbZ962b1rTKQVHnnOH4VqLxCXD05LSnX+PHQqz4m3XvTTbZ1+w43vEqqKm1KRsyJY0ft4CvP2bGXX7X6xlrr6uq0/dffYFv33eLE69OwZrC3x04cPWbnTx/1j+Iseh/K0mW5tYlA9c1t1tLSYl2S5i3SFq0apiyWa1AnhsASH5MFPs0+uZEx35gxygrfhNS5+uSFgVH/ED2X+o8qTeKII0QA9bNIvJApVXBew6ey0go3xqAPq3HzUr9+gYFqjYpnU8i87AOWd9kpUiYNRtp+IY3ilCxI3UN3jYknZS8wIihTd7T3lpvt+tvvto079ir/kDcgPgjgD7HRg6W9GkTJLm7s+OzlAPTLQRGXdg+bNPhjB9275A/+9KPe4B/50HvV4FtctabNexqeTYX8wo8L4uhKSViN3AZovBMn/aOxYxPTtmnLVtu+a7fVNjdI1Tb7ZoILUpE9547ZsKSnf3DY+9IWbn9gBk99C0adaYiFSpyYGBJjjPlFvuVqOPpDSt+jBYQAANsLSURBVMK59LNnz1it+u06SW+t+uT65lZPq629SwZWqx+DomFgUqCplTUBjavVGBVsBYIAFZyCoQGYxlR/PMN8ddioOaox/MzART9B0yvGHB/oV7cxZiMqE0eg2EFTV69hmuyHOTU6s3klsjvaN22SHXOHuptd1irDc1bqFI2aGNc5KxtIN3iuzRjPrwLsQ4D5shoa4Dk2eHTH8AwMEiU8NviffHTxFW/w99g2NTjmfZTwiAqW/NOfEuTyPQhL0sGXaUpJgqSGpUnm5C9cOOMNNjI8bNVVNbZp/QZZ3xtlRLVbjYyw8ZFp90N1jg33imHGZYhUSWPUe+OJwlYjaSnB0EMlSxOQZ5kqQbhqvoGqRhB5Ze2qEF4u2IOJDzGT+nJ2zPYP9qkcF2zw4iXrPX1WhlmtbIydNo3BJ+lulDZpkjGIQVlfXxP6e0k3aY6NjtmlCxfswMsHlOaCVHSHbdeQct2mjVapMhKHFTA0gtNZWiKIhR69JJFCAaBl6HvzbiHkUvBGVHgk2ydYUpBrbP/Rf/GX/+VHHuE37Ed0K/1x2RmCkt//kz9dPPj0t+wj30+Db/adJfmGDhCm8QRyi1ya9ge8Mli8eqaAzreEF7tjuDC2V4di42rkgcEhGx644NI0OjLsu13mFJcGbhTxGRPX1cr69iFQqe8Fw505bXbVsNbMahPTrbEYkDmoa3U/VJivHShvhof0fd4fDw3Z7PS8mFFDInW6PT29MhI1jFJpuZWisSXYDU2dHdbc3inbQUMzGXQYd2QTzDWBXrAHfKUupQ1zhVkGcg21RvChF2kWpZtucATQH8VsAfMNHwV0QnX/8jNH3L3k9/7nny4eeuZb9uEPqg/fFhrcPVKZxI/VecaJc6F/flzI0I13VAwXBzB2L1VfB7Bj1UvpgBtpsIQgVavG8VMZSgHm4IP1kxovIzWLM1M+V81yKJMeGFVcFMTtFPL2OJ4n7AYzqA6l9L1iPA4dour9+6m19NcwjAwfNVYoIxsRErUa6+bECm7RqALybkGK/Vlhkaj8tumlsJz7ckB6YFqyi9OI79QhSDRlC265sPqhLkj4X0SV/nt//CeLB9XgH/l++nANZ8pCBbFaIUBsWH5D354iAEQWsiUYv2goRIhxrwRCXqGwPF9JWiGNPASJkZszXih7MVD+YuKuBRgWhRO1V54GsFxje5GT5/xvQMJH8LAYESlgpu1zSYOzqudAwJhYgPCexsBJ+XD8UlEnnBA1F4oQkPeI+Kf9VkPUMrcY+YV+esdwKQ6zGpJGzJ8hnJdRPtADt5BHIeJenM5yGOsMopV8mHiZaYAxPHH59WnSJN00pukefpU/cRK/iGnIhU2QTi9wSFHALCAIYSNiUETpQ1Z8N4mQ52Jczn01JFN+6Sv95ofkfa1IeIZnLJ9m+V8NFteJPFaiwUrIcJBf+uxiv4gRIv3Dlu01Ao0ndAmn0XwcihTJEUSF4BnVQ+AUEPXBzhGNOxOV6epG4SgqjR/TKIbl3NcKDDOQ9FDZ1dOiLDAl8a4FxDxXyhtVjISi+VaCdDpIdoQlaUNXvUZ36h7bQK65sG53oBFTYaOfP/MrVIsFD+a3aUAIVNxo8TkilYlGSiS+h0vSAtNpRP8IaTfCXQ7E8Wio+NKyRQSwzn3EkGKQq8G1gIcT0p9jxachSxgom0twQocsusXnAlonbnl0Z3+OvxED8AtDJO+M2fCEQBAKiJlHzuGX4z5+jMetwoCcCnH1QiNEjsTy1bO/F1U0Vo73dGMA0W8lgDHBnP2QgvgO48KU3y2gPqh4yhHrFpk0AhoViJoSWkG3qDH9XXTN0Ve05pd2iEi7uJpO0TD+AjwHGnuQ0IdHiJ5+rCZV0AgQmCnQrCYhXhrTEI0REOMj/Z7GlfyykEsJio054vv4GA2Ucv9uIGWhHNQrXU5xZVjmpaH17HWmgRNYiZZrhdiWufi0pTBhjnxmAO9IOg3MFB2RosTgl4XFQJzo5wyS/EYsfk8jfiv5F6PPf1OxJJ6fXb+M+NcSYxli/vxiiFFGv8JUdAR9JS/x91+xArTKauBIxzRGWO49uuW0K37CnISnA0ZEtWPwcBlAHBfiDqB2olrJx6GR6RryqOZAdEP4BHnPIf+S+J5uopKBfLp5jBArAqSJhHrMh7r2sNbyAekyunZMaAkD+ASVvHL08HBL6ZdLFxoKWXuIbjHtld4dA5EdcxJejBARiY4FzQqThvR7OgzpRGmPz0CO83Djl3hCniN6ihCYsEX+qEFXhXrGP4aP/jHelWA6nWIkz/hMODAdNx02homqnT7bvwYhxyy6xHcQ+kQaxWeQMEAMB8b34jQKkDBCGW0hQhpQ3wANDiI1MaNMUBKqrjdeUK3BOQ+xMBggeQwBVSGCiHtj/Lw2SLkpSETVwFWkS4rKhuXuc9rURZguy5VgTCMLMa+K3XLxhLmyy5137q/hGdsHI47FDDY45ukBXRUhTTSqIXcwnf5ybYB7VjumITZ8Yh7iEByRaBo5uCXcgacAFZ9+j88+BpQTaiqoqny8gBQ0X7E40Z9reNSVfCKx5JmgnhOIaSE1MGQ4074U4lzC6wGhbGC6bulCgvpPSFg+WcFRY+oHxgt+8PfTKR4h0CKdVqRnGtOQzjvGiVDsVuyfl3D9QkjUd+SY4ohRxUe/iFH1RIyQdkv7FYcvxhjGocidWTPXOhlpAFEbxSFPVIWXgxGK04+oVD1cgZu758uNsUs502EiEiYaxUCME/3Tz8u9A2k36pxut4jF5Sz5zd/9/XwKfw3/y0PJf/3t350UF1Qn738N/2vDvyn5zgsv/IQE/ZelVMKnDv4a/hr+Gv7Kg7rvMenzfyUBf/Gvu/C/hr+G/0WhQMB/8ef+mdXV1vqRe58iKAtbG5bCUrfCYBlx5KShTPKSASl/DR/8Nw2rxSUGgxJCFY/Qs+uQBx+wMBOgeITNDh4cs/wUPRtSYbPLHyIuF30l8PSykrwaoCBJmtDE6en0WJpRbpAnP36B+BzjZLrrL6t9l0ASRFFykCSXwNI0VvNPQyxbJshrJdKupfzePgK/e0x0dBc2QhdHjRm5e6EnRSxsg+XzZXYKYLvt3/2pn/VnoEDA/8f//Su2dfNG27xpg7W1cGK+0oV8CaSpnkCsUBpCoQIs95wFq3inIBVQj1SEtCEKk9fMwPh8KwlmNCjhIAxhwm2+If5aIavOaVjM8CZOsXNWuO8lYJ83pYaexeBHhH1zRJjrBuLBBpYEESTigSsKVRHEqcU1KYME0umH56K4q+Qf4xdOa64cJw2rVY8zZnQk0AL6LEcPpl39hCvh/MSFO4bfIojOpAU/T0xO2rpdtwVHQYGA//Fv/Rfbv3eX7d29w7q7Ovx0SGzUNFtmCUEsbCx8MazmRuxYkIyggrxj3j8VMCt9/lOiBXnrOZ9PcOd/P0mTPEeI4YAsYY7JLhtuaZQsp4L430tAm0Kj8ItL4AX/yqQcgl/oYagFbb9kB89lQAHD5xpJmEGgKPhpeqaDsRYBpNOMzwX5ZKWQEacQgvUCpHkrBsUlumbFxw2McdNhssIDBWEKahoAfxQs19JMVnQkripHWsD/52//F7tu327bt2dnEPBqrjpLBDxVkfRzBNwiZhVyuTgR6MWyqxZgtfh6cyxIUxqNNMMaS3AD0IrFDJiVP2nF9JarU2EZssNdS8jK8/WEuPAY8sQ6CszJarQv98vfexm6Pf0j3JUIN5CuV6TjcvSMYfEvDuMlTZzWmmZhOvwuHzYNWf7kHXPN8qenxZ2yRX9+wdhBFsdLvxf7AdFqHRsdt7Gy1sQ1quQESHitSEFAFvhA3AAyLw4b/SJkuaUhHW81jOXIQq4X4iNPC2JArhnkw5h8AxGIxATj2Nu3UlwGeg0gdgpxWwmJx5DAhwVF6a0FSaM4z9cbUZTca8UpPq5U5gtpjPW4cqCqkjO2qpOe2d6B4BeXOau+xXQprld0S8e5LCQ/YUi2UAlEP297hV2Nj2KYiGlYzj1C2j8dLsqMDxOFaTkC11KOLAyEzMMSVatg2RETKH6PxFspbDHSW3LdBWZxRHksCcdFaeHI6vLoVeBkIATA2kCYNS7024NwU9moJJOG8fQCYfyDKXKnj+dvad6hHsXMkYasOKshsFKa300oLCfMB6nYqiMGM/a5VfoldXOL3FCkdvNbC9n+tPxkHJBV33ReK+FykE5zSRyhW2QJ0t5ppM0jZoYjDeeagFl8l8elgkcaka/hczoYTuViDSHMCGssP7tjEOxYl2JhjpB+j89LMJHdNFCDHLhnoX8O8FtJi6RhJbc0pmE592LAP00Ed/PWMd/Uz6VATPLgrwB+e5Mj4YUQE38OBKAICANC3pUwhktjVri/qhjrAw3jYQlMPqcRpJRC9C9EiRG5cSPQU70ODMoWLoXHL6Z3rbCY5hGzwmZhVpy0Wxpz/qlOrpjXVoIYJx2WZ4YxCHfspWOa8Tm6E5btbuktb+n0+F2uLMVhIxQIeDHEBJdL9GohnX6EtFsWFpeDV2YnISI9dDQZCUfIYkRT8os5CcohzPaKmYvDkk40L4v9/tdB0Zsnja3nZ8OOb9ydnpwr5Q2ulz9HCatkCcUwEaGhM7HoyHPa7/XCtNmf5Z+Fq8WJ/rmZ6xRcPl8G8zsKNpePxDCxt04DLihNTs35V94UL+4TLoZYluI8s2BJD85FGBHTCfAcMQ05t2KzRBjf026gaqI4wbz27w4JeefKoLT5IwdP19MmvQRjXsEUV48i4kEUKg2ky5orXwLpZ4hHHDZk8zsnBoWwQAxHmCwif8+DE0v0WAEX1Rh+eZnCujlOj1yKALP5O5iN0MFvxhGTIgVZlPAwUpYgAB3B1xPS7UL+xUh7FgvBanHS/pHvsFzi0M9JSnKJn/snvJzmX3iI+pM/NIlpR/7PkouYtqcvKhMPvgRIC2UBkFYEnmM9Y13T/oBKngFJwDSmIdu9MPxaMF24rALqrcDNf4VoNu9hEqYi7moQ0ynGCDxDUNKjMTBVMTnTYd4ISJftapDL8pymQuqBuR3cmXsIjBzd9BIYW48+6cOYWvGj6RiV/WoYy+/tIlqSL20VlaY8w+8bANTH6yTIKmcWFIcDV0oHhGbx2flS9ONyP/8Ij2iXDns5GIH2inxJ2tF8T8tLDF8cF1gqGYX+BYlERMsUa6N0vBguOJJFMeYDp9PMaTDSI92kvwhpBU2GKQ3xqHB0Xw5i2quFKwYnKunrGYJ6vqlGvhpIlykLrzWQIujLWqKd3+ihqlAfTFXqxjfeKqvofRl7M6NLWRTIP+2RwqQ9loOCuugdcze2lfdqoqXnmzBnhLQQvRGQLudqkA6bHSdcVcekbgUbw9wUp355SzRinv/zcpCVJhNyS3p4uUNH6En4qDjTfJmVFrm8IUDGNGwaiwtDUdOoAKEXQMD0yviECbLicGkkTpxQy/K/HCQNJpDojXinHLEsq2G6HGnMCvu6IKRVGRjG8BwxMmEaCcely1yFh2QuSesqkTaMdIQGTISC+F3L9roSjHlTjiz/LCQsdaIO0Je6FZe/GNL8X8z3lwvET/fqrqT1mwXhE/EJRiCBiNmQ918OqQibZHJmXlIxMEI6PEiPEpFQmOH80pvSG1BI3iOmw6fjxQqlw14JxjT4JW2+d1jOurrKxYQSfsX5R4zxijGmfbVIHnFSKAv9UlHyk1T7FfkIL5tU5hdyyDsTadyCw8e1maCMtC5MK9TnSrE4PnmQF8/QMbZzpN1ydbvacmRhul3S+UcsDo8FiSXCM3XwMxup8uXirYBBNpALhpdBNtLykY3KsAjovUmHXp34CDqYVMkRLiCoY0wsB3qMpkIaGZ8Vhw3vheYIK9D0GqBqncNFefsmlNIKGx0ctgsnjljP2ZM2OTZiEh9pHY0BRUgKTziuYGYtcUGV8EvQYVihp58gc+CM9NLoRqWqBm/ThIvE86ZZCviThodxVD1UmjIV1jH1XFFWaVXlVf4R0IVp5TSrEqiSpOyWbYJZoOb1dK8WRQifJFseQ34oJAANTxtFky4yFOATnZlpBCSvrDJcLsITESgH+dMLgbzDnHG8znsxAoHPsvH1gCh85E/ZyCdOygJZZYs8D+Z4PuWWwxCLQI552cEtQD5NIemkUIUIfsqf8lAuMKQcsOTZ518I+Qg+/ge/adfv32P79uyy9d2d/rmo7PvS888Rwrgj34AOXrDkOQV8Ncimp+yxz/+5vfztR8VE06rSgsYyMidLpdWqavx7Z7Vgdb3VVFX7J6rC+rbSlPhCbLZNcicMu6zCvekwSJgkCiC2Uhx63mq+NVZba5X19f7BON75QAy3KJVXyGyVwHI/OwTyTTHCEr6ywJeK5c430P2CfdJXutSLcRcGO+xfPqeycHG+6uyKybNXoCX1xyGDKFcDamCxQWAmZQwdAMqc1VbfPYiMl4eccPj/AZj8QyFF4boSiOleCUAzv5dIz9AScxwllEXLteaTGU5Occ98Gtg45J7+XPgLxGdKEzsS6AVvjvL5tNm64CgoEPCP/v5/sxuv22f79+2ydV0d/s11PswDpCsXn50QOfdU5XNOPCh5/UP4IVmlBGbw0nn7yqc+bqdePWj1EjZRz2anp/Vc799+raiskukWvmI1NjJioyOjanVu+ZRpozT9w/r6bV+/3pqbW+3C2fP+fXW+ZkXemH18OLCprc3KNeZE+KenpvyrF3Mzk1aGAIhIbokkhWVXE5MleeKhGRPNyv8Kixm2WCYNiRJSPapqaqyhpdG/jtHY2mGNTa1WJwXCXEFNTa1/KrSK/fx8fCEKPWNiFJPSDmooMJOXQBkFi4QH/pcq0S++PunlQG9CiSQAIaQ8gxtfDYE5XBE67VFFThIHUsinkgdSie6vK2SYNbFsgNM+x08BEDDco7Cn6xIgu+SRL4kb27QwtwiF8WO84nyXg3zaK0NmOHdK3FPeIWxwiPHS8eMzJY0tVyDgM8sI+Mf/8L+7cO/etd02bVjnH1aMn7MpFOY85AiZ8sqHI2mhmJmmqa2psKOvvmxf+PjHbXJkzB58+0O29+abrLy+1r70Zx+382fP2Tt/4Adty559kmeYU4wr2iIKpRKMvksX7cWnnhJ+27q3bLYH3/seq69vtvOnz9nozJRt3bHdOto7fCKMBpqRQJ89eco/rMWn6jo6JIgN9dbY1uIWQfxK6PDAgJ09dtTOKCzfYLzvTW+y3Xv2+OfsRkaG7fyp03bmxHHrPX/exnou2txk8lVxVRMrAiVYq/QRqLGhIZnsMy5gU+rRZ8XUPhyRb5XMr1JZE7z7GKy8xipr6vxz+00qV0Nzs9U3NqpOjbJgZGnU1qmcNVIk9VZVWy9lVS1dSL4SfRHcVYDqwKf5+LopPTZDGQDFQIjYuPwyHs+LSB6CgokhA6TbE4ZKM9h3A6hJnDXmeKorMMrkSmONZfNKobhT4ZP4kWfhm4Ie+wrqvRqtsvzTbmk9uFzY4B6xUMAHpmvdDVgi4Ndft0dCvtu6O9vV21aJEcM6c2DoQIS8AKcAtyJn7x1xE1bL5H35iUftG3/x57Z5106rUtpHD7xiE+OjfgDk9nsfsEt9/c6gb3/vB6yte4sERFq0lAkYNQCNo5IymmNiiDSZwYzmeCnjRIVJl40o7qtf18IQBYH0hi4Evn9Nt4bgQSwn4CJLZcpdfiVCrAd6chiAMCD58eW7RS+Z/oiGgpHVUKJ6ee+tMHybk6/wnT15RArqETt+4HlrlzK668F3SDHt8e2hI0MD1nPxvPVIkfHVu/6LZ21idNjTLVORmeCZVSMybPJhgPJi9rasIiiBOpRXc5N/47NRlk19fZNVyoKolgLlQ6qNUhxVlWp8aKH05lVYvhiEFg3bfZVgAhkkumrIYtbLBaelMzPDIfgS+q9RAXmliirmr2EmGkjz+bWE1cqX9s8S8LR/4XMw53HL9eBTNcFTUCTg/0MCvtf27tmpMXiXenCOi4apeJDKw1g+1isCZ+7kOUL87FW1SvytL37OXnrmGdu7/3ox7wU7d/KYVSAcKhwnkyqV100P3GfHzpzT8GCTvemhh61cPRiEXwu519ooTpuEe104V4gXfXIEwiGL812qhfLyGiURstKOyoEP+ELP+TkGBwoLTT1eiMwsuNOa8GLmgcF+D9/Y2OSNibAz7Ojt7bH+c+dsUJbFkJ6H+i7Z1PiwdW3cZF1bt9n4xIRdOn2GcYuGJ1M2PNwvRpjz9FVAK5clUyVFwNCovavbWju6/HOe/qntpharqW+QQtGQyec7VDDF4ftwtshpsqBcmRZjOIN94BRwGqlefI9V9eHbdDgFJV1IkzSzXglEYc/xZhEUpO+Sk++t84oCxZ0t2FdbvixYLc1Mf9wS5+jPb/o5L+BV7gZkCjg9OALO1U1UHIiVdzMJghRN4MDYIWQIS758BH9qbNQ+K/N7fGTI9snsPXbwZes9c8Ins5hM862SczP+adDa9lbbdfOtMokv2o2332U33H23TdPDLAPkE8uQSZQMCOFjSa89rFomvBLnlZgTXnR+5Fn+HlbKjrCRGUP6GnurOpI/K5OSgOaY60jj/My8Dfb12muHDlpf70Vr1RCgs63NJxEnJPj9Gpr0ylroP3vKRgb6fJKxSb0/y1jDo2Manoy5ZeFXdymnMlldje3t1rVho3Wt32jtnd3WIoXQ0taqoUZ1ogQoU6nNKYLeDB1QsijrRoKNJeQOKYi0AqjPWtsxAuEjzeew+PQeaRT980DYbMEGs/K+3PKsBVZLM8vfh1GJc5Y/dcIaW1nA/+h/2A3X7bPr9u2xdd2dfqNLZLxIBIBeiBaP70BkRoDMYJZLZ0752HrT5i22buN6e+pbX7ORS2fEiFIU5bUaQ3/EbrjtDvvWlz9nrzz+DZuamVCvs91aWrpkHVfaHQ++1dZv2Zb7nlKEdL5rhVwc70EuP36ENB2uRePHtKAZ6fHqKxLuKndpZZiRdohMuwSc+FgCxErCMHnBs5yCYMlXwhd6VxxD2VEeKGs5CBd8qfL82dN27uw5n9zko92NDXwzucymRkfswtHDdvrECZubnrYKjRuiEDPlN4/JXFVlze1ttn7TZlkRW6xj3XprkWVQ39ImxaOhjOoiE8AV0lrol25rwq8YB6988AIIybBpKtxIDz1Jew1FWALXot0jrJZW9E/LV1acIOD04KPWNxk+fgoUCPgn/vi3XMD3790dBLxWAp7MoqcBwrBVDsGL2pK7uZhdrqyotib1/C8+8Yg9+o2/tAe+70E16oxM9M/b3MSUhLvc5mcnVMoyu+Pt77Lb3v52q5Qwf/Vjf2SHnnxcDV9i17/pPhsZHlVPscVuf/Ahq6ys894LTsLsS1c2BwnjphniSuBq418OkBcNk7zpOTBwYLwg7Jl34r0BAI1FzTB0SMD3ILAxw5XFrMLM2qCGBSeOH7O2zg5rbW2zIwcO2fNPfFtWwQkrkz+rB952qs+CnvlCf51M/3UbN1u32hcF0LlugzW1tVupLAtGwvBvyUISR8/qk+UQlJCo5GVBmGnyyAuhlCXOk9Oz07khDsoRiHvDV4Kc4HiiyfMqkCVsVwKrpbOcf3Tn1010WV6943mZzRRwrm1aJxPd72ST5iZAMePPSIMzW+27eEQ4Jn8wEWvLS+3Lf/EZ/wD829/5Dnv5xefsua9/3Uonpq1540bbdstNdvrVg3bu0GFbv2OXveVDH7Zt+26088eP2Fc/8Sd26fhhK6kqt7aOdVZeXW93v/0dtv2Gm2Sqw1T0SRJyNUBxdcMafGEZV4OC0G+gYEcgRxoGtuWN5TPeQ09NDYXyeiOVTgQX8CIih3KWBvrr0QVMruXsRFJYvzFHv+W0RbmETYI2OzVlVdW1Nj05bd/84qftyEtPWVVF2H+A8E1Njtvk6LDNzc6onlgpUgD1jda6bpO1i186utdJAay39q4uq6ptFH2C8nPCkKfKgu0CQCc+PDwzM6t0ML8x28N+ierqqszOKgtC+lHxrh1CvGsLWWlmudFRRAHvSwv4MykB/zME/HoJuPfgEvCiHtwTEVbQa6tnYdcXWh5i1yhc34Xz9uXPf9Z27tlhO3bvsK985jN2/IWXra29wxYrKm1qesZuv/NOG+7vt7GhPuvpuWjdO/bY933gh6xNDfnEl/7CnvnqZ21uckTpV9mUrKmb7rnX7nv3e62ypd0WZpW3SovJWVhF72uS57UDDBGF5/VonCxIDA31apiqYasoRUB4Yg1CSZjtD2WEqZ3dvKz4Xl5Zs+q2mtIoFm4gCLZKSrn48zAqn9LyDW9CT1WFLWd2F1OceOgrasgeAsx0nt1fzq6YxU96KZPbQO8lO/D8s9Z38awLfv+Fi/5bImXArD+rLI1tnbZj3w12w51327ot28WX4cBHqYYM5SqL7x1QutDUz/kndYUO4Gp1p3yhcMWQ5ZaH14OHstLMcksLeE+BgD/3fC70n/3J7+Qm2RBwJtmimUOiPPtSkTeqEqWxFa+2ssYOPPO0HVMvfPt999hQf4898unP2NiFC1ZaXWlvet8HNZ5+yJ598gk7c/RV27htm/WO9NusevkLR0/Z3pvvsHve8U4RfsG+9Ik/tINPP2lVZdz7tWgV9S32lg9+v+259Q6VQTmzUYQGWqWRHJKa0aBoc4B6XPtmWB1iaRfmphNaapzkzO7c79UJm1OScgpn1WhciVSusldgql9h2al/MbmcDq8XIYryyix0EsaVRcrfy+p/0EW/DMmEMkBt6FKfnXr1NTv52iE7d+KYjQz22aR657ve/pA9+M53WVVDkyy9EFeDRsVXwlRSaSIAzGeEISVK07MjizVDeofZWiFLGK8ElksnuvMbBHzUekbzQ5ElAn6DBPy6/UyyySSqCoN1Fv3TEzxxuaOknF5mxh7/+testq7Zbrv9Tnvq61+1b//lV6xz4wYbGRpUhsP2zh/+m7b39nt9S+jLzzxl89MTNrc4ZxNj43ZeDTanMfoDUgLb915n56QkvvzJj8uMP2C7t++wwbEp69i629723g9aU3u7NDXHHdfWKqtp6jcS5hiHwnrl9GIlVibGLFePMy/T9NSRV+3IKy/YpQvnbGJ8wpmRXYTNre0+W7119z7r2rDZJy6l3tQjQv9rwzjXAgKZJUSU6TLLlRbuHCi9BSUauo98GxLUO5bFeVkIi1ZTVWOjveft43/wW9bY1GYPf+DDVitLb0adgMdepiyhLQJfA2sTQoXJKOxaBXit4dYCWWnle/BRu5QS8LIf/wc/8a+TZzt04AXr6uq01pYW770Zt7CcVSgoGtfovbKyzEYHe+wbX/2Kbdux17Zt326f/uPfs8PPPe3m1Kbdu23L/n126fx5mxHTdm0Wg9bWW1f7OplcY9YuYR0bH7Wahjrr67mkVEt90qWte6PPBvadOmkDI0O2W+PvkUs9Vl5XaZ1bNivt7ImS0EsV4ncFRHxny0Qhwkw0CMzEfAVbTlkDn5ses69++mP26d/7TTv6zBPWf/KUTY5PWbsEeff119vG7Vutuq5KFs5Re+aLX7JH/uIz9p1vf8vmpRg7urqtvLLazV/Sg+/YZkOOEeVBIZLfgNAEPz25ko5/7rfkj3SoS5kPI8o5CEH5Rf5yWVrlbC5RxgtyWFzU2FmFkb73LBc0/vY24C/JN/ee/OWAx2LMPaoD0QPmPGVhKVUEtQofq3N6at6qm5usqaHFXnzsURscvmQbd261KlmUflouSasYfAKOuSUJRRT20LM75ZaBWLhChKIRQ8cj5KcIMsMFj8uGNE3TgNwzyTg2nXcvEPADLz4rwWu17u5Oa2pqCsK9pNKLVl9ZbsdefcW+/cgjdsftt9ns5Lh97g9/33vd6+690+5597vsxLFTvnOqpr7eXn7+OaurrrCNWzZpnMSVQKU2OTVtXevW2djYiC+dDA0MWlNrq8b99SpDm6/fnj150rrXr7cKMfrg4KB1da6zuuZm38Hms7tUMIcq2ncJKQs61Q1onlWeeHEh1x2VlouGlFfIVUjlYr6vfeoT9tLjj1ilnhckrG/+yA/ZB/7uP7R9d95r3dt32/rNOyXk19ue+x+w2971fTa/MGMDR47a2ZeftxeeeszqpRjXr1+ncauSlfmOZUA5fB+6mBdl4nRJIDCDmEJh/Cn68QPP0cwR5caEF4dsXnvxGfszKaHXnn/KJieGpbBP2RNf/4r95V981ob7Bqyre51VN9bYrM34GJk8SxmQA55RCgvykEMRQq90+EDXRdEyXKhAvfzwk/xi2Pn5Retc122zs5P2zOOP+dHXDepMSvRbnF4afRZHNGLYCY+zChS+0iIhdNoRTv+tUL6lqP88nIcshFw66eckzauBmI6kGwuK7dXjywn4q+rB163rsq6Odmvg0ATMqcrCEv6nhGpktn/761+2Iy+/YPfdd7+99soB+/pf/LlNTQxYRVWZXTzdYxu6ttqmHbvs0tiwtamnblC8Qy98xypqqq1701afJR3U+Dve9QXTD6mX5txyU3uHHxCpra22iydO2vDIoG3fv9uGLvSJL8qtfTNKQo0iE9dp9b2A0siu/dVavhlF9Q33g0M7/COqIQgncTj80tPWc/6E74dv7Oy0m++7z1o6u3wikQ2yrBaUqZcsnZmyZ//ya/bi44/7LPX+ex+wG+59s1lVrfX29dmlnvN29sxJO3H4oB1+5UU78NJz9uJ3vm3PP/WEvfD0k/bK88/aqcOH7NLp4zbU1+OrH2xkCd+eC4qAQzrezhRWHV9lVbWH/8Rv/z/29F9+zuYnxlTucinlRRvuH7Kx/l6bGuqTdXHInvraF+304cO2ccNGa2lrEwmkbOhhlRhIktClkA7JexFCr3Q8aMm4mfJCz+LwjtJMs6JL9+Z1Nn7+kh36znPWoeFhe/d6j5sZxzHkEdF7ded1GQmzsrrUu4dy5MPl6rEKEnCJu9o+nVbEzLBXgHTfCHlxD14wBv/kn/5umEVPJtk4LgoTUAS0+eL0pH3xUx+zuckJ27Fvl7347DN26fAxEWLR7n7Hu+2ut77NHv/WV+yJL33F3vT2d1lFc5u076xVVSzaq888yxkMe/D9H7Lt+/bbQH+fDQ32W4eY4uiRw3bhxHGNR+ds5403W9u69ValfJ/+xpft+W9+3e57+CHr7x+2xakFu/e977IWNR43gL6RUGwOAdEtjH/CjrRo5uEX/XNjJn8t9Q0iT/3l5+2xL3/eZsfHbM8NN9tMeZXtuP4Wu/nOu70HWVCvVaEhUs/Z4/b1T3zMjr98wHbefKNt2LPX5qfnbW5qSvnKSlDYsupKCWWNn2RrbGj0IVZjS6uVVtcqS5VHAoz0zk/P2OBAv4ZEF63/0jk/g3/+1HHr7x2UAFVYi6yjNin3WTXUBQl4uXqzB9/3/Xb9fW9Rz6khge8RWbT5MgmOTIeyhTk79PS37Vtf+Iz19AzYg+/+kN37fe+wUilotsMupVge0rTJ0SeBOQk2/vBeGorDAa409VslXj2nMn/+j37HTyg+9IN/21rFJ7Mz017my4HYA6MgaFvaNF2WrHIsB/m257c4nmig8hcDC39Lw64M5BPH4BeG82kWjcGflxncYZ0dbd6DR/OytqLUTsg0/Nj/+G9WX1FlDeo9vvPk4zbae5F7jGzdtl12+1sftoYuJoT2y8xusNOnT9ke9byYWYNDI7ZpyzbfAVWm9NidVlvfbMPqxakkec3NzNn58xestbXRt65ySKJJTHr2tSN+SGPDru127MhrVlcr01Tx1YG/LpBONgopdaAtONiCGYcpFMy4MDsLr/pEJD12EicTSEMNzX3iHWK+oaFh67lw1g+XcDZ9cWbcnpXZviDBWbd+g0eo17ClTL1t/4VzdunkUbtw5KCdFp46eUzDm2GrkRKo56SZetjZySkb7O21E0eO2ItPP+EK5Et//gn7y89+2p555Bv22svPWd+Fk1LWJbZh6w674a4H7M63vdceeM8H7M3vfp/d8dDDtv+Ou2z79TfZrhtvsW17rrPenj77xB/8gT2vMW5nV7u1YmWISCKDrI8y69q8w266/V4/rvvU177kqwTrt2z19guzzmsA0Qs+9z3uqjPjY9bDnbApyLVHGhP3mbkFa+3okIleYS+/+LwsFNVR1t6iFCflDdeBAMu0TQpIlT8XbG9XhlycMgtLbmGYoz89rwa5cipowHQcnpemkR12eYBnWb6mk1mlB/+dXA/eqbFVY2ODzYwN2Fc0Xjzy4gu2Z9dOmeKTMi3P+06j2rpqm1QbNnVssnd84CPWvXOnTUr7VqlxXnr2KTFEm8z2anv60Uetu6PVJtRbnT973u5527ts674bpXFPyRoYVbj1dvz4ETsnAcYs3X7dddJhldbS0mYvPPp1mZuP2Jve8ZCdO3lKwj5vb37/R6yla4N68VkxhvRtiQifoQkvB7KIGdz4IkXQ5EC4kDAINloTzb7WhnBwTU4/Tg+lnvzRb9ljX/yMzQ71WhXjRimJWepSWmHbdu61Lbt3u6CcOXrETh4/Zs3dm+0tEsYd+/Z52DnKpfCxBLHD8GXBxL1kUT29wrk1JouKcwFYT6ND/T7X0dvbZwODQzLfp6wCyqOE1G6llVVubYzItL+kYUDXpk32lg9+xDbtuV5pl6PxfF26uqLWXn3ym/b1T/+xjU5N2vf9wI/aTXc/4Aov0q0YoB1043cu1WOvRMtcb5gCyOntoWfqzJzEFz71Ubtw8og9/P0/aOt2Xud3p5Uthsk0rNErBc9H9Ulba7FMsS4rw1L/zPF6VjLON1g7IS+A/Pwsh8pEWeDTkZERDY2DFQmU/f0lPXinevB262xrsROvvGyf+t3ftpm+AduzbbtMOTW0GntBPfuCBoRl5ZUyn98h3Ujiiz4hViZTjx1ZzS1NNjY+YU0NTTba128HldaOvXttYnRSjGHWLjO8obHeLp0/7WO+mroG3/XU39Nj9YpLoatq6qy9q8OOvnbAzaUGpXX69Emrb2q2dRs2qaZiIJiRijsn6z//vRLUf/qHlo5HUOFNtxTkhzcn6+JkjAtLEjf28GtBZ8ikAeeU+EZZI/fJrN22/xYbVyczMDjqQxU2fQxpGHP01UOygIZtz62323t++G/Z3W95myybDqcxhfPNMHBEwgA+q548Q2g39yi8yuiryTCnerkGKc+O9Zttw449tvvm2+zGu+61O+9/0G644047d+G8HTnwgk30XbSR3ks2KcVMfRl/914ctK6N22RpdZlG8LYwPWaPfukz9ugX/9xmxodsWsLU1rXONm3f6YdTnJbFNFB5XLBVFiwh/yiAfr2cRWHTSJhIa2rn7gDVTx7Js72t1U4cfs0mJ2ds/cYtViGrE6srtteVYsgzWBiUhfKnT+blwiW/S1H/FWEQcE85D1nhEGaC6TlsaQ6tyz/aBuGenZvX8GrOxmYUJ4Gyv//j/yA1yfa8dcgEY8Lk7Kuv2Dc/9wnbuXe3rd+61Q4fflUM12+NTU32lvd/v9189/0StnPWIoWwV+NmzOsqjQVbWtptTrlzk8mEzAX2IjdIUI8dPy7zrtPqq+sl8IPW1t1tNU11NjExpIaYkiCv80sgRoeHrLyq3E3Piclp696wTmPvSTv22lGNzTdYnxhuemzUtmzbahX1dS4kPpPsFFT9V8H8xEnhX3RHcMr9QgGUloRBv/hBYBiTNJjw8YkpvYd42XllYmq62sfH4oZ5udU0t9nuG27VGPZhe+DdH7T73vl+ocznh99ntz7woHVv3WklYl4alnTSQM8Vy5mFXm6QHBEolR9GmVPP6b0OS17ymxGTsGd7/cbNNiQ6950/k4sLU7HufP1tt9iO6/bZ2ZPH7ZN//Dv22oGnbWa4zyYHBm10fEaW2a12z9vf7bfcMElWXH8sCehKml6OlN9qGGUhvCf14f+kjBCHuQuGNTOT43ZcVk9bZ7u1i6fnXOoUj3b0+FeOsRzQPK6lUycvm8rhNE/+8uXNQnhKv/yXdldZk9g5ZNMX5zhAP8OvmoePUzCRmPwpIDQfnaKAAdSD5wX8kMbZ67o7rL253s68+rLVSfMxoXXstYM23nNehV2wRgnizW96q/e2A2dPuwbbddNNNrtQYmMjo2rYZgmoDD01ZLV684GeXmuVuT/Sf0m9wUXbef2N1jfYp8Y161IPMjutnqpXioNZ+5pq9frjNjaM2b7OxkeHvbfZIOY+qh6lZHbKmuua7PzJE9as8WCj0uVwSrnPOwe6pyE2fBq9p1uCXjWVGQEocwLC0DQeBJzLnUAKM61KKGSQA94RWn5XQS9DsRNzzzCeyiJclElNj6MiJHWCkckh1qEILwcUPuwEFIOgyCRkXneNYX2bp/4qqmrtOvXknVu2W++FXpuQ8LL1FFMf2n/na1+xw888YdMaVgxfuKhevdeaZFG9+2/9bXvTe95rtY3NbjoqkxxCT+iKFcSGnXh2IH+GII2XAQVR9Z+jaYi5wY6/+LKGlCO2fsdWqyyrooHdr4AfrgGQjitY8QYK04U9cV85H9wDBlWVKP0Ub7KpZ0HDC855kC68GC7ShJ6zSlt8QxQhanp6ZloCTtoBCgT81QMv+rVGGzauF0FK7MiRQ35KCOYb0DiNVGZmpaW375am3mOvHHzJjrx0wLZs32U79u/3I4YVPhvb4mNDDhT0Kx5ju5bGOjt/5pR1rtvojY050SYtX1Vd7WY5V0Nxw8nY0IAPBbo3bLDp6QmbnJiwDWI0tmse0Li+9+I5m5JyKRGTbJHg19c1Kv2ZZPIKEeGPolJrHgIGPzRt4u+MJYLql/cgXhCVsMTlgXdMMmlONLWevSNYgvrPMcuvEIOJWYxZYfXfsn7XFln7xewkPw4Q+USilF1Le7fddv+bZUm8x/bdeZ+t33OdtW/dbd0799uOG2+zW6To3/zeH7Dv+9DfspsfeJs1dHQrQfVqal+nr+g4D4OKF1AkgYaJ0ioqw7VErDDOpzPTf/jVg9bc0KphwwYvC3M2heH1X4LXoly0b1hLDxNz0DIOLbLSj/wQ903kwskTfQQ9QfiTf9AxxA35eF5J2eM6+NjyAv6CdUqg22Ti7Ni5zYYHB3ws06wx7+ysBFLu1VWVsv1LrWv3DquT0F48eMSmZEpvuX6fCldmk2NjVl/b4GMhhIHvSZ8+fdpamxv8TjXG7Ru3bPZxZVVtrZ8VvijB5/hpZ1eXevQZm5ye9PXabpXlwoVzViazftv2HXbx1DGrqayw5rY26+np1ziw0zqkqTEHMIugSFy/DGZSQgvH9J+IJAb2caybQ2EyyH0QbvVW9Go8582tdFrFuHKYUJ6QFi1R7J+NK6d5LdG5w5GdY1gpUmgiABdfSnXagpQ9l1i2dXTZui3bfHzdtXmrNemd2XKpTUdPD3oqjTgx6bvgYEo3jfN0iPmmy3GtkP6tVMOOioZqO/3aEVvU0KFb5S2rrlAxaefseNeqPJFnGMZRdx+WJMOVwF/p8PpftIn8FngPOsHTLJeGCWTSITw8ix9hYScg+XHrgVn0dA+OekgBjaCc0HTlVXbnmx6yxsZ2G+4f0Ji43C5euqAedUoCecZ6Tl2UErjeNu/dZWfOHLdzR49LOXRKa5bY2IRMa6XFRFx9a4toOmfDo5MSxo0+e1upsTOmNya4iYVaO9o0/h70GcA6jeFZx5xUL11R22zVlXXWe/qYVdTV29677rdZpd/ABYfSjIdffs7GhwesrKLSzU5MJL8pRlotDdFECqZTws1ocqUVenwRTVEwhVhbZgzOVtzYy6+OkcQhL8oB8hzzhvg+3s0Ewiyf5hsF+fKqrNBSSrq6rFJDI7O5GZmeYjzVjpDhT4zH4GJBIuUHgfTO9VJcqkAb+OSZ0qPeWXSI+UXMQxY9lsOldGLyaWZ2zpqbu23d+nV27PQhu3jhVNhuW5BPISwtx5VBrGPEyJdxvB7zASGF5F/PYaIaOrKULAPcEUXFOWm+y85+4LIKxUsO39BOFHelMhNdwQJCqxhhbmbW2td12e4bblTiJRI0rm+qsDqZ0Q3tLdbPUtlipV1//wNu9hw/eMiXeZjRw4R2uqv0bJDZuHGjDQ8PSVk0+iTI2PCwbdq4ye8UGxkcUs/daVNjEzbQ12etGluXqZfmA26MrxtbWlwpoFT233iHxvNb7NDLL9r0SJ8dO/iiHRXa3JRfShgBzReIJ4JBCgkt64QBEoaTKcQ95vQyYaY3bOahMXwmnd49UGVZiI2URiA27F91iPWgTeM6P/TC9JxzUx5GE6jaYXyosaLCwsweXzS8HDpk0TONawVfRVBZERbW8rl6+8iB521OQz7fBZmRNhghy+2qQWnBgZjR0CrQSx2pF1WKirySPNlJh7/33nqH9sxdyHdZlgzlDb8EiRgHoLmIuVcFZpy887rrZYZxF/iitXS0W9/509YlU5qjjj0XztvW3btt2979dvbkYbt07ox1bthio+OTMu/ZHVViMxLijes32KwUBstetbWNNtyrXryG45JijEm519ZbifLg+N+iTPT6pjZVutwP7zOjOzk5aX3nTliJetXrb71bY/d16lnKNdabs29+8TP26gtPyWSR0KrxZiScMxpOzE0zQ6yKiDhcJeTTHjCe3rm2mI8slMi0L6usdGtCCfhW0AJU+SIWf1UCTPtz+mkppv0DonD0VIQJ8b+HAcGm7M5AieCGIYee9R6VwOsJgYmLBY9nNVYauQNODYhZ3LFhk23YtMWOvvAdu3DqlMrJWYgQCx5Pw9K0C/PM8l8NYhw28bD7kslH3unAmNBFkEkRWmJ2w7Pe44snXaki/KTjf+q4vH4RlymLC3BAQuXe4lMENAxX6XRuWG/MI9c2qAdWY05NTqlAizY6OqIwZjfceocXmuOO3NbBGGJuWr04ja94fCSgs7vLJqam/esiYV21VM91NsFHDSSUXPlLeqPSthtY41YrcPVOYwdzAu12+uQJG7h4wbbu2WPdUirTEla/hmd83L7w+79nX/nYx21K1kC1FAOjrAXWYNWYM9MioBq8rLTSzczZaa4aCswJ6dBw/j6vhp/nc0QifIJlIiAfbytEjfFzGN2Ujn7LEnQ30alcTFY+z+GSgGVCmol2+auGamBvS8ScHodDH/y62BeFzXJ7Q1E05h/XV1fW1Nr+m2+3GQnWgeef8aFgiTqnMONSFO/1ROXmtGP4yFzV9LRxgIZbbf0LOVIALi3OTBnxHeGdIv6hDkWYfit56tnvBDfBn3/s930n234uXZR5Xl1TY/WsYb/8jH3tC39h3es3+SEEqRV76zs/aOPSSF1bN1tHU7N94aN/7JtVHnjnB+zS+bNu4q/bwsQGyyKl1n/xkp2SkNb7rHmfbd+/Vxo2aLXNO3fY2RNH7MCLL9n1N91um7dus5defM5GRsdslwR6pPeCPfvk43bj7XfbdXfdI238rP3lpz5qI8qHYYFP8UjhzIlwnZu22pbte2zD+m1+Q2hlPVsmRTo3h8IaLHut59T48dPAc1wtJIXEcUR2x+U+nCALgjDeeykN/xUGEPFEbFrDJ1M03vQxa1WVfzCiRsqwWlhbV+8rBT4TL6uD+YLScj6VJIHH7KI7cW7UPyFvMS93TN7faKBu0IBy0JPwHuoboLhM+H03ypmGmH9Y65YpLD5l4rdU7f158eepYwft4e//iO288U4+J6defsbDSR17vCxYrU5Z/sW0YDkrfEAkuitHvcetvJG2+IXftVt14hT/n7jwNje6nB2IPKq0swT8OgkfAl4rAa+RgA/3XLS/+PgfWUNtlc1LcE+fPGn3PvSQ1TR1WFN9m23dt9+e+dZX7dyJ4/bAw++2iZlpG5S5vWXrVjfJS5Tf7OyUHX7tVaVZLVP+vPfo3Oxy4tRp6+5c59f9fvNLn7Mdu/fadXc+YMdfe1m9eb9t2rHP6qqr7JO/91+tta3D3vr+H7IKCcZn//B37fSJ16yiqsKqTBp5etKnJVq7NsjEb7LJiXEbvnjeRvr7VPE5b2gHl6VQZcbaEMZny4OX3t3LBc8bw99jDEHuITRMeMj/xPhAaCyeQiNg/eifJ+ECrIewSUVMqDqBxtFSlqxkoi2qzPSSfMWSyzcqK6tV3zr/6kldXa2vQnAgpaa61qqr66RIqvyzSf5JYPUM3GfOeLhC5jPmoI+PhT55mCssPYsQWlAg/UOw8SIs/mHjBU+EVzi9ML719XR3DeNv3uKXVzzQdwsoZiIklKVMSvfMkcP22T/4LWvfsM7e8ZG/Yc3N7clW51CrtUAQzmVA9Q2flBLqH+cJyDvwQBBAOhaulaJD4D1OxAaIwh3pH/ZhxPjZIHfmGwTw06oC/ukiAa+RgHNLqgbS9uU//7iNjQxZW0uLvfz0t23fzTfb9htvU8rlGofvtLHRAXv6scds3/U320b1wAcOvORj9e71m32ND+Y7JLcaMWD/pYsa11fbnhtusMNHjlmrLIDuzm77ovJob2/xr31cunTJzsta2LRtl+9y+8tP/qnG+Sfswfd/2Lbs3mOvPPNtO/baASmEXXZaabzynae956xvbPOJO3a7+WyjeNkFGIRhESQJCt8Vq5X5xrnq2voGq6pr9iEI3xRDmMJsPMIQmTs2RB684cKTT54wFo0Tev6JYawFWQ4LajCUDA23MDOh3ylZB9O+fs/cxLRwZkZ+Yjg+Q7TA/IGyqxBjYkXV8Rkj0Ythz8WTR0S/82IW2S3Kk1Ih0Gwu4haYegl9Xb2EvaHJqqiX6I4JOKn8GFpNjSXfaJtVeVQ+HxsqT/Y3oIA4RtrQ2GiNja2ygNqsoZWvpDRZQ5PSkrKvqJZFUlUjpVNtpRqO+exmCfWTpSNiz6vgzG+Ui94oYsoYqfRGgffgQiAIEgrU7Ftf+qw98/Wv25sfeqfd/OCD4g+Vn+U8eqDLgLTA5QUUi0fu6G2UiwQv10kIGBKygcn5SbRZC7jQin8C70oZePJBEQQg7ZB+WsDPpQX82ykB/8zH/iAR8GCiIwAceqgVwz/+1c/7ZXi7NP49/+pBGx4btrd+8CPiwlpraW+zNgnm49/4prV3dNsNt91u33nySWtqarRtu/banCrMnWK9ElomzKbUuzKDvm3HThsX0w73D9pWCfKzj3/dxoZ67J63vsNqm9vs5WeflsB32uY9++3AE4/aV/78k3b3g99n97ztnbIqeu3zn/kzmfObbXRgSMJ+yN7+vvfZ3lvvUk2YrJiD+slzqKL/CoNY5DVroLdIlxAJiNoTCOH8MQfeUJHQiWfufx7k5UqBIEncUI5koiQBT8P9abpcUGcIGMT9Yz6KxrXD/kZANwdQJlIMUiCsCsAQKBcfbszPuDCPq9FZuRgZHPTPI40Msz140usKY6jWTHm4giLP2iopijqEWGbk3ILNKOz42LhNSGlOT416T8QWYSrnO9OktKVl9FtjTa1t1r5unbV1r/cjq/W5YUqNHz8OYSVtaDDxYdip5Wzr1XQSyS+psYA6Jo95R0GWI6mEchW2idpTPNzfc86++gd/aIN9PfaWv/UjtvO626xkRnmrDPmQq0NIOsmHJzmgHL1dVXbMZoykyF+Ew1ILZwQuD2h/0phLenWssBzfUYZcDx5N9FE7UyDgz6QE/ON/aDemxuD+ZRM1IJNhrzz9iH3rc5+y62+53QYkqC995zl7+MM/ZNVo+eZm27Z9l73w7SdUiHmFudNOyoyfVI+/Tb1tVUODZ64+0c6eOmU1jXXBTO/q9k8WnTl2wrbv3GunDr9kh1582m5/4G22TdbBc489Kqaost03XGe9p8/aE1/8vM+ks7Oqa8s2e+qrX7FetstOjtvBA8/bPQ8+ZPc/9AFbLK8Ws2IyBmEF8kRZGzjjC6P2vIz2v2ygbFHoA0NcW/C6K90F/bgAJExDm7h1UyWTUdm7UpE331HDfGVPAIw1OzstC23cRlEQ/T02wCeSBgZsfHzEpiX8i1NzVqUhBR9DGBsccIVTVVdtdbIE2M2IMpiQ9TA+OqK0Z5xJlbGUaKVGIhpgKUyV+IAbfbDWWmX5NUpR1IlvamSJ8Blpdi5Kh4WrmASRSnH44NpCrn7rq35xTwPhK5THc1/5gn3tUx+zlk3r7V0/9GO2ftN2t6IKgdAxhwAMa7B4AJoo9MghDDwCnaAzVh8dBbwT/QLvLU3zsiCpDktnLFOSpgt74hHbkx78dH++PhLwZ3O5fkbj7GIBZ+nJt5OePGx//ke/bevV0zbU1sscf8TWbdlib37nu22hss5a27tt4MIZ67twznZfd7NvNDjy6su2dece69iwwbV+ubgI87m8plICfs6Po7av77YDz71kba2dtjg7ao9/88u277Z7bb96YmbNR6Uk1m/bYrMq+Dc/8+fWIwZ74F3vs937b7aBnh778sf+SGV7VY00YZvl9n3f/yPW3K385qZdZNK95eUCRHTCMcOpX9+FFbr7y4LQwCtAETO+bqBs6DFhBOoSGaREku8Cgb8QhqBExR0OS3/zqj49lK8UyI2eah7zUT0UKxJIIafhmGTlgokxWQv9vb3W19/rB1iG+/rUpsOyCiZ8C/PszKTf4cdVS2xHDoJK+qEwMiD8oAhn4mVSWI2GC1u27bStu8RX6zZas5QCcxFIHdvfmU+grbxeFDoBOVmFhhXDg+ftixqLH3vxJbvzoXfbPe9+n4ZoTSp2OE4agIoXVT5QxGnngiw+wBZE4IAo7M4nKR7Jt31WmlcOzpcqi+fn7SjS5wQ8/yWgFQW8TuM/TFWIOznUb5/8/d+y6vpKN7uf++Y3/C62d3zkb1vH9r0+pl3Q+4vPPWubdm2Tyd5lLz39vK2TcG+WKc4yRVCyEMhsRNp/RmN7Lnk8cuCAa8S2de32jc981jrXb7A73v6QBH7BDjz7nF//VN9Yb1/95P+0Q08+YQ88/B67713v90mkL/3Zn9jBx78qU2vKKls77J0/+nds5/W3qTcp1spXBzQUWjlqaoTDG9kbVhXKaLtVBfsNhAKLJEtJFVVh2ZK7MiqubAyddw8TcPgkbqko5M84lJ4OS0tSol4pfClnZGjIlX/P+dM22HvRxvU+qeHFpIYHMyhtKYFKxfXpP8WfRWFJwTAfUF6t4WJHp3Vv2GzNnd3W2Nzi80hsvU1sZg1ZRn24d/T5F6xVHdRDP/SjtmXXvjC0UXrLAe0cMb5TD6ycPF0TwU/CpCHL7VoBacfVngkNydICXvb3fvzHc3vRXzv4kszmDuvoaNfYiTvZZFRTCYhaUW4nXjloQ/2XbNPWbRr3srvstHXKxNmye2+Yza6sshOHj2C/2PoNG11z08DsRmMWu6y8RCbdhI+Baqorra6+1vgKBp8uuqTeuqmlwS6dOq3GHJeS2CUFU6tx34SfF+fs+HluNDl62DcBrJMWr2/vUE8wZudPHbMJ9Qpo+651m23d+k2+LOWjWvjsKpHeKT6jLTHZmUiLWzJ9MkXeMSzMm3b7bqKfhhMTUp5wjlmORWEc1wpZcbOwGFJ+3vP5RBTvrKWHnpebYuubWqx70ybbvPc623v7XXbrmx60u97+Tv/4xQPv+oDd89B77Pa3vsP23nmvtW/fbbVtXVZRU68US21qfNyGLl20npPH7NyrB+zYC8/Yq888Zq8984i99vSj9vIzj/sQcKzvki/Ptiuf3bfcqs6jNVhpKke6nIVIe8JPehGm6eg30KBkhMGfOqbjLn2/Fkh5SJeyxLzZ4j3KLSwJlP3dtIC/8pIf8Ojq6PAP5VclAs7XK0srSu3C8aN26uBBN2kWNS5jJ1tj+zrbuGO3lVVLg4r5e8+e8fFZ9+bN/unaafXqLa3NfvgEm69kcc6/XsE4bVoCwo64pqZWH5v7MbipGZuempXi2GQNTc1+2+qYhLyju8tG1TAXjr1mw8ODtmnnbmvfstXKJWgXNN4fHujxmeWauhZbv3Wn3+ZKD5FBl8tGpyJtm3LDxA0HANhaqLGZxpnxjLikakn4Nxp9wlDWRiynj68zwn03MdBVgsMecWbcRT/uEmBPtuxGH9JBS985J55dXKAnZnWjSpZko5voW/bttf133mF3PPg2u/+d77c3vesH7N6HP2h3vPWdtueO+6xj6y6/G3BKac1OjKmd5mxqmh2at9rbPvQj1rFxi9pvNilT+Eu3HXRzM1zl8I9+iJ7BXQLt73m6FvJJcVr5v3T6V4e5FBMaqdPR0GhoMj/35MOmXME8Fv8FiNchVcyrB1/gMoc2q6kqt5ef/JadPnrENdfw4AWbGB2wigUJpzRJTX21jWlsPNY36DevoEtmJ9XTkZUajvE8PSujpJnJaRuX6cVG+tr6OpscnbS2jZusqqVJzxNSP1UaX3HJwbiPqbs2coKpwybHR9XTn7Lx/kFr3bjRlUF9XZMUUqn19p22keFLFF45iyG8+tcOAkFp5DzGbYWYSNFUCmS/SmAQXITiqyUY3Vlj9TG2mJjnSllVHFwoDn+lWFyWFXHNoL5X0lsmmoGVohsXbtKnz7L05mNc6FzmvMiSnAbt7k/cMnYpzlfY4gy7J5kUVBz9lVaKX2WmX3fb3faOD/2o/dg/+Tm76f532OzUou3afZ299cM/Yu2bt/p8QXFLIQLMeLOWPauhH3lxvVaUjasdehE/4usCkD9BNVv+jSN+8VwqlXEmlebzBXy1cOu6DVbe2OhalnXGSmndiaERPyhCUMyuhuYm327ac+aMtTc3a5zEuGeCjJSOGlNKIW6cR/uhedgB1tLW7mvDpFNbW+uVX5A2ondnm+n40Lh1b9TYav16n0XkNtBJKRaUQNemHVZW12x7brvdb/Q8e+6U8uJjdlIlaiiKf7WI8gKXbBVMkHKzDZGhASY6zIkJ735uzmHiLY3nmPojHUcIluSZxhjH35Wm56tn2o3vc3kZ2OiSCnutMF2OAtQ/MCvOlaAPrZRuuPRTvbrqNj03ozaVUHt+l1c3+LJcHcv199xvm/bts6NHDtmpI6+4FQrt0mGpB/sGWMvHeq0QP1GGdJjLwUijLL9riTEfR+iXIGyUA/aH+/lVCaLPgmpQyz5udi1xfzdjI+7jYpsdvQRKbWpszGamJpUwhDSZ1a02IbP8wvkzPsHB2HvKBVeZIbQyZxsbm3yJpF5mFttCx0ZH/cpeluTGJyatkZ5f2pw13MaWdsWTIpGSqKits0079lpDQ7MNXDhrgz0XlemcbZa5Xq7xeomEnZs8GBqMjI3oXWoEmbliJH7ELP88umyCEFK0wlyvrKh0omA2sTbt5pyHQ0GGsGAw9yIGxUefFdMuQDoxOi+IrX8MD9i0wrnrCrXLsvFeR8yVPZ13UjfHVNjLQepHB8BSXpVo6Ucqk/rScTDTnhUvC2enpq1TQ7p9d9zjws6dc4P9fVLIFbkw7COgrWhvNun4za5r4oF0mJXCvf7ocp2CAgGPQO/JJngmlHxfNr2RtF1NXb3fVHnj/W+xaZlAk0qNixmYOFtYVG8lxquubvANDQO9F2x8ZNiq6mqlHGQV0Juph5mZmfcltbaOTp/l7Gzv8C2Rdc2tNq+xGKa7nwpjtlqCgLBU1shM57iLGnXT1j1+K8xAf6/1Xrjkh0f4/FH3xvU2NTnpd8rNaBw/NDjkDVRU31UhbT6l//KqcnWI8VGU/PqmGeYyVCc+JkgPAeXl5ZhuofRfJpCuysN8Axfs+UYTKUt5QKp8OV8PXAaoJwjkaKfgEdP1W4KrQJqWkISz+kz+QoP8cUuF8Z5reYBqixLefTffZZtlop86ftjOnz3hk2s+YaqhFRNVlfTYTFhFeuo3YixLIeT9C7EQYtzi+NlpXjsoPA+egGdHo6kByqo4Jy039UCTU+qJKmvs7R/5W/b/+5X/x978ng/ZYmW1DY0Pi9hs3Gd7ZaWf++Y2mJHhQWtuavLNEOMT42GfNOMrMTjmD+G5DxwBABobGnz3HJ8yws93OInwXOWEYIyMDltrR7d1yFTn44V9l07bjMbwZVV1tn7rLusfHgsTg6rN6EAfKjmD1NnwehI69srUs1LDEZ6Z2JmTwEfBWA1i2YjH5Fn8Oglp4RPL/3piwhmXDdlpXT7k4olkWAzQk/r7oSUh4IK+TPIohNqGFrv+9nvVc1fakZeetfHBXqcjJxNVMrcYCoThdYBYj7W2/eUCqUbM7MEjuJLFHAQw39nzLMGcmR63GZnutz7wNttz8402MzFqc26mM76utKbmNpsYH7fRoQGfjfcehx5ZxPeJUamVRfaJK4Mwpi2VLM5Z17r1Ms0RzwqfQWd/M4qD/eFlJVVunlWqt25UD75h53U2OTxiw5fOK99S61i/zidnpuam/eaO4Uv9buJjhSwHBQxX3FuBa4XYGwlVlSWY9ofqHC6pEIOBdOYMhcgPwzzm7Ua6iBWMdfX+qjtniTlHTA+WY/Y3EChVLE8ac/RaDVOQo/1ydFozlIg1yx3JY35WtGTjjicoX88nhFsQzzJpt3P3Hg03t9uF0+dkpvdwnEJRmBhlg43QRWN5yJU9JHxFQFw6uQjXIs0sYAZNhAno1UraYnlUr862QTEbXzBp71hnUzKT+SBCCZtZVOi61iYlt2Bj6lERbr8ggdTJIMnHMZUuGxaq2DknJcJFj03NjaEsCoe2ZuItLFcs+BbIjdu3GRc7jo2O+O6pts5uq2tqsZ6+QYWbs3FZDxMTY8aXWdL5fC8hpjqTYkziMLE0o2EMyLq1m/HMisudZybOrmay5/VE6hDOOaOss8O8EUj+lIMLOCMNmXgE2W/PEi3baatbO+y6W2+3ibERvyVWY1CxGjzqukFDxez03yi8GjoiM2mZzqsQAX7UMq1Il6Iy9/2MaG/MxGobH5uymUnWtBVfBG5ua3VzfLi/z017jp0yacYSDmEI5phOlz/FZT8yO+dKhVSUZQ/GmbV1dcoT7RzMsZH+QVkIwxoGsO1xyq/q3bx9p61bv96aG+s0Bu+xIY3T1bJe5phPuu8pyP8qkMmeK0mTjy1Sby6aZMmQdJicY4JzZmra910TxsNlxP9eQeZGQJ4jHWK5L4cmMe7lTJ6lkTJAM+9o9MukGe5lrLPzSw8tHoONdu273ro7O+34q6/aUN+Aj+2VbbIVNzv9LMyV+TLqmcasuLxfaZt74VOQOQZfERSwjDVvUWmubF69SrXNjU/a1PiICMr+b/WwTR1WrXHxyGC/gpdK2OvExDIxZT5xSwrX6ZTILmKGPgof35cunSuxlsYmP+s8xs60qSmq7j0yE3GMk2i0rdu3W9eGbgn+go0M9drU1DizLxLsRjvwyJM2MDTily1MDI8qz2mZPVgNSkdE4563JWoPXCukqKnkEtMyeC2BjHzSphhjMKL6nnCUGT1NMtser2leCgw5mLP4biB5Z5VpKVC3OMbMmZ4Z9MgEOedpm6f3chBpGZ85uovYlJWwHKsy0yFJyOfjKsPsjNW1NNqW62/wL672nj8uP3bYq2NZqFS5lh/WrQ2oF4VP4zJ1zYBIO6fZFQCUiEjOOXASKc0C+tM4Yr64NRMTHcKzgsDW06oa7kofd3OYHphZST+XrbE3xxQ5D82JonyDe6Lk5FBQGf1jIwxHGc+cOWOjYzKxZfITC4uA886M17mut6Siyvr7++3SxXPGQRMid27Y7ELMHvn56XGf5OO7VIzHfDJKSPx0/S4XIz18PiHDP4/6LwkXt676/ms5u9koWkZSMLfBygPILC5fyqysDB+PgO6kE9IS4fUY5i6+m1hc17VhpFsaoWdW2IgFYVV93NJtAH04yw5doA89NPQsqyhz9BlxoQu9OiWic2bdKmtt654brLa63s4eOWLTMtf5FoDsdZ8fciP1MjFXziL3tWCMWxz/ctPzCqYgSE+C7sdvCpmxZW0QAWFdFw2I3YtmYAIO4Z2fmfKzwoQvk6ZnP3F1Q4ONjo/6/Wsk6gVQ3CjIsTCl6qn4mgm3rnKmWa1jQ+qBOZNMj0wDch1TWWWZeuZBu3D2nF/j29zY4dbAWJ968GGNw9V4dS3N1tLR5t+vHpUJf+b4CRseGpC5H5bLsBLY/AKk67gseokDUl+vM5HlB+bCiRsiurkekdCeDsBwg0sdkjVr1l8T/4Bwr7RmCjHXiet7EqSo4pZJL5Mz7HcDU/XOoWqq8uaRd9WuKFy+rnkkXKRXmo5ZcaBFUNScj2bpdsZ1H3wpV4VRoKw4Qs488MwcBxO+s1Mztmn7bmvv7raeM2dtYmCIxF2w4z17sQxrxXyeoe3BrHBZmC6zp5FgTC8ddiUsTgeuyr3xv9Jy5OgZxEADVqg3QTsy4QMB1Mz6C1E5CMI1Tgiyn9XVv7LqWmvt7BAzz9rYgARMwsc+c9L3a4vIjXRcey/6hYt8aZS1bbRzS0ur1dTUK21Os3F9smdlDfW1fmEBX7DkvDATb5Njw27Oq7BWpbK0drTbuBTG3ptu8csH6MW99/NmDkBaIf/LQKoLZvkVIHUCk3flRW+NovRDCZUydVWeFeM4ht6SsOUVbDll7XdRvf+MK0KoyNbNNxbX2nsX12U1zKr/UoQvubueoYzfaaee2m+3hTJFYbNQTOwXP1SoDVC0GEfb9l9nY7IUz546afNMxKkcKBvyKo7/VwEpt55yWDgG13/0EkxiYRrzrWVEI6wN5rV3DuTmmw6UKBte/NoitKgSapaQogjGZW4jiKQ3TRhRFVHzvomwSpueakZm9sTooC3OTFtza7t1rt+ktGvs9Nmz/rXLOQkI65X1sgzK1UB8aYOJt8nRMRv3sbbSUnguDBifVm9Xxmx8py/XsVXWTZ0EnA5JXVbC2AuvpompTzpc/GXyjDE1vbWPswkvporx8kj45VCJQychvRc7rNjZhQJmHzVtplAe7ruH6fKmMSvs8hhpCD3TbvxSV/gSXybE5JoLH8OuBUNvwQcmMd/L/CRkSU2tnTl51GbEfxxyKVlkfujyy3+t8GomVuGH5McRWubAhU/M4zuvxEzF4NpN/iWsY5ewZ10CzofeS8sl4OpVJIQcBFhcnLXmbsbJpTYx0uc9K98sq1Q8NC/LW9My68MdVbiVqHduVM8rU18KQSpFZizKo9Ta25qtrrJKAjzvxwmZXWdrK1/eqGxssMkpKQblsTA/rtqUWHPbeuvqXG8jA/0+np0en7TJkVE1JqkqCBN8PBRDQiHRNYcqyFJQw0eMLJYOiIKLB05Qfgh2UHorATaNaFeAbNxYPh5C7huEZB3NzkjYWdsRe7KyESbErhYLWGMVoKzF5adOVwqibQkTXaWqG0NE9disdSPYRXzJa769QhtmN/BSoBdv0FBv5+59/s27vguX1Kwa0y9MO29nycCVA2lRyDRmp18wL5UAcueyd5llKhiD+4SE4meZPNGsdD8C465CQHRfemA7alIojq01t7SIAStsBGFUYML5kbYkn8rqKl/XZUsq+9prG+r8FhguImTdmyygAXnSgzP+VitbTa3MdgkN+9zrORKqv+GRoXBQRWWoa2mwjTu22bTGZ7Qz52PHRjW+SsoMpOvl6PTWQ1LHlTC0jR6E0AKMzwxp4po1E45Z8a8VxrKq1aX41BtJSXIqb0YmPEyKbcYv6795E/tykPjZeb9eqFxzz0xEYoqzZRpeWQs9Y7sg9Vn+xTivHK220jbs3OodSM/ZC25hMUlH/vCQlylp86w0VsNYpiy/y0HKkabPcuj5ITsJJpIUEH8e04owC9MA4RHqqF18vVvIdcvc7snlihCKZZ948Zzng6kkZPmL8SW3dJYrLW7IUDU8rXlp7obaOrvphhutq6PTNS7DhkmNwalslcb6aHrWxKdkhrO1tba5yXt2JlJK1VCMfcdHx92kJU0vc1F9rhSjGYUpjvKibEygFYdbG2ISXilSDgl6KVckV4pJS22OXn2W4ZCE383OEGbtmJXP5WBWHcGssAmqpGwn5VPGleqxOTwT+SQ7ratDxqfcKrRl105ramqycydOaJg45p0RQyE/4KIw8KEPh16nclxLdHohxAlSx9zrWoGEymACMThmKJNA9CIllSKGhNRngMtr1IuvswWNh2cmhtx/UWb6PCrSc3O1GHCeAyV16sUb6JAkjDPqiURU+bJ+SRiOrEpveK9dozE41zXVtHTYLplXpfMLNjwmE10CzDfU6mV2Vchf7CKm0XBgjOU6CSFJKf8g5msA5RkxmuNYIADzDSzB8eumOAW/YiAuhbtSLKqRXjHfQayqOSk5lO7lwdWWaSk9WKLkQBE4o+KAU2r7af36QSPWqdVuYha1mkD1iEoZoBViO+TaJgtwLuZ8MANKpFCqatts/Y7rbHiAA0xnlKzKorJCOzou9l9AS2jotFRHki7X6wnRNF8NKE9Eahpx1ZhEKM7AK6d/VJSJH65q4kI7BB6vYLqXScCbpSFnfF2bu8Y5jurZEigFzKxXqLdlyQ0gTZQG0u6TSUJ6deIxUd/U2mEtbZ2+nHLu1Am7ePakLU6zyYbMze+Hq26qt6GxETeXJycnbFxCnp5oA3JEcY5YAShvgpTD9wOo7hz4uDrBTkNskjUiRU4wVbwliNUUt7mGk1NhbO9rrhnhI6bTX5L3WtDjCeKvAGWI2c0qgJdFv8wh0CzuxrviBha9OohtuzpIkIW7b7jBJmYn/Rt7pWrfCrUr8eFlBDvyNOY7lUK5I+wQay35REFdW5nyQL5gGtJC7z5KkjJSpkDDPFC7EGoFmhZnELUnf2TkPbivRcoclAByGZ7sY6vXOJzDIjPsUy/lGJ56OuIVJ+dELK4IZFdfgAkvxATmY4R8goj1WKtYsKq6SmG9j79Hhgfkx4k29eK1DdbY1G6Dvf2+tMZGiLEhCbusDqL68lMxJnUqQIEzin4x9VkpgE4+K85OnysCUsvq7XDPxqA4izD1lxUnjbGKzD6DuIUvWDLQYXwYLZNUnPRfcd7CdNhMVBjmvKc1TJiWyT2N6a025Jt2TNJyQ0r4TC5bSudEhUUrV7SwBk2pVgZvF4Qlq93AtYI6CS6UaGxv949sXDxzznovnVOzLKO4RSc6IFZ0sNxYJaEToxNaCbIE9UohyEtiReiZtuSdDiecYSdQQNUi/8b/UDaLXgUYG1GIucRGg8oKTGLGekrFK7JotUyCqUHnRIDAxAljxHQSZGadK3T7+vpsSr+xp02HwS2eUfcKSWiramqtvXO93KtsdHjI5qbY0VQqoW6Q9dDmRMcy8KOmg4N0IZc1+eU789TDMOFC/szKX5vJM9G6ACVombia/5UhAzOGTOz04nwAZ/39zL77rzXPGK44bHgPfwLRDeuB37mFsH4vCog5FU55VsivqkqMyS4yuTGEyqdTTLdri/BhKWUVf/AVmK0799nw8LBdOn9KntAJ5ZcdVyV0ZH8I+0R8dUh8wtwP7llxrhW6/OgPS5K80geR8MM3YsEYPPo5nTOQfsMPEKA5CCo3iEAPixtmK2ZYhHBlrUxDTBn5hQyWposHBUYbhjKGgAXh+NMvyqUEa0EKpUQWQXUtX82o85Nr/l1yNJiEsLQq3JM2y+khKQBuhAH9O2D+F9IrRtxB9ryzg4z6MnkWZ/az4lwekq9yWAPGvyy/q0XfsaQm4SAGyplfJuWY4MI9K04a0385d1fwUoqz9CoLUrD02BzRVOsqP1/WE8Teh3fnJRRvJq1Wx7hmTO5Z/rhHdN4q9he/omy4iGT7nut8i/WJw4dtfHRUbKTyJekuW0YqpF/QL6OgjgoL78BDV1O3NFIOn9RV28zNIE+JJYlbKhzuyY8jXeqawM0BQaGpoQaUBuMdc48JMRrZk1WDVkrASzSunp6V4M3Ti6P1MMtCWjlQfIiJ2aNEoMnyoHKQC9tVK8urrJJ735TP6FCfTY8PKwAX5FVYlYozfPGiXTp30WqkBGanhm1ivN9KsAOXgNJTuuCclBE9P8wXGbLQtIJkuKeROmeli3tx2JVJHssR6f2GgOpHftSXGWToz20x3qZpUJHQCyy50xdPq8eaUi8yi5UjZGJ0mosSVUV2ppEmtINHSJdtzJUlVVZVWm3li2LOBQlQmPkM6RfA2mhXyI+rgcKlpAErgRqWzUtIVPaq9jrbum+XDV/qMa4E57rwEmNYKY6Dz9fYJNQ37oFAmcFTlDFGxz+0MfXJwsKMCOtjbCxheWExkEb0WwmQNq83yA8JeEWoXFKpNHreYAJcJevjENYMVYicn55rqmv80MSUelE2t6Ct8S5OE2OOQlfWVHueMBxQHC5izMTXw2tr/XAGvff0tAgAQ8ncY1qOdel+mf0cUmH8zvFS/NXJFKUZwmKKY+pEcycbYQxMyGLEPR0O8265sIXodlSCWf5vLM67EVReqV5RMuWXRy7MiJr59XRfiVBZw3BPVpeeQdxxA9nzz2oIW0uDe/AvzCviWmlXHK4QnXdg+CXtm/dfwtMuJyq/Olv20e+58XbVedHOHHlNPDMuIQ88HTg3FW+NCC/5llo9s+cDHlNN/D3+FmMsP1kyRGSZmXcOXLmwJ/GQ0Yi5uCDikyBJ5d7w41F0DKjX3HOCueD86JdBPWY5Gh+HHCH0HPdQs3kFM90LIChOkwk0N29kevtmmCSD4nARHUhfFWb8zwcSpjV25/IHel/OhrObbNPGTX4+vEICzo0oY2PjvqkmpsOGnHAFksaCyp8yYIqn81qKqmE0SQsQ93Q40WLZsN/rSCsivaWiCWv7MFZ4x52J+Pk5tZLey0or3PzmOcbhF3eWLLGy/Ngm7sviWmlXHK4IxRZZPJvDYn/YSA/oBN7npuespXOd7d57nZ07fsR6zp70Q07zCpCLc4Wo0rv57l9cxUQS4pYVVhKsYU64XNLjYf3Q24suQFaciEF04oPyyD/mIXb7azF9ovngn71N9eCMx/nYATedzk5i7skcQoMqpyRIHlRZ1hpZmhC3eFmWhElAbewmIAH4mP60Gr5clsLs1JiND/U7cfCkCotixMH+fo3Dx62yqs6mxmf85hnMS8xMvrXFDTKcaCOC57lqncmApYg0MoO6Oq2KAdqtZmJ9VwDa6Y+WYLeXWs/N8WkpQ8zE9MUdDoRX27sZ6nXCwA5DKRAm8w4+Cb42gKbFdPbGXRZW41f8C8JQLpnn7iQLoYROSoyx86ZbxBuldubgq+LdaVtQRzWvnhzevVZAOeiMXHb068uHySYvgMNZDJlW4pEl9UkAl4iIytUBjasf36apgsaikK+vGwpnplkzlB8FJXARUCluUvUz56rocoQkfpzgA/j2NTvfmMirra3zX787W+m0NLf498zHRwZtUj17hZiDjQzjrI0nSyA+FrqmzbY6xAZbrtG+V8CLJ6RNfElNFhhlpk2hWVTmXg81tl+5LYYMY8PCuv1VqC9AGTkB2bV1m3Vv3WonTh61gfPn/Ku4JYucqNTwDZP4KsFpJ4Dv/aSheDjQUf9W1mGXDQVj8OWguHG4NBEXDm4syPxCTcxMT4oJ+AoEIEIpAGWtaai3DVs3WkNttZXK7IhZFoICowhmNN6bmZYSJSaaPwhgGji0z/FTdrZxgKVUY8RSDQMwrRaqKm1SPcyiFEpdU6t0vgR+dsE/VTwrDTwxOWKjgwNylWlJ2ipOKbO7mH5J+oUAszK5k8ar14nfa+BWUYJ+f57am/k11q0DZZiACxM7KHFcGcowtKHnDme5RRk1LENtH26HpNcAhJRpv4TOWSmstT0otdypWBoToB6u3DOUDkNEbN2b77zHZkdn7PirB0QL8bWGKGEokgRcI6R7WGgHBiUY8oKOoD/LPXY+K0Es/7JAlgmqTdJ/giKaZCIhVXA9OkCoOdZSpY0SXwd6W5hgWkLrZp0gyXdJmiqxa7Y5n6xbPmxoz5AHPbg7sVxW05CcI68RsVAsDX5Ioaamymamxv3m1+mxUf9QA0MCdvxwFdTK9VU+uQmeiLhlhS1GBKUwPoyTfv/ewXy5/Cuf8zM+sTbHyofc2JDCL34Y7WxW4QRgeYUYUhjXsN2oT9LJQsKsjQZM6BGumKZZcbPCXQWqqixxdazfaFuvu95eO3TQzp88buVVak+kJSvOChj3UmDh8syEmwjoz8xRcc04+ztAwvvhK9+TkJ3eauj8nPorUAP4yy22gyN9qPej0S0Jl1Z+CDgbVbhlw0HhPBspAb5SMjU9Y309vTkzz+PH9BIkPOYfE3KkkwuXhI1loGvxrJU2JiEz+Fzl7AVyDUhvICgrV971fvQPiZ+dnLCpoQEbunjRpqYmfWutLwlJAWGCIvTkmC7TFU305FDppeKrZCqisCCt7wGEsionvZNPnCGH2DiyzMrLmPSUNcb8iXRuWMqUJcb0uscVrTl+S+3cDUW/4GEz86L+yVJqpn8O8c+i89rbQz5L1ojXjEzQlFTadXfd6eb5yRdfsmlu6JVQZoZfBrkABWXBs++lUJmcz2IY+FTvEfEP30kv97j+3bTEPRdnFQyyl4c1mejFIJq6+c0vgsUkFbN+vrAv7cSdjPLwCszMTkpgpxVW2lbaP6w8FoMyF2dVl5fZghTFgsxstY3iBC1UAMqPKmNCzuq/msZGa1u/3krVc3ParETcNV/qHGZNLe02N7monr3bhvuG7PTRV224/6zNTo9Sc7+Ej00z5RVBKTCBxLZF8nDirxkIvbyZmTMFU+badwVUDMzwuI4d1rLnNQ4Mkz3BRGTGW2HFWLixVot57oeKNAaNJngOQ7JeN359u6TqizL3rbCkFYGXJNzrDctNQAEFfhmFYWWMM/ZtGzbYnhtusDPHj4Y96qrsWsruk2ZJZ5afl1gK+OOX4w9BLBvuxKWUzpdKD4hhc1WTXDl6ycgHwdFPgpdvoidxc6D0fDsoM6wUIkimfoKQjI9P+ARaY2ODFxhYkiYBJeDMpLOt1e+Ac6LIQxVKh/MDC+rhIUJVVY1VMfsurMY0V8HCuquiikFbOtqtpKbSqhrrraElfO/s4vkLGofnz4ejLgiOYmLNntlLZjTZtOFfVsmZghFFp6QshYh7VvjvDkr/C/XM0wLn1BFn/KRmF+b87Lh/jYZyi6PxYxiFu6+Fq6lQfKzqlPhacMCsvCI6NyW/3IPHGXXSYi09mJ3wGKXKjp/H76KJLpyX5kL98e+62+/yzuPICy/5Lb2susArMSzP8Z0JYp8kTpniMVwWqvT+u1I4/DDfSS+a+tz5nqu3gjjG8O6W/0OKcoC/3Aq6/CVIOKWkIkmg5vVcatXVdS48bCah2PhhotKQCG7v+fN27sw5VwC+2WBJul4qK6ss969I+pq6UpEtEPLjSb1MPHeNohANXYmUVVT5Wnh9bb0rBb8XW2mRHvuLaZCqqgpr6+r2W2MGL563gb5evEW7kDoiHuOArDtWlnN4Jn+umq5vJZMw23z87qFvyWXyRnVY0Dt97ewccxyyUKC3TxhhUoc2ZL1bTeXxWMP2IcVV1Ym4bryrV690E97XdnNfcVnJTL96E/1q0HlYD/Nq+9r2brvpzjvs0plTduLVQyFMwi/SYwoatqViTmPh5EzxJK1rhaTJkIP0+SU/5qvo1aByCKf/wBQUCPhykDNnACcoVcSUDQJbV9eoioYJMuoWb6WUaKjyU8wcuBAuMuYlqcIy+KsMRGmqcDBkVmPBUDQRWUoBxYHw8h2zEgk3X66wRcbpi1atvNmKWiPhZUaf8aIb3ApSxZdXmlp9Eqihrd3q61ttjEsb+y+qXCq75xJMcibFIgQziUYO2wI5Iog2nFNZUGTLA+X+3kDqwIAo9pz0594b+Ppq2ErpZrfeCR+tIupMXfWStGMeUYUx/ctCNIeQAxkcLsGN/PxoI2R30hfHWw7WGu7KAd4t82aWglensv+2O62le50dfP47NthzyXkQanDTLfzJZSYc3MF8dt6BhgkCsOvVQpTBwJvMV6kTquR4dalbz2FvQmi/NNButGUO0+OB1QBGIDzbRck+NBjxpQCooHrTaQlnfVOjdXR1qkAyW8gjtGgO/E2SD8MtMoZGkOixmaBQQv5hOP06AzppPRl/xzRnfbK6usaqq6oVX4YPngIOo9RLwKfUA/Pb2t6ldMrs0oULNj46IqXhqmBl8IyQjTAmQtEwTkfYI9HzEOqexjUdrXwd0PMVolBdqeLOMz2OetEwvlavIEYB4zibeLRPaKNrizFNaBkuogyTpOG4I4VMh18O0mFWCnflELiM1MXPGrJYaZXd8+DDNjE6ZIee+7bNTY7Jn6u5wkUQXpIozW8A0G7IF4WEpvH4MitW7MyELSOKC6hKxDWAtATnh+lx+UoIu8Eqqmtd63EeG6GXvlc4CY+EoERCSjG4JYM1Z8xuepRiIFZZRa2UhAo6OeETGmX02JjdaUHSY4gud5l9jE2mpsb8FBDfNPM70DWGkz2h8XmFHynl6pAW9eA1na2eXv+FszY+0uczRPOqi/fWS4R1eWDzjk+AKA7aM0wmBQVUDFluryvQ8t76opCEplKErNB7qQSaSTFmZbkjvEJYMFlWhG8Uu6JkUSyuOMUvvraOh8r8htOuCOAzcH562jo2b7G9t95urx56yc6eOKxOp9oPo3x3S1gIrCD5F3G8VAHpXvKgVnUB5Xc5VDCvlJ5BNH64FE8mi7Rxrk3UQEEzz6tnlaZDYhPPrHTDXnaZkNLqvltIYf0SiKJwoKchf9eeemcPOptk6Mmj9qWHqqyu9hlj1E5VfZ3VN7f4l1OYZBvt7w8KSAmQZFY+q03q+FqmlAgfOGRyyu8sZ5JP2m5pvDcOmVSbnZ2SAsaikipW27CWjc5l8izcipsd941GJgMjzfyMeiXzBnM242fUCSNaI0hraI/XA8PE1oxNT07ZHW9+m7W0d9gLTz9pI4O9xn2CCrU0nrsWAopiSbjXA4tyLjTRMZP0j8Isi4oExlogIGEnjhqLGUR3JGWWSjQ2kHu5emK/2ohMBOn0MMXR2vhz6osDJ6EwIe102ByStX55qlYPzWRZf2+vkOuT572XRjlwyX2ZC2CZTYthGlsa1dM32uTYuPVfvORft2BXG9ZHZj6i2FomdcSlvquuijVipTg7rZ6oYGLujUHWsZkUZA27QmUpPuRB2TiemXb7bmGkjZcJU0rvEaU2jUMqdArOH1iBas/iNAIuwyNXiZ6vOh2emdhiaFdaUWNveegd6lAG7YVnnxKtww3AxXHhTzANCN+ScK8T5uRZWGCi+yy0XOmJ05NJCNpyQHjGI4sL0sJM0C5wYZ7iykyeFrOx8aG2rtZKJGws1ACkNoc5pnwwd33tVK6ujas0LksmYrJBuXlNZFarvJOjE77GPS8BhvBT46Outdzk1tipvrZJRVmQ+4TVNjRbVV2dTYyP2EDveZueHrVF9Wyz9PzLV3FVCORR2ZUnNAyTVxVO4FBPaHkVGSwLpClLSXRkqICS9HE0XmT+VxpC+bnBB1oC1JEbU4CVePJqAL6nzUg/Dh0ABqV8AbZlw1679Z6H7OjBV+zwoefdOuIvaQrXURQ9dhrA1fBWFnjHJ/QhjOTAly89L5UVM81pFzCUPgFElaUnejx6YP+GE72wJ5SYSR7OXx1dvEUUlszCaRiZhIknW1QJ4b2szFkKxKGTWQRbY2e/MkhBFdv/IBQfLqRRCUtZPM8UQkQKTVjuYtu6e5ftvH6/VcsEn5AQT01N2/DISLjdRVq/hrPgGkNNyq9GaVdxtZTc+3t6bWxo2BVBJEJxXgFVsiW4fBiUW3iWAhIZWUvmF/Od9WD8QgXycS4Lc+mLlsmwgPvN+BwP6ab9/2pjoC3tzTv8SB3Zc8E+BT6cwXo+/vAavBLCXj4SH96F10mHLaQMv5wvYxgB1zvNT0/Z9Xfcadt37rYDTz9jPWfPio+DAkIu/DeV9kpInfhN53PZSH6pPJ0eKSgw0d2P0BIAelR6VsbEmL1+4SFrzP6nIklxsI2Rwx9cmscEevg4nrpxUhJXE6dEg74Kvl82z5IXN6WEE2aejkpE24GesaLV1nAqrMJ7d4Qv+ufCJegakghi7nE+TaQ/Gp4708OBAfmpLHUNDV63ibEJGX7MGpdZjYYMw70XbLCvV2G8JEvyySN+xZgVLgspAyZnWGfGjF8UHeb4tNIcE3tZaa+AtIroOq+4rCmztswaM+5ej/+lMIOeCZvAk34HoPMY68GyDTHhYzvynI63AmKKs44dZ/YDf2XF13/6hxXK5SX3v/VtVlddby88/piNcExZ5fF7uVV2wi2NvzyG4Ue236oY//xd/wmTH0fX+XkMkDZ/cMUU9mtipNVYv2S9OyQOshaI8HtwRWDcgg+TJaH3ZsbRN9arYVxoCeYFyedJabAEqusbfPYcrVYMuPghDqXASTb/SJzGYTMaS6OQUCAUvaW91Wr5pJIavrK6MkyCTU34RN6MxviltdU2PT5kI/09HsfTTZelANw3hcsBZjhESCNu1BPFqLiiNmVhvd/LJIUULKQQrgAhcPLsPZr++Jom9KcdWFP2NLPifq9iYAs9ZfgtwaUQmigfhramV8caxMr0a4MZWqpnpCeWzHqeBalRBiHDGsJjgtMekefTvF8IcpcfSXKzb3llrb3l3e+13sE+e/7pJ4zv0AfLVbnR+6wB4Ln0UPiygGKCLgP+kImUd0Ugqhc8ieM3r/jstQjoFWK2XKanCgrDEZa1bNlQrhkbGurdTKb3X1aGBCTFGLJJPW6twgfH8AO4ya7f0ADBg/QWGIMoX5bEOGrHssuZk6etf3DAzf9KTjwtTll/70Wr7+i2+x7+oN351ndaY3OL9Zw7ZeOjA2GGGRMvE2J+ES8H8vEoK713kHm5CQMtpTiZpMRLmtxXDqCTNxqTl1IV7PMX/QgPosz4S6f/VwHpZZ0G1C/DvxCXg6JwTqvAd/BlmMxNaKm8CMXOL2gM0NuDWJHcAeh09PKsDshuuVi7QkinVtfRam9++CE7d/iwHf7OM7ZYKQ8lVz4fWuf1AlcMyJPquBoUmOjLwZLeTcRkwoMxL1/unJZZPK3MmP9Au/kF15UaX8t88ltdajAjF62cfERnn4hYAjL8pSQaGhv9c64DAxJQTP4iICo92lyZ8imdt1LlWVPfbNUNTVZdXetzstXqtTnOuFDGYQqZ55MywzRWHR3usYmhARsfHrPqxlaN1YeDeSWmYE1/KZA/kzppXFqmKwaUoX7ofWLPAQ3AOYY9jHt8TMhmlLBT6n89gAJqpCV0zmLIldsD+sCX4xPjNjk57kttDNkmpsZ9vgLwbc7JHM8Svl4JxHPcM8fcypx6aPaCzE7N2cZd19ttb3rQDjz3jJ18/gUfhs1p6MC+iNcLYrmX4we8IwZ1lyD/I0GULQthNjBOaMjVM5tzZmTmPayDewHU9XARo5uTIqgDcfDiR89pZL1R6tfvRecZ04u19eJwCIOXE9ADea5bv84aW5qtTsqBM+J8X4orpOgdp8YnbUZYVVFmA73cvDouvpA5JVN3fGjQRmVisVsJBV+c19UhZYcRAlNEXPCDFIVuzIKyFhyRMNyjEc4fLw3/Vw2pT1a980g9i+l3eQhf+no5CG/A/HQmeuNwBgOxrHhrR/Wawnlvk7w7E7h7br7N9t50mz377LN25vhrGpJSjquv05VglMuIwW5JIPqpHksQsxAz2zfWMwbRWLZO42XWrdk8wmeKuGTBxz6kI75lc8D0FJ9iTQDBl6eXI5V2TJ8dVExA1dXUWF1tnbulw0i6PQ1PX4AGw52wFRLs5vYW39nGjPn8tLS7ytmgMvGFU+5Nn56ctjNnzthRmVRnTp+0UfXe48ODvs6auZ55VahyiuJL1m05P81NOLNilhkmEmVzlHKAQOZ6mWhZUW0VpbJATOa43HzdmjjF6fxVwqTOmX6Ohe2cjdlhFNtNVbY1L2ooUyWlXi9+qBUPsWLCc6P4tNLnf5bGXzNiKCgffqObD7WF7Fe/+b4327Yde+zbj3zTzp8+LrmQ+Z8KF59fb8wLW4BMEz1tAoD0zpxJxZ2Cc0m+b80UcRf4glx5lVU1NbhwMVs+Nydtp159YXbKP6o+Pz3ptSRVbyhPPQVygH4l5WU2NTpkp187ZMN8iYTxVDEoPlteQSIh8y73EpiGmgZraGqxyvp6v+ARAWIWvayq3PcRl8hkq6kqkyAtWqVKMy9FwJdJwym4BND8KwJlYjtgGrFQlo8X6QnMiS5MrGHZYC76IHuZiRZMdUxO4pBC+kDM9zpQ54hXBtC0mMYJPzgxZPUl9FEmPv6Gpu6dyjsOeeBh6MjztQRfRZJkcQryrgffZJvXb7Cnv/GNsHym4Slbudmt5/vak4lXDkm5uU/bXwVE+SwGSB4xQ4Lk4RguhPPP8IpwcdHfGwwUuPCrkAhmtTQlH/rnAAGmMTOUfElkaGgorIcnkxzLgRdUOD4+ZsPqcZkkYRtsyGkVUFS2t1I+1EddQ71V11SrmAtWKuuils0tKgvExZTDzKecXBgxOjzsyou803VbGQiTxmyAhq5WVXXOl/PpHtb+4wmu0MDhN2I+TZlXKmuYJS7z8Tjnt/2MelG47xVcrh4r43KwNGz4k5KUyc0KBDyDkoybUaIwZ4HPlqsDYkUozqATFraE9Uj3soF4STfOig43XN39jvfa+g0b7dtf/4r1nTtllczwK895taVHILR4LEymxrpdGRA/4nKg6sVM8oFY9w7rrPk165gIRGWcA+Oim0pFbMJx/7nfzUVPrR5yYmJUFWaziYhOj64GmV+UGeVpJYoigmcfCDAzy8cHKsIYHG2XKlcAGjn8ufAISQtNHhp30Voam/xkGYyglrWGxhZbkMnObrYyac7K2horl0Lie+TDwwM2Njaa1EexU/XMBi9sEUaG1v+Kn0tDbn7vOst1omOF8qPI+CyHRI3obtBF6DPuZWyZFLNIMYXlPYV3xVmYxhuNBeVdEQECpjFPu0IoDsfMtXhI6Lsf6XCSNlq+rQrB9Y6QK5E4vkyZWEeHnqTlvK2KePslvOX8xV+oYCHgpLYJJrgUm14Zwt75toese8tme+wbX7WLZ05YlfIrnccKCW0VJuBi77u2shM2q56Z5QoFcyww0X1pQQVlJ5l/3YMgSjMT9cc48/9r7z3g7bqrO991e+9Xt6l3yZIsy0XGxjbFnWJaTEkCaczwyMvLzGRSpn6SmWQmCWkwLxmSPEIAA8YGm2LABlyxAHfJsiRbXbqSbu+96/2+a+//ufscnavilglhXS2dc/b+739Z/1X/bbuLJJed1wWhDmkmPDcjqz01PhpVjJfSS9DY6IDQMfhG3rqZlicPsoiA/cp93Z02MjyoZ1WPRJoIVbqjvqssViGx2IXTLrDQIOWBlFEtt53FIRyfzPrm0ooaq6hrkKAX2ehAj03Ja4D4eP1nlpWJlKtWpmFcF6EPQAo53IJDCmkLBxNGO9xC2peJLgxsU2RdNGESbicbXKTIsqX/Pw4z6RbokUljUByi+yAzIBwCyU4pLLaeciQdtD7z2fNAZzf6hsHcaE2Cn/mu6yyeSk+v8haop3LRJxjax3jAnG1/0022as162/Hwg3bSD20U8/szIe/wXHp+rxS9DDUuoCSApkbobq6ELE4XoW4FJNhloM2DXu7qH68lYpS8uLjI3SAXaH3C3EOyjCwtLPb5xghQHr6/W1mEkzDCKiRJqudPGgelcZ0Xl58NcY2Yg58cH/dpNerP6qQJCbwrH91j6g2XjJCjgveUqQNKqmutuqHehoeYNlO8L2q4g688Qzszy1oIec6ppud8B53KZ6cRVheIBtySz1DOuTGW5/lroaT4Nyu5wmkp7PHG60pL/xpiqNuFlxdocG5k4MznrOXRse1VPQ05U/0E+voKIbRPPhvQeTVG1xeJe0nEC40GxtSHsuqMIUXPRfeTZZ4PMvC29aprbOvlV9qPH3vIjrz4grfjQmkQ8FztDBiRKHyBp88DMl0DryRfpOkmpsZ0Xy4oK93EaH7QgIAD5Osbm2zx2vVWUFbsbnruLKPDFEzsE83vRgNNp8WcsuqyRpJSKYRCW7JspWLpanefzgbUDQHn2ObTCi2YX5oVESbZU46AS9mUyoLn5RVL6Cdt6LQsnqxpdU2lVdUtttMTeTY2MqAqME6guiUwuGvZ3aAIKJ/QIMR0KLuzz1nTnjCHG/DsbUzWI60+oQz9xm2FltzzgTnRQt0U9ffLAfKOkTyyln9WON920oZ4QC2HDTp5UlbiB/U7AhH4I7PEVD0y+iyFLxMwUgU+TkJdGDAOod/5Ay2CdEyhrd202d564zvsuSeetN1PPab82Y+AkEtBK3/C0IguSTx7/d2IKn+aj+px9SNlHzAJaS66p+fBBOIKgclrTm59IstYRT+2BustpMoIHL8PvPiStZ865QxPjUKn+F8iv3BGtAuLXCXcrhdffNE6Ojt8AC8zfcCobtGnL/mkIzwPuePjE3LrGLU0K1bMvWbNWquoqLSJoWGrkkUnguVQxoqqSuvv7fF3m1GPbOUk0UMM2kzMFf/mE2UVNukk058f0j7yO39kZJb93o58jxFZic4qV92kMHFvfRaY5xgfST5/Ngx5CyVuqefOH7P3WSbG/OllTs9M+if7wiNaZn/mfFA1cMx271wIT/m6DIyQDBd8wW/vaxgKHjtL3h7q0Sz9NzcpQ9fSYLfdfrsdP9JqP3roYWUuY1SYa5Pki1xkPJ9E6pDJU5Q9ixzFNOZ3OPDRN3yp3ICQULlEqLT+NSjBgOrl9Guejht5Njkx5S9Nx5ViqSjoA0sSNgSLEWwf5fT0fETlpOUnpJ8dpAw4fqm6siq1HzhbnfwZEAJJoN01plMgvsqAuX0pnyjAoB1nvQ329vpecPaET8qdLauploBX2WBPn6w7b2XB/T2zHNof9gdTF19aqmthv/CFum/ZkTwo/xWiuItPBifYtJMv5JofHikkXI9C9izPvqp4fjQRp3q9kArWAXh9/fns6V9vDLzPclffS6FLvjT7LO4yiRC8CE7bFEJXUmTv/MD79ciMPfDNe224u8dK5FWm2or8ZeSzEIZyA1+CysXryKczaYzISOrn+YKnpwVypyaGRq3zyBG5I+N+wIJKFUPBTDNWVlrhVpP14en58ws9mURVVkoBdGsoRYFVx0ULc5iRS6bUAfVUaLRPz3DFWy4Bn8OyyUXX9/wihQg5LFXtttnRcT9Dbm5ixgoKpUga6yT0gzbOQBuCq8ej1XLKQ9ZkioEs5Qmydxzbl3rziqd7NYBcyDPpzl4IQol0oJtBwN3OQs5/j7Y1+ixJ3AaJoX+eH1xIPc+sUxLoZ5/5UL/lF0gJczSznjvNTIuEICorHaJeSfSz93UW4LLzZwa+QnD+E4Slw7RhJvBlAqIxF9UVYyOXOXdOOCtjqGa96dZ32qaLt9gPvn2PHXrhGZ9doQsYhFVCPY2pS5m7lExQBmtMoqPBlK+TN0rnBlR5ICfe9ATiU8//OguERkSxpRD/XMzPKPS+Z39s06MDEuhSn75hwAJXu1S/y2XB8+RipMhLY2h8nF+AVDV0nXn06GWCCJwEVELusZieZV6e+JJqhKr43LBaLM+QDJSPWMA1rFC/0Y7NTU2+13x8fFwsKoFVHhyNXF1Taxz3xOo3z4s9xrpP1j4VRX4xQmgS0blhqsY3N/yTA7UFUlRMQ1d+WBEhNPNTQNVHMCfHEfF41K/Zn5/HVw6+OEXlAtEORWYDFs47Sf9z1SGV9mXW9XzLCbedD+LQElq6sHPDaRlBep3klk/O2op1F9s73vdB2/38M/bI/ffY3PS4vMwi8aWEXcqLACATfL+C5AjDBw2DEUr96Tf3fBYnNEGIlM7/OgeQScTkQmU2Kas9MTJgeTKnZaU16jBeayMNJ0lDkIpKSqy4rBS9nKpy1HSEIh0p3dPkivkk4F1d7TaivF07xYCa4Nhd5q8ZpWf7JAJJAxMkpaJShvrEzLuFKLSc0ipZ4xwbH+bEF10rLvICy2pq8BJtqKfHZthLLhdRch3Nx3vZaM5Y6NVxlM1sAy0K6GW+IqD2dG4mzrfq7EAdQj3OB5VWfeTHJ4uec07LiZRyWzivhdoKnTLrPt9vQPDCwq6vKGzTDfXVmUCPxrQNlnoBa83j6k7Hl2OtkUU/oy5Z1oVAXH8MEAqf36yMpL1JYLArV54JPiD8VFhabu/7xV+1wpJK+8rnP2cnD+y1YpENZxurHwwp2TBDAu8TFrL0GxpiWBj7ouFwI9fAmBApTHPRQXgqSadMjAgQMfvU+IS/zI83iJbV1vicNdeHWY2muBwrn0ujeS7KPeoQPjPy9TlBNYD41rdEhmdUXmY68iNN2O7H2VjEIbrsj9BrpA2FMfhXVl3jhzAyncacfYV+Dw2PWUF5pZ+8Ojoy7G69z52DlKOH3b1VOXQgl9Lr8moi7UyiGPyMti+EIf0FIAIUf/dBzkIGCVmHwBtqmA+WxU+md8xWn4jW8/VOohhWDMfgDx3KnDOf6c//dKC3Sx98+kGckoXoRKTIqoe3tooqEU+Lwsy8vPGGG+2W295jD33vB/ade+7xE4V51x5iiqWGjvo/elblQEM+ueaeGHyp/kOfkhYh8PJiTHPRqad/ngUdJDhqgk2OjNvYyKgtXrnc6pqbdFnVypOAy0oO6zqj2DwSTZ157v7Bt7R8o8suVwgU6ZmmCFo+LS1Cq4uR28NDEnEYVA3lt08PUQ8GIIS47mg2wgUG7xDgQrn/zYuXKX2OVdcussaWpR4PcpA9NfEi+KbnIk0agX/3OqSj94Z7DMox4975ocpJG6AKyPVs6V9t1H9x/cPbOWhnmNPP/kxA2hzVP1eWO3orCWsRFJ8q9KHnGZxiACj78/MY6gA9s91PYkgrvZP1/vkiRoU96tnuXQh6fZwW8TXaLZ7ECMGDvhkmoxxgUjxX29Rsv/yvf92aG5vtm1/+vO3b9Zzop7QYSOWUpB2De1yjn+Brl51knhnozkn4Oy9QZ8quKbccm54Ys6nJSXczSsurJdzEyTk22ttrc2NDSodVlUDNyvdQ49lqF7kqUVmp+CTuVPJli2hOfo4VlVUqu1Ld86TzoPKj01wQfoQxQp7jbDK0XwGKQa31wQkhJ6v6e8elTQsL8mxSxOYAxgIpoILZcT8jvbvtqIcVetCKRLVCdnhJjRF+gLzP0DEbmRIUjvSt69z45vkAjcQ9TiIuXrY8cH9F59cYc3MKxKDsLVBsOMs+a/rK2UmYCcT2qq9c0JmZcaVVTKku8IUjrtwXBugUaJakYzaAbeAH5wnq4vW5ADijjzyj6N6rCCm+jtG9QAm7HweeAMSTTVOzU6dtSjTe8oZr7aaf+3k7+tJeu+cz/6+1Hd3vA5DeTgm22FueKxKlOjOeAkGyAC0Mf2kW3JPH+Z0NHSSUQ8MjqSkxXqPio7SqyPDQsCxlNNDGQgHvbc88KihbnlQGgfQBNSmKJmmz8ooKuXi4ilnSJ9CXEXreQERQBvZmiS1xkQiqdXtCAtzT0+vnqFdWRAdLPPv00+bvPJO1mp6YiDwBzzPCbGWlRDjL/XmcT5fE7GkvBJXL64mqNS8RZG6aNjEXHDCsBYBnfKmn6M38NS4qnlVm3aPcMulxdpqkpaV3s6Q5X0ScozKz33+lmKpnlntJhFZ+XBefjCGJBtCLcaXyygq7+fYP2/brbrTv3fUF++Kn/qf1dLVaXkmh6IxKUAYB+JrIF/RrkZg5pqlX7nGR8s6KuKpKODY0YD3dXb6Gl1ib6TCs5PDQkOR/zk82HZO7PiFLz7QMroWeVh64KhlukfJ0a6vYhcZ2d3XY+OjwOV07OYSyqsqTdMrdlYrcdF6Jq9uuLLgxo3pxfPPiJYv9neW8TgntynvLq2pr3IUa6u3zPDzekan2bX0Z5f3TI/R7HZE/fUZHLfFLH1LiYR4YFx4PzJd6itb0QvZ6/8tGX6vBAZG46iId40AYIUZ4oRkuNyim1KVRW755vf3a7/2RrdlwhX35L//UvvQXf2jdJ4/rORkgpfOxKOWbKa+ZcOEuuoDMednZYG+H3ItRX5JaXFzuhdHZYxLwXEYSJdwnjh62rr5OpZ9x55JEWIZoTgvkITEF/CLBZLkrQj023G+TY8P+hBLHn2cCXgrKxPfdimBszQN5b3i+vAqO16VOxOBMe3H4w8z4lFz6PCurrrLRvkGlK7ZJadLRwT4qoeqI5HomRwrnDFBdA9JR4IKkS1I+xqTr9vKAAnHfX19kbpqz7+kJH5sQjZPjE2eDVHuz0CMr6PI8befpfUGQtSzwdQZo5HQSv6D8cljKzN4BeUAIdz5TwbxDYEJGSZ6kvueflqTM5NqU0m6/+Vb7N3/6Z7Zy3Qb73Cc/YZ/+w/9gx/c8rSBKbVEYSZ4BvBTolvhLc9HPF9DjLMYfYgWbhLK+YZHi8EKbOS13fXbKXz4w2NVlo3KH58YmrLKYk1V58cGcv0ooa1G6zk4yBsxgnjG50+OcBuOMEafJBBGORsxIGAEG1eB/n0JQvQgPGKxThm7BGd0fldfRdvyAdbW3Wk11pYcSuSJ4cVGRDegeS1Z9uuECwEn5MoQ2PJNEwAXoAuvwWoC7koQ4qheeFUj4E4VR0Xf3uKir/qkFZ7QHPF9IPaO/VwteTj0uBLLlH/qPa76oSDQEWOXJPDXXnX7iS98gJToWFRT6fV/7IVOIqy9/WHws+ueV2VVv/zn7nT/7lF1+7ZvtvjvvtE/8zm/YTx641+bGx6wIbyAWEteDVCXGl2XBqcT4yIAND/ZaQWm5VdQ2Wl5+oWtcBt2mJ0b9BW2DstzdnadsdGxE9xmZJRbHIWGQTERQke6qqyHECnMsBYVXFMdhbXn1ka9qklaLLJcUgFRUivf1LMRzkiCoqhfXcIfwAiAYngaeD9a8tLTCymuqrL/thJ144XnL0bWCohJ/tqK63sZkwcdH++y0GJjoJS1+ORtA1RiD5XGkLsI0yLQqGUgUR53BKKJLR6dPzEABX22YEU1RkNAFAU6Wk7VOamw40pk2iPSp9qRhAgJtkvRK0vG8IVs5wqy0f5UgVfdE/uF7oBM0DCvQAC5z3Hi0CpLVaayziIQe8GXWSkpyX4Wp5/Eg83QhV5bez1NQf2y77ib793/8SfuF/+vf29FDR+0T//Hf2j/+xR9Y6z5ZdRlY+ks1S/1d8CAbA09Y2cH+XlnwAVvU0KSYtsqtJzE4A1ictOobHdSgSrnKvOI3NBSm4TTWUWGSQFCAATFcZyqJ4DqBzihf6UQk3o7i86uqC4M9vklFgo1N951AyjI6ucW5zQW+SAJdrrqylbTt1Ek/+KGqpsZH3tnuyjFRo8NSRjn5KufcGwH+KZA20d4kZkv3cjAM/DBQ5ucBxNcRY6exlGsyfQph1IJ8KUspef1mMw758D3bYNtPI/ogmfiStvumlPgassJ3aMgbUDjPHtr63HXi+SSyIo2jvNn2Mzkrr9iXsbqISGai02iaV660X/5//p39l09+2i67/lb7/vcfsv/xe79l933+75VIZccYqY8Y9LxfzKIQU8g0ERXslzAMDw7ZokUNVllRQckS8BwJ/ZCfjIqww4xVHMbo56Krkl75PBsaGpYiiOLroPEQTATarYV++3f9Ye8pV5m5ZcbKU4c8pfN7Uny8RBDPgQdxe4IryXOuQ+K6sTe9pKTU1xIzqMYbTmqqazzMqKyrVdm5NtTVbVMKD2BoiJFs+8tF6p4Ns6V9OZgt7/NBnoWmzCKwcQbly0BPyDNZxvkgA248xzw6A278nlKYFebSM8t+tfG1zh/MzBse5FrmxiMMCtehL9fAwLMhj7PJGvfIg8Mi+WRvh78RR7w8R4gunGBaUkk3b9tuH/7Yb9j6jZut4/hxXZmHM1z0IHALg+5LS432dchiTlvlosWWV4yAI1yyznLbZ4YHfN6vrL7ZqpuXS7NXyAVT45RmalJx8HC3Kjrlo4H+fm6KzGPL24Q+JNhySUqKyyxf7jPzg5P6Pa1EpxVrTCuf2VknlwuzqKW8cON1JZcpLmWmfz54oQJzcO+FXJ6W0OeX11hV8zKlg6FzrLyh0YZHRqy6tk71zPe3neTPTVmBNAceCFMX7oamKH8BEFTyAogOifVIClzBxZgVklzwMhCS4RpCNwZ1RD0/HguLkS19Gi4AyTqDeGYo1nAgBWzNG1dn/EAKpYnXMDheCCTqQp84elkRvnpAXnTMPLoBwsCIF/3VUSzkUXvYtx76CqOEYcMCR8t++R3oHdUvs57nW3fO8fOVmypqRt4tsTneQJ6s+47vfdP+7s//2FqWrbRf/d3/rJLm/85w0X3jRkz7bJgjRhgfG7UetruVllp9/SIfdFHbeNjG5eJiwXllcE19nU9BURG1Qg3l2TEbZJ5cRfvhg844QtU8Wr+b4/mNjo6KmOwNzhdTqpp6fgYXnhbqH9/ZE4sbBOCioy0BBjIQ9pju86DfbF9tbG7S1xwpj1kr57QXeQDVsuRl5eU2MDTooQJaE4uP6+mul9wipw28qaySNHmlmJxbT7re4VoSSe9tTmBmflkxrjPTlayegna0DWY8I60ws4xQTrY6ZatvkkY8m4cSUXmkY76cT7+nTgrpzoWRqMX5Z7n/WmAoD3cZSaVlzl8MNKpNYW0AvAWfe5gj/sHQ+LJnfWbWN9DzQtpByMjsENO+5YWF1tt6wj7/l39uf/67v2uFuYX2m//h9237jTfbNGsQnPgRpltw/YsV5IJYIA01JgHv7e32t3XWLFokoWdNuDpYgj0ma8g7wMqqq62sosotMa6fr6vN4wSYKZsen3BBdWFVnsqZ/9zNwQWnI4tKWEUlN1/MyGAD01bshoLEvqKHc8n0fOQKKR5nAEOWGmXpbhJ5krfusxd6eKDflQAjbqNSMMx5T4yMWkODFJTyYs6+cfFS39/e398rQcYSKRfl4cs3WcSj7xzFw/iA716TkJwxn/8aI0oURZZEwpRs6ITku9rBVCEuHr/ZrUefZHsmYGYZIGVnq9P5ovtdYtKwdJX+9iOrs+VL14H+O9D59aV1hPAAvBTREMPEd6w5zqE0lT6jtQDwB3xC+ziyy+e5s9SZ9p6VlmSk5ygNG0zoWFSQY8PdrfbtOz5jf/ibH7f7v/I5u/b6N9lv/9mf27brb7JxycLE9KTlyXPgyfCXZsEDpNyGbARVYeOycqODA4qv66yksjoafCk87a+ImZTQMAJeLMEuLa+yYSmDiTGWgPKsyYUfUDwx5VbaC+Vf1CoXHpgLV4e5wiKlKRCRfJRdqqhQGrKApXqoJae57glPq2HMmbNyjUryRLSzhnRsoJi1sdFhF0p2uPnRzN3dNi4voUoeCCP8A0ND1rhipddtoK8LbqRKER3iT8piiyOrutwSsvyVXqb+rwRiBnq5GHdVGhKrAdCS7bAMgjL4SP/BjI4ZzyQxWzkXhFkg0BJQ6c4DLGelrnhI7sHFfRql4E+8Ff+9XhDRALpSjwj5g5Y+2q1LWHEMCnzCmA5hDgabQTBR3duaaG4aRPeimym5SqD8VuVbaCXCya4Oe+juz9sn/t3H7dN/+N90/bT9+h/8vn3sv/5PW7Vpu+qktOpLdgUWcvApc+jKI6CSz/8+GzjRQTWyt6vdxsfHbNGS5VYsIZ5TTM5wPps1JmUJya1IboQ3WgJxGjeQTKT1xgZZnZaTsojecTQWQaSTZR2ZIxwfkyegfH1UXdYGzQ+pycfz4hNqiNDEQZMsrIH4Mfhgm55BqNlkskieRpHCBt9sQtmCUSmjwqJC38c+LKVVVVXlC2LYWcYUXTbwzkFYVC+Yk3L8raU+BRKVD60iJv2nA+rIQCKMSXuhxf9JQL0CUDevo2gKD/hLNlT/15uCScFLAv3q04aSHelICTJxd/Q7ddZB4rmQTzKvbNcyAd5kuXd/+3FZ6r+1P/ntj9kn//t/tGMHD9o7P/hL9l/+6tP2zl/8VSutqbcJGTOfSiXUIU+yFRIGx18d0TnzP6lpgjG5mooPlYmziDLsO9XGvgKrb1psRcWFclGISUpsaGhA1q9TSaZ8ZVhNY7OtXLnOikrLfKMJLyUcluCyuKSgsEjyrmsKamemlT8DPrN0LLtucNsQlrheCcBp4QxqkFcdqXW+kWSaRTESdK+r6kw6NButoXNGWJSjNIWKzSm2trHe2zLFCas1tfIARiWwJVbTvESukKz74JDlupexMAQhZiyBeB1K8cI7H7wKlp26iHABw7U0fIUQmCa0dUZKEmbhFBfqeDames0gSzsz6RBzVhoy2EfIhKVE0GnPq1d/8oGv5pG8A86D6kr91IfT6k/SsZHJu/ssVTkzn/lrkatPwxl3YnyIsSXF8YyDKP9D+3bbHf/7U/a5T33Cnvvet6z/5DHbcNkV9hv//U/tY7//P2zNZdttmrMKZuSdSt4YiIZeZ4AXz38Rpok7msrn8PipxjjqO0B2WFOI3t3V5UcxVdXV+HXV2Dd0dLd12NjAkA/tj7MOXa4520l59xd9jABOjo35AAXolk/CwFw1wuQWHAb1eiiW8MKVd6hLjM7JAi9bNPOBDQm5v7Y4vucAYfVHvsMjIzYmr8NdVglAVVW17x4bVn0amppUr3EbGhi05qUtqvuoz4n74F6i3LMh7MnggO8FlsAzDxwOZ2SAxj+F2Z59uYj3AjKnSr8xZ8ogKINZ0AH6ZHvunwoDDUDolS1NQNoUaEla6Plq0y8bQk/Km5RHxm/m9sO1zLTnheJPPllTMSfDhsdXlDdno/3t9th37rHP/81f2VM7HrSyslxrqC223uMHrG7JKvuV3/sje/sHf8XKahrcqw2Citc6F/JWJ6eVFWOc1JFoNvWHE5yfE/nwc1Mc5iYNQUJ/KLLgvd1d1tvT5ctTqyuqJFQIfq7H3d0n22xiaCSa99Yfi1F8MErZkO+cBJ0dW76PlfyUIQMSXoDy4bQKP45GSKOiwnVXH5nILbegIhqnr7DElOcQaP5i7eBal5ciMCpP/gzq4EwwkowCoj61suDE/4P9fdayfKmvpOuXFVcDnCbZys9E0s2vzovaxXww15nDDHPEaSgtDEbr3vUcqEvng6FeDFSxgYGBwKL8wrQ6vO4Y2iCUVku1L7Q36zPngT6jIXryCR0DLbOlPR9M0d/ziPKBnvyGlpJmP84rXPO+jemdiel5pd+Dz+gPYmOOZdrzzOP21Tv+3r737W95GVdefY0tamqxXbv3WM/AgG25Yrvkqtl2PHS/7d/9pNrLbA6xP7NUaIr0/BfCeYnOsODcZUKAI2zyCllNo8vSnKcRdqS7+LR1nzrio8/VcmXzKqu8YawbGx/vt8G+Npsc171FTbZ4+SonElY/V3lJ3P1l+9MT4/5CwMISTpScEwGENELCNDMxZdLT7mKyPA9Xzl23WFgBtNesrkM8JywtIv5VvnrQCYfioB0zSsyjUxPDNiFPYWp0yCb6u10bT0wqhjotIR/sU/04CCJfIUav5ZSWWG15g42L4GOTwz6N9HIh1JvBJF9CqPrSNhSRg9oCopWT2zMzkTZCC9DbKyQMAHFpGevgWkj7WmGoQ6hHZj1TbUDC/Zm4ja8iQEenpWibRss0UNnQIgPpjmjgjAZEyKAjc8pTvGZLaTgTHf6J8sgOwe0GvXnkSXL/HR1JNSfXft/zz9nXv/wF++69d9pgT4ddfvXVdsOtb/P35N1/333WearD3nbbz9nHfvN3bOO2N9riDVfY7f/379majVvtrr//e7vjU39pPbypVJ4h1A5lzoO+O62hP553hFwOmGbBE9dTGFw+BIoTVLtPnLICCUNtfb3HnsTmObrf2d4qN3fQKmUNC6prrXxRoy8LLZKLE15ewIBAtKKMQS6IQgl8zXUXDLeIEAB3mt02Hj/qNvSjCQGpGZbZQV84jWVcz/mRS1zXfz4tp/LwDzhrbWZy3EZHBm2kv0eCPWMT48P+coS+7g65gacVblTbcGevTY1NWOOqZX4qzUBPn6om5aQ6ex++QoSWxFzkyVypnz7DX5a0mehtV3sYzGPwkVmG4L4Gl/e1xgtxsV9rdBceviQ8Ee9AE2jJ6Db9H4t0GkaKNOIPTxPTk3fqMdh6Lld8Ph/99myYrYmmUOGx3c88ZXd//rN231fvtJ6ONtt66TZ7/4c/bCvWrreHH3zYvnPP1xn2sffc/gG7/Vc/aks3bbZp1QnvFw+Bo8cKS4rsvbr3r37rtyxnZsw+82f/zf7mD/+THdi9M1Ksam9avXTpTJz/S7PgSu+YBqfzpBOYHiq06dFx6zrV7otY6hctciabQUjlHg60d0k4xqyitsZqGpusoqbGFq9YaqUVZXpaz8tNGWP+W9qX94nj9ITSoDex9zQbWAb6JYhDIiQDRQUyBGo6dUsgEH8IcGFE/Bk1B7eQG0J35dTxc7mzNi7hnlR8XSivoLej3Yb7umxSZaA+ujs6fP96ZVWN9fV020B3j9z0lWrXnA30ytpLOUV6WprdV2Gl1+VCMapfPAovTR/qijcS3MDkdzCMiHOEEnPYIA+G+/9SMaKlPCTxodNE36GT79BK/IW57Og5BIrZmmn3HLHYfkNMxElDCo8tX90B8p2TjKN5cH0XyxYUKIbOz7GhjlP2+He+ZV/46/9l37rzyzIU3XbZlVfZL3zsY7b9jdfYzud22uc/8w/23FNP2eo1q+3nf/XX7IZ3vleGpNkmxauqgHuQWN/I+2ZTjzw9ydawwsnW4yetv2fISkur7Kq3vNnWbt4kjlBCtS2NBjHAoQEDXbzOie8pdMsao7/HWDmxBK+3q1Pxd6fVNDRaaWWttJ+0uQgzKqEc6huUta6w0uo6KymvtCq57yiFaOkomjVXVnNCncGUSKHoKYGMCnNCQ3B2qE1IEHNkiYuLWIYX6x/om0Sqpucd9ByCsmTFKi/XN0tIE/tgHRZS5Y6NDFtve4d3PltQZ1TvMqXF3UHTDuhebU21Tc1NWm9bmxWWVijMqLeOzjYpmwEXxuAaqfgz63OBiKUI1oJPt8TKf2JqMprum5t1JK0PLOkeXg9z8FxLWZGfYRpCS/gMy0zfgxz8wWwNvcfMBnT1kXrRHHnxUbC5ApuVJZ4Rj0/Lmk9KgKcQ/EJOp9H30X7b9/SP7Ct/879lTf/Yvn3PN2xGCuW6d7/XPvLb/8Yuv/4ae37vLvv/PvkX9tBdd5kesbe97132oY/+sm267HLLLShTPaQpOKc/TwpIWU/LC57KRT7yrVgKalbh4RP3f9X+13/8uP3Vb33Mdv3oUXvr+99nv/mJP7OtV18vOZQnDC+ktTkKQd11pylZMO8DH/rQH+jTob31sDU2LLJFvNKnotwXlqi9zo95EtI9Tz/p50VdtO0yW7Zhs2gT3R+Sm3v8yEG5yZNW37LYahSD81IB3hleKI2EWBCHdpw47stcm5Yst5KyclWMRitvlTM2OmIHdz5jJUXlftrKxMiY1TUslgdQIY2MD8HfPDB4getMiNzRelwdZFbT0mz5JaUSeCmjjk51XJ7VLWqwkwf32vG9z1t9Y4PVNjTb8OCoLVq+zArlXUwMDfogWOOyFX44Bdv5VqxZZ7xi9sThw1ZeXmE1Ckd8AQO7egShLq8W+hZbhRkoKpSJHwCpNvPdV5wpjYN6LPPZf6kYcTaf8xjmznGdw/Qag1SeXoDi9wVQAeIs/Dw/mbpCGbOp0QE7vPtZWedv2P1fvVtx9E58N1u/eYtdccNbbfs1V1mJQoNnfvhDe+jr37BTh49YU2OjXXbFdtv2xqutaf16y5eBOM1AER5fXLoLo+fEKLpCAvFSx5H99sg377Fvf/GztuOBb9nJE6229uLL5KJ/3K57x7utSrwaVlOii4D0tmOAozYDtJcQ92TXUHwFOSFtjGeAnvS4Ra7yyOCAdRw/KOsx66dAMiHPvHWhCDMkq44yIA7i7SYlZaU2wjFNyjNPWsoh77SNT09KmxVJ+IvSyvNYW0w+ohh5rjCKT3PkGzHQF5K5lvKKKj2DZ6oc94i/uO6aelqdJH/Hl7Vy+ETupLs/07ybWYRiHpzpuGJZQjqlUlbbpibs0IvPyh0/6Vayp7PLz0hvXrLSV9J1nmy1yQmVwekZyLgrpUTlHfjN9SRmponA2xBD+M6gEQqQ3z4TIHpEK/3S0/9LB2gRMEA0Ci56SzE7t8APsUEQIdX/Qj7hMXmEfsAHDyp9f0+XvfDUDgnz1+yuv/tr+9xff9J+/PCDVlXbYO/76K/b7/35X9n7P/Jh8c+Y3fH3n7I/+bcft6995m+Nfe9vf/+H7Nf/8x/YO37xw74CkmVRs/IM4T8Wbnv/6yNacMUqs3wbUXk/uf/r9unf/x37k9/4qH3xrz5hR17aYxsvv9w+/l//yP7Tn/+tveMD/8oqa1uk5NUueFkeBq1lqpUBNBC3PsLsvAF5Aua9P2HB21qP+NrshtiCM4hBfF1SUmzH9j1vz/7oMautb7bNl7/BzxXHtONyH3pxn/HqnxnFBzU1tRKcGsUZM279SopLVSnpLlH12JFDisXzJDxLLU9ueugoloryPvB9zz1pK9dvlKAV2cTYiDUsWeaLZMLyQEf/iP5Y287CmFOHD/na8oamBiuvqXCPo6+rS8Kcq/rKgh85bEf27baxqXFbsnatLOa0Vcgq1zU3WtfxE9Ypt3x8bNyKVY9BhRuLGputbvlyP3Ouo73NqqurFaNXuhvNon9qnY7hTyBG8nr6Z/Td7ySuRy64Yj7RgkEh3Mpon3C+rAyDRwV+j+d8EJMG8U+fURk/nRhouBBmpoceeFw+Tyy6oRgZFfeBXPnJ6n7F0HM2Kd48eeSItR496F7qfrnTB+XR9XaclDA3yo2+2rYpfm4RXw709tqTP3zE7r/7TnvqkUek/6dt46ZL7E033WZX3fxuW7v1cvF+HbUR/8oQ+RhRZEC8TnLv/XRfCV/3iWP2xEMP2Hfv/oI9+vU7bfePHrLjhw5aTnGZXf7mG+y2j3zU3nzbB23FRZdYQWmlDCKtxLhF2ZFfoMm5wHlThm1ShvJUwoLn3f7BhIt+4oi76EHAiZVxw5naOrDrSTssIVkl13zDJZf5QBuqcGp8zE4eO2r93RIoSXFFbZ0LLAtZqqtrFZeXRA1Xg49JEDkaqal5qTphPq6Fudtbj7k2W3fRFrfgrCBqXrZKHVWs2jO/7dlEecV/aA22dL7w9FPWLiFesXql1TbLrRGFBnt6XXOyDbRVrjfb6oorK23pho02ODjsZ6OvWr/BOg4f84E3tP6ihgbrlpYtLCuz5dLKFVJQ+/fuVRtk8VtapDsl3KI8Ih7qcyZ6zeLP6Ltva1VTfW5fbWZpJtf8rq6nno2/e4/698ildHeTwZXUX+KZnyJMo8U5EMGGJoRjeEDQlfP2Tpw8YV1dHdbLaUJd7c5z+/fsseH+fj/cY/nK1dbcvMS9y9GJCYWXJ23vU4/ZrqefsM6ublvUstSuvfFtdtO73m9veOtNtnLjFiuprI08gLkp9REzNaed1+FxRuA5mqG/s81eeHKHPfKte+3Be++0PT951AbaT1hfR5uMLUpoTnxUae/5yL+2t/38r1jLarnyjFHJC/YtzXS+WuZjVgk6pL7rv3AtG9J+5AkX/URnQsDf/8EPZhHwOiuV1Ya5ykrLbbivz557/GEb7u2xTZdf7ZVjTXu+3OheNWBQ1wckUPli2mpZRo6WKZMALapb5ApiSlY2d2rW2o+dtFIJ2aKmJpXm1XJAwE++tNva2jpt9aZNNjDYo9sF1rJ0pXsRSZcMQkT7vEVY9oePDdqB557wEGLNRRdb9aIl6AMbHRqSciiU5a2wE8cUS1fVWn5xuS1VB7MUFVdu7eZtPjjY0XpAPyfVucttVExCXL54xRqrXrbSBqXl248dUlgi76BasTjz8ykXPCBtkRCnyD3fNuo+g2AL3DKLppGlmU+TnldAIErjFl4IhNgSi/XPDYIC81bRp9E/t1be4nDTE0SAOsObUYMxUzYhg9LRfsp65FmNDg/Y0GCfjQ4MWJvi1xf37raTx4/a5PiwVShULBSNOVgEZcDuRNY8HH5pn+15/nmFYt1WV1NvWy690q649nrbcsVV4r0t8uoWS/CKpQCkWFUrxonY8JSv+vLaq2MHXrKdP3ncdnz/2/bgN+6yH953tz39g2/bzh0/9DpwNFitFMj6bdulIG61K69/h2277mZ7w423ysOdtgcVc09ODlvLyuXyZoulNGKhjhvt/zuhYoQyfEKkM3gMjy5Ow/+qYxSDD/pvIO/2D6Rb8EX1dVZfV2vVckk5xihfLsfhPS/YS888IaEvsYuuepMasFhE4yUCBe52s8779CRHNE1LwOvkpuRbeVm51VTV6Ltcz8J8Xyl24uhRq6gst/qGRlUmZnIhR8i+tOtZG5ZLvHrjRdK8nVYiBdGydIWYW50bN8AhbhuukQ/OjQzYizuf9h1razdvtapFjbqdI8EfVRhQ4K8wPn70iBQOCitP7nejW2x2gq255FKblRY/deRFPyiyWN5GrrTpwECf1Ta2WNPipe6e73l+l01Lcy9ZstwHbcLg4DwEgvMRtQnCI9h8uqZ3K55oRwKiR+YFP0K/E933/6M0WA6Em7EHhN2v6TdpyD2kfT0hvd4RAmmKGUh2o6dRWv2fkl8JIhuXWG3Y2dFp7SdP2TACLL4Y6e2StZVF3r/PXnp+p508fNC6TrZKObdKWDskKDNWWV0uT6tJfVYpIzFkL710wE4gdKL/ksVLbOPFW23LZVfYxZdt91NQlqxaK2+twqZkXTnIoUB9VCR+4916k+NDdlRu/I7777Pv3H2HPfLte22nQtQ2lVsogStnLwWLY8SDKzZvtmvf8U678T2y+m++0S667EprloHILynzE1dQFCy6WrVxk626aK09+fD37amHHrFFzS3is0Z3r5OQFNp5iOgFzNNVn64EIggCnmbBky562/FD1tzUKCsuF71cMbgsIPNoL+x4xE7IwjKYsPGKN8p9r5UlYwvinB1RTDE+NGzVsswnT52yIikF3uJZp9i3XHH6tISB+XKsYpdclmpdr5LbzKZ/lksgMIxg7n7qxz5QtmrdOimaVnVWrVz0lWfKRNxOLDhx/NBAt+2XgDPyvGbrJVZVLwFXZ7E/PKcg1wfOTij+Ij1TFfWKr7uk/afVOSvWbbDS8jIpnoMeYqAU5iT4TLeVqPwazpura/QTYk8pTZ1c+MqaOmfEJMwztphUQueHDwqYignCd2aHpQPtTMfoqTOAbIQ+eEOcrsSRIkFIojg0wHy95uuH6iFFGnI9A6M1z1FhPpAVPxf+5yNaOMJ9fkSXo7pzXUlk+QiTfDZAD3DyzqQ8pRHxwqnW43bkxX3iuaM20N8pS9zri5B6T520AxLgPc8+YS888xN7esejEujn5EX2WKFCpXoJxNqNG2zDxVvER7U2PjFmPT2d1tffq/bnW414a/GyFbZm/SbbIgW+7bI32PpN26yuaZnlFlfK+4tmdZgVGRsZ9Jf+7X3icXtWHuoP7/+mff8bd9vj373Xdil2bpMyKSnMtYbmBiupqLQpua1VUvxrt15m2xRDv+GW22z7W2+2tRdfLs+x2XLE5z5chP53+kS04EWYRaJFzulJKyorssL8Yju+/6DNTI1Zy/LlVlRaGvNUTETHdIiuxPeUb4Tp6bIJeM5d934jlWrnTx6yizdvtIs2rrNGCXpNTbW1K359/J6vWOuhF+2ym26Rq/FuWcUKdVqODUirvvDs0zYlwaiV5cb1aW5plmZabEtXrbP65iYbn5alV4P6TrXavt3PSotttqXL1/omkznFxYx4z4yO2jfu+Ky/mP/KN73FnvrxDyV8G23L9jca69mda2JwhlIjed9yYUmptR7Ybd/94mfVcTl204c+YsvWbGKq0bq7Ffuoc8rldfzk4YcUQkiApQTe+Jbrbc+u5/wtJzfcdrtVSGi/d/fnbddjD1q5FAabZJasWW9VixfbRmn5Feu3iula7YGvfcmalyyxq296uxWoXKxnAGiNFuYaLri7lFSZG+cFocdeGURHCs354GLW7aGqI8J6JsSuH5KdYKU0XuIPBSI6R4wllNVkmeesPqcnJ8UP/b4Qqkch0PBwn7yqISuSgmXQlYM5pW0V944rHpZr3dMnq9zvDFmlsHD5mjW2eOlSCW21lcrrks8jwe+34ydO2CmFbuxpr2AZsbzLRlk+BkLLK6ulxAvkTs/5CDZVYoycVW5sk7bTMiKTYzaovj+6/yUXqi7lNyBlka92EIayGIrxoCXLlolmBdbe0WFDeHPlFeLB9fIKL7HFK9dauWTBjwWXIOI9QjP/jEe5CRsjPccvwlc8gdM2OTpoh/btteee+LG1HpaH3Nxs19xwo62Tt2kFvBaKEX89lbVf5uF87rNilBWYP36+Nb6qrsoU8C0S8E0S8GYJZ3Vlme384cP2xHe/baOKfW7++Q/bliuvk/U9Lc1WYIf37bHDiklY3dMkhXDowAFZ/QJbLcI0L1/jRGKxQVFhqZ08+JIa+JKtv3ibYt1l3rEIeLE6qK+93b75xX+0lsXLbKO07i7F1Bu2bLUNW7fbFOd4xUQDEHAYzAW8uNgO7H3WHtCzHORwyy/+ki1dvcmmRibtRXkcNYtqrEau/kPf+JodlHLB27/q+pvt2PFTrkzeetv7rVKa98BzP7IHv/oFKYNyKY0Ka29vtaKiPNt8xdV28XU3WbW09lPS6s8rzrrm5ttsw/Y3+Cg4AoMX44It5g8W9cIhiNGrA9TB12jrE+Z1oSR//YMd8SkQAoCBv9lZduJFLj9vXx0aGbHR/kEb7O21foVfKKzy6iqFTcU2OSShO3RAlleur/Jrqq/3nXl4Xwgv7ihe28iYPCgJTENLiy1ZvszqfOC2wkoVupHfsOLmzpNt1tvbZzOqX5lcZbwpVjnWSIhrZZ2LmYGR0qEtc0iPquyqyBURSlW0l8fFEuqh3h4bVGg1PNhvR8WTp44dsVkpHW+m2siGotXiqSIpmv6+PutWCNDbI6uvuixbucJWb7jIljDuUtfgcTT9632sFhEOwYN5eWy/ZaCV6xEw9MmovWyJvNpJ6+/qcAOyd9dO62/vYB5XnmaeXXPLLbb9+lssp7hchkZKWHnzOmG8pMgrOjtciID/KCngX7n366knd//4EdskAd+oOGHZ0haGyO3Rb95l+5981hqWrLK3vv8D1rJ+g03J6pbID3n6wfutu7PTVm7YLCEvtFYRlSOZtl56hS/39EEKxR4cV7xfLld/X7etl8tUWVfvO8toXFFJgR0VMR78+tds0+VXisDNPo3BzppVm7Z6bOR+Tyaok4sKc2zPk4/bA3d9WZq9wW75hY9ai6xv26G99vgDD9jWK98oZqmxB+/+gmKn/XY6v8DdqInJaX/307XveK+V1i4SM3fZ/Xd9wXoVGjSobm0nTlqRmC2nvFAhwyZ7w1tu9k667x8+YycOHrAmhSqlMHx5qW+ZrVIelZW1sjxl/qJDVqZFI+UEl5Gb6rMGXm1xAihwba92ePfSgZ6AHwHgGn04Q4P8iNJFK/ki1hALCkVt0Yplrxy8MTEuiyoL6Lv/OttsxM98H5LyG7OJ0REbHxuWizjhFp0Vgyn33svHnSRvVtFJuGDGWIHhSk5K6RZJIBukqBvkrRVUVrglpb0zsmj0VhHeU1lJdGSXLFWxvJ7yiho/xostmCgW8iWcoViWm1IGo9KQwg81ZEPN+IgfMNJ24rhi8uPWL0FmUG1UXgBCUijFXi7hbV66TDy3Qm58sdJ32bFDh6yHcwtEiwK59rUtDbZcvLt4+Wr3MHmd9Gm59P5KJgQZcqbAVaDIIHoGmquSLEbjeqHqKMb0Y8MP7t1pL+562ljExXu8G1uW2+ZLL/elpbzx5/nnnrEd993rKymvffu77MobblGoUKL2TVu+aBstgHGiZ4ULMRgoaE4s3vH8/MmqOV+5Z17Ad/3kEduyRQK+ca2tXLbYOiWwj33rqxKYI3bJ1dfZde95r5XXsj9VrDk56qtvOjva7C23vcdmJmfs0Ev7GBK3zVsvlXve4ueXi73V2cX25MMPiChTtlFuN0tB0aq4NSWlhbbz0Yftxz/4vlyXW2xE1re/t9O2v+XNVt28VBaFF56TLZvkYbyorlilgtw5e+qRH9ij37rX466bP/Rrtmj1Gnvsa3fYEw99z97+gY9YnqzAY9/4ig20tbrSwUJ0t7XZIPvUxdilxYVWXVOpupqEYMRy9AXBKy4rleVZaW2nOi2vvNxufv97bFbW7dF7vqrnT/oKPZ+Hpe9lXYql4MqY95fQM3bBVCGMjguLUIyoPCzHxMQUlXdrWLdokVurYilABpT6+/ojIYvBFQAspkKipb36rk70NfZ8120YgHrwiYVcrDCCT/bac3YeZ+RxmAUrBTltByZlUJMDKnijC6/SOc2n6MsaBU69KZNyK66qtTJZ0Yrqap8yLRcNikRLsFg0hI75BcWSBQmJqsy2YOoX+mcGHYZSQGi5oPrPTk/KI5t0erAjsVNMf0rtxmsYGx60HtF1QnExls3meHEk5whIAelxYmY2cOZJgUzScCmU06rvtHhxTrFxWWWVeGCZrVi71hpFA2JxZmw4iXdKbfaASvUDoi21ES8hXtAYSHkGMeXhOdzs6ckJKY0OO7jzOdu/7wXr6up22i9bsdy2sKpzzToPM+ZEi2nqCz3FRx2HD9jOHY/aCXkUE1Ko4+L/i695s137tndZRWWNmigZgHZe6jycr1AneQVlOTk5JQs+Yk/uORlfVZqv3HNvKredTzxqm91FX2urJeBPPfKQhO/7dlrW9qpb327bFL8WFoiB84rs2IG99th3vy4N3mxvese7rK31pLvsCPYaxdllcoVwcWCg/Jx8e1RpK6vKbdOV14iZ1FVwmmLFnNxZe/y+b9qL0nQ3v+d9dvDAEXXjrF17y61WWF7rGyxws3A/yC/S9HGcK7fykfvusSd/8F1bt+USCfivWL7y/t7dn7O9Tzxm1976bisor7LnHn1Q8V63L2MV9aGgLZEiWCeXjbc5wlzHD7xoR158SRZuXNWC+amb1JOYgj+cTyZP2dvrhBVyJDBWJ1pkoOro0ztM14A82q9no44AJYwxc3mupCeh0s+KkdDkkVwora5F/Zfrg1SF8gyYZsuRNWSrbana4u88FxaVyLUFJXTFuldQXOQDkIUSQBYN8Vy+/468CzXOtb3sstrICTfRWC8QMVdQpPrPf0Y2hoE/HHzq53WT0OEx0Ees9+/v6fbVYePjozYld31Elnaor9dj3jG5+lXyetjxx3n6Fap/dXmln4vHVk1XWJQi5Tcu15rNPoXM4sg4oFRQhk1S4sxssHiprLpOSliGQopqRvVHwfBKaV94or5gdducDABeooclUjDcQ5Q9XhbiYRKzF4o/sdWcD9+v+h7av88OvvC8PJ8OF8LmhkYf1GuWIFc3NCmUqPBpNA7ZCGMaHHjS1XrU9jy1ww5KDjgCjBWTDAqukRJYt2Wb1dU12hxTu0rP3Di8FVnwdLgQq01a+jL6brGLnrDgd35tXsCff+LhKAbfssFqK4rsqe98xw4886SV1i+y63/ug7ZO8TPhCFr+iQe/ZT958Lu2/c1vs2tverftk5ty9PBeW7Z2gw+QMQfNIn82SIyr0x/7/gNykTbaernvDATlSVg4SndsdMC+d+cd1tfZLZf5Vtu/6wWrkJt85U23yCqWOgO50Kj2kaBEo8bEQ7nK53tfvcN2KbTYevXVrhkHu/qkeO6znhMHRUQJptQ3Z1hdc/Otdskbr5HSKLep2Sk/kqnj6BHb/9xOa5enAkPUNqkzNm0SIy2TgBRYt9xBBg7bj7ValQSkQpaWEGRMzMu5bQzUsUSX/e0FZbJ6ctFLxXQsqGC0vQgrKCYuLy3xd7MhaLwW6bSeYcDK10UL89RABJv2eQtVbw5z5G96loEdrCOWKlIBMCo0CUDHwiV8RjSKQW0KVovnPXakSKWDsTlEwXdWTUd7oRkv8c0ucmvZlDMly8VCJlx6Xx8gT4DTZyfHdV3hG3ueSct4ClOkeBcuTNSBOsqyQg+WBHNU9uDomFUuqnVBJ2zhoEW8hYbFzVbf1CJPqt5K5cKzerG4qNSViL/bS3UHJZNOnyS4gHibIUL0CW0UGXqbER+8CH/DjRQB1nhKdek4cswOS6F3KBbnnXWEVstWrrY16zYoHG22SnkvKBg8J7YuE354yCUaTk+OWU/nKXtRSuDwi3t8EE+NcSWCdrlSxumKt97oSlesqrpTdlzFDECxZL1xFqCPPbyB3vqOkYkEPYrBd+xaQMB3PfmwXXzRRrtk22abHOi1Z+//rnWeOGwtGzf4i8kbpEGVr01JG3/nK19QjNdjt/zch23F+k224wffsWE9s1HaitVAWArensibRI7JrXl6x2N22dXX2ArF1TBEvvIpLJYQdZ20b3z2H6xMWnrZRRvs0DM7bd2mi23bLTfLGhe7gCd71VlcjSrMz7Feud0sKTwh64tlXi7FsvUNb7AKCdZg36C7vRz/1LSkxWob6iSQI9Z+ol05FNqSlSvlyrVYsdzP0wUIjRhJAjvY3WPH9uyzF5/frVBhSNawVAprpW26dKsUjxh1oN9ajx23Pml6Vvy1iDlLJPy9bZ12YO8+az91UlZpWPWetlIpMOLbqaloMwmdUlBRpjCnxi0qisr3MctKzE0pjlYa0tFx+bkFfjItc/PsVc6TgkBZsqYgV1aL7ZFumXEj3ashzk/E0mIcNDvKwgVXVpFTb5g+ZMSbM+ymFP5MyILOuYCLDcQkAMoHLYCXQXgQnZ0nUdF9eBXXnkVGuaxYVB2IezlCu0JuMkuVaxY1KuYVbWXp8nWPJbi8P55ly+J2p4NPsaFvUG6Z/K36zxA6+FeWg5IQ9x+ppZpxPZUODxFvzj0uucBT6mPWRPR399nxo8cUArT6tBy0rZEiXr56pbWsXmUV9fIA1PeslESIPQQSDQkxUbZzY2M2JcHvUAh6WPzV2d5uk6OTvlGkvkoh0JgMRNsJ8dSot2NmVp6WlNkyxfmXv+UtVidPwxVp6A80TszIof7eGBJdAESCLM9BeboXG+e1oIB/+av3pErY9WQUg1+yab11Htpre374sK8Qu+z6m237ze8SQWqsUO5Z6wu77Ltf+5Kt2LDB3nzb7dLcioXlyk/Jxbn0WsXOcmNmp7G8bA3Ns6ce/I61Hj5qb7zpbbZ41WqbnZS2U4Xyi/Ls+Z3PyIo+K5et2Lo6232t7vZr32TXKa4vUZzCGAiWgcMZWO/e3tbh7zVrbGqwInHG3p3P+jMsWBlUDEuZ67dssUuvucaaVq21PF4uqDwmFIv2dnTZqeNHra2d9yybLEYNpsy62trlUeTb8pVrpb1bJMhR/FbAclzVc0JEY5T2xJHDdnD3C76Kak6WtVD1LyyS2zeb454CLi+u5Cq5co0ti+VO58vijUsR9ikMGHJXu6ik0gpLGUmdtPbWI3ZKXsS02pUvJUPcjvJi7r5Iz8I5xKtYMd6n5i+DkMJTE92a45jB87lye8MJOIyOY9Git6bKpZcL7uheAzE3J8DIm5CyQHHwfrbS8morr6i2srJSj7VZhZhfXGL5cv+ZqXBFQno+EQIJ1YzKU7e7AqF/nNGUtzMTzBd9cZamjv6L0AOG5p/S+2UJAO4uz7iz6s9hdWWx1RYs/WmFcyjCSQnVuOiIkuW97iCLo/DUSlTvWimWZhYnSfGWVuJRcVIPA3oSXuUehRZSFHJDp6XMOX1osK/b5+KPHz1qQwop2FtR09RsLavWWE11tfp+wE4dOmxt8vL6ezqUl0yy6DitPi8qq7L12y61S664UqHDEpUluqgu3m4UmL6FzVBB+UKmuJEXBChFkIFOhHteSUTAvXMK+PMS8Eu2brI1yxfb/qcetxN7dorI+XbD7b/gK9hYjVOsij94710SrCdlvT9om656i7Uq5tj5+MNWVV9vW695ky8SYQsmZ5IN93favZ//O7mx1XbTe3/eKmrr/Y0iaMliacMnHpESkWB2nzws4TuopqNJxeilitfEzNUVlfaGN71ZFvQKuW6VfmCiO6/KwLtNmpfBIZhjXELcffKE3Pzn7Ki0LosjsEYtK1f5vtyla9aq/AYXeulVxcjS3LKeKLHuzhN20gXuqE/bjYlQcCajxdWKo5auXWvL9Xyl2lgqZsL1zJ3Ls4khCXBfp3WcOKQQ5SXrPHXKPZny8lKrF8MhBBwBTUwKg5WX11h1rSxcY71VsFZfVo0Ytqer01/cyPp/3rBSVlUt4ZKVl8UlZu3rj+aMWRRRKUuJm8tmniIEtKxSMXmF2lXMYWLwFz2eQngBK+z7ouPeRqZYX01alK1bGd2L2FKXuYYFd2sRWSFkk6wBFOk0Qq4GojBQRsGy+HSh+sjfoKnv/HZLprQzUmycjUcogLvMikLedsPS4gEJ2LBogLvPcV8c7FlRI6yq8jAIIWaFI4N8eA9Rw1jUFC0u4tQe4nm8EtxmYugeGY1B8cGw+pjz8EUCH7dYpLh6xerVfvS3xEZK+5QU+CGlb5MLP2R5crmdIBLaInknKFRCk3Lx72VvfqttvEL8KIWIIXPrHAgjgLYRFechWF5g3ss6N0SCG03DggtBUsB/lBTwL939tVRdXnjyUdt2yWarkmV6SQI+dOqYhGONveW9H7DF6za5tu0+cdS+9cV/kCtWKbf9I1bdtMJ+9O17bO+TO+yqG262jZdf6RvnaWWZXLPH7v+6PfrAvXb1jbfYtbfebvk5hTY62G2njh22Pc88bW0njslS5qvjKqSNR3yJ66VXv9EX+VfW16rMOV9ltnfXbjt28Ki7w0tXLle9VliVLG1JSbkPiuEmTUs7T0FaEbNQmhhnixhzQvEy0xj79+62E9LE9DKvO2ahTIMs7crVstz6RGjpfBcU9djMjBhGLh8vI+RFCafkmrPWmRHVkeHoDS5MjdVJATQtXmZ1YhoWdVRV16g90YAeREfAuzva7dSJE9bb3ekxIC4g01YjY8PuNlMeFos94Uw5AmGfOB3rBz7Io8gTcxcICxEiKcApMR2j5FNibuJ2rDfhEXn4KDmoPGkvg4L+YkDcfeXF9BHfUSp+Kgput+oQuehJBowEOVqlR0xsvp+fNH6wpj5hIhgRYYWZS6R4OG8ejwBLWiyaMlDICSqEFbTHrRG8or6bIVxRWwkjEEQG38ZHRB/RCmXL9A9rz6enxiRUCmmUFmuKMuBVuwDW188pV30QZJRfbcMiK5GCYJZkemJaeY360tdJ9QmrMdlxRlOJBPMU9zN2snLDRtuwbZtvMnp2xw7bv3OnzYgPGAjcfv3b7IobbrV8Fsn45hOkOV3wuBQg09J63VC88feFAFoGyw8slDbkHymQSMAf33nMrwHpAv7UY7ZtywYblAvbvv8FOz01bhdvv9Kuve19VixrVKCKPfu9B+SOP2yX3nC9bb/pFqXtsu/c8Y+yWoP27l/6NVu2ca0NqWNOT87Y4ed32RMP3q9YtldMVCQNOGmVtXUS9httkwhYKqs+y6ii+gfi+Ukb6iTOqGKKhxHZLsW0He0dNiFmr2L5akuz1dVXR6uQVJ9uud2tR45YZ2ev+CTHV0w1NjUJmyNBk5Vj1Fk9753OSiSRQ8zFwIuERIRhA8O4rC472o4dOuKu3+SIGEnpmpYutdXrcLlbZFFl+VXfYikVrDgvdYAzWMeOoM7JKrEun6WT5OFHL6uMmlpZ6tJiP8WVgywQKF7EUCsFRYydJzf/dI4ER8zKUc59ckGJIUnLHnZGogeFPtosq4g2o9vdC5GARIca0I0RE0QLMfSb4eQMiAaksgO5ANB1Rlwq9oqUhL6xs47zysckeEwDlZZX2qA8Jl4FzRZjsiWE8C/UR4zJXgHephLce+Jwxh4YP0ABFUuAUIL0WwH9oXL93XWytkwpEtqwshDr72GClASj6jwbxfTyXqrL5Dkq9hctq6vrFXaUiNHVp8qnt6PDWhUCoZDVKB9Iw/qjfBlboO+XKcxkD0ONPCaUZevRVnv+6R/b8f27bVZ5MDI/K0+zTHy7cdvltnX71f42HPdBOWzAaZxO5yB0C0E0pUj/RPROCn2w7mfLI3kvhPDzFnzEHn8+IeBfvOurqdT7ntthzdUl1n98v80O94sYJXb1Le+0bde+xYWxt+2k3felz4rRpu09H/lFZTht3//q16xTri1r0HHq2GsNMZmznBNxWqQNL7/2OluxdrUVSCjGpKF7O7rt8IGD1uqrofKtpbnFlixdIgsot7Wy2g+FmFEHIJBOB+UMG7A8Nlct4rxx4vDhgSFZxG7r6uryKbcVsuoFolln63GbkevHaTAwEMzS39PjFgJtO606YkVY3VTf0OBrzEtwiWXR2XXEwXdYSWJWDtMbk8KamBiVK95n7SdP+mGMCCnvPvcz3BVnMWXFHnkWcsBkuLB5iqvLymTJSso8vqYlU9OyuKLBjKyJGiKlJ+8AAe7vsVEJDK9f7peAM0Ifucdqt9zuiqpyVxSEGAwispwTRucAzLxcKQf1xZieIQ9WibnFwwpKqTA/6oc8yj3O46USyhclClNEyLw66gwrrfKwsMXlar+Ur5QWDMfYAN5NlWjG/DdTckxXcczUydajEvRhF+p5VzJSDuSFMmX6knge4eIFkIQhfOI1lZRy9oC8E6V1D0OKIa9QSkIKRZn4YhXcbiw5o/mDohGLePp6pUT13QdzJfA1Uu4N8qZali624ooSeQVTnr6d3WednVYuL5H5cRRZb3ePtR47ZkNd7TYjaz6ufsbTZs6/TsaBGZ+V6zb6CUDFvmkkxyZ964jUnhK65UYwgzI9ByQtcBBmF0r1C/dQYDA7OSXTBsgq8MhGfJ37QcB/uOuoXwPSBPy5Hd+3ueFuyxvusvoyaUp1xurNF/s2yePsm5Y1zZkcVVPNJsUQBerIIqygmBllpuxUa9hEH66JpDWxmLrmy/PUWQhRhSzsiosushWrFAM1tSjerPRYFfeJVUgdimO7FAdDdASnpq7e6oUMinFSKwNgMA/54qb6WVvxoAwbDjjZBRqy13ZSbnCfYvyujk7rlicwNNSvuE/urJQEsWeF4qhoWqvaLfqE6jAhIs0wwjwzaWPEdFJoU6ogo6zsb6+uqpEXoTotkrCJIfxceEaV1NmTqjMDPxxNNTPF+7dkaUpluYo4fwvGkHzJZcH99tcdqZcK8oqsWIi1w2UuwpWVtcpTHzAQVqJrJbGgoMiIxVm0QlyIMGGNeA831p8RZO6NyqUc5+RYlUO/kDe0Z5FRkT45xKMIt1lKgnuR5Yjcc5+Hp64qk9/UM3LlOQ44eomFd7UYHf6CH9yL0HPOaAwMiha+MEcdAds6k8EKEkZmFcZ8Go7RfHkpquuMaE1OTMGiBIoVAiBYKBIWFVE203rkzwwF03UcP8xBHyw8wtNjVeXI8KC/BFMMB9erTvpQhakL5PO2qU0sw2CarkrG5dJrrrONF29zPp+RweEAT56dU5/ypyjRBw1RDLQdoeIeSLqocQtDENgQg/ObdgShDb+BSDmeCeF+GnApvs79rAJ+x1fuTj25+8mHbM2yxVYl2eE938S+s2KYdVu22EWXXWp1TAnVVNlpdTbx5+nxKZsaHFZc3hYPUJyyIVkflkWyailPUl9WXG1rt2y1NZdtteqWJmea/q5eaz1wyDpk+fs6TtlIX4+PlMKAJdUVKqfJmlcst/rmJRI+xbWVNbon10s1ZYqHEfFBWaluWe8+WVUGonD3yoj7ZBl8JZYEl00xZeVV7olAY958MitfQKrJGQ/XTyynf9KiYrBZCU406h3lPdDbKQvQ724ia61Jz7Jbll0y6MNgF9NDLC6BwZmOmlJa4iDqF71pVcqBASAsqBTFrJSOrxhDYIRVvIVVcd8wK+vkInI2PCfRVkmhIeRodtx8Fzw6CeERMjBH2IIiGceVl0JioQaDTVhdt9iwJwsX1PnsveAMemdMfU9ZCX3miaklBdhvF+SySrnjjBQjzMTIEgpWvvlItoQHpqc+rrCEwaJBTjwsKprv9yKl4cUIYW9O/aGOvKzCY2h9p19cSaH0hAx85mDZUA7OuHgo0YJcP0VF5XNqCjRHxhhi5R/eFMtg61oWW71Cqwop4rypWTux/5CdlLeYK0XbuGyZrd64yZet8vLMHIVc8FVElfODrMK2AECfUH/fNgyREs8n8+J7sO6Zgu5KNYZs5XMNmRwaHrIdybXoX0gI+J4nH7FNmzbaho3rbEmTBEvMW1DIYI4sjgS988QJO3n4sCxht5hLjFhdaY0rllrTsharVUzJWmNcMS9MHckCislRxZOKgU4dOaoY97jiSdZE4wXkyjVutuYlDJYtsrzSAisqL7ZKlrHK2vfJje88edR6e9psQEqDFwXC0HSvfFZ39yrFiLjZ1cLaRU3uMhIbM6jDWe7OfFK/fFJfhI5VVUOKkydkQTimlvqyUYWRUgQOK4FQYUmIubF2nELDbzoolrKok0QXn7uW4CLAWFasCocMMKXHCxpHJYBYVGjCPHZxaaWw3OvPElWmnabzZuQt8d5nXZNFJVbE5VTUKaUwE712SfkyvoCyaGtvk0s/6MLhgqp65UvB8QxTcSgvZipcCc/Jkuk7kTSCgZtL3Oxz6mIiXHXWY09NzjjNiJexApNTY/JUyqX0GJ2WpyEBpM2kgU54VmxA4cwAhHJkaMiGmA5UX00SGojRPMzQMwh3TDX0iKpL30j4uaj68nZaymG61elKushkqsYx6ItfUnt58X5pRaXqWijlxpoDVr7JIiv8ypFSLC+vtpamJbZ240W2dN1qK1GMnqO0uTI4p/HulBn1ANwiR19T4DSNgfqDLwcQap71wcSMPM8F8BPCPr9EW89keSzkRVoGQOGVx5Mr2b5w512px/Y89aht3rTe16I3Ky5lIItBESeB/qG5SUw8BmPyCTNxYDv7eU+dOmZtJ08ophz0EWwGuWo534w4l1NiZJn8qKecKB5l9HNWcRIC369YqOPkMSmBVt/FNC5GnBqbtKL8YmtcvNha1qy02sWNUiJy0Yvmz3obFhOx6KSv/YQNyOOA0UbFoLwDfGxMTMbAlMrxOWi5y04wCTExMYtwWLeNi17uSx/LrVzuf2l5qXsa+SyVxIrqu59hrvYyxjAxqrgcJpagEPfynWOtUIQQGqLjonJwJIsjZ+TpcOINGyQYmZ/LwbbSOdBU6Zinjad6eBZW4P4cYw6iM64v12AU9oGjHPlNaOCuNW1COVFnH9iifUIJY54ssa83x5IiYQwKqQxKQWhL5QaTBwOAKDHcfkIjSZzc/WHr6e2xGtFnzZq11iFXuFXxNm30GpCPu+L65Joqna+8qKO3kHrjtqtYAN0of8CtvS8ppQ66y8kATKc1iFdY+jwoOrXLmLBnH4+aVCpARkOMr7ZwJhpTjRiGxStX2ZLVKxVi1bj3gTDQLpa6Ui50SoFLdeKKm8VQO5oz//1CIQgweSCcQFKwF8o72/VgraO2MMYz67Wmn0ifzDMMqPLdXXQEfFfCgn8+IeB7g4BvkIA3NkgAZAmJdQVkGjIOn0mQl0Yx3rms3hIrMj4ihmE6Q9ZEVmxEgs+KoE4JM64EwFRKpc931lh1XZ2PlPtAVWGZuEXEmptw1zmHxQ5yYYnRT7W1Wre8gqHeAR+5xr2bhnVkjYnfqupqra5RHgUj6LLGMBVpVHPVSbXMkZsrYZqUIhgZGPIZgOHhATH0iNz/URsdHHLLWS4PhVF4niT2dCMmAUEQ8SZwMTlSqlBCwnvSqXu1rBrbJ8ukKIqKWCOusEN1KmDwTgpDvrnvvHIXl85FMNQxvswxVg4IC0NebNhA4HTR6+Bp5d2w2CXl+stKz8htRsEwsMiU26SUENNmMzPE6TTe2SPqSwJRAS444wOEG3NzasvstPd39JZUPaJ0OfLeUBquLBj40jOIJfVjygyPheWssz5oKCsqS89y1hGFbcP9PX4O2qC8JcYG9Iien5PrjuCp7eQjPvH66Sauu1rnSrecDS619GGjNS1ZZk1Ll/maAVbw+Vp6CTluNS45bjzbVp1G0CoGmjz/KwAJwSR4a6NviecvBII8INjkgSC64tX1kOdCeWe7nvQquB/SIOx4BeRL/hEg4FG6IOA/TBPwL38lVcKepyXgF22wi7DgWQQ8QLbv0ahiVJw3jJ/KGQum4rkYET11PSJCaIm/DlVMRjzNVEm/XOnunm7rlTXHzcV94+jZUrm3uGAMtFXIRa+UBSYeLi4Xc8oqu0cB00sAiBeHR4c9ph6WRWcgCosAE4ctnMS30dxpRAb+99coiXnJByvjy0LluhJ/s6R1Qvky8DQjIWcQC8Li5zDgx3O+GAeFoPYQL3sMpnq55cNyiQg025lAyIAkx/vitnpnilZ4R2GEFOBZj8NVdz55PqDH5RJ2yiH2pizaibLFmrF7rFIKiJBhRsLMWnwU/7g8C15GwUskGdjr6u6WJY+mwVhHwBs8fJpLAs6IPctS2cTiK+2krHxXmQSyqLLMyuT9FCodsx/E6tI2PlXVr7AIJUrZCHORwp46zv2TV1bPVKbCK9ad+3ScFIj+87Z6s0RrMOobGF2NikZzdU300PWFTr7JetkvzgudQ5z3ywXymhHN4fko9Iis7tkgrfwYktdiVnQI1+fvx1ZdNFZR4iH4JmpTVgv+uYSA78OCX7TeLootOINHrjEFQZCB8J3P+esR8dKAexmXgGRe2SB1X5X2+UqYFKGUMEatR1iIHdX5oiWDMm45hgbdYhBjsyJqRK60j97rCYQCQS0szBeTFVp5GdM1bIGMR5NjF5d108SnDIRhpUbHla8sO4NgjFDDpMTojOw6o5NWngO7vHD7/Rr3lJ9SOsP7iSeMxMvCYWEZwYcp6KgoTkN4lTH/1HRaiAhHcWoszNBEnSmvPRL+uGN9pRi0Ub2ZYiqknbiGwtMFOW7pcnPULhSa/nChk/TF+k9NjskaS/jltbBwhZkApu9A3sxKGBJtMJmOxlaEPEs7GfOolMfC2XXVNWwtrYhcZZjd+0v11B8MiI2mbTxLu4GF3Njk95cDyTxfaV4LQRBs2nCuMrLe51LW5/xG9C2+n2xH+ISuYqIULbnCybKP7T4R/9aVz33pzii1YN/Tj9kWWfAN69dIwBfJtSxJCXgSUgySgLQR03BfH2SeKiCG7M+nX/MFKQi2GDO1YD8GiUOUb5w/gNwjIwAfpPbjnRwjYUghgy1KFMWPPKEcfX44Ejzcb96j5ksqFVpw7pcvUsFaI6S6houMpSQ+mptjJDiMBsduNuj1iF0plYtVjWoeC6k3SZ9e2xhokz+v77L2JCeeRxlw3YWEeutv/nmy1//eB/ohhiP/AtGukjGL0jJ5IzyZ46PzLHdlBBoFjovO2ANLZn07KQIHvfFu9Okxf1RQXDahSlSXANEYfZQmgpQTHv+OIKp/oEsEvlNO6H0s9Hzj8s4HQt2AiG7pZb7aQP7wSHDDs8G56pC8r1Y7LZJ1j/gy3QvImqcuBS+P+yhgBPxHe9v8GpDzjwkBf1ECjgXfuB4LHgs4WjgDImaKf6Rg/kJEdBhYn3B1BqQYWh+pu3FHQTzA4z6uqXbEoal0AmceXfC435MoR75kAEKfeTVirxh4Vj+5EpSTX4wfctopX9oB8tsHfJSUJBDVB0D0LG4t10LbyTX1nH6F/zxr/Rel4FPf9MVvxxDl4d9S31NuHzLv9Igy4dOdGpSAcmFbJSl92srz1TWf11ViXfCJQh+8i5ScZ48brHSeZwo80/hb9Ok0RukkgUvx1zQg8wzI0kWp9jkt1fd8BlfXaZclnySc6/6rBZFbHAl2sNjz/ZQOaXXKUr35+/qMv3Mt7XoG+L0zL6tPoovUj3AMF/3RxDRZMGWO6YUI9JUMMjGkS0vrpScRNhPi0wpd2GLUg47R9wiJd7GKENA7mKeVBqZ1JkrgrAgbzYbC7dKBXMwCXEYJJNHXTQckY31GHRUqozqjPYUIc06Oz96quoorTVaaQSKESSgKqK7yMCQwnKs+PT0hgWdKCYzmvFnAwT3OPfPffo156vCp53RvJoHTM8y7g+OK9eU+C2dmyVuoMsjP0/Ks0k3p+pTKnGVKjMMbvAw9c5o562m58LOWW8jGDzYASXlCeBdqtU2fALSIeyxGfjOCAotE6Nf0bBo6FbL8Oa3TMRsk+SiK9Qv0tCgtYZpB4EkTME6bxNcaEBwWxMCL1C0YvGzCHeoEeQPqwlmQD56JeMovOM7DfJ7ZMQkhrf5LoXu1AVNWQpBKnBWie+eDUc7z+UXXIuA7Qh0tqIhimXA9mW4hCOmSCATt/5oAZSTQXXJh0OyUGtoEvF71AInFGNkGGG/AvQacLmD8PfX7fPE1gGQfhToF5KqP3ouejIOwcAcav2a0jCGUDyALoQ99m2wQbGGyrufCANmvXUhe8UMZEO4ngV8B0yw4TMpaZJgECwWkFxIhmgnNALJdE4zl2CGZ1vczs9ZZyCokmRe/RhloaDoRze0H/4l8IBY/hTEk8wyYDbgeuStoxfl0SYZ6rYH2gAhcNMoeW8m4PpkIhPplw2zA1XCf/KEl/cdgIddCvq8VhLIXQiCznUlM9lE2COloE4N5QOAZILOs84Fz1Q2gTiklKcEGsvFTCvgd82rKaicgmX9SFoI8RNY7/SG3zuQnDHKmRJ4uE7O1Sf+lMM2CcxOC0jA95sRMEjSVwQVCeIaPKUZq5Y4j2K5QRDgYFAyEDKCm+yCMTzH577ie1EUYriXR72cg7lVmPp42zidy18987pUig0a+1FSfuHkg10XMtDKT9cuGmW3jeX6TH9Ny5M+YhecjDOlfS8xWzyRSl1DfV4RqK/nRZmhJO5n/9qOl9Jn1GTCmcbY6J+tGviBjKYQFXKMcPj3/OB9+J/MK6HlkQDaennfBX12Yz38+b74FPDMG5y+23sESIeRYIu4nBT2ZKdklr4NhtJUKzFtsYux5VzwAXxkkCBUGlUFkqUAl8JgjSugYrqVhSL8QJtKGfDyvbGlfJfQRbdGR9efUH5eT1XXZ0mbFUOf4N3P8oB/G6MpYEO6HtK81xnV5zTFLWWEtP999P7gEKdX+GLPySOJ+QBYr+Y45fYeevj8hkTbFI+LvtLxiZAo34ldCJAQ7XdiyQZCPhTFOKAjXkpBMG4DvKbnheoxpFjwpvAhn0EBYW1w/LO6CVh1hjJFMiUZZvMLqJqlCK2KOmLlYLwwi4LZCuID8ZkSaWCtCd18gmJD8A6ZcoeQ1/cxUPkkEuL8QnO2Zsz13PhDy4jO4nMGFh5beKWeB0C5iwkhJRmENEPL+lwShzShO6OCxumgY6LMQPUNf8jzpSM9v8qBfvJfJG8zgNdZbhGuBJ0F8BHg18G+EntgRPndeV52CfCQRechEyqeOyb4NvzORtoJ8D+BZxJib+YBfTQDXkpkE5kqljyEQD4Rxsdjcx93nmZD+XBhZ8Qgz7wXI/A3gdnk9+YwRCHUi/dnuZ4PUMxnPZXv+bPkkgeeCm4i7iTvIyCy5uQsp2nnbEvnhOob02aYtf1ogk5aOuu79kIkxDbkHIqA+tSrkuQDJZ6EvfAmN4UmPsZU2lWeMSRkI+YNJCNcW4tWzYRKy3Q9tT94P15LpwACZ1wPij3A7Rv4/M1HAFLPHhBoZGfF9uWhC34us7xAPYgetGJ5NA/2MNKMqHqMSpdKmI4olwmiQIh1TGlL39SVDE3JZeQi5B55RZnw/W9lAICzkzkTSJGkCZuYBJgGr44tc9B3EvQTDaDzpyQfXE1pStm8iEUOGZ/65QaBhEjJpFNp9Buo6ENqewkSe4Xl+4W77QResvlNY6cc8C6ExPMHRVJEbrn/q96QVVSaOEb/N81Z2vot4MsL0dui/FI+FgWPqlpnO08aQvBbanrzP76D8F8RYdpVbCjnzQBcjvBAIFQiVARF0PgNEhUWQTEdh3jVRHSLMCskEZ2Ik9DHKXXJMlJMSGmGWx72DI6ESnnk7rX1Z778MTMtP+fMpTk0t6+QaihH03zxDPeK0/xzx1aYhGPIMdAH8ekyrgFhtBtAiWisFn6HfQx4Bs/GQ0qeXnIlZIHE7lBPlc2HAM+n1OD8gacA0C+5EOAuiQRBiPonJeU0wGw5wdfysqxIOVjjTjQCDxk1q3YUg89mF8Fxw3s948/VfJiYhy31acj6Y9lwMWGiPAfUdi6KOcEsdxjpwIbH06t2055P5vt6YrMcFYYDEtWz5Z8PkM2kYA2kQIHe9FcpAQ3Yo8i579vHzHYzCRB49D35IQGb6zGcWun42SD6TDbMJdWaahdB5OSHTWS34/LXoIoWFAQmfQtMn90JFkpXhexgxTxUqCN/D75BH6lrsLi008BDuuWsdQ/L5yFWKXCpl5pjuZiXnH+evB4xcKjRe5FL5kIvKOxf6YF9aPc5EBz6F0AUkhAm0TNIxIM/xyVQYCjVAZt6vJ14IpAanhCk31UmQPe8k6r+058+geYwcfcUpOeRdxG431s3Hz7ARidNs2GUns+yf0RZa5rjPzitJt5v+iZB858sOmI1H9WDq+QDhd/JaJmS7n3zubPeTwM+AaYNs4WYAGAtmpIFhYC0zDggQfoe0fIaRysCwIT2fyWvheiBm8nryPsDXbPeTmBQSEEjmHe6fC8PzIQ8g5AMCfi9Ok+ke+lNK54M7ogXIIBkDQdwLg23ZkHukCYNwngfCrk/y5F5Afr8emCwzW50zMdAuRc9EXc+Wh8/lCwPdkzTnWlhTEMZ6kmVkYrgHhAHfoGQDhHSZ/ZrMF7c+asD8vUwMcLZ7AL9DvknMfOZ8MFud0+7/7Wc/lyp9/7OP+1bRNatWWOOiOisvL3MGA6hAyCh8AmQCeEFYvQzgOmnYHeauJ7uUEs9ng2z3wzVKO32Wx19O3kDYV7zQ/XA9632uZX8sxUhB6QV6AQuVlQ1CWvohWHToyfULyeeVwIXU3S1vBojlgoycHbyTz0xJu0EPX9T2AKFe6fU78/nM+kNL+ofv5Hk2oLUhy2Q+2SDbfa6d7bnkvWxUWujZ5HUGEtnW/PieU/EV1fnTn/ks76ytjn//DH4GP4OfEpDw89K5n8HP4Gfw0wlm/z8LfD4BHGV0ewAAAABJRU5ErkJggg==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graphicFrame>
        <p:nvGraphicFramePr>
          <p:cNvPr id="14" name="Схема 13"/>
          <p:cNvGraphicFramePr/>
          <p:nvPr/>
        </p:nvGraphicFramePr>
        <p:xfrm>
          <a:off x="2483768" y="1916832"/>
          <a:ext cx="6062464" cy="45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6" name="Пряма сполучна лінія 15"/>
          <p:cNvCxnSpPr/>
          <p:nvPr/>
        </p:nvCxnSpPr>
        <p:spPr>
          <a:xfrm>
            <a:off x="7452320" y="3717032"/>
            <a:ext cx="10081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 сполучна лінія 16"/>
          <p:cNvCxnSpPr/>
          <p:nvPr/>
        </p:nvCxnSpPr>
        <p:spPr>
          <a:xfrm>
            <a:off x="7452320" y="3284984"/>
            <a:ext cx="10081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7452320" y="2852936"/>
            <a:ext cx="10081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 сполучна лінія 18"/>
          <p:cNvCxnSpPr/>
          <p:nvPr/>
        </p:nvCxnSpPr>
        <p:spPr>
          <a:xfrm>
            <a:off x="7596336" y="5373216"/>
            <a:ext cx="10081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 сполучна лінія 19"/>
          <p:cNvCxnSpPr/>
          <p:nvPr/>
        </p:nvCxnSpPr>
        <p:spPr>
          <a:xfrm>
            <a:off x="7596336" y="5013176"/>
            <a:ext cx="10081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 сполучна лінія 20"/>
          <p:cNvCxnSpPr/>
          <p:nvPr/>
        </p:nvCxnSpPr>
        <p:spPr>
          <a:xfrm>
            <a:off x="7596336" y="4653136"/>
            <a:ext cx="10081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 сполучна лінія 21"/>
          <p:cNvCxnSpPr/>
          <p:nvPr/>
        </p:nvCxnSpPr>
        <p:spPr>
          <a:xfrm>
            <a:off x="2483768" y="5445224"/>
            <a:ext cx="10081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 сполучна лінія 22"/>
          <p:cNvCxnSpPr/>
          <p:nvPr/>
        </p:nvCxnSpPr>
        <p:spPr>
          <a:xfrm>
            <a:off x="2483768" y="5013176"/>
            <a:ext cx="10081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 сполучна лінія 23"/>
          <p:cNvCxnSpPr/>
          <p:nvPr/>
        </p:nvCxnSpPr>
        <p:spPr>
          <a:xfrm>
            <a:off x="2483768" y="4653136"/>
            <a:ext cx="10081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 сполучна лінія 24"/>
          <p:cNvCxnSpPr/>
          <p:nvPr/>
        </p:nvCxnSpPr>
        <p:spPr>
          <a:xfrm>
            <a:off x="2483768" y="3717032"/>
            <a:ext cx="10081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 сполучна лінія 25"/>
          <p:cNvCxnSpPr/>
          <p:nvPr/>
        </p:nvCxnSpPr>
        <p:spPr>
          <a:xfrm>
            <a:off x="2483768" y="3356992"/>
            <a:ext cx="10081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 сполучна лінія 26"/>
          <p:cNvCxnSpPr/>
          <p:nvPr/>
        </p:nvCxnSpPr>
        <p:spPr>
          <a:xfrm>
            <a:off x="2483768" y="2996952"/>
            <a:ext cx="10081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9955" b="100000" l="0" r="99328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411760" cy="286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755576" y="836712"/>
            <a:ext cx="9361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1</a:t>
            </a:r>
            <a:endParaRPr lang="uk-UA" sz="115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Картинки по запросу weihnachte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330824" cy="1143000"/>
          </a:xfrm>
        </p:spPr>
        <p:txBody>
          <a:bodyPr/>
          <a:lstStyle/>
          <a:p>
            <a:r>
              <a:rPr lang="en-US" dirty="0" err="1" smtClean="0"/>
              <a:t>Hausaufgabe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3501008"/>
            <a:ext cx="475252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err="1" smtClean="0">
                <a:latin typeface="Constantia" pitchFamily="18" charset="0"/>
              </a:rPr>
              <a:t>Ordnen</a:t>
            </a:r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en-US" sz="2400" dirty="0" err="1" smtClean="0">
                <a:latin typeface="Constantia" pitchFamily="18" charset="0"/>
              </a:rPr>
              <a:t>Sie</a:t>
            </a:r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en-US" sz="2400" dirty="0" err="1" smtClean="0">
                <a:latin typeface="Constantia" pitchFamily="18" charset="0"/>
              </a:rPr>
              <a:t>bitte</a:t>
            </a:r>
            <a:r>
              <a:rPr lang="en-US" sz="2400" dirty="0" smtClean="0">
                <a:latin typeface="Constantia" pitchFamily="18" charset="0"/>
              </a:rPr>
              <a:t> die </a:t>
            </a:r>
            <a:r>
              <a:rPr lang="en-US" sz="2400" dirty="0" err="1" smtClean="0">
                <a:latin typeface="Constantia" pitchFamily="18" charset="0"/>
              </a:rPr>
              <a:t>Vokabeln</a:t>
            </a:r>
            <a:r>
              <a:rPr lang="en-US" sz="2400" dirty="0" smtClean="0">
                <a:latin typeface="Constantia" pitchFamily="18" charset="0"/>
              </a:rPr>
              <a:t> den </a:t>
            </a:r>
            <a:r>
              <a:rPr lang="en-US" sz="2400" dirty="0" err="1" smtClean="0">
                <a:latin typeface="Constantia" pitchFamily="18" charset="0"/>
              </a:rPr>
              <a:t>Bildern</a:t>
            </a:r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en-US" sz="2400" dirty="0" err="1" smtClean="0">
                <a:latin typeface="Constantia" pitchFamily="18" charset="0"/>
              </a:rPr>
              <a:t>zu</a:t>
            </a:r>
            <a:r>
              <a:rPr lang="en-US" sz="2400" dirty="0" smtClean="0">
                <a:latin typeface="Constantia" pitchFamily="18" charset="0"/>
              </a:rPr>
              <a:t>!</a:t>
            </a:r>
          </a:p>
          <a:p>
            <a:pPr marL="342900" indent="-342900"/>
            <a:r>
              <a:rPr lang="en-US" sz="2400" dirty="0" smtClean="0">
                <a:latin typeface="Constantia" pitchFamily="18" charset="0"/>
              </a:rPr>
              <a:t>2. </a:t>
            </a:r>
            <a:r>
              <a:rPr lang="en-US" sz="2400" dirty="0" err="1" smtClean="0">
                <a:latin typeface="Constantia" pitchFamily="18" charset="0"/>
              </a:rPr>
              <a:t>Schreiben</a:t>
            </a:r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en-US" sz="2400" dirty="0" err="1" smtClean="0">
                <a:latin typeface="Constantia" pitchFamily="18" charset="0"/>
              </a:rPr>
              <a:t>Sie</a:t>
            </a:r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en-US" sz="2400" dirty="0" err="1" smtClean="0">
                <a:latin typeface="Constantia" pitchFamily="18" charset="0"/>
              </a:rPr>
              <a:t>bitte</a:t>
            </a:r>
            <a:r>
              <a:rPr lang="en-US" sz="2400" dirty="0" smtClean="0">
                <a:latin typeface="Constantia" pitchFamily="18" charset="0"/>
              </a:rPr>
              <a:t> den </a:t>
            </a:r>
            <a:r>
              <a:rPr lang="en-US" sz="2400" dirty="0" err="1" smtClean="0">
                <a:latin typeface="Constantia" pitchFamily="18" charset="0"/>
              </a:rPr>
              <a:t>richtigen</a:t>
            </a:r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en-US" sz="2400" dirty="0" err="1" smtClean="0">
                <a:latin typeface="Constantia" pitchFamily="18" charset="0"/>
              </a:rPr>
              <a:t>Artikel</a:t>
            </a:r>
            <a:r>
              <a:rPr lang="en-US" sz="2400" dirty="0" smtClean="0">
                <a:latin typeface="Constantia" pitchFamily="18" charset="0"/>
              </a:rPr>
              <a:t>!</a:t>
            </a:r>
          </a:p>
          <a:p>
            <a:r>
              <a:rPr lang="en-US" sz="2400" dirty="0" smtClean="0">
                <a:latin typeface="Constantia" pitchFamily="18" charset="0"/>
              </a:rPr>
              <a:t>3. </a:t>
            </a:r>
            <a:r>
              <a:rPr lang="en-US" sz="2400" dirty="0" err="1" smtClean="0">
                <a:latin typeface="Constantia" pitchFamily="18" charset="0"/>
              </a:rPr>
              <a:t>Ordnen</a:t>
            </a:r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en-US" sz="2400" dirty="0" err="1" smtClean="0">
                <a:latin typeface="Constantia" pitchFamily="18" charset="0"/>
              </a:rPr>
              <a:t>Sie</a:t>
            </a:r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en-US" sz="2400" dirty="0" err="1" smtClean="0">
                <a:latin typeface="Constantia" pitchFamily="18" charset="0"/>
              </a:rPr>
              <a:t>bitte</a:t>
            </a:r>
            <a:r>
              <a:rPr lang="en-US" sz="2400" dirty="0" smtClean="0">
                <a:latin typeface="Constantia" pitchFamily="18" charset="0"/>
              </a:rPr>
              <a:t> die </a:t>
            </a:r>
            <a:r>
              <a:rPr lang="en-US" sz="2400" dirty="0" err="1" smtClean="0">
                <a:latin typeface="Constantia" pitchFamily="18" charset="0"/>
              </a:rPr>
              <a:t>Wortverbindungen</a:t>
            </a:r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en-US" sz="2400" dirty="0" err="1" smtClean="0">
                <a:latin typeface="Constantia" pitchFamily="18" charset="0"/>
              </a:rPr>
              <a:t>zu</a:t>
            </a:r>
            <a:r>
              <a:rPr lang="en-US" sz="2400" dirty="0" smtClean="0">
                <a:latin typeface="Constantia" pitchFamily="18" charset="0"/>
              </a:rPr>
              <a:t> </a:t>
            </a:r>
          </a:p>
          <a:p>
            <a:r>
              <a:rPr lang="en-US" sz="2400" dirty="0" smtClean="0">
                <a:latin typeface="Constantia" pitchFamily="18" charset="0"/>
              </a:rPr>
              <a:t>Und </a:t>
            </a:r>
            <a:r>
              <a:rPr lang="en-US" sz="2400" dirty="0" err="1" smtClean="0">
                <a:latin typeface="Constantia" pitchFamily="18" charset="0"/>
              </a:rPr>
              <a:t>bilden</a:t>
            </a:r>
            <a:r>
              <a:rPr lang="en-US" sz="2400" dirty="0" smtClean="0">
                <a:latin typeface="Constantia" pitchFamily="18" charset="0"/>
              </a:rPr>
              <a:t> die </a:t>
            </a:r>
            <a:r>
              <a:rPr lang="en-US" sz="2400" dirty="0" err="1" smtClean="0">
                <a:latin typeface="Constantia" pitchFamily="18" charset="0"/>
              </a:rPr>
              <a:t>Sӓtze</a:t>
            </a:r>
            <a:r>
              <a:rPr lang="en-US" sz="2400" dirty="0" smtClean="0">
                <a:latin typeface="Constantia" pitchFamily="18" charset="0"/>
              </a:rPr>
              <a:t>!</a:t>
            </a:r>
          </a:p>
          <a:p>
            <a:r>
              <a:rPr lang="en-US" sz="2400" dirty="0" smtClean="0">
                <a:latin typeface="Constantia" pitchFamily="18" charset="0"/>
              </a:rPr>
              <a:t>4. </a:t>
            </a:r>
            <a:r>
              <a:rPr lang="en-US" sz="2400" dirty="0" err="1" smtClean="0">
                <a:latin typeface="Constantia" pitchFamily="18" charset="0"/>
              </a:rPr>
              <a:t>Raten</a:t>
            </a:r>
            <a:r>
              <a:rPr lang="en-US" sz="2400" dirty="0" smtClean="0">
                <a:latin typeface="Constantia" pitchFamily="18" charset="0"/>
              </a:rPr>
              <a:t> </a:t>
            </a:r>
            <a:r>
              <a:rPr lang="en-US" sz="2400" dirty="0" err="1" smtClean="0">
                <a:latin typeface="Constantia" pitchFamily="18" charset="0"/>
              </a:rPr>
              <a:t>wir</a:t>
            </a:r>
            <a:r>
              <a:rPr lang="en-US" sz="2400" dirty="0" smtClean="0">
                <a:latin typeface="Constantia" pitchFamily="18" charset="0"/>
              </a:rPr>
              <a:t> die </a:t>
            </a:r>
            <a:r>
              <a:rPr lang="en-US" sz="2400" dirty="0" err="1" smtClean="0">
                <a:latin typeface="Constantia" pitchFamily="18" charset="0"/>
              </a:rPr>
              <a:t>Rӓtsel</a:t>
            </a:r>
            <a:r>
              <a:rPr lang="en-US" sz="2400" dirty="0" smtClean="0">
                <a:latin typeface="Constantia" pitchFamily="18" charset="0"/>
              </a:rPr>
              <a:t>!</a:t>
            </a:r>
            <a:endParaRPr lang="uk-UA" sz="2400" dirty="0">
              <a:latin typeface="Constantia" pitchFamily="18" charset="0"/>
            </a:endParaRPr>
          </a:p>
          <a:p>
            <a:endParaRPr lang="uk-UA" dirty="0"/>
          </a:p>
        </p:txBody>
      </p:sp>
      <p:pic>
        <p:nvPicPr>
          <p:cNvPr id="19460" name="Picture 4" descr="Похожее изображение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060848"/>
            <a:ext cx="3785563" cy="3312368"/>
          </a:xfrm>
          <a:prstGeom prst="rect">
            <a:avLst/>
          </a:prstGeom>
          <a:noFill/>
        </p:spPr>
      </p:pic>
      <p:sp useBgFill="1">
        <p:nvSpPr>
          <p:cNvPr id="13" name="Овал 12"/>
          <p:cNvSpPr/>
          <p:nvPr/>
        </p:nvSpPr>
        <p:spPr>
          <a:xfrm>
            <a:off x="8172400" y="3933056"/>
            <a:ext cx="432048" cy="432048"/>
          </a:xfrm>
          <a:prstGeom prst="ellips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uk-UA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 useBgFill="1">
        <p:nvSpPr>
          <p:cNvPr id="14" name="Овал 13"/>
          <p:cNvSpPr/>
          <p:nvPr/>
        </p:nvSpPr>
        <p:spPr>
          <a:xfrm>
            <a:off x="7380312" y="4437112"/>
            <a:ext cx="432048" cy="432048"/>
          </a:xfrm>
          <a:prstGeom prst="ellips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uk-UA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 useBgFill="1">
        <p:nvSpPr>
          <p:cNvPr id="15" name="Овал 14">
            <a:hlinkClick r:id="rId6"/>
          </p:cNvPr>
          <p:cNvSpPr/>
          <p:nvPr/>
        </p:nvSpPr>
        <p:spPr>
          <a:xfrm>
            <a:off x="6444208" y="4437112"/>
            <a:ext cx="432048" cy="432048"/>
          </a:xfrm>
          <a:prstGeom prst="ellips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uk-UA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 useBgFill="1">
        <p:nvSpPr>
          <p:cNvPr id="17" name="Овал 16">
            <a:hlinkClick r:id="rId7"/>
          </p:cNvPr>
          <p:cNvSpPr/>
          <p:nvPr/>
        </p:nvSpPr>
        <p:spPr>
          <a:xfrm>
            <a:off x="5652120" y="4077072"/>
            <a:ext cx="432048" cy="432048"/>
          </a:xfrm>
          <a:prstGeom prst="ellips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uk-UA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98982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411760" cy="286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кутник 15"/>
          <p:cNvSpPr/>
          <p:nvPr/>
        </p:nvSpPr>
        <p:spPr>
          <a:xfrm>
            <a:off x="683568" y="764704"/>
            <a:ext cx="93610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/>
              <a:t>2</a:t>
            </a:r>
            <a:endParaRPr lang="uk-UA" sz="115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Картинки по запросу weihnachte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latin typeface="Constantia" pitchFamily="18" charset="0"/>
              </a:rPr>
              <a:t>Man </a:t>
            </a:r>
            <a:r>
              <a:rPr lang="en-US" dirty="0" err="1" smtClean="0">
                <a:latin typeface="Constantia" pitchFamily="18" charset="0"/>
              </a:rPr>
              <a:t>isst</a:t>
            </a:r>
            <a:r>
              <a:rPr lang="en-US" dirty="0" smtClean="0">
                <a:latin typeface="Constantia" pitchFamily="18" charset="0"/>
              </a:rPr>
              <a:t> </a:t>
            </a:r>
            <a:r>
              <a:rPr lang="ru-RU" dirty="0" smtClean="0">
                <a:latin typeface="Constantia" pitchFamily="18" charset="0"/>
              </a:rPr>
              <a:t>Plätzchen</a:t>
            </a:r>
            <a:endParaRPr lang="uk-UA" dirty="0">
              <a:latin typeface="Constantia" pitchFamily="18" charset="0"/>
            </a:endParaRPr>
          </a:p>
        </p:txBody>
      </p:sp>
      <p:graphicFrame>
        <p:nvGraphicFramePr>
          <p:cNvPr id="7" name="Таблиця 6"/>
          <p:cNvGraphicFramePr>
            <a:graphicFrameLocks noGrp="1"/>
          </p:cNvGraphicFramePr>
          <p:nvPr/>
        </p:nvGraphicFramePr>
        <p:xfrm>
          <a:off x="6228184" y="2132856"/>
          <a:ext cx="2543944" cy="38404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543944"/>
              </a:tblGrid>
              <a:tr h="3708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1" dirty="0" smtClean="0">
                          <a:latin typeface="Constantia" pitchFamily="18" charset="0"/>
                        </a:rPr>
                        <a:t>a</a:t>
                      </a:r>
                      <a:r>
                        <a:rPr lang="ru-RU" sz="2400" b="1" dirty="0" err="1" smtClean="0">
                          <a:latin typeface="Constantia" pitchFamily="18" charset="0"/>
                        </a:rPr>
                        <a:t>nzünden</a:t>
                      </a:r>
                      <a:endParaRPr lang="uk-UA" sz="2400" b="1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1" dirty="0" err="1" smtClean="0">
                          <a:latin typeface="Constantia" pitchFamily="18" charset="0"/>
                          <a:ea typeface="Times New Roman"/>
                          <a:cs typeface="Times New Roman"/>
                        </a:rPr>
                        <a:t>aufmachen</a:t>
                      </a:r>
                      <a:endParaRPr lang="uk-UA" sz="2400" b="1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1" dirty="0" smtClean="0">
                          <a:latin typeface="Constantia" pitchFamily="18" charset="0"/>
                        </a:rPr>
                        <a:t>e</a:t>
                      </a:r>
                      <a:r>
                        <a:rPr lang="ru-RU" sz="2400" b="1" dirty="0" err="1" smtClean="0">
                          <a:latin typeface="Constantia" pitchFamily="18" charset="0"/>
                        </a:rPr>
                        <a:t>ssen</a:t>
                      </a:r>
                      <a:endParaRPr lang="uk-UA" sz="2400" b="1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1" dirty="0" smtClean="0">
                          <a:latin typeface="Constantia" pitchFamily="18" charset="0"/>
                        </a:rPr>
                        <a:t>b</a:t>
                      </a:r>
                      <a:r>
                        <a:rPr lang="ru-RU" sz="2400" b="1" dirty="0" err="1" smtClean="0">
                          <a:latin typeface="Constantia" pitchFamily="18" charset="0"/>
                        </a:rPr>
                        <a:t>acken</a:t>
                      </a:r>
                      <a:endParaRPr lang="uk-UA" sz="2400" b="1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1" dirty="0" smtClean="0">
                          <a:latin typeface="Constantia" pitchFamily="18" charset="0"/>
                        </a:rPr>
                        <a:t>b</a:t>
                      </a:r>
                      <a:r>
                        <a:rPr lang="ru-RU" sz="2400" b="1" dirty="0" err="1" smtClean="0">
                          <a:latin typeface="Constantia" pitchFamily="18" charset="0"/>
                        </a:rPr>
                        <a:t>asteln</a:t>
                      </a:r>
                      <a:endParaRPr lang="uk-UA" sz="2400" b="1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1" dirty="0" smtClean="0">
                          <a:latin typeface="Constantia" pitchFamily="18" charset="0"/>
                        </a:rPr>
                        <a:t>g</a:t>
                      </a:r>
                      <a:r>
                        <a:rPr lang="ru-RU" sz="2400" b="1" dirty="0" err="1" smtClean="0">
                          <a:latin typeface="Constantia" pitchFamily="18" charset="0"/>
                        </a:rPr>
                        <a:t>ehen</a:t>
                      </a:r>
                      <a:endParaRPr lang="uk-UA" sz="2400" b="1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b="1" dirty="0" err="1">
                          <a:latin typeface="Constantia" pitchFamily="18" charset="0"/>
                        </a:rPr>
                        <a:t>schreiben</a:t>
                      </a:r>
                      <a:endParaRPr lang="uk-UA" sz="2400" b="1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graphicFrame>
        <p:nvGraphicFramePr>
          <p:cNvPr id="8" name="Таблиця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4413729"/>
              </p:ext>
            </p:extLst>
          </p:nvPr>
        </p:nvGraphicFramePr>
        <p:xfrm>
          <a:off x="683568" y="2348880"/>
          <a:ext cx="4176464" cy="352839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176464"/>
              </a:tblGrid>
              <a:tr h="5040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b="1" dirty="0">
                          <a:latin typeface="Constantia" pitchFamily="18" charset="0"/>
                        </a:rPr>
                        <a:t>Plätzchen</a:t>
                      </a:r>
                      <a:endParaRPr lang="uk-UA" sz="2000" b="1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5040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b="1" dirty="0">
                          <a:latin typeface="Constantia" pitchFamily="18" charset="0"/>
                        </a:rPr>
                        <a:t>Kerzen im </a:t>
                      </a:r>
                      <a:r>
                        <a:rPr lang="ru-RU" sz="2000" b="1" dirty="0" err="1">
                          <a:latin typeface="Constantia" pitchFamily="18" charset="0"/>
                        </a:rPr>
                        <a:t>Adventskranz</a:t>
                      </a:r>
                      <a:endParaRPr lang="uk-UA" sz="2000" b="1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5040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b="1" dirty="0" err="1">
                          <a:latin typeface="Constantia" pitchFamily="18" charset="0"/>
                        </a:rPr>
                        <a:t>auf</a:t>
                      </a:r>
                      <a:r>
                        <a:rPr lang="ru-RU" sz="2000" b="1" dirty="0">
                          <a:latin typeface="Constantia" pitchFamily="18" charset="0"/>
                        </a:rPr>
                        <a:t> </a:t>
                      </a:r>
                      <a:r>
                        <a:rPr lang="ru-RU" sz="2000" b="1" dirty="0" err="1">
                          <a:latin typeface="Constantia" pitchFamily="18" charset="0"/>
                        </a:rPr>
                        <a:t>den</a:t>
                      </a:r>
                      <a:r>
                        <a:rPr lang="ru-RU" sz="2000" b="1" dirty="0">
                          <a:latin typeface="Constantia" pitchFamily="18" charset="0"/>
                        </a:rPr>
                        <a:t> </a:t>
                      </a:r>
                      <a:r>
                        <a:rPr lang="ru-RU" sz="2000" b="1" dirty="0" err="1">
                          <a:latin typeface="Constantia" pitchFamily="18" charset="0"/>
                        </a:rPr>
                        <a:t>Weihnachtsmarkt</a:t>
                      </a:r>
                      <a:endParaRPr lang="uk-UA" sz="2000" b="1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5040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b="1" dirty="0" err="1">
                          <a:latin typeface="Constantia" pitchFamily="18" charset="0"/>
                        </a:rPr>
                        <a:t>Geschenke</a:t>
                      </a:r>
                      <a:endParaRPr lang="uk-UA" sz="2000" b="1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5040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b="1" dirty="0" err="1">
                          <a:latin typeface="Constantia" pitchFamily="18" charset="0"/>
                        </a:rPr>
                        <a:t>Weihnachtskarten</a:t>
                      </a:r>
                      <a:endParaRPr lang="uk-UA" sz="2000" b="1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5040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b="1" dirty="0" err="1">
                          <a:latin typeface="Constantia" pitchFamily="18" charset="0"/>
                        </a:rPr>
                        <a:t>Türen</a:t>
                      </a:r>
                      <a:r>
                        <a:rPr lang="ru-RU" sz="2000" b="1" dirty="0">
                          <a:latin typeface="Constantia" pitchFamily="18" charset="0"/>
                        </a:rPr>
                        <a:t> im </a:t>
                      </a:r>
                      <a:r>
                        <a:rPr lang="ru-RU" sz="2000" b="1" dirty="0" err="1">
                          <a:latin typeface="Constantia" pitchFamily="18" charset="0"/>
                        </a:rPr>
                        <a:t>Adventskalender</a:t>
                      </a:r>
                      <a:endParaRPr lang="uk-UA" sz="2000" b="1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5040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b="1" dirty="0" err="1">
                          <a:latin typeface="Constantia" pitchFamily="18" charset="0"/>
                        </a:rPr>
                        <a:t>Stollen</a:t>
                      </a:r>
                      <a:endParaRPr lang="uk-UA" sz="2000" b="1" dirty="0"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Картинки по запросу weihnachte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66" b="98643" l="1277" r="96976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340511" cy="2780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кутник 6"/>
          <p:cNvSpPr/>
          <p:nvPr/>
        </p:nvSpPr>
        <p:spPr>
          <a:xfrm>
            <a:off x="683568" y="764704"/>
            <a:ext cx="93610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/>
              <a:t>3</a:t>
            </a:r>
            <a:endParaRPr lang="uk-UA" sz="115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1772816"/>
            <a:ext cx="636277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Картинки по запросу weihnachte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55776" y="188640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Constantia" pitchFamily="18" charset="0"/>
              </a:rPr>
              <a:t>Dialog 1</a:t>
            </a:r>
            <a:r>
              <a:rPr lang="en-US" sz="2000" dirty="0" smtClean="0"/>
              <a:t>  </a:t>
            </a:r>
            <a:endParaRPr lang="uk-UA" sz="200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75" b="100000" l="0" r="9899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340511" cy="2780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Таблиця 9"/>
          <p:cNvGraphicFramePr>
            <a:graphicFrameLocks noGrp="1"/>
          </p:cNvGraphicFramePr>
          <p:nvPr/>
        </p:nvGraphicFramePr>
        <p:xfrm>
          <a:off x="2339752" y="620688"/>
          <a:ext cx="6624736" cy="58826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701083"/>
                <a:gridCol w="5923653"/>
              </a:tblGrid>
              <a:tr h="370840">
                <a:tc>
                  <a:txBody>
                    <a:bodyPr/>
                    <a:lstStyle/>
                    <a:p>
                      <a:endParaRPr lang="uk-UA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Constantia" pitchFamily="18" charset="0"/>
                        </a:rPr>
                        <a:t>Otto</a:t>
                      </a:r>
                      <a:r>
                        <a:rPr lang="uk-UA" sz="1800" b="1" dirty="0" smtClean="0">
                          <a:latin typeface="Constantia" pitchFamily="18" charset="0"/>
                        </a:rPr>
                        <a:t>:</a:t>
                      </a:r>
                      <a:r>
                        <a:rPr lang="uk-UA" sz="1800" b="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b="0" dirty="0" smtClean="0">
                          <a:latin typeface="Constantia" pitchFamily="18" charset="0"/>
                        </a:rPr>
                        <a:t>So </a:t>
                      </a:r>
                      <a:r>
                        <a:rPr lang="en-US" sz="1800" b="0" dirty="0" err="1" smtClean="0">
                          <a:latin typeface="Constantia" pitchFamily="18" charset="0"/>
                        </a:rPr>
                        <a:t>klein</a:t>
                      </a:r>
                      <a:r>
                        <a:rPr lang="en-US" sz="1800" b="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b="0" dirty="0" err="1" smtClean="0">
                          <a:latin typeface="Constantia" pitchFamily="18" charset="0"/>
                        </a:rPr>
                        <a:t>wie</a:t>
                      </a:r>
                      <a:r>
                        <a:rPr lang="en-US" sz="1800" b="0" dirty="0" smtClean="0">
                          <a:latin typeface="Constantia" pitchFamily="18" charset="0"/>
                        </a:rPr>
                        <a:t> die </a:t>
                      </a:r>
                      <a:r>
                        <a:rPr lang="en-US" sz="1800" b="0" dirty="0" err="1" smtClean="0">
                          <a:latin typeface="Constantia" pitchFamily="18" charset="0"/>
                        </a:rPr>
                        <a:t>Blumen</a:t>
                      </a:r>
                      <a:r>
                        <a:rPr lang="uk-UA" sz="1800" b="0" dirty="0" smtClean="0">
                          <a:latin typeface="Constantia" pitchFamily="18" charset="0"/>
                        </a:rPr>
                        <a:t>?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uk-UA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onstantia" pitchFamily="18" charset="0"/>
                        </a:rPr>
                        <a:t>Otto</a:t>
                      </a:r>
                      <a:r>
                        <a:rPr lang="uk-UA" sz="1800" b="1" dirty="0" smtClean="0">
                          <a:latin typeface="Constantia" pitchFamily="18" charset="0"/>
                        </a:rPr>
                        <a:t>:</a:t>
                      </a:r>
                      <a:r>
                        <a:rPr lang="uk-UA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Mutti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!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Mutti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!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Wann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kaufen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wir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endlich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unser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Weihnachtsbaum</a:t>
                      </a:r>
                      <a:r>
                        <a:rPr lang="uk-UA" sz="1800" dirty="0" smtClean="0">
                          <a:latin typeface="Constantia" pitchFamily="18" charset="0"/>
                        </a:rPr>
                        <a:t>?</a:t>
                      </a:r>
                      <a:endParaRPr lang="uk-UA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uk-UA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onstantia" pitchFamily="18" charset="0"/>
                        </a:rPr>
                        <a:t>Otto</a:t>
                      </a:r>
                      <a:r>
                        <a:rPr lang="uk-UA" sz="1800" b="1" dirty="0" smtClean="0">
                          <a:latin typeface="Constantia" pitchFamily="18" charset="0"/>
                        </a:rPr>
                        <a:t>:</a:t>
                      </a:r>
                      <a:r>
                        <a:rPr lang="uk-UA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Im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Topf</a:t>
                      </a:r>
                      <a:r>
                        <a:rPr lang="uk-UA" sz="1800" dirty="0" smtClean="0">
                          <a:latin typeface="Constantia" pitchFamily="18" charset="0"/>
                        </a:rPr>
                        <a:t>? 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Was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bedeutet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im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Topf</a:t>
                      </a:r>
                      <a:r>
                        <a:rPr lang="uk-UA" sz="1800" dirty="0" smtClean="0">
                          <a:latin typeface="Constantia" pitchFamily="18" charset="0"/>
                        </a:rPr>
                        <a:t>?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Wie</a:t>
                      </a:r>
                      <a:r>
                        <a:rPr lang="uk-UA" sz="1800" dirty="0" smtClean="0">
                          <a:latin typeface="Constantia" pitchFamily="18" charset="0"/>
                        </a:rPr>
                        <a:t>?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uk-UA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Constantia" pitchFamily="18" charset="0"/>
                        </a:rPr>
                        <a:t>Otto</a:t>
                      </a:r>
                      <a:r>
                        <a:rPr lang="uk-UA" sz="1800" b="1" dirty="0" smtClean="0">
                          <a:latin typeface="Constantia" pitchFamily="18" charset="0"/>
                        </a:rPr>
                        <a:t>:</a:t>
                      </a:r>
                      <a:r>
                        <a:rPr lang="uk-UA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Wann</a:t>
                      </a:r>
                      <a:r>
                        <a:rPr lang="uk-UA" sz="1800" dirty="0" smtClean="0">
                          <a:latin typeface="Constantia" pitchFamily="18" charset="0"/>
                        </a:rPr>
                        <a:t>?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uk-UA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onstantia" pitchFamily="18" charset="0"/>
                        </a:rPr>
                        <a:t>Otto</a:t>
                      </a:r>
                      <a:r>
                        <a:rPr lang="uk-UA" sz="1800" b="1" dirty="0" smtClean="0">
                          <a:latin typeface="Constantia" pitchFamily="18" charset="0"/>
                        </a:rPr>
                        <a:t>:</a:t>
                      </a:r>
                      <a:r>
                        <a:rPr lang="en-US" sz="1800" b="1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Warum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brauchen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wir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ein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solcher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Baum</a:t>
                      </a:r>
                      <a:r>
                        <a:rPr lang="uk-UA" sz="1800" dirty="0" smtClean="0">
                          <a:latin typeface="Constantia" pitchFamily="18" charset="0"/>
                        </a:rPr>
                        <a:t>?</a:t>
                      </a:r>
                      <a:endParaRPr lang="uk-UA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uk-UA" dirty="0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onstantia" pitchFamily="18" charset="0"/>
                        </a:rPr>
                        <a:t>Mutter</a:t>
                      </a:r>
                      <a:r>
                        <a:rPr lang="uk-UA" sz="1800" b="1" dirty="0" smtClean="0">
                          <a:latin typeface="Constantia" pitchFamily="18" charset="0"/>
                        </a:rPr>
                        <a:t>: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Ein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Tannenbaum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im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Topf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sieht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so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wie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unsere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Blumen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auf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dem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Fensterbrett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. </a:t>
                      </a:r>
                      <a:endParaRPr lang="uk-UA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uk-UA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onstantia" pitchFamily="18" charset="0"/>
                        </a:rPr>
                        <a:t>Mutter</a:t>
                      </a:r>
                      <a:r>
                        <a:rPr lang="uk-UA" sz="1800" b="1" dirty="0" smtClean="0">
                          <a:latin typeface="Constantia" pitchFamily="18" charset="0"/>
                        </a:rPr>
                        <a:t>: 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Nein,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mittelgroßer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,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grüner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,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schӧner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Tannenbaum</a:t>
                      </a:r>
                      <a:endParaRPr lang="uk-UA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uk-UA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onstantia" pitchFamily="18" charset="0"/>
                        </a:rPr>
                        <a:t>Mutter</a:t>
                      </a:r>
                      <a:r>
                        <a:rPr lang="uk-UA" sz="1800" b="1" dirty="0" smtClean="0">
                          <a:latin typeface="Constantia" pitchFamily="18" charset="0"/>
                        </a:rPr>
                        <a:t>: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Spӓtestens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am 6.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Januar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landen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die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meisten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Christbӓume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auf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dem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Müll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.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Einen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Weihnachtsbaum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im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Topf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hingegen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kann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man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nach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dem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Fest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draußen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einpflanzen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. So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schützen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wir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die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Natur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,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sparen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das Geld und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bekommen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ein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eigener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Baum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für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das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nӓchste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Fest.</a:t>
                      </a:r>
                      <a:endParaRPr lang="uk-UA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uk-UA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onstantia" pitchFamily="18" charset="0"/>
                        </a:rPr>
                        <a:t>Mutter</a:t>
                      </a:r>
                      <a:r>
                        <a:rPr lang="uk-UA" sz="1800" b="1" dirty="0" smtClean="0">
                          <a:latin typeface="Constantia" pitchFamily="18" charset="0"/>
                        </a:rPr>
                        <a:t>: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Heute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ist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nur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der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20.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Dezember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. In 2-3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Tagen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. In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diesem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Jahr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Kaufen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wir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aber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ein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Weihnachtsbaum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im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Topf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. </a:t>
                      </a:r>
                      <a:endParaRPr lang="uk-UA" sz="1800" dirty="0" smtClean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uk-UA"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onstantia" pitchFamily="18" charset="0"/>
                        </a:rPr>
                        <a:t>Mutter</a:t>
                      </a:r>
                      <a:r>
                        <a:rPr lang="uk-UA" sz="1800" b="1" dirty="0" smtClean="0">
                          <a:latin typeface="Constantia" pitchFamily="18" charset="0"/>
                        </a:rPr>
                        <a:t>: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Vor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dem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Heiligabend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mein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Schatz! </a:t>
                      </a:r>
                      <a:endParaRPr lang="uk-UA" dirty="0">
                        <a:latin typeface="Constant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Картинки по запросу weihnachte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2411760" cy="286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я 4"/>
          <p:cNvGraphicFramePr>
            <a:graphicFrameLocks noGrp="1"/>
          </p:cNvGraphicFramePr>
          <p:nvPr/>
        </p:nvGraphicFramePr>
        <p:xfrm>
          <a:off x="2411760" y="188640"/>
          <a:ext cx="6732240" cy="64211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76064"/>
                <a:gridCol w="6156176"/>
              </a:tblGrid>
              <a:tr h="370840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Constantia" pitchFamily="18" charset="0"/>
                        </a:rPr>
                        <a:t>Michael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uk-UA" sz="1800" dirty="0" smtClean="0">
                          <a:latin typeface="Constantia" pitchFamily="18" charset="0"/>
                        </a:rPr>
                        <a:t>- 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Hallo Johan</a:t>
                      </a:r>
                      <a:r>
                        <a:rPr lang="uk-UA" sz="1800" dirty="0" smtClean="0">
                          <a:latin typeface="Constantia" pitchFamily="18" charset="0"/>
                        </a:rPr>
                        <a:t>.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Hast du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nicht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vergessen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,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dass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wir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bald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Weihnachten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haben</a:t>
                      </a:r>
                      <a:r>
                        <a:rPr lang="uk-UA" sz="1800" dirty="0" smtClean="0">
                          <a:latin typeface="Constantia" pitchFamily="18" charset="0"/>
                        </a:rPr>
                        <a:t>?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onstantia" pitchFamily="18" charset="0"/>
                        </a:rPr>
                        <a:t> Johan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 - Und was hast du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vor</a:t>
                      </a:r>
                      <a:r>
                        <a:rPr lang="uk-UA" sz="1800" dirty="0" smtClean="0">
                          <a:latin typeface="Constantia" pitchFamily="18" charset="0"/>
                        </a:rPr>
                        <a:t>?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Welche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besondere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Plӓne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hast du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dafür</a:t>
                      </a:r>
                      <a:r>
                        <a:rPr lang="uk-UA" sz="1800" dirty="0" smtClean="0">
                          <a:latin typeface="Constantia" pitchFamily="18" charset="0"/>
                        </a:rPr>
                        <a:t>?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onstantia" pitchFamily="18" charset="0"/>
                        </a:rPr>
                        <a:t>Michael </a:t>
                      </a:r>
                      <a:r>
                        <a:rPr lang="uk-UA" sz="1800" dirty="0" smtClean="0">
                          <a:latin typeface="Constantia" pitchFamily="18" charset="0"/>
                        </a:rPr>
                        <a:t>-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Zeit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ist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Geld und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lӓuft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sehr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schnell</a:t>
                      </a:r>
                      <a:r>
                        <a:rPr lang="uk-UA" sz="1800" dirty="0" smtClean="0">
                          <a:latin typeface="Constantia" pitchFamily="18" charset="0"/>
                        </a:rPr>
                        <a:t>.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Ich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habe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alles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geplant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und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beschlossen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schon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mit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den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Vorbereitungen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für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Weihnachten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zu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beginnen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.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onstantia" pitchFamily="18" charset="0"/>
                        </a:rPr>
                        <a:t>Johan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uk-UA" sz="1800" dirty="0" smtClean="0">
                          <a:latin typeface="Constantia" pitchFamily="18" charset="0"/>
                        </a:rPr>
                        <a:t>-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Tschüß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und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viel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Glück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! 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onstantia" pitchFamily="18" charset="0"/>
                        </a:rPr>
                        <a:t>Michael 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-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Ich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muss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jetzt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noch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in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eins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Geschӓft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gehen</a:t>
                      </a:r>
                      <a:r>
                        <a:rPr lang="uk-UA" sz="1800" dirty="0" smtClean="0">
                          <a:latin typeface="Constantia" pitchFamily="18" charset="0"/>
                        </a:rPr>
                        <a:t>.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Tschüß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! 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onstantia" pitchFamily="18" charset="0"/>
                        </a:rPr>
                        <a:t> Johan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uk-UA" sz="1800" dirty="0" smtClean="0">
                          <a:latin typeface="Constantia" pitchFamily="18" charset="0"/>
                        </a:rPr>
                        <a:t>- 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Ach so</a:t>
                      </a:r>
                      <a:r>
                        <a:rPr lang="uk-UA" sz="1800" dirty="0" smtClean="0">
                          <a:latin typeface="Constantia" pitchFamily="18" charset="0"/>
                        </a:rPr>
                        <a:t>!.. 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Das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habe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ich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natürlich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nicht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vergessen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.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Wir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haben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noch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einige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Wochen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bis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dahin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. 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onstantia" pitchFamily="18" charset="0"/>
                        </a:rPr>
                        <a:t>Johan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uk-UA" sz="1800" dirty="0" smtClean="0">
                          <a:latin typeface="Constantia" pitchFamily="18" charset="0"/>
                        </a:rPr>
                        <a:t>- 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Na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ja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,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eine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schwere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Aufgabe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hast du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da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!</a:t>
                      </a:r>
                      <a:endParaRPr lang="uk-UA" sz="1800" dirty="0" smtClean="0"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onstantia" pitchFamily="18" charset="0"/>
                        </a:rPr>
                        <a:t>Michael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-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Keine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besondere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Plaene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,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aber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meine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Familie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ist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sehr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gross.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Ich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muß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für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jede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Person das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richtige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Geschenk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finden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.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Meine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Tochter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trӓumte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von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einer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Weihnachtspyramide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.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Ich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habe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auch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drei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Nichten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.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Ich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darf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niemanden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vergessen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,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sonst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kӧnnte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jemand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beleidigt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sein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.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onstantia" pitchFamily="18" charset="0"/>
                        </a:rPr>
                        <a:t>Johan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uk-UA" sz="1800" dirty="0" smtClean="0">
                          <a:latin typeface="Constantia" pitchFamily="18" charset="0"/>
                        </a:rPr>
                        <a:t>-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Hallo Michael!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Warum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bist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du so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besorgt</a:t>
                      </a:r>
                      <a:r>
                        <a:rPr lang="uk-UA" sz="1800" dirty="0" smtClean="0">
                          <a:latin typeface="Constantia" pitchFamily="18" charset="0"/>
                        </a:rPr>
                        <a:t>? 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Constantia" pitchFamily="18" charset="0"/>
                        </a:rPr>
                        <a:t>Michael</a:t>
                      </a:r>
                      <a:r>
                        <a:rPr lang="en-US" sz="1800" dirty="0" smtClean="0">
                          <a:latin typeface="Constantia" pitchFamily="18" charset="0"/>
                        </a:rPr>
                        <a:t> </a:t>
                      </a:r>
                      <a:r>
                        <a:rPr lang="uk-UA" sz="1800" dirty="0" smtClean="0">
                          <a:latin typeface="Constantia" pitchFamily="18" charset="0"/>
                        </a:rPr>
                        <a:t>– </a:t>
                      </a:r>
                      <a:r>
                        <a:rPr lang="en-US" sz="1800" dirty="0" err="1" smtClean="0">
                          <a:latin typeface="Constantia" pitchFamily="18" charset="0"/>
                        </a:rPr>
                        <a:t>Danke</a:t>
                      </a:r>
                      <a:r>
                        <a:rPr lang="uk-UA" sz="1800" dirty="0" smtClean="0">
                          <a:latin typeface="Constantia" pitchFamily="18" charset="0"/>
                        </a:rPr>
                        <a:t>!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472</Words>
  <Application>Microsoft Office PowerPoint</Application>
  <PresentationFormat>Екран (4:3)</PresentationFormat>
  <Paragraphs>103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Hausaufgabe</vt:lpstr>
      <vt:lpstr>Man isst Plätzchen</vt:lpstr>
      <vt:lpstr>Слайд 7</vt:lpstr>
      <vt:lpstr>Слайд 8</vt:lpstr>
      <vt:lpstr>Слайд 9</vt:lpstr>
      <vt:lpstr>Слайд 10</vt:lpstr>
      <vt:lpstr>Hӧrverstehen</vt:lpstr>
      <vt:lpstr>Leseverstehen</vt:lpstr>
      <vt:lpstr>Schreiben</vt:lpstr>
      <vt:lpstr>Reflexion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Weihnachtssymbole</dc:title>
  <dc:creator>Marija</dc:creator>
  <cp:lastModifiedBy>Marija</cp:lastModifiedBy>
  <cp:revision>88</cp:revision>
  <dcterms:created xsi:type="dcterms:W3CDTF">2017-11-13T17:36:45Z</dcterms:created>
  <dcterms:modified xsi:type="dcterms:W3CDTF">2017-12-19T18:08:34Z</dcterms:modified>
</cp:coreProperties>
</file>