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80" r:id="rId10"/>
    <p:sldId id="279" r:id="rId11"/>
    <p:sldId id="281" r:id="rId12"/>
    <p:sldId id="282" r:id="rId13"/>
    <p:sldId id="283" r:id="rId14"/>
    <p:sldId id="284" r:id="rId15"/>
    <p:sldId id="285" r:id="rId16"/>
    <p:sldId id="286" r:id="rId17"/>
    <p:sldId id="269" r:id="rId18"/>
    <p:sldId id="270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F4243-2392-4978-A0CA-9875A6255D30}" type="doc">
      <dgm:prSet loTypeId="urn:microsoft.com/office/officeart/2005/8/layout/matrix1" loCatId="matrix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22DFCB95-04FC-49B3-B418-9EEF76472F8C}">
      <dgm:prSet phldrT="[Текст]" custT="1"/>
      <dgm:spPr/>
      <dgm:t>
        <a:bodyPr/>
        <a:lstStyle/>
        <a:p>
          <a:r>
            <a:rPr lang="de-DE" sz="2800">
              <a:latin typeface="Constantia" pitchFamily="18" charset="0"/>
            </a:rPr>
            <a:t>Feste und Feiertage in Deutschland</a:t>
          </a:r>
          <a:endParaRPr lang="uk-UA" sz="2800">
            <a:latin typeface="Constantia" pitchFamily="18" charset="0"/>
          </a:endParaRPr>
        </a:p>
      </dgm:t>
    </dgm:pt>
    <dgm:pt modelId="{FBC663CB-55D6-4BBC-8644-9938FDB4B824}" type="parTrans" cxnId="{7ED5AB91-A712-4108-97F4-FFC236824495}">
      <dgm:prSet/>
      <dgm:spPr/>
      <dgm:t>
        <a:bodyPr/>
        <a:lstStyle/>
        <a:p>
          <a:endParaRPr lang="uk-UA" sz="2800">
            <a:latin typeface="Constantia" pitchFamily="18" charset="0"/>
          </a:endParaRPr>
        </a:p>
      </dgm:t>
    </dgm:pt>
    <dgm:pt modelId="{FA651086-3244-440C-B2D5-1354BA31ABA2}" type="sibTrans" cxnId="{7ED5AB91-A712-4108-97F4-FFC236824495}">
      <dgm:prSet/>
      <dgm:spPr/>
      <dgm:t>
        <a:bodyPr/>
        <a:lstStyle/>
        <a:p>
          <a:endParaRPr lang="uk-UA" sz="2800">
            <a:latin typeface="Constantia" pitchFamily="18" charset="0"/>
          </a:endParaRPr>
        </a:p>
      </dgm:t>
    </dgm:pt>
    <dgm:pt modelId="{62B147C5-1244-4AE8-BB3F-458A5561836D}">
      <dgm:prSet phldrT="[Текст]" custT="1"/>
      <dgm:spPr/>
      <dgm:t>
        <a:bodyPr/>
        <a:lstStyle/>
        <a:p>
          <a:r>
            <a:rPr lang="en-US" sz="2800">
              <a:latin typeface="Constantia" pitchFamily="18" charset="0"/>
            </a:rPr>
            <a:t>Winter</a:t>
          </a:r>
        </a:p>
        <a:p>
          <a:r>
            <a:rPr lang="en-US" sz="2800">
              <a:latin typeface="Constantia" pitchFamily="18" charset="0"/>
            </a:rPr>
            <a:t>__________________________________________________________________</a:t>
          </a:r>
          <a:endParaRPr lang="uk-UA" sz="2800">
            <a:latin typeface="Constantia" pitchFamily="18" charset="0"/>
          </a:endParaRPr>
        </a:p>
      </dgm:t>
    </dgm:pt>
    <dgm:pt modelId="{64BE9D67-6A70-4FCB-9912-6EC07840C05C}" type="parTrans" cxnId="{92119F95-9E8A-4B18-A97A-0449D5296F7D}">
      <dgm:prSet/>
      <dgm:spPr/>
      <dgm:t>
        <a:bodyPr/>
        <a:lstStyle/>
        <a:p>
          <a:endParaRPr lang="uk-UA" sz="2800">
            <a:latin typeface="Constantia" pitchFamily="18" charset="0"/>
          </a:endParaRPr>
        </a:p>
      </dgm:t>
    </dgm:pt>
    <dgm:pt modelId="{DADF2D13-4CCC-408E-9AAF-BD03B0BFE5A4}" type="sibTrans" cxnId="{92119F95-9E8A-4B18-A97A-0449D5296F7D}">
      <dgm:prSet/>
      <dgm:spPr/>
      <dgm:t>
        <a:bodyPr/>
        <a:lstStyle/>
        <a:p>
          <a:endParaRPr lang="uk-UA" sz="2800">
            <a:latin typeface="Constantia" pitchFamily="18" charset="0"/>
          </a:endParaRPr>
        </a:p>
      </dgm:t>
    </dgm:pt>
    <dgm:pt modelId="{71623D16-6D21-47CE-A423-5A94F6A991EB}">
      <dgm:prSet phldrT="[Текст]" custT="1"/>
      <dgm:spPr/>
      <dgm:t>
        <a:bodyPr/>
        <a:lstStyle/>
        <a:p>
          <a:r>
            <a:rPr lang="en-US" sz="2800">
              <a:latin typeface="Constantia" pitchFamily="18" charset="0"/>
            </a:rPr>
            <a:t>Fr</a:t>
          </a:r>
          <a:r>
            <a:rPr lang="hu-HU" sz="2800">
              <a:latin typeface="Constantia" pitchFamily="18" charset="0"/>
              <a:cs typeface="Times New Roman"/>
            </a:rPr>
            <a:t>ű</a:t>
          </a:r>
          <a:r>
            <a:rPr lang="en-US" sz="2800">
              <a:latin typeface="Constantia" pitchFamily="18" charset="0"/>
              <a:cs typeface="Times New Roman"/>
            </a:rPr>
            <a:t>hling</a:t>
          </a:r>
        </a:p>
        <a:p>
          <a:r>
            <a:rPr lang="en-US" sz="2800">
              <a:latin typeface="Constantia" pitchFamily="18" charset="0"/>
            </a:rPr>
            <a:t>__________________________________________________________________</a:t>
          </a:r>
          <a:endParaRPr lang="uk-UA" sz="2800">
            <a:latin typeface="Constantia" pitchFamily="18" charset="0"/>
          </a:endParaRPr>
        </a:p>
      </dgm:t>
    </dgm:pt>
    <dgm:pt modelId="{D78BF14E-4547-4758-B938-9902E8FD87DC}" type="parTrans" cxnId="{F0BF190E-F350-4BF0-B868-4B6E56312A58}">
      <dgm:prSet/>
      <dgm:spPr/>
      <dgm:t>
        <a:bodyPr/>
        <a:lstStyle/>
        <a:p>
          <a:endParaRPr lang="uk-UA" sz="2800">
            <a:latin typeface="Constantia" pitchFamily="18" charset="0"/>
          </a:endParaRPr>
        </a:p>
      </dgm:t>
    </dgm:pt>
    <dgm:pt modelId="{9C58C88A-E2A4-4BC2-9ABB-B9F952B89847}" type="sibTrans" cxnId="{F0BF190E-F350-4BF0-B868-4B6E56312A58}">
      <dgm:prSet/>
      <dgm:spPr/>
      <dgm:t>
        <a:bodyPr/>
        <a:lstStyle/>
        <a:p>
          <a:endParaRPr lang="uk-UA" sz="2800">
            <a:latin typeface="Constantia" pitchFamily="18" charset="0"/>
          </a:endParaRPr>
        </a:p>
      </dgm:t>
    </dgm:pt>
    <dgm:pt modelId="{BFC21553-AA96-4525-873A-3B605BA47151}">
      <dgm:prSet phldrT="[Текст]" custT="1"/>
      <dgm:spPr/>
      <dgm:t>
        <a:bodyPr/>
        <a:lstStyle/>
        <a:p>
          <a:r>
            <a:rPr lang="en-US" sz="2800" dirty="0" err="1">
              <a:latin typeface="Constantia" pitchFamily="18" charset="0"/>
            </a:rPr>
            <a:t>Herbst</a:t>
          </a:r>
          <a:endParaRPr lang="en-US" sz="2800" dirty="0">
            <a:latin typeface="Constantia" pitchFamily="18" charset="0"/>
          </a:endParaRPr>
        </a:p>
        <a:p>
          <a:r>
            <a:rPr lang="en-US" sz="2800" dirty="0">
              <a:latin typeface="Constantia" pitchFamily="18" charset="0"/>
            </a:rPr>
            <a:t>__________________________________________________________________</a:t>
          </a:r>
          <a:endParaRPr lang="uk-UA" sz="2800" dirty="0">
            <a:latin typeface="Constantia" pitchFamily="18" charset="0"/>
          </a:endParaRPr>
        </a:p>
      </dgm:t>
    </dgm:pt>
    <dgm:pt modelId="{273E7E6A-54FF-4360-9970-4D09681D6A8D}" type="parTrans" cxnId="{7A633FEF-1B6C-4DCC-9918-C7A61F83117F}">
      <dgm:prSet/>
      <dgm:spPr/>
      <dgm:t>
        <a:bodyPr/>
        <a:lstStyle/>
        <a:p>
          <a:endParaRPr lang="uk-UA" sz="2800">
            <a:latin typeface="Constantia" pitchFamily="18" charset="0"/>
          </a:endParaRPr>
        </a:p>
      </dgm:t>
    </dgm:pt>
    <dgm:pt modelId="{C9FBBB85-4BE6-477C-8A86-D3E0E7C1866C}" type="sibTrans" cxnId="{7A633FEF-1B6C-4DCC-9918-C7A61F83117F}">
      <dgm:prSet/>
      <dgm:spPr/>
      <dgm:t>
        <a:bodyPr/>
        <a:lstStyle/>
        <a:p>
          <a:endParaRPr lang="uk-UA" sz="2800">
            <a:latin typeface="Constantia" pitchFamily="18" charset="0"/>
          </a:endParaRPr>
        </a:p>
      </dgm:t>
    </dgm:pt>
    <dgm:pt modelId="{2F21856D-CF8D-44A3-97C6-5A6F783AB97A}">
      <dgm:prSet phldrT="[Текст]" custT="1"/>
      <dgm:spPr/>
      <dgm:t>
        <a:bodyPr/>
        <a:lstStyle/>
        <a:p>
          <a:r>
            <a:rPr lang="en-US" sz="2800">
              <a:latin typeface="Constantia" pitchFamily="18" charset="0"/>
            </a:rPr>
            <a:t>Sommer</a:t>
          </a:r>
        </a:p>
        <a:p>
          <a:r>
            <a:rPr lang="en-US" sz="2800">
              <a:latin typeface="Constantia" pitchFamily="18" charset="0"/>
            </a:rPr>
            <a:t>__________________________________________________________________</a:t>
          </a:r>
          <a:endParaRPr lang="uk-UA" sz="2800">
            <a:latin typeface="Constantia" pitchFamily="18" charset="0"/>
          </a:endParaRPr>
        </a:p>
      </dgm:t>
    </dgm:pt>
    <dgm:pt modelId="{6668F30C-B445-40BA-86E1-D2A5C6ED4CD9}" type="parTrans" cxnId="{A47636C7-12A5-46AE-9B90-9737AE0E8B31}">
      <dgm:prSet/>
      <dgm:spPr/>
      <dgm:t>
        <a:bodyPr/>
        <a:lstStyle/>
        <a:p>
          <a:endParaRPr lang="uk-UA" sz="2800">
            <a:latin typeface="Constantia" pitchFamily="18" charset="0"/>
          </a:endParaRPr>
        </a:p>
      </dgm:t>
    </dgm:pt>
    <dgm:pt modelId="{201934BC-C6D6-4FE8-81C2-29C9047DEC37}" type="sibTrans" cxnId="{A47636C7-12A5-46AE-9B90-9737AE0E8B31}">
      <dgm:prSet/>
      <dgm:spPr/>
      <dgm:t>
        <a:bodyPr/>
        <a:lstStyle/>
        <a:p>
          <a:endParaRPr lang="uk-UA" sz="2800">
            <a:latin typeface="Constantia" pitchFamily="18" charset="0"/>
          </a:endParaRPr>
        </a:p>
      </dgm:t>
    </dgm:pt>
    <dgm:pt modelId="{457BFE01-914C-4986-A5BF-7DCCC6528424}" type="pres">
      <dgm:prSet presAssocID="{52FF4243-2392-4978-A0CA-9875A6255D3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81B20C8-CD7B-4305-8BF4-3FFB9771ACB5}" type="pres">
      <dgm:prSet presAssocID="{52FF4243-2392-4978-A0CA-9875A6255D30}" presName="matrix" presStyleCnt="0"/>
      <dgm:spPr/>
    </dgm:pt>
    <dgm:pt modelId="{FBB62E8C-82D2-462A-8C8A-AAAFBAF426C6}" type="pres">
      <dgm:prSet presAssocID="{52FF4243-2392-4978-A0CA-9875A6255D30}" presName="tile1" presStyleLbl="node1" presStyleIdx="0" presStyleCnt="4"/>
      <dgm:spPr/>
      <dgm:t>
        <a:bodyPr/>
        <a:lstStyle/>
        <a:p>
          <a:endParaRPr lang="uk-UA"/>
        </a:p>
      </dgm:t>
    </dgm:pt>
    <dgm:pt modelId="{55B911FD-4CCA-42CE-87B1-18C0F5049359}" type="pres">
      <dgm:prSet presAssocID="{52FF4243-2392-4978-A0CA-9875A6255D3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3B0F46-7548-4BC2-B954-246383761FC5}" type="pres">
      <dgm:prSet presAssocID="{52FF4243-2392-4978-A0CA-9875A6255D30}" presName="tile2" presStyleLbl="node1" presStyleIdx="1" presStyleCnt="4"/>
      <dgm:spPr/>
      <dgm:t>
        <a:bodyPr/>
        <a:lstStyle/>
        <a:p>
          <a:endParaRPr lang="uk-UA"/>
        </a:p>
      </dgm:t>
    </dgm:pt>
    <dgm:pt modelId="{DB89E5E4-6B11-4B8E-B520-D6581CA0CD4A}" type="pres">
      <dgm:prSet presAssocID="{52FF4243-2392-4978-A0CA-9875A6255D3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94FD8D-D06A-4DC4-9E9C-D58ED11E3843}" type="pres">
      <dgm:prSet presAssocID="{52FF4243-2392-4978-A0CA-9875A6255D30}" presName="tile3" presStyleLbl="node1" presStyleIdx="2" presStyleCnt="4"/>
      <dgm:spPr/>
      <dgm:t>
        <a:bodyPr/>
        <a:lstStyle/>
        <a:p>
          <a:endParaRPr lang="uk-UA"/>
        </a:p>
      </dgm:t>
    </dgm:pt>
    <dgm:pt modelId="{7ACBB8D1-59C7-4697-BEAC-567F52240E21}" type="pres">
      <dgm:prSet presAssocID="{52FF4243-2392-4978-A0CA-9875A6255D3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931739-7020-4D3D-8EB2-78C3312793DD}" type="pres">
      <dgm:prSet presAssocID="{52FF4243-2392-4978-A0CA-9875A6255D30}" presName="tile4" presStyleLbl="node1" presStyleIdx="3" presStyleCnt="4"/>
      <dgm:spPr/>
      <dgm:t>
        <a:bodyPr/>
        <a:lstStyle/>
        <a:p>
          <a:endParaRPr lang="uk-UA"/>
        </a:p>
      </dgm:t>
    </dgm:pt>
    <dgm:pt modelId="{D1C44BC9-65EE-4619-A2E8-7D20E09071DF}" type="pres">
      <dgm:prSet presAssocID="{52FF4243-2392-4978-A0CA-9875A6255D3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1AB757-677C-40DC-8181-76D26C2B5935}" type="pres">
      <dgm:prSet presAssocID="{52FF4243-2392-4978-A0CA-9875A6255D3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7A9A3150-4B7B-4016-92DC-914DB62A5F21}" type="presOf" srcId="{BFC21553-AA96-4525-873A-3B605BA47151}" destId="{7ACBB8D1-59C7-4697-BEAC-567F52240E21}" srcOrd="1" destOrd="0" presId="urn:microsoft.com/office/officeart/2005/8/layout/matrix1"/>
    <dgm:cxn modelId="{EBE6A890-70CE-4906-8BA6-123487CFB5B6}" type="presOf" srcId="{2F21856D-CF8D-44A3-97C6-5A6F783AB97A}" destId="{D1C44BC9-65EE-4619-A2E8-7D20E09071DF}" srcOrd="1" destOrd="0" presId="urn:microsoft.com/office/officeart/2005/8/layout/matrix1"/>
    <dgm:cxn modelId="{A310A535-08FF-4C40-AF25-CB55A7D4E885}" type="presOf" srcId="{22DFCB95-04FC-49B3-B418-9EEF76472F8C}" destId="{8B1AB757-677C-40DC-8181-76D26C2B5935}" srcOrd="0" destOrd="0" presId="urn:microsoft.com/office/officeart/2005/8/layout/matrix1"/>
    <dgm:cxn modelId="{A4A1908B-6DB6-488E-93D6-46D587F95F06}" type="presOf" srcId="{62B147C5-1244-4AE8-BB3F-458A5561836D}" destId="{55B911FD-4CCA-42CE-87B1-18C0F5049359}" srcOrd="1" destOrd="0" presId="urn:microsoft.com/office/officeart/2005/8/layout/matrix1"/>
    <dgm:cxn modelId="{4C2A467D-CF30-49CE-86DD-B862FE16F469}" type="presOf" srcId="{BFC21553-AA96-4525-873A-3B605BA47151}" destId="{1094FD8D-D06A-4DC4-9E9C-D58ED11E3843}" srcOrd="0" destOrd="0" presId="urn:microsoft.com/office/officeart/2005/8/layout/matrix1"/>
    <dgm:cxn modelId="{29FA2A5D-AD9C-4C59-B4F8-A58283D2962C}" type="presOf" srcId="{71623D16-6D21-47CE-A423-5A94F6A991EB}" destId="{DB89E5E4-6B11-4B8E-B520-D6581CA0CD4A}" srcOrd="1" destOrd="0" presId="urn:microsoft.com/office/officeart/2005/8/layout/matrix1"/>
    <dgm:cxn modelId="{7A633FEF-1B6C-4DCC-9918-C7A61F83117F}" srcId="{22DFCB95-04FC-49B3-B418-9EEF76472F8C}" destId="{BFC21553-AA96-4525-873A-3B605BA47151}" srcOrd="2" destOrd="0" parTransId="{273E7E6A-54FF-4360-9970-4D09681D6A8D}" sibTransId="{C9FBBB85-4BE6-477C-8A86-D3E0E7C1866C}"/>
    <dgm:cxn modelId="{8A463EBE-B034-4AB7-A42B-979AA0E8149F}" type="presOf" srcId="{2F21856D-CF8D-44A3-97C6-5A6F783AB97A}" destId="{ED931739-7020-4D3D-8EB2-78C3312793DD}" srcOrd="0" destOrd="0" presId="urn:microsoft.com/office/officeart/2005/8/layout/matrix1"/>
    <dgm:cxn modelId="{C285B8BD-6CDC-4B2E-9B1B-8E4F15776C3F}" type="presOf" srcId="{52FF4243-2392-4978-A0CA-9875A6255D30}" destId="{457BFE01-914C-4986-A5BF-7DCCC6528424}" srcOrd="0" destOrd="0" presId="urn:microsoft.com/office/officeart/2005/8/layout/matrix1"/>
    <dgm:cxn modelId="{7966ED77-5462-46C5-A4CC-3BC9A1E6DACD}" type="presOf" srcId="{62B147C5-1244-4AE8-BB3F-458A5561836D}" destId="{FBB62E8C-82D2-462A-8C8A-AAAFBAF426C6}" srcOrd="0" destOrd="0" presId="urn:microsoft.com/office/officeart/2005/8/layout/matrix1"/>
    <dgm:cxn modelId="{A6AD0240-2270-46A1-A3C1-358D9A4092FC}" type="presOf" srcId="{71623D16-6D21-47CE-A423-5A94F6A991EB}" destId="{4A3B0F46-7548-4BC2-B954-246383761FC5}" srcOrd="0" destOrd="0" presId="urn:microsoft.com/office/officeart/2005/8/layout/matrix1"/>
    <dgm:cxn modelId="{A47636C7-12A5-46AE-9B90-9737AE0E8B31}" srcId="{22DFCB95-04FC-49B3-B418-9EEF76472F8C}" destId="{2F21856D-CF8D-44A3-97C6-5A6F783AB97A}" srcOrd="3" destOrd="0" parTransId="{6668F30C-B445-40BA-86E1-D2A5C6ED4CD9}" sibTransId="{201934BC-C6D6-4FE8-81C2-29C9047DEC37}"/>
    <dgm:cxn modelId="{92119F95-9E8A-4B18-A97A-0449D5296F7D}" srcId="{22DFCB95-04FC-49B3-B418-9EEF76472F8C}" destId="{62B147C5-1244-4AE8-BB3F-458A5561836D}" srcOrd="0" destOrd="0" parTransId="{64BE9D67-6A70-4FCB-9912-6EC07840C05C}" sibTransId="{DADF2D13-4CCC-408E-9AAF-BD03B0BFE5A4}"/>
    <dgm:cxn modelId="{7ED5AB91-A712-4108-97F4-FFC236824495}" srcId="{52FF4243-2392-4978-A0CA-9875A6255D30}" destId="{22DFCB95-04FC-49B3-B418-9EEF76472F8C}" srcOrd="0" destOrd="0" parTransId="{FBC663CB-55D6-4BBC-8644-9938FDB4B824}" sibTransId="{FA651086-3244-440C-B2D5-1354BA31ABA2}"/>
    <dgm:cxn modelId="{F0BF190E-F350-4BF0-B868-4B6E56312A58}" srcId="{22DFCB95-04FC-49B3-B418-9EEF76472F8C}" destId="{71623D16-6D21-47CE-A423-5A94F6A991EB}" srcOrd="1" destOrd="0" parTransId="{D78BF14E-4547-4758-B938-9902E8FD87DC}" sibTransId="{9C58C88A-E2A4-4BC2-9ABB-B9F952B89847}"/>
    <dgm:cxn modelId="{BF405AA1-532D-4049-B226-1354C889D86C}" type="presParOf" srcId="{457BFE01-914C-4986-A5BF-7DCCC6528424}" destId="{081B20C8-CD7B-4305-8BF4-3FFB9771ACB5}" srcOrd="0" destOrd="0" presId="urn:microsoft.com/office/officeart/2005/8/layout/matrix1"/>
    <dgm:cxn modelId="{307246A5-CDE5-4F59-93C5-6C5B9D299EC7}" type="presParOf" srcId="{081B20C8-CD7B-4305-8BF4-3FFB9771ACB5}" destId="{FBB62E8C-82D2-462A-8C8A-AAAFBAF426C6}" srcOrd="0" destOrd="0" presId="urn:microsoft.com/office/officeart/2005/8/layout/matrix1"/>
    <dgm:cxn modelId="{C3C88587-F341-4DA1-A096-3E0F3BE0957C}" type="presParOf" srcId="{081B20C8-CD7B-4305-8BF4-3FFB9771ACB5}" destId="{55B911FD-4CCA-42CE-87B1-18C0F5049359}" srcOrd="1" destOrd="0" presId="urn:microsoft.com/office/officeart/2005/8/layout/matrix1"/>
    <dgm:cxn modelId="{7BD10792-2BA6-4650-BCB6-E5664D5597F8}" type="presParOf" srcId="{081B20C8-CD7B-4305-8BF4-3FFB9771ACB5}" destId="{4A3B0F46-7548-4BC2-B954-246383761FC5}" srcOrd="2" destOrd="0" presId="urn:microsoft.com/office/officeart/2005/8/layout/matrix1"/>
    <dgm:cxn modelId="{1316D8C7-27E5-42DD-8A10-74FC456FF525}" type="presParOf" srcId="{081B20C8-CD7B-4305-8BF4-3FFB9771ACB5}" destId="{DB89E5E4-6B11-4B8E-B520-D6581CA0CD4A}" srcOrd="3" destOrd="0" presId="urn:microsoft.com/office/officeart/2005/8/layout/matrix1"/>
    <dgm:cxn modelId="{5431190F-3155-4EEA-AAA3-8D29DA6820D9}" type="presParOf" srcId="{081B20C8-CD7B-4305-8BF4-3FFB9771ACB5}" destId="{1094FD8D-D06A-4DC4-9E9C-D58ED11E3843}" srcOrd="4" destOrd="0" presId="urn:microsoft.com/office/officeart/2005/8/layout/matrix1"/>
    <dgm:cxn modelId="{41C78F68-18DA-4E1B-AE32-C7085C03EAEE}" type="presParOf" srcId="{081B20C8-CD7B-4305-8BF4-3FFB9771ACB5}" destId="{7ACBB8D1-59C7-4697-BEAC-567F52240E21}" srcOrd="5" destOrd="0" presId="urn:microsoft.com/office/officeart/2005/8/layout/matrix1"/>
    <dgm:cxn modelId="{413C5E3E-A244-451C-A9AF-D17D88804866}" type="presParOf" srcId="{081B20C8-CD7B-4305-8BF4-3FFB9771ACB5}" destId="{ED931739-7020-4D3D-8EB2-78C3312793DD}" srcOrd="6" destOrd="0" presId="urn:microsoft.com/office/officeart/2005/8/layout/matrix1"/>
    <dgm:cxn modelId="{62ACEF09-E39F-413D-A489-7BDADA614EA3}" type="presParOf" srcId="{081B20C8-CD7B-4305-8BF4-3FFB9771ACB5}" destId="{D1C44BC9-65EE-4619-A2E8-7D20E09071DF}" srcOrd="7" destOrd="0" presId="urn:microsoft.com/office/officeart/2005/8/layout/matrix1"/>
    <dgm:cxn modelId="{A61258D6-AE66-423C-A21B-43303409F0B5}" type="presParOf" srcId="{457BFE01-914C-4986-A5BF-7DCCC6528424}" destId="{8B1AB757-677C-40DC-8181-76D26C2B5935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7598-10D3-4CFF-BB21-D28C84CAC3A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0671-F046-4993-8EC2-58561A331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7598-10D3-4CFF-BB21-D28C84CAC3A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0671-F046-4993-8EC2-58561A331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7598-10D3-4CFF-BB21-D28C84CAC3A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0671-F046-4993-8EC2-58561A331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7598-10D3-4CFF-BB21-D28C84CAC3A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0671-F046-4993-8EC2-58561A331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7598-10D3-4CFF-BB21-D28C84CAC3A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0671-F046-4993-8EC2-58561A331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7598-10D3-4CFF-BB21-D28C84CAC3A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0671-F046-4993-8EC2-58561A331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7598-10D3-4CFF-BB21-D28C84CAC3A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0671-F046-4993-8EC2-58561A331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7598-10D3-4CFF-BB21-D28C84CAC3A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C0671-F046-4993-8EC2-58561A331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7598-10D3-4CFF-BB21-D28C84CAC3A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0671-F046-4993-8EC2-58561A331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7598-10D3-4CFF-BB21-D28C84CAC3A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A2C0671-F046-4993-8EC2-58561A331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5007598-10D3-4CFF-BB21-D28C84CAC3A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0671-F046-4993-8EC2-58561A331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5007598-10D3-4CFF-BB21-D28C84CAC3A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A2C0671-F046-4993-8EC2-58561A331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k2nr6KGoHO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lenduletmagazin.hu/advent-a-varakozas-es-a-csodak-idej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search.yahoo.com/search/video;_ylt=A0LEVyiXsDlaVXkA5QlXNyoA;_ylu=X3oDMTB0N2Noc21lBGNvbG8DYmYxBHBvcwMxBHZ0aWQDBHNlYwNwaXZz?p=Vor+Weihnachten+wirbeln+wundersch%C3%B6ne+weisse+Schneeflocken+wie+weiche+wollige+Watte+%C3%BCber+den+Waldrand+hinweg&amp;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7929150" cy="1357322"/>
          </a:xfrm>
        </p:spPr>
        <p:txBody>
          <a:bodyPr>
            <a:normAutofit fontScale="90000"/>
          </a:bodyPr>
          <a:lstStyle/>
          <a:p>
            <a:pPr algn="l"/>
            <a:r>
              <a:rPr lang="de-DE" i="1" dirty="0" smtClean="0">
                <a:latin typeface="Constantia" pitchFamily="18" charset="0"/>
              </a:rPr>
              <a:t>Advent           </a:t>
            </a:r>
            <a:br>
              <a:rPr lang="de-DE" i="1" dirty="0" smtClean="0">
                <a:latin typeface="Constantia" pitchFamily="18" charset="0"/>
              </a:rPr>
            </a:br>
            <a:r>
              <a:rPr lang="de-DE" i="1" dirty="0" smtClean="0">
                <a:latin typeface="Constantia" pitchFamily="18" charset="0"/>
              </a:rPr>
              <a:t> </a:t>
            </a:r>
            <a:r>
              <a:rPr lang="de-DE" i="1" dirty="0" smtClean="0">
                <a:latin typeface="Constantia" pitchFamily="18" charset="0"/>
              </a:rPr>
              <a:t>                                    </a:t>
            </a:r>
            <a:br>
              <a:rPr lang="de-DE" i="1" dirty="0" smtClean="0">
                <a:latin typeface="Constantia" pitchFamily="18" charset="0"/>
              </a:rPr>
            </a:br>
            <a:endParaRPr lang="ru-RU" i="1" dirty="0">
              <a:latin typeface="Constantia" pitchFamily="18" charset="0"/>
            </a:endParaRPr>
          </a:p>
        </p:txBody>
      </p:sp>
      <p:pic>
        <p:nvPicPr>
          <p:cNvPr id="17410" name="Picture 2" descr="https://www.baeckerei-dreissig.de/media/image/Nikolaus_Stiefel_Prepaid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929066"/>
            <a:ext cx="3228030" cy="2743368"/>
          </a:xfrm>
          <a:prstGeom prst="rect">
            <a:avLst/>
          </a:prstGeom>
          <a:noFill/>
        </p:spPr>
      </p:pic>
      <p:pic>
        <p:nvPicPr>
          <p:cNvPr id="17412" name="Picture 4" descr="https://c.tadst.com/gfx/750w/advent-canada.jpg?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3700955" cy="24574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5400000">
            <a:off x="6649773" y="2386515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Thema</a:t>
            </a:r>
            <a:endParaRPr lang="uk-UA" sz="3200" b="1" u="sng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00037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NIKOLAUSTAG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endParaRPr lang="uk-UA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467600" cy="1143000"/>
          </a:xfrm>
        </p:spPr>
        <p:txBody>
          <a:bodyPr>
            <a:noAutofit/>
          </a:bodyPr>
          <a:lstStyle/>
          <a:p>
            <a:r>
              <a:rPr lang="uk-UA" sz="3600" dirty="0" err="1" smtClean="0">
                <a:solidFill>
                  <a:srgbClr val="FFC000"/>
                </a:solidFill>
              </a:rPr>
              <a:t>Les</a:t>
            </a:r>
            <a:r>
              <a:rPr lang="en-US" sz="3600" dirty="0" smtClean="0">
                <a:solidFill>
                  <a:srgbClr val="FFC000"/>
                </a:solidFill>
              </a:rPr>
              <a:t>en </a:t>
            </a:r>
            <a:r>
              <a:rPr lang="en-US" sz="3600" dirty="0" err="1" smtClean="0">
                <a:solidFill>
                  <a:srgbClr val="FFC000"/>
                </a:solidFill>
              </a:rPr>
              <a:t>Sie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bitte</a:t>
            </a:r>
            <a:r>
              <a:rPr lang="uk-UA" sz="3600" dirty="0" smtClean="0">
                <a:solidFill>
                  <a:srgbClr val="FFC000"/>
                </a:solidFill>
              </a:rPr>
              <a:t> </a:t>
            </a:r>
            <a:r>
              <a:rPr lang="uk-UA" sz="3600" dirty="0" smtClean="0">
                <a:solidFill>
                  <a:srgbClr val="FFC000"/>
                </a:solidFill>
              </a:rPr>
              <a:t>Text№2 </a:t>
            </a:r>
            <a:r>
              <a:rPr lang="uk-UA" sz="3600" dirty="0" err="1" smtClean="0">
                <a:solidFill>
                  <a:srgbClr val="FFC000"/>
                </a:solidFill>
              </a:rPr>
              <a:t>und</a:t>
            </a:r>
            <a:r>
              <a:rPr lang="uk-UA" sz="3600" dirty="0" smtClean="0">
                <a:solidFill>
                  <a:srgbClr val="FFC000"/>
                </a:solidFill>
              </a:rPr>
              <a:t> </a:t>
            </a:r>
            <a:r>
              <a:rPr lang="uk-UA" sz="3600" dirty="0" err="1" smtClean="0">
                <a:solidFill>
                  <a:srgbClr val="FFC000"/>
                </a:solidFill>
              </a:rPr>
              <a:t>notiere</a:t>
            </a:r>
            <a:r>
              <a:rPr lang="en-US" sz="3600" dirty="0" smtClean="0">
                <a:solidFill>
                  <a:srgbClr val="FFC000"/>
                </a:solidFill>
              </a:rPr>
              <a:t>n</a:t>
            </a:r>
            <a:r>
              <a:rPr lang="uk-UA" sz="3600" dirty="0" smtClean="0">
                <a:solidFill>
                  <a:srgbClr val="FFC000"/>
                </a:solidFill>
              </a:rPr>
              <a:t> </a:t>
            </a:r>
            <a:r>
              <a:rPr lang="uk-UA" sz="3600" dirty="0" err="1" smtClean="0">
                <a:solidFill>
                  <a:srgbClr val="FFC000"/>
                </a:solidFill>
              </a:rPr>
              <a:t>folgende</a:t>
            </a:r>
            <a:r>
              <a:rPr lang="uk-UA" sz="3600" dirty="0" smtClean="0">
                <a:solidFill>
                  <a:srgbClr val="FFC000"/>
                </a:solidFill>
              </a:rPr>
              <a:t> </a:t>
            </a:r>
            <a:r>
              <a:rPr lang="uk-UA" sz="3600" dirty="0" err="1" smtClean="0">
                <a:solidFill>
                  <a:srgbClr val="FFC000"/>
                </a:solidFill>
              </a:rPr>
              <a:t>Informationen</a:t>
            </a:r>
            <a:r>
              <a:rPr lang="uk-UA" sz="3600" dirty="0" smtClean="0">
                <a:solidFill>
                  <a:srgbClr val="FFC000"/>
                </a:solidFill>
              </a:rPr>
              <a:t>.</a:t>
            </a:r>
            <a:endParaRPr lang="uk-UA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6335220" y="2232907"/>
            <a:ext cx="435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  <a:latin typeface="Constantia" pitchFamily="18" charset="0"/>
              </a:rPr>
              <a:t>Lesen</a:t>
            </a:r>
            <a:r>
              <a:rPr lang="en-US" sz="2400" b="1" dirty="0" smtClean="0">
                <a:solidFill>
                  <a:srgbClr val="FFC000"/>
                </a:solidFill>
                <a:latin typeface="Constantia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Constantia" pitchFamily="18" charset="0"/>
              </a:rPr>
              <a:t>wir</a:t>
            </a:r>
            <a:r>
              <a:rPr lang="en-US" dirty="0" smtClean="0">
                <a:solidFill>
                  <a:srgbClr val="FFC000"/>
                </a:solidFill>
              </a:rPr>
              <a:t>!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5" name="il_fi" descr="http://www.sparwelt.de/sites/default/files/artikelbilder/201011/adventskalender-holz-klingel-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43636" y="2500306"/>
            <a:ext cx="25003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rgbClr val="FFC000"/>
                </a:solidFill>
                <a:latin typeface="Constantia" pitchFamily="18" charset="0"/>
              </a:rPr>
              <a:t>Inhalt</a:t>
            </a:r>
            <a:r>
              <a:rPr lang="uk-UA" sz="2400" b="1" dirty="0" smtClean="0">
                <a:solidFill>
                  <a:srgbClr val="FFC000"/>
                </a:solidFill>
                <a:latin typeface="Constantia" pitchFamily="18" charset="0"/>
              </a:rPr>
              <a:t>:</a:t>
            </a:r>
          </a:p>
          <a:p>
            <a:r>
              <a:rPr lang="uk-UA" sz="2400" b="1" dirty="0" err="1" smtClean="0">
                <a:solidFill>
                  <a:srgbClr val="FFC000"/>
                </a:solidFill>
                <a:latin typeface="Constantia" pitchFamily="18" charset="0"/>
              </a:rPr>
              <a:t>Anfang</a:t>
            </a:r>
            <a:r>
              <a:rPr lang="uk-UA" sz="2400" b="1" dirty="0" smtClean="0">
                <a:solidFill>
                  <a:srgbClr val="FFC000"/>
                </a:solidFill>
                <a:latin typeface="Constantia" pitchFamily="18" charset="0"/>
              </a:rPr>
              <a:t>:</a:t>
            </a:r>
          </a:p>
          <a:p>
            <a:r>
              <a:rPr lang="uk-UA" sz="2400" b="1" dirty="0" smtClean="0">
                <a:solidFill>
                  <a:srgbClr val="FFC000"/>
                </a:solidFill>
                <a:latin typeface="Constantia" pitchFamily="18" charset="0"/>
              </a:rPr>
              <a:t>______________</a:t>
            </a:r>
            <a:endParaRPr lang="uk-UA" sz="2400" b="1" dirty="0" smtClean="0">
              <a:solidFill>
                <a:srgbClr val="FFC000"/>
              </a:solidFill>
              <a:latin typeface="Constantia" pitchFamily="18" charset="0"/>
            </a:endParaRPr>
          </a:p>
          <a:p>
            <a:r>
              <a:rPr lang="uk-UA" sz="2400" b="1" dirty="0" err="1" smtClean="0">
                <a:solidFill>
                  <a:srgbClr val="FFC000"/>
                </a:solidFill>
                <a:latin typeface="Constantia" pitchFamily="18" charset="0"/>
              </a:rPr>
              <a:t>Ende</a:t>
            </a:r>
            <a:r>
              <a:rPr lang="uk-UA" sz="2400" b="1" dirty="0" smtClean="0">
                <a:solidFill>
                  <a:srgbClr val="FFC000"/>
                </a:solidFill>
                <a:latin typeface="Constantia" pitchFamily="18" charset="0"/>
              </a:rPr>
              <a:t>:</a:t>
            </a:r>
          </a:p>
          <a:p>
            <a:r>
              <a:rPr lang="uk-UA" sz="2400" b="1" dirty="0" smtClean="0">
                <a:solidFill>
                  <a:srgbClr val="FFC000"/>
                </a:solidFill>
                <a:latin typeface="Constantia" pitchFamily="18" charset="0"/>
              </a:rPr>
              <a:t>_______________</a:t>
            </a:r>
            <a:endParaRPr lang="uk-UA" sz="2400" b="1" dirty="0" smtClean="0">
              <a:solidFill>
                <a:srgbClr val="FFC000"/>
              </a:solidFill>
              <a:latin typeface="Constantia" pitchFamily="18" charset="0"/>
            </a:endParaRPr>
          </a:p>
          <a:p>
            <a:r>
              <a:rPr lang="uk-UA" sz="2400" b="1" dirty="0" err="1" smtClean="0">
                <a:solidFill>
                  <a:srgbClr val="FFC000"/>
                </a:solidFill>
                <a:latin typeface="Constantia" pitchFamily="18" charset="0"/>
              </a:rPr>
              <a:t>Funktion</a:t>
            </a:r>
            <a:r>
              <a:rPr lang="uk-UA" sz="2400" b="1" dirty="0" smtClean="0">
                <a:solidFill>
                  <a:srgbClr val="FFC000"/>
                </a:solidFill>
                <a:latin typeface="Constantia" pitchFamily="18" charset="0"/>
              </a:rPr>
              <a:t>:</a:t>
            </a:r>
          </a:p>
          <a:p>
            <a:r>
              <a:rPr lang="uk-UA" sz="2400" b="1" dirty="0" smtClean="0">
                <a:solidFill>
                  <a:srgbClr val="FFC000"/>
                </a:solidFill>
                <a:latin typeface="Constantia" pitchFamily="18" charset="0"/>
              </a:rPr>
              <a:t>______________</a:t>
            </a:r>
            <a:endParaRPr lang="uk-UA" sz="2400" b="1" dirty="0" smtClean="0">
              <a:solidFill>
                <a:srgbClr val="FFC000"/>
              </a:solidFill>
              <a:latin typeface="Constantia" pitchFamily="18" charset="0"/>
            </a:endParaRPr>
          </a:p>
          <a:p>
            <a:endParaRPr lang="uk-UA" sz="2400" b="1" dirty="0">
              <a:solidFill>
                <a:srgbClr val="FFC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467600" cy="1143000"/>
          </a:xfrm>
        </p:spPr>
        <p:txBody>
          <a:bodyPr>
            <a:noAutofit/>
          </a:bodyPr>
          <a:lstStyle/>
          <a:p>
            <a:r>
              <a:rPr lang="uk-UA" sz="3600" dirty="0" err="1" smtClean="0">
                <a:solidFill>
                  <a:srgbClr val="FFC000"/>
                </a:solidFill>
              </a:rPr>
              <a:t>Les</a:t>
            </a:r>
            <a:r>
              <a:rPr lang="en-US" sz="3600" dirty="0" smtClean="0">
                <a:solidFill>
                  <a:srgbClr val="FFC000"/>
                </a:solidFill>
              </a:rPr>
              <a:t>en </a:t>
            </a:r>
            <a:r>
              <a:rPr lang="en-US" sz="3600" dirty="0" err="1" smtClean="0">
                <a:solidFill>
                  <a:srgbClr val="FFC000"/>
                </a:solidFill>
              </a:rPr>
              <a:t>Sie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bitte</a:t>
            </a:r>
            <a:r>
              <a:rPr lang="uk-UA" sz="3600" dirty="0" smtClean="0">
                <a:solidFill>
                  <a:srgbClr val="FFC000"/>
                </a:solidFill>
              </a:rPr>
              <a:t> </a:t>
            </a:r>
            <a:r>
              <a:rPr lang="uk-UA" sz="3600" dirty="0" smtClean="0">
                <a:solidFill>
                  <a:srgbClr val="FFC000"/>
                </a:solidFill>
              </a:rPr>
              <a:t>Text№3  </a:t>
            </a:r>
            <a:r>
              <a:rPr lang="uk-UA" sz="3600" dirty="0" err="1" smtClean="0">
                <a:solidFill>
                  <a:srgbClr val="FFC000"/>
                </a:solidFill>
              </a:rPr>
              <a:t>und</a:t>
            </a:r>
            <a:r>
              <a:rPr lang="uk-UA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wählen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uk-UA" sz="3600" dirty="0" smtClean="0">
                <a:solidFill>
                  <a:srgbClr val="FFC000"/>
                </a:solidFill>
              </a:rPr>
              <a:t> </a:t>
            </a:r>
            <a:r>
              <a:rPr lang="uk-UA" sz="3600" dirty="0" err="1" smtClean="0">
                <a:solidFill>
                  <a:srgbClr val="FFC000"/>
                </a:solidFill>
              </a:rPr>
              <a:t>die</a:t>
            </a:r>
            <a:r>
              <a:rPr lang="uk-UA" sz="3600" dirty="0" smtClean="0">
                <a:solidFill>
                  <a:srgbClr val="FFC000"/>
                </a:solidFill>
              </a:rPr>
              <a:t> </a:t>
            </a:r>
            <a:r>
              <a:rPr lang="uk-UA" sz="3600" dirty="0" err="1" smtClean="0">
                <a:solidFill>
                  <a:srgbClr val="FFC000"/>
                </a:solidFill>
              </a:rPr>
              <a:t>richtige</a:t>
            </a:r>
            <a:r>
              <a:rPr lang="uk-UA" sz="3600" dirty="0" smtClean="0">
                <a:solidFill>
                  <a:srgbClr val="FFC000"/>
                </a:solidFill>
              </a:rPr>
              <a:t> </a:t>
            </a:r>
            <a:r>
              <a:rPr lang="uk-UA" sz="3600" dirty="0" err="1" smtClean="0">
                <a:solidFill>
                  <a:srgbClr val="FFC000"/>
                </a:solidFill>
              </a:rPr>
              <a:t>Antwort</a:t>
            </a:r>
            <a:r>
              <a:rPr lang="en-US" sz="3600" dirty="0" smtClean="0">
                <a:solidFill>
                  <a:srgbClr val="FFC000"/>
                </a:solidFill>
              </a:rPr>
              <a:t>.</a:t>
            </a:r>
            <a:endParaRPr lang="uk-UA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6335220" y="2232907"/>
            <a:ext cx="435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  <a:latin typeface="Constantia" pitchFamily="18" charset="0"/>
              </a:rPr>
              <a:t>Lesen</a:t>
            </a:r>
            <a:r>
              <a:rPr lang="en-US" sz="2400" b="1" dirty="0" smtClean="0">
                <a:solidFill>
                  <a:srgbClr val="FFC000"/>
                </a:solidFill>
                <a:latin typeface="Constantia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Constantia" pitchFamily="18" charset="0"/>
              </a:rPr>
              <a:t>wir</a:t>
            </a:r>
            <a:r>
              <a:rPr lang="en-US" dirty="0" smtClean="0">
                <a:solidFill>
                  <a:srgbClr val="FFC000"/>
                </a:solidFill>
              </a:rPr>
              <a:t>!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35842" name="Picture 2" descr="http://zona.fmed.uniba.sk/uploads/pics/test_picture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3810000" cy="2857500"/>
          </a:xfrm>
          <a:prstGeom prst="rect">
            <a:avLst/>
          </a:prstGeom>
          <a:noFill/>
        </p:spPr>
      </p:pic>
      <p:pic>
        <p:nvPicPr>
          <p:cNvPr id="35844" name="Picture 4" descr="https://msdnshared.blob.core.windows.net/media/MSDNBlogsFS/prod.evol.blogs.msdn.com/CommunityServer.Blogs.Components.WeblogFiles/00/00/00/81/34/metablogapi/1768.OneNote-logo_46A1D1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000240"/>
            <a:ext cx="4324312" cy="1752529"/>
          </a:xfrm>
          <a:prstGeom prst="rect">
            <a:avLst/>
          </a:prstGeom>
          <a:noFill/>
        </p:spPr>
      </p:pic>
      <p:sp>
        <p:nvSpPr>
          <p:cNvPr id="8" name="Стрелка углом 7"/>
          <p:cNvSpPr/>
          <p:nvPr/>
        </p:nvSpPr>
        <p:spPr>
          <a:xfrm>
            <a:off x="2584598" y="2367811"/>
            <a:ext cx="1337203" cy="1257069"/>
          </a:xfrm>
          <a:prstGeom prst="ben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467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Pause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!</a:t>
            </a:r>
            <a:endParaRPr lang="uk-UA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6335220" y="2232907"/>
            <a:ext cx="435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tantia" pitchFamily="18" charset="0"/>
              </a:rPr>
              <a:t>Pause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!</a:t>
            </a:r>
            <a:endParaRPr lang="uk-U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82962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467600" cy="11430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Schreiben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wir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!</a:t>
            </a:r>
            <a:endParaRPr lang="uk-UA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6335220" y="2232907"/>
            <a:ext cx="435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nstantia" pitchFamily="18" charset="0"/>
              </a:rPr>
              <a:t>Schreiben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nstant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nstantia" pitchFamily="18" charset="0"/>
              </a:rPr>
              <a:t>wir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nstantia" pitchFamily="18" charset="0"/>
              </a:rPr>
              <a:t>!</a:t>
            </a: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500034" y="1428736"/>
          <a:ext cx="4530605" cy="2371726"/>
        </p:xfrm>
        <a:graphic>
          <a:graphicData uri="http://schemas.openxmlformats.org/presentationml/2006/ole">
            <p:oleObj spid="_x0000_s40961" name="Точковий рисунок" r:id="rId3" imgW="6238095" imgH="3277057" progId="Paint.Picture">
              <p:embed/>
            </p:oleObj>
          </a:graphicData>
        </a:graphic>
      </p:graphicFrame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000364" y="4071942"/>
          <a:ext cx="4756984" cy="2500330"/>
        </p:xfrm>
        <a:graphic>
          <a:graphicData uri="http://schemas.openxmlformats.org/presentationml/2006/ole">
            <p:oleObj spid="_x0000_s40963" name="Точковий рисунок" r:id="rId4" imgW="6400000" imgH="3362794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2428860" cy="11430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Reflexion</a:t>
            </a:r>
            <a:endParaRPr lang="uk-UA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6335220" y="2232907"/>
            <a:ext cx="435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Reflrxion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1989" name="Picture 5" descr="http://www.lecker.de/media/redaktionell/leckerde/dekoundgastlichkeit/nikolausstiefel_1/hbv_1831/nikolausstiefel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71744"/>
            <a:ext cx="2000264" cy="2000264"/>
          </a:xfrm>
          <a:prstGeom prst="rect">
            <a:avLst/>
          </a:prstGeom>
          <a:noFill/>
        </p:spPr>
      </p:pic>
      <p:pic>
        <p:nvPicPr>
          <p:cNvPr id="9" name="Picture 5" descr="http://www.lecker.de/media/redaktionell/leckerde/dekoundgastlichkeit/nikolausstiefel_1/hbv_1831/nikolausstiefel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36"/>
            <a:ext cx="2000264" cy="2000264"/>
          </a:xfrm>
          <a:prstGeom prst="rect">
            <a:avLst/>
          </a:prstGeom>
          <a:noFill/>
        </p:spPr>
      </p:pic>
      <p:sp>
        <p:nvSpPr>
          <p:cNvPr id="10" name="Овальна виноска 16"/>
          <p:cNvSpPr/>
          <p:nvPr/>
        </p:nvSpPr>
        <p:spPr>
          <a:xfrm>
            <a:off x="0" y="2786058"/>
            <a:ext cx="1584176" cy="1800200"/>
          </a:xfrm>
          <a:prstGeom prst="wedgeEllipseCallou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ьна виноска 16"/>
          <p:cNvSpPr/>
          <p:nvPr/>
        </p:nvSpPr>
        <p:spPr>
          <a:xfrm>
            <a:off x="3000364" y="500042"/>
            <a:ext cx="2714644" cy="1800200"/>
          </a:xfrm>
          <a:prstGeom prst="wedgeEllipseCallou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2996952"/>
            <a:ext cx="1476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Daran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muss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ich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noch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arbeiten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uk-UA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78" y="857232"/>
            <a:ext cx="250033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Das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gefӓllt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mir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sehr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 Das war am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interessantesten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!</a:t>
            </a:r>
          </a:p>
          <a:p>
            <a:endParaRPr lang="uk-UA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256" y="2071678"/>
            <a:ext cx="29289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Vokababular</a:t>
            </a: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Video</a:t>
            </a: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Internet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Grammatik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Text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lesen</a:t>
            </a: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Diktat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schreiben</a:t>
            </a: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Zungenbrecher</a:t>
            </a:r>
            <a:endParaRPr lang="uk-UA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weihnacht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51720" cy="243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il_fi" descr="http://www.wallpapers.lemky.com/wallpapers/969daa517938c2b10719ae80441ff5da/50_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l_fi" descr="http://www.suedtirol.com/images/familie/kultur-genuss/weihnachten/familie-weihnachten-natale_c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l_fi" descr="http://www.sictecwf.de/wp-content/uploads/2010/12/Frohe_Weihnachten_2010_und_Guten_Rutsch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 rot="5400000">
            <a:off x="7250909" y="750091"/>
            <a:ext cx="2643182" cy="1143000"/>
          </a:xfrm>
        </p:spPr>
        <p:txBody>
          <a:bodyPr>
            <a:normAutofit/>
          </a:bodyPr>
          <a:lstStyle/>
          <a:p>
            <a:r>
              <a:rPr lang="en-US" sz="2400" u="sng" dirty="0" err="1" smtClean="0">
                <a:hlinkClick r:id="rId3"/>
              </a:rPr>
              <a:t>Mundgymnastik</a:t>
            </a:r>
            <a:endParaRPr lang="ru-RU" sz="2400" u="s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FF00"/>
                </a:solidFill>
              </a:rPr>
              <a:t>Schneelawine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6335220" y="2094408"/>
            <a:ext cx="4356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FFFF00"/>
                </a:solidFill>
                <a:latin typeface="Constantia" pitchFamily="18" charset="0"/>
              </a:rPr>
              <a:t>Pr</a:t>
            </a:r>
            <a:r>
              <a:rPr lang="uk-UA" sz="2400" dirty="0" smtClean="0">
                <a:solidFill>
                  <a:srgbClr val="FFFF00"/>
                </a:solidFill>
                <a:latin typeface="Constantia" pitchFamily="18" charset="0"/>
              </a:rPr>
              <a:t>ü</a:t>
            </a:r>
            <a:r>
              <a:rPr lang="en-US" sz="2400" dirty="0" smtClean="0">
                <a:solidFill>
                  <a:srgbClr val="FFFF00"/>
                </a:solidFill>
                <a:latin typeface="Constantia" pitchFamily="18" charset="0"/>
              </a:rPr>
              <a:t>fen </a:t>
            </a:r>
            <a:r>
              <a:rPr lang="en-US" sz="2400" dirty="0" err="1" smtClean="0">
                <a:solidFill>
                  <a:srgbClr val="FFFF00"/>
                </a:solidFill>
                <a:latin typeface="Constantia" pitchFamily="18" charset="0"/>
              </a:rPr>
              <a:t>wir</a:t>
            </a:r>
            <a:r>
              <a:rPr lang="en-US" sz="2400" dirty="0" smtClean="0">
                <a:solidFill>
                  <a:srgbClr val="FFFF00"/>
                </a:solidFill>
                <a:latin typeface="Constantia" pitchFamily="18" charset="0"/>
              </a:rPr>
              <a:t> die </a:t>
            </a:r>
            <a:r>
              <a:rPr lang="en-US" sz="2400" dirty="0" err="1" smtClean="0">
                <a:solidFill>
                  <a:srgbClr val="FFFF00"/>
                </a:solidFill>
                <a:latin typeface="Constantia" pitchFamily="18" charset="0"/>
              </a:rPr>
              <a:t>Hausaufgabe</a:t>
            </a:r>
            <a:r>
              <a:rPr lang="en-US" sz="2400" dirty="0" smtClean="0">
                <a:solidFill>
                  <a:srgbClr val="FFFF00"/>
                </a:solidFill>
                <a:latin typeface="Constantia" pitchFamily="18" charset="0"/>
              </a:rPr>
              <a:t>!</a:t>
            </a:r>
            <a:endParaRPr lang="uk-UA" sz="2400" dirty="0" smtClean="0">
              <a:solidFill>
                <a:srgbClr val="FFFF00"/>
              </a:solidFill>
              <a:latin typeface="Constantia" pitchFamily="18" charset="0"/>
            </a:endParaRPr>
          </a:p>
          <a:p>
            <a:endParaRPr lang="uk-UA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5674741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FF00"/>
                </a:solidFill>
              </a:rPr>
              <a:t>Du bist Lehrer!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6335220" y="2094408"/>
            <a:ext cx="4356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FFFF00"/>
                </a:solidFill>
                <a:latin typeface="Constantia" pitchFamily="18" charset="0"/>
              </a:rPr>
              <a:t>Pr</a:t>
            </a:r>
            <a:r>
              <a:rPr lang="uk-UA" sz="2400" dirty="0" smtClean="0">
                <a:solidFill>
                  <a:srgbClr val="FFFF00"/>
                </a:solidFill>
                <a:latin typeface="Constantia" pitchFamily="18" charset="0"/>
              </a:rPr>
              <a:t>ü</a:t>
            </a:r>
            <a:r>
              <a:rPr lang="en-US" sz="2400" dirty="0" smtClean="0">
                <a:solidFill>
                  <a:srgbClr val="FFFF00"/>
                </a:solidFill>
                <a:latin typeface="Constantia" pitchFamily="18" charset="0"/>
              </a:rPr>
              <a:t>fen </a:t>
            </a:r>
            <a:r>
              <a:rPr lang="en-US" sz="2400" dirty="0" err="1" smtClean="0">
                <a:solidFill>
                  <a:srgbClr val="FFFF00"/>
                </a:solidFill>
                <a:latin typeface="Constantia" pitchFamily="18" charset="0"/>
              </a:rPr>
              <a:t>wir</a:t>
            </a:r>
            <a:r>
              <a:rPr lang="en-US" sz="2400" dirty="0" smtClean="0">
                <a:solidFill>
                  <a:srgbClr val="FFFF00"/>
                </a:solidFill>
                <a:latin typeface="Constantia" pitchFamily="18" charset="0"/>
              </a:rPr>
              <a:t> die </a:t>
            </a:r>
            <a:r>
              <a:rPr lang="en-US" sz="2400" dirty="0" err="1" smtClean="0">
                <a:solidFill>
                  <a:srgbClr val="FFFF00"/>
                </a:solidFill>
                <a:latin typeface="Constantia" pitchFamily="18" charset="0"/>
              </a:rPr>
              <a:t>Hausaufgabe</a:t>
            </a:r>
            <a:r>
              <a:rPr lang="en-US" sz="2400" dirty="0" smtClean="0">
                <a:solidFill>
                  <a:srgbClr val="FFFF00"/>
                </a:solidFill>
                <a:latin typeface="Constantia" pitchFamily="18" charset="0"/>
              </a:rPr>
              <a:t>!</a:t>
            </a:r>
            <a:endParaRPr lang="uk-UA" sz="2400" dirty="0" smtClean="0">
              <a:solidFill>
                <a:srgbClr val="FFFF00"/>
              </a:solidFill>
              <a:latin typeface="Constantia" pitchFamily="18" charset="0"/>
            </a:endParaRPr>
          </a:p>
          <a:p>
            <a:endParaRPr lang="uk-UA" dirty="0"/>
          </a:p>
        </p:txBody>
      </p:sp>
      <p:pic>
        <p:nvPicPr>
          <p:cNvPr id="31748" name="Picture 4" descr="http://magazin.sofatutor.com/schueler/wp-content/uploads/sites/4/2013/09/iStock_000019732583Medium-940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8001024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r>
              <a:rPr lang="de-DE" dirty="0" err="1" smtClean="0">
                <a:solidFill>
                  <a:srgbClr val="FFFF00"/>
                </a:solidFill>
              </a:rPr>
              <a:t>Assotiogramm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6335220" y="2094408"/>
            <a:ext cx="4356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FFFF00"/>
                </a:solidFill>
                <a:latin typeface="Constantia" pitchFamily="18" charset="0"/>
              </a:rPr>
              <a:t>Pr</a:t>
            </a:r>
            <a:r>
              <a:rPr lang="uk-UA" sz="2400" dirty="0" smtClean="0">
                <a:solidFill>
                  <a:srgbClr val="FFFF00"/>
                </a:solidFill>
                <a:latin typeface="Constantia" pitchFamily="18" charset="0"/>
              </a:rPr>
              <a:t>ü</a:t>
            </a:r>
            <a:r>
              <a:rPr lang="en-US" sz="2400" dirty="0" smtClean="0">
                <a:solidFill>
                  <a:srgbClr val="FFFF00"/>
                </a:solidFill>
                <a:latin typeface="Constantia" pitchFamily="18" charset="0"/>
              </a:rPr>
              <a:t>fen </a:t>
            </a:r>
            <a:r>
              <a:rPr lang="en-US" sz="2400" dirty="0" err="1" smtClean="0">
                <a:solidFill>
                  <a:srgbClr val="FFFF00"/>
                </a:solidFill>
                <a:latin typeface="Constantia" pitchFamily="18" charset="0"/>
              </a:rPr>
              <a:t>wir</a:t>
            </a:r>
            <a:r>
              <a:rPr lang="en-US" sz="2400" dirty="0" smtClean="0">
                <a:solidFill>
                  <a:srgbClr val="FFFF00"/>
                </a:solidFill>
                <a:latin typeface="Constantia" pitchFamily="18" charset="0"/>
              </a:rPr>
              <a:t> die </a:t>
            </a:r>
            <a:r>
              <a:rPr lang="en-US" sz="2400" dirty="0" err="1" smtClean="0">
                <a:solidFill>
                  <a:srgbClr val="FFFF00"/>
                </a:solidFill>
                <a:latin typeface="Constantia" pitchFamily="18" charset="0"/>
              </a:rPr>
              <a:t>Hausaufgabe</a:t>
            </a:r>
            <a:r>
              <a:rPr lang="en-US" sz="2400" dirty="0" smtClean="0">
                <a:solidFill>
                  <a:srgbClr val="FFFF00"/>
                </a:solidFill>
                <a:latin typeface="Constantia" pitchFamily="18" charset="0"/>
              </a:rPr>
              <a:t>!</a:t>
            </a:r>
            <a:endParaRPr lang="uk-UA" sz="2400" dirty="0" smtClean="0">
              <a:solidFill>
                <a:srgbClr val="FFFF00"/>
              </a:solidFill>
              <a:latin typeface="Constantia" pitchFamily="18" charset="0"/>
            </a:endParaRPr>
          </a:p>
          <a:p>
            <a:endParaRPr lang="uk-UA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142984"/>
          <a:ext cx="8143932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r>
              <a:rPr lang="de-DE" dirty="0" err="1" smtClean="0">
                <a:solidFill>
                  <a:srgbClr val="92D050"/>
                </a:solidFill>
              </a:rPr>
              <a:t>Leren</a:t>
            </a:r>
            <a:r>
              <a:rPr lang="de-DE" dirty="0" smtClean="0">
                <a:solidFill>
                  <a:srgbClr val="92D050"/>
                </a:solidFill>
              </a:rPr>
              <a:t> wir neue Vokabeln</a:t>
            </a:r>
            <a:endParaRPr lang="uk-UA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6335220" y="2232907"/>
            <a:ext cx="435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92D050"/>
                </a:solidFill>
                <a:latin typeface="Constantia" pitchFamily="18" charset="0"/>
              </a:rPr>
              <a:t>Erlernen wir neue Vokabeln!</a:t>
            </a:r>
            <a:endParaRPr lang="uk-UA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500174"/>
            <a:ext cx="7715304" cy="4801314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Constantia" pitchFamily="18" charset="0"/>
              </a:rPr>
              <a:t>Aufgabe</a:t>
            </a:r>
            <a:r>
              <a:rPr lang="en-US" sz="24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onstantia" pitchFamily="18" charset="0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r>
              <a:rPr lang="de-DE" sz="2400" dirty="0" smtClean="0">
                <a:solidFill>
                  <a:schemeClr val="bg1"/>
                </a:solidFill>
                <a:latin typeface="Constantia" pitchFamily="18" charset="0"/>
              </a:rPr>
              <a:t> Zuerst </a:t>
            </a:r>
            <a:r>
              <a:rPr lang="de-DE" sz="2400" dirty="0" err="1" smtClean="0">
                <a:solidFill>
                  <a:schemeClr val="bg1"/>
                </a:solidFill>
                <a:latin typeface="Constantia" pitchFamily="18" charset="0"/>
              </a:rPr>
              <a:t>wӓhlen</a:t>
            </a:r>
            <a:r>
              <a:rPr lang="de-DE" sz="2400" dirty="0" smtClean="0">
                <a:solidFill>
                  <a:schemeClr val="bg1"/>
                </a:solidFill>
                <a:latin typeface="Constantia" pitchFamily="18" charset="0"/>
              </a:rPr>
              <a:t> Sie bitte die Vokabeln, die der Meinung nach dem Thema Winterfeste </a:t>
            </a:r>
            <a:r>
              <a:rPr lang="de-DE" sz="2400" dirty="0" err="1" smtClean="0">
                <a:solidFill>
                  <a:schemeClr val="bg1"/>
                </a:solidFill>
                <a:latin typeface="Constantia" pitchFamily="18" charset="0"/>
              </a:rPr>
              <a:t>gehӧren</a:t>
            </a:r>
            <a:r>
              <a:rPr lang="de-DE" sz="24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endParaRPr lang="uk-UA" sz="24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endParaRPr lang="uk-UA" sz="24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Weihnachten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Sommer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Advent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Tannenbaum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Sonne–Plätzchen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Dekoration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schwimmen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–Freunde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–Süßigkeiten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Natur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Krippe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Schule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singen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–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Ei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–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Familienfest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Heiligabend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Geburtstag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Lichterketten–Christkind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Zimtstern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Kino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Adventskranz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–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Supermarkt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Kerze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Adventskalender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Geschenk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–Wunschliste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feiern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arbeiten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essen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Lied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Lametta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–schenken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Lebkuchen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Apotheke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 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Weihnachtsmarkt–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 </a:t>
            </a:r>
            <a:r>
              <a:rPr lang="uk-UA" sz="2400" dirty="0" err="1" smtClean="0">
                <a:solidFill>
                  <a:schemeClr val="bg1"/>
                </a:solidFill>
                <a:latin typeface="Constantia" pitchFamily="18" charset="0"/>
              </a:rPr>
              <a:t>Strand</a:t>
            </a:r>
            <a:r>
              <a:rPr lang="uk-UA" sz="24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r>
              <a:rPr lang="de-DE" dirty="0" err="1" smtClean="0">
                <a:solidFill>
                  <a:srgbClr val="92D050"/>
                </a:solidFill>
              </a:rPr>
              <a:t>Leren</a:t>
            </a:r>
            <a:r>
              <a:rPr lang="de-DE" dirty="0" smtClean="0">
                <a:solidFill>
                  <a:srgbClr val="92D050"/>
                </a:solidFill>
              </a:rPr>
              <a:t> wir neue Vokabeln</a:t>
            </a:r>
            <a:endParaRPr lang="uk-UA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6335220" y="2232907"/>
            <a:ext cx="435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92D050"/>
                </a:solidFill>
                <a:latin typeface="Constantia" pitchFamily="18" charset="0"/>
              </a:rPr>
              <a:t>Erlernen wir neue Vokabeln!</a:t>
            </a:r>
            <a:endParaRPr lang="uk-UA" dirty="0">
              <a:solidFill>
                <a:srgbClr val="92D05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550072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467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FFC000"/>
                </a:solidFill>
              </a:rPr>
              <a:t>Lesen wir!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6335220" y="2232907"/>
            <a:ext cx="435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  <a:latin typeface="Constantia" pitchFamily="18" charset="0"/>
              </a:rPr>
              <a:t>Lesen</a:t>
            </a:r>
            <a:r>
              <a:rPr lang="en-US" sz="2400" b="1" dirty="0" smtClean="0">
                <a:solidFill>
                  <a:srgbClr val="FFC000"/>
                </a:solidFill>
                <a:latin typeface="Constantia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Constantia" pitchFamily="18" charset="0"/>
              </a:rPr>
              <a:t>wir</a:t>
            </a:r>
            <a:r>
              <a:rPr lang="en-US" dirty="0" smtClean="0">
                <a:solidFill>
                  <a:srgbClr val="FFC000"/>
                </a:solidFill>
              </a:rPr>
              <a:t>!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8370726" cy="423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467600" cy="1143000"/>
          </a:xfrm>
        </p:spPr>
        <p:txBody>
          <a:bodyPr>
            <a:noAutofit/>
          </a:bodyPr>
          <a:lstStyle/>
          <a:p>
            <a:r>
              <a:rPr lang="uk-UA" sz="3200" dirty="0" err="1" smtClean="0">
                <a:solidFill>
                  <a:srgbClr val="FFC000"/>
                </a:solidFill>
              </a:rPr>
              <a:t>Was</a:t>
            </a:r>
            <a:r>
              <a:rPr lang="uk-UA" sz="3200" dirty="0" smtClean="0">
                <a:solidFill>
                  <a:srgbClr val="FFC000"/>
                </a:solidFill>
              </a:rPr>
              <a:t> </a:t>
            </a:r>
            <a:r>
              <a:rPr lang="uk-UA" sz="3200" dirty="0" err="1" smtClean="0">
                <a:solidFill>
                  <a:srgbClr val="FFC000"/>
                </a:solidFill>
              </a:rPr>
              <a:t>passt</a:t>
            </a:r>
            <a:r>
              <a:rPr lang="uk-UA" sz="3200" dirty="0" smtClean="0">
                <a:solidFill>
                  <a:srgbClr val="FFC000"/>
                </a:solidFill>
              </a:rPr>
              <a:t> </a:t>
            </a:r>
            <a:r>
              <a:rPr lang="uk-UA" sz="3200" dirty="0" err="1" smtClean="0">
                <a:solidFill>
                  <a:srgbClr val="FFC000"/>
                </a:solidFill>
              </a:rPr>
              <a:t>wohin</a:t>
            </a:r>
            <a:r>
              <a:rPr lang="uk-UA" sz="3200" dirty="0" smtClean="0">
                <a:solidFill>
                  <a:srgbClr val="FFC000"/>
                </a:solidFill>
              </a:rPr>
              <a:t>? </a:t>
            </a:r>
            <a:r>
              <a:rPr lang="uk-UA" sz="3200" dirty="0" err="1" smtClean="0">
                <a:solidFill>
                  <a:srgbClr val="FFC000"/>
                </a:solidFill>
              </a:rPr>
              <a:t>Les</a:t>
            </a:r>
            <a:r>
              <a:rPr lang="en-US" sz="3200" dirty="0" smtClean="0">
                <a:solidFill>
                  <a:srgbClr val="FFC000"/>
                </a:solidFill>
              </a:rPr>
              <a:t>en </a:t>
            </a:r>
            <a:r>
              <a:rPr lang="en-US" sz="3200" dirty="0" err="1" smtClean="0">
                <a:solidFill>
                  <a:srgbClr val="FFC000"/>
                </a:solidFill>
              </a:rPr>
              <a:t>Sie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bitte</a:t>
            </a:r>
            <a:r>
              <a:rPr lang="uk-UA" sz="3200" dirty="0" smtClean="0">
                <a:solidFill>
                  <a:srgbClr val="FFC000"/>
                </a:solidFill>
              </a:rPr>
              <a:t> </a:t>
            </a:r>
            <a:r>
              <a:rPr lang="uk-UA" sz="3200" dirty="0" smtClean="0">
                <a:solidFill>
                  <a:srgbClr val="FFC000"/>
                </a:solidFill>
              </a:rPr>
              <a:t>Text№1 </a:t>
            </a:r>
            <a:r>
              <a:rPr lang="uk-UA" sz="3200" dirty="0" err="1" smtClean="0">
                <a:solidFill>
                  <a:srgbClr val="FFC000"/>
                </a:solidFill>
              </a:rPr>
              <a:t>und</a:t>
            </a:r>
            <a:r>
              <a:rPr lang="uk-UA" sz="3200" dirty="0" smtClean="0">
                <a:solidFill>
                  <a:srgbClr val="FFC000"/>
                </a:solidFill>
              </a:rPr>
              <a:t> </a:t>
            </a:r>
            <a:r>
              <a:rPr lang="uk-UA" sz="3200" dirty="0" err="1" smtClean="0">
                <a:solidFill>
                  <a:srgbClr val="FFC000"/>
                </a:solidFill>
              </a:rPr>
              <a:t>ergänze</a:t>
            </a:r>
            <a:r>
              <a:rPr lang="en-US" sz="3200" dirty="0" smtClean="0">
                <a:solidFill>
                  <a:srgbClr val="FFC000"/>
                </a:solidFill>
              </a:rPr>
              <a:t>n</a:t>
            </a:r>
            <a:r>
              <a:rPr lang="uk-UA" sz="3200" dirty="0" smtClean="0">
                <a:solidFill>
                  <a:srgbClr val="FFC000"/>
                </a:solidFill>
              </a:rPr>
              <a:t> </a:t>
            </a:r>
            <a:r>
              <a:rPr lang="uk-UA" sz="3200" dirty="0" err="1" smtClean="0">
                <a:solidFill>
                  <a:srgbClr val="FFC000"/>
                </a:solidFill>
              </a:rPr>
              <a:t>die</a:t>
            </a:r>
            <a:r>
              <a:rPr lang="uk-UA" sz="3200" dirty="0" smtClean="0">
                <a:solidFill>
                  <a:srgbClr val="FFC000"/>
                </a:solidFill>
              </a:rPr>
              <a:t> </a:t>
            </a:r>
            <a:r>
              <a:rPr lang="uk-UA" sz="3200" dirty="0" err="1" smtClean="0">
                <a:solidFill>
                  <a:srgbClr val="FFC000"/>
                </a:solidFill>
              </a:rPr>
              <a:t>passenden</a:t>
            </a:r>
            <a:r>
              <a:rPr lang="uk-UA" sz="3200" dirty="0" smtClean="0">
                <a:solidFill>
                  <a:srgbClr val="FFC000"/>
                </a:solidFill>
              </a:rPr>
              <a:t> </a:t>
            </a:r>
            <a:r>
              <a:rPr lang="uk-UA" sz="3200" dirty="0" err="1" smtClean="0">
                <a:solidFill>
                  <a:srgbClr val="FFC000"/>
                </a:solidFill>
              </a:rPr>
              <a:t>Teilsätze</a:t>
            </a:r>
            <a:r>
              <a:rPr lang="uk-UA" sz="3200" dirty="0" smtClean="0">
                <a:solidFill>
                  <a:srgbClr val="FFC000"/>
                </a:solidFill>
              </a:rPr>
              <a:t> </a:t>
            </a:r>
            <a:endParaRPr lang="uk-UA" sz="32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6335220" y="2232907"/>
            <a:ext cx="435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  <a:latin typeface="Constantia" pitchFamily="18" charset="0"/>
              </a:rPr>
              <a:t>Lesen</a:t>
            </a:r>
            <a:r>
              <a:rPr lang="en-US" sz="2400" b="1" dirty="0" smtClean="0">
                <a:solidFill>
                  <a:srgbClr val="FFC000"/>
                </a:solidFill>
                <a:latin typeface="Constantia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Constantia" pitchFamily="18" charset="0"/>
              </a:rPr>
              <a:t>wir</a:t>
            </a:r>
            <a:r>
              <a:rPr lang="en-US" dirty="0" smtClean="0">
                <a:solidFill>
                  <a:srgbClr val="FFC000"/>
                </a:solidFill>
              </a:rPr>
              <a:t>!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00034" y="1714488"/>
            <a:ext cx="7572428" cy="79057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eine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Dekoration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mit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vier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Kerzen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/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viel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mehr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/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fast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einen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Monat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/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ein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Adventskranz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/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auch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mit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den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Kollegen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/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nicht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viel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gegessen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0034" y="2857496"/>
            <a:ext cx="7572428" cy="3643338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1.Früher </a:t>
            </a:r>
            <a:r>
              <a:rPr lang="uk-UA" sz="2000" dirty="0" err="1" smtClean="0">
                <a:solidFill>
                  <a:schemeClr val="bg1"/>
                </a:solidFill>
                <a:latin typeface="Constantia" pitchFamily="18" charset="0"/>
              </a:rPr>
              <a:t>hat</a:t>
            </a:r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  <a:latin typeface="Constantia" pitchFamily="18" charset="0"/>
              </a:rPr>
              <a:t>man</a:t>
            </a:r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  <a:latin typeface="Constantia" pitchFamily="18" charset="0"/>
              </a:rPr>
              <a:t>in</a:t>
            </a:r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  <a:latin typeface="Constantia" pitchFamily="18" charset="0"/>
              </a:rPr>
              <a:t>der</a:t>
            </a:r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  <a:latin typeface="Constantia" pitchFamily="18" charset="0"/>
              </a:rPr>
              <a:t>Adventszeit</a:t>
            </a:r>
            <a:endParaRPr lang="uk-UA" sz="2000" dirty="0" smtClean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__________________________________________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2.Heute </a:t>
            </a:r>
            <a:r>
              <a:rPr lang="uk-UA" sz="2000" dirty="0" err="1" smtClean="0">
                <a:solidFill>
                  <a:schemeClr val="bg1"/>
                </a:solidFill>
                <a:latin typeface="Constantia" pitchFamily="18" charset="0"/>
              </a:rPr>
              <a:t>isst</a:t>
            </a:r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  <a:latin typeface="Constantia" pitchFamily="18" charset="0"/>
              </a:rPr>
              <a:t>man</a:t>
            </a:r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  <a:latin typeface="Constantia" pitchFamily="18" charset="0"/>
              </a:rPr>
              <a:t>in</a:t>
            </a:r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  <a:latin typeface="Constantia" pitchFamily="18" charset="0"/>
              </a:rPr>
              <a:t>der</a:t>
            </a:r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  <a:latin typeface="Constantia" pitchFamily="18" charset="0"/>
              </a:rPr>
              <a:t>Adventszeit</a:t>
            </a:r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__________________________________________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3.Weihnachten </a:t>
            </a:r>
            <a:r>
              <a:rPr lang="uk-UA" sz="2000" dirty="0" err="1" smtClean="0">
                <a:solidFill>
                  <a:schemeClr val="bg1"/>
                </a:solidFill>
                <a:latin typeface="Constantia" pitchFamily="18" charset="0"/>
              </a:rPr>
              <a:t>feiern</a:t>
            </a:r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  <a:latin typeface="Constantia" pitchFamily="18" charset="0"/>
              </a:rPr>
              <a:t>die</a:t>
            </a:r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  <a:latin typeface="Constantia" pitchFamily="18" charset="0"/>
              </a:rPr>
              <a:t>Deutschen</a:t>
            </a:r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__________________________________________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4.In </a:t>
            </a:r>
            <a:r>
              <a:rPr lang="uk-UA" sz="2000" dirty="0" err="1" smtClean="0">
                <a:solidFill>
                  <a:schemeClr val="bg1"/>
                </a:solidFill>
                <a:latin typeface="Constantia" pitchFamily="18" charset="0"/>
              </a:rPr>
              <a:t>vielen</a:t>
            </a:r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  <a:latin typeface="Constantia" pitchFamily="18" charset="0"/>
              </a:rPr>
              <a:t>Häusern</a:t>
            </a:r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  <a:latin typeface="Constantia" pitchFamily="18" charset="0"/>
              </a:rPr>
              <a:t>und</a:t>
            </a:r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  <a:latin typeface="Constantia" pitchFamily="18" charset="0"/>
              </a:rPr>
              <a:t>Wohnungen</a:t>
            </a:r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  <a:latin typeface="Constantia" pitchFamily="18" charset="0"/>
              </a:rPr>
              <a:t>steht</a:t>
            </a:r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__________________________________________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5.Der </a:t>
            </a:r>
            <a:r>
              <a:rPr lang="uk-UA" sz="2000" dirty="0" err="1" smtClean="0">
                <a:solidFill>
                  <a:schemeClr val="bg1"/>
                </a:solidFill>
                <a:latin typeface="Constantia" pitchFamily="18" charset="0"/>
              </a:rPr>
              <a:t>Adventskranz</a:t>
            </a:r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  <a:latin typeface="Constantia" pitchFamily="18" charset="0"/>
              </a:rPr>
              <a:t>ist</a:t>
            </a:r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__________________________________________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6.Die </a:t>
            </a:r>
            <a:r>
              <a:rPr lang="uk-UA" sz="2000" dirty="0" err="1" smtClean="0">
                <a:solidFill>
                  <a:schemeClr val="bg1"/>
                </a:solidFill>
                <a:latin typeface="Constantia" pitchFamily="18" charset="0"/>
              </a:rPr>
              <a:t>Adventszeit</a:t>
            </a:r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  <a:latin typeface="Constantia" pitchFamily="18" charset="0"/>
              </a:rPr>
              <a:t>dauert</a:t>
            </a:r>
            <a:r>
              <a:rPr lang="uk-UA" sz="2000" dirty="0" smtClean="0">
                <a:solidFill>
                  <a:schemeClr val="bg1"/>
                </a:solidFill>
                <a:latin typeface="Constantia" pitchFamily="18" charset="0"/>
              </a:rPr>
              <a:t> 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223</TotalTime>
  <Words>316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Техническая</vt:lpstr>
      <vt:lpstr>Малюнок Paintbrush</vt:lpstr>
      <vt:lpstr>Advent                                                  </vt:lpstr>
      <vt:lpstr>Mundgymnastik</vt:lpstr>
      <vt:lpstr>Schneelawine</vt:lpstr>
      <vt:lpstr>Du bist Lehrer!</vt:lpstr>
      <vt:lpstr>Assotiogramm</vt:lpstr>
      <vt:lpstr>Leren wir neue Vokabeln</vt:lpstr>
      <vt:lpstr>Leren wir neue Vokabeln</vt:lpstr>
      <vt:lpstr>Lesen wir!</vt:lpstr>
      <vt:lpstr>Was passt wohin? Lesen Sie bitte Text№1 und ergänzen die passenden Teilsätze </vt:lpstr>
      <vt:lpstr>Lesen Sie bitte Text№2 und notieren folgende Informationen.</vt:lpstr>
      <vt:lpstr>Lesen Sie bitte Text№3  und wählen  die richtige Antwort.</vt:lpstr>
      <vt:lpstr>Pause!</vt:lpstr>
      <vt:lpstr>Schreiben wir!</vt:lpstr>
      <vt:lpstr>Reflexion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Wunder von Weihnachten </dc:title>
  <dc:creator>User</dc:creator>
  <cp:lastModifiedBy>User</cp:lastModifiedBy>
  <cp:revision>31</cp:revision>
  <dcterms:created xsi:type="dcterms:W3CDTF">2011-11-26T20:44:45Z</dcterms:created>
  <dcterms:modified xsi:type="dcterms:W3CDTF">2017-12-20T01:40:41Z</dcterms:modified>
</cp:coreProperties>
</file>