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318" r:id="rId3"/>
    <p:sldId id="319" r:id="rId4"/>
    <p:sldId id="320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1" name="Прямокут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кут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кут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кут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івнобедрений трикут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Рівнобедрений трикут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5" name="Пряма сполучна ліні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івнобедрений трикут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івнобедрений трикут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Місце для вмісту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івнобедрений трикут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68E9E-E78C-4487-8311-C5FF692CCD53}" type="datetimeFigureOut">
              <a:rPr lang="uk-UA" smtClean="0"/>
              <a:pPr/>
              <a:t>21.04.2016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A46ACE-7B80-4DD3-A592-EE8BCC88E269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8" name="Пряма сполучна ліні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 сполучна ліні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івнобедрений трикут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Reiseland Deutschland ß Vielfalt im Herzen Europas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Herzlich willkommen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9. In welchen 3 Ländern liegt Bodensee?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r>
              <a:rPr lang="de-DE" dirty="0" smtClean="0"/>
              <a:t>A.  </a:t>
            </a:r>
            <a:r>
              <a:rPr lang="de-DE" dirty="0" smtClean="0"/>
              <a:t>Deutschland, Österreich </a:t>
            </a:r>
            <a:r>
              <a:rPr lang="de-DE" dirty="0" smtClean="0"/>
              <a:t>Schweiz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 Österreich</a:t>
            </a:r>
            <a:r>
              <a:rPr lang="de-DE" dirty="0" smtClean="0"/>
              <a:t>, Schweiß, </a:t>
            </a:r>
            <a:r>
              <a:rPr lang="de-DE" dirty="0" smtClean="0"/>
              <a:t>Luxemburg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</a:t>
            </a:r>
            <a:r>
              <a:rPr lang="de-DE" dirty="0" smtClean="0"/>
              <a:t>  Österreich</a:t>
            </a:r>
            <a:r>
              <a:rPr lang="de-DE" dirty="0" smtClean="0"/>
              <a:t>. Luxemburg, </a:t>
            </a:r>
            <a:r>
              <a:rPr lang="de-DE" dirty="0" smtClean="0"/>
              <a:t>Deutschland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 Deutschland</a:t>
            </a:r>
            <a:r>
              <a:rPr lang="de-DE" dirty="0" smtClean="0"/>
              <a:t>, Frankreich, Lichtenstein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rmAutofit/>
          </a:bodyPr>
          <a:lstStyle/>
          <a:p>
            <a:r>
              <a:rPr lang="de-DE" b="1" dirty="0" smtClean="0"/>
              <a:t>10. Wie heißt der höchste Berg Deutschlands?</a:t>
            </a:r>
            <a:r>
              <a:rPr lang="de-DE" dirty="0" smtClean="0"/>
              <a:t>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68120"/>
          </a:xfrm>
        </p:spPr>
        <p:txBody>
          <a:bodyPr/>
          <a:lstStyle/>
          <a:p>
            <a:r>
              <a:rPr lang="de-DE" dirty="0" smtClean="0"/>
              <a:t>A</a:t>
            </a:r>
            <a:r>
              <a:rPr lang="de-DE" dirty="0" smtClean="0"/>
              <a:t>. </a:t>
            </a:r>
            <a:r>
              <a:rPr lang="de-DE" dirty="0" smtClean="0"/>
              <a:t> die Zugspitze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 die Hochspitze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</a:t>
            </a:r>
            <a:r>
              <a:rPr lang="de-DE" dirty="0" smtClean="0"/>
              <a:t>.  </a:t>
            </a:r>
            <a:r>
              <a:rPr lang="de-DE" dirty="0" smtClean="0"/>
              <a:t>der </a:t>
            </a:r>
            <a:r>
              <a:rPr lang="de-DE" dirty="0" err="1" smtClean="0"/>
              <a:t>Glockberg</a:t>
            </a:r>
            <a:endParaRPr lang="de-DE" dirty="0" smtClean="0"/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der </a:t>
            </a:r>
            <a:r>
              <a:rPr lang="de-DE" dirty="0" smtClean="0"/>
              <a:t>Berg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11. </a:t>
            </a:r>
            <a:r>
              <a:rPr lang="de-DE" b="1" dirty="0" smtClean="0"/>
              <a:t>Wie wurde Dresden genannt?</a:t>
            </a:r>
            <a:r>
              <a:rPr lang="de-DE" dirty="0" smtClean="0"/>
              <a:t>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808080"/>
          </a:xfrm>
        </p:spPr>
        <p:txBody>
          <a:bodyPr/>
          <a:lstStyle/>
          <a:p>
            <a:r>
              <a:rPr lang="de-DE" dirty="0" smtClean="0"/>
              <a:t>A</a:t>
            </a:r>
            <a:r>
              <a:rPr lang="de-DE" dirty="0" smtClean="0"/>
              <a:t>. </a:t>
            </a:r>
            <a:r>
              <a:rPr lang="de-DE" dirty="0" smtClean="0"/>
              <a:t> Königstadt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deutsche Florenz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</a:t>
            </a:r>
            <a:r>
              <a:rPr lang="de-DE" dirty="0" smtClean="0"/>
              <a:t> blühende Florenz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Elbflorenz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1. Was findet jeder Tourist in Deutschland?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A.   </a:t>
            </a:r>
            <a:r>
              <a:rPr lang="de-DE" dirty="0" smtClean="0"/>
              <a:t>vielfältige </a:t>
            </a:r>
            <a:r>
              <a:rPr lang="de-DE" dirty="0" smtClean="0"/>
              <a:t>Angebote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  </a:t>
            </a:r>
            <a:r>
              <a:rPr lang="de-DE" dirty="0" smtClean="0"/>
              <a:t>abwechslungsreiche Landschaften, malerische </a:t>
            </a:r>
            <a:r>
              <a:rPr lang="de-DE" dirty="0" smtClean="0"/>
              <a:t>Städte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  </a:t>
            </a:r>
            <a:r>
              <a:rPr lang="de-DE" dirty="0" smtClean="0"/>
              <a:t>abwechslungsreiche Landschaften, pulsierende </a:t>
            </a:r>
            <a:r>
              <a:rPr lang="de-DE" dirty="0" smtClean="0"/>
              <a:t>Metropole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  </a:t>
            </a:r>
            <a:r>
              <a:rPr lang="de-DE" dirty="0" smtClean="0"/>
              <a:t>vielfältige Angebote, abwechslungsreiche Landschaften, malerische Städte und pulsierende Metropole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08448"/>
          </a:xfrm>
        </p:spPr>
        <p:txBody>
          <a:bodyPr>
            <a:normAutofit/>
          </a:bodyPr>
          <a:lstStyle/>
          <a:p>
            <a:r>
              <a:rPr lang="de-DE" b="1" dirty="0" smtClean="0"/>
              <a:t>2. Was für einen Schloss ist das beliebteste Reiseziel der Touristen in der BRD</a:t>
            </a:r>
            <a:r>
              <a:rPr lang="de-DE" b="1" dirty="0" smtClean="0"/>
              <a:t>?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808080"/>
          </a:xfrm>
        </p:spPr>
        <p:txBody>
          <a:bodyPr/>
          <a:lstStyle/>
          <a:p>
            <a:r>
              <a:rPr lang="de-DE" dirty="0" smtClean="0"/>
              <a:t>A .  Wartburg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  </a:t>
            </a:r>
            <a:r>
              <a:rPr lang="de-DE" dirty="0" err="1" smtClean="0"/>
              <a:t>Neuschwanstein</a:t>
            </a:r>
            <a:endParaRPr lang="de-DE" dirty="0" smtClean="0"/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 Königsburg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  </a:t>
            </a:r>
            <a:r>
              <a:rPr lang="de-DE" dirty="0" smtClean="0"/>
              <a:t>Hofburg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3. Was für ein Museum ist in </a:t>
            </a:r>
            <a:r>
              <a:rPr lang="de-DE" b="1" dirty="0" smtClean="0"/>
              <a:t>Stuttgart?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r>
              <a:rPr lang="de-DE" dirty="0" smtClean="0"/>
              <a:t>A</a:t>
            </a:r>
            <a:r>
              <a:rPr lang="de-DE" dirty="0" smtClean="0"/>
              <a:t>. </a:t>
            </a:r>
            <a:r>
              <a:rPr lang="de-DE" dirty="0" smtClean="0"/>
              <a:t> Wagenmuseum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</a:t>
            </a:r>
            <a:r>
              <a:rPr lang="de-DE" dirty="0" err="1" smtClean="0"/>
              <a:t>Mechanikermuseum</a:t>
            </a:r>
            <a:endParaRPr lang="de-DE" dirty="0" smtClean="0"/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</a:t>
            </a:r>
            <a:r>
              <a:rPr lang="de-DE" dirty="0" smtClean="0"/>
              <a:t> Automuseum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Rennfahrermuseum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4. Wo findet sich die Automobilausstellung statt</a:t>
            </a:r>
            <a:r>
              <a:rPr lang="de-DE" b="1" dirty="0" smtClean="0"/>
              <a:t>?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8229600" cy="4024104"/>
          </a:xfrm>
        </p:spPr>
        <p:txBody>
          <a:bodyPr/>
          <a:lstStyle/>
          <a:p>
            <a:r>
              <a:rPr lang="de-DE" dirty="0" smtClean="0"/>
              <a:t>A</a:t>
            </a:r>
            <a:r>
              <a:rPr lang="de-DE" dirty="0" smtClean="0"/>
              <a:t>. </a:t>
            </a:r>
            <a:r>
              <a:rPr lang="de-DE" dirty="0" smtClean="0"/>
              <a:t> Hamburg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Frankfurt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</a:t>
            </a:r>
            <a:r>
              <a:rPr lang="de-DE" dirty="0" smtClean="0"/>
              <a:t> Berlin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München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76400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5. Wo ist natürlich Bier in Deutschland sehr gut</a:t>
            </a:r>
            <a:r>
              <a:rPr lang="de-DE" b="1" dirty="0" smtClean="0"/>
              <a:t>?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r>
              <a:rPr lang="de-DE" dirty="0" smtClean="0"/>
              <a:t>A</a:t>
            </a:r>
            <a:r>
              <a:rPr lang="de-DE" dirty="0" smtClean="0"/>
              <a:t>. </a:t>
            </a:r>
            <a:r>
              <a:rPr lang="de-DE" dirty="0" smtClean="0"/>
              <a:t> München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Baden-Württemberg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</a:t>
            </a:r>
            <a:r>
              <a:rPr lang="de-DE" dirty="0" smtClean="0"/>
              <a:t> Bremen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Beiern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rmAutofit/>
          </a:bodyPr>
          <a:lstStyle/>
          <a:p>
            <a:r>
              <a:rPr lang="de-DE" b="1" dirty="0" smtClean="0"/>
              <a:t>6. Was ist das wahre klassische Deutschland?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84144"/>
          </a:xfrm>
        </p:spPr>
        <p:txBody>
          <a:bodyPr/>
          <a:lstStyle/>
          <a:p>
            <a:r>
              <a:rPr lang="de-DE" dirty="0" smtClean="0"/>
              <a:t>A</a:t>
            </a:r>
            <a:r>
              <a:rPr lang="de-DE" dirty="0" smtClean="0"/>
              <a:t>. </a:t>
            </a:r>
            <a:r>
              <a:rPr lang="de-DE" dirty="0" smtClean="0"/>
              <a:t> kleine </a:t>
            </a:r>
            <a:r>
              <a:rPr lang="de-DE" dirty="0" smtClean="0"/>
              <a:t>Stadt in Deutschland – </a:t>
            </a:r>
            <a:r>
              <a:rPr lang="de-DE" dirty="0" err="1" smtClean="0"/>
              <a:t>Schwalungen</a:t>
            </a:r>
            <a:endParaRPr lang="de-DE" dirty="0" smtClean="0"/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 kleine </a:t>
            </a:r>
            <a:r>
              <a:rPr lang="de-DE" dirty="0" smtClean="0"/>
              <a:t>Stadt in Deutschland – </a:t>
            </a:r>
            <a:r>
              <a:rPr lang="de-DE" dirty="0" smtClean="0"/>
              <a:t>Dresden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</a:t>
            </a:r>
            <a:r>
              <a:rPr lang="de-DE" dirty="0" smtClean="0"/>
              <a:t>  kleine </a:t>
            </a:r>
            <a:r>
              <a:rPr lang="de-DE" dirty="0" smtClean="0"/>
              <a:t>Stadt in Thüringen – </a:t>
            </a:r>
            <a:r>
              <a:rPr lang="de-DE" dirty="0" smtClean="0"/>
              <a:t>Weimar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 große </a:t>
            </a:r>
            <a:r>
              <a:rPr lang="de-DE" dirty="0" smtClean="0"/>
              <a:t>Stadt in Thüringen – Weimar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64432"/>
          </a:xfrm>
        </p:spPr>
        <p:txBody>
          <a:bodyPr>
            <a:normAutofit/>
          </a:bodyPr>
          <a:lstStyle/>
          <a:p>
            <a:r>
              <a:rPr lang="de-DE" b="1" dirty="0" smtClean="0"/>
              <a:t>7. Wer hat im wahren klassischen </a:t>
            </a:r>
            <a:r>
              <a:rPr lang="de-DE" b="1" dirty="0" err="1" smtClean="0"/>
              <a:t>Deutschlad</a:t>
            </a:r>
            <a:r>
              <a:rPr lang="de-DE" b="1" dirty="0" smtClean="0"/>
              <a:t> gelebt und gewirkt?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/>
          <a:lstStyle/>
          <a:p>
            <a:r>
              <a:rPr lang="de-DE" dirty="0" smtClean="0"/>
              <a:t>A</a:t>
            </a:r>
            <a:r>
              <a:rPr lang="de-DE" dirty="0" smtClean="0"/>
              <a:t>. </a:t>
            </a:r>
            <a:r>
              <a:rPr lang="de-DE" dirty="0" smtClean="0"/>
              <a:t> Goethe </a:t>
            </a:r>
            <a:r>
              <a:rPr lang="de-DE" dirty="0" smtClean="0"/>
              <a:t>und </a:t>
            </a:r>
            <a:r>
              <a:rPr lang="de-DE" dirty="0" smtClean="0"/>
              <a:t>Strauß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B. </a:t>
            </a:r>
            <a:r>
              <a:rPr lang="de-DE" dirty="0" smtClean="0"/>
              <a:t> Schiller </a:t>
            </a:r>
            <a:r>
              <a:rPr lang="de-DE" dirty="0" smtClean="0"/>
              <a:t>und </a:t>
            </a:r>
            <a:r>
              <a:rPr lang="de-DE" dirty="0" smtClean="0"/>
              <a:t>Mozart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C. </a:t>
            </a:r>
            <a:r>
              <a:rPr lang="de-DE" dirty="0" smtClean="0"/>
              <a:t> Beethoven </a:t>
            </a:r>
            <a:r>
              <a:rPr lang="de-DE" dirty="0" smtClean="0"/>
              <a:t>und </a:t>
            </a:r>
            <a:r>
              <a:rPr lang="de-DE" dirty="0" smtClean="0"/>
              <a:t>Heine</a:t>
            </a:r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 Goethe </a:t>
            </a:r>
            <a:r>
              <a:rPr lang="de-DE" dirty="0" smtClean="0"/>
              <a:t>und Schiller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36440"/>
          </a:xfrm>
        </p:spPr>
        <p:txBody>
          <a:bodyPr>
            <a:normAutofit/>
          </a:bodyPr>
          <a:lstStyle/>
          <a:p>
            <a:r>
              <a:rPr lang="de-DE" b="1" dirty="0" smtClean="0"/>
              <a:t>8. Wie heißt einer der größten See Deutschlands?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8229600" cy="3952096"/>
          </a:xfrm>
        </p:spPr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/>
              <a:t>. </a:t>
            </a:r>
            <a:r>
              <a:rPr lang="en-US" dirty="0" smtClean="0"/>
              <a:t>  </a:t>
            </a:r>
            <a:r>
              <a:rPr lang="en-US" dirty="0" err="1" smtClean="0"/>
              <a:t>Chimsee</a:t>
            </a:r>
            <a:endParaRPr lang="en-US" dirty="0" smtClean="0"/>
          </a:p>
          <a:p>
            <a:pPr>
              <a:buNone/>
            </a:pPr>
            <a:endParaRPr lang="uk-UA" b="1" dirty="0" smtClean="0"/>
          </a:p>
          <a:p>
            <a:r>
              <a:rPr lang="en-US" dirty="0" smtClean="0"/>
              <a:t>B. </a:t>
            </a:r>
            <a:r>
              <a:rPr lang="en-US" dirty="0" smtClean="0"/>
              <a:t>  </a:t>
            </a:r>
            <a:r>
              <a:rPr lang="en-US" dirty="0" err="1" smtClean="0"/>
              <a:t>Nordsee</a:t>
            </a:r>
            <a:endParaRPr lang="en-US" dirty="0" smtClean="0"/>
          </a:p>
          <a:p>
            <a:pPr>
              <a:buNone/>
            </a:pPr>
            <a:endParaRPr lang="uk-UA" b="1" dirty="0" smtClean="0"/>
          </a:p>
          <a:p>
            <a:r>
              <a:rPr lang="en-US" dirty="0" smtClean="0"/>
              <a:t>C</a:t>
            </a:r>
            <a:r>
              <a:rPr lang="en-US" dirty="0" smtClean="0"/>
              <a:t>.   </a:t>
            </a:r>
            <a:r>
              <a:rPr lang="en-US" dirty="0" err="1" smtClean="0"/>
              <a:t>Ostsee</a:t>
            </a:r>
            <a:endParaRPr lang="en-US" dirty="0" smtClean="0"/>
          </a:p>
          <a:p>
            <a:pPr>
              <a:buNone/>
            </a:pPr>
            <a:endParaRPr lang="uk-UA" b="1" dirty="0" smtClean="0"/>
          </a:p>
          <a:p>
            <a:r>
              <a:rPr lang="de-DE" dirty="0" smtClean="0"/>
              <a:t>D. </a:t>
            </a:r>
            <a:r>
              <a:rPr lang="de-DE" dirty="0" smtClean="0"/>
              <a:t>  Bodensee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хідна">
  <a:themeElements>
    <a:clrScheme name="Вихідна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Вихідна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хідна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415</TotalTime>
  <Words>291</Words>
  <Application>Microsoft Office PowerPoint</Application>
  <PresentationFormat>Екран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Вихідна</vt:lpstr>
      <vt:lpstr>Reiseland Deutschland ß Vielfalt im Herzen Europas  </vt:lpstr>
      <vt:lpstr>1. Was findet jeder Tourist in Deutschland? </vt:lpstr>
      <vt:lpstr>2. Was für einen Schloss ist das beliebteste Reiseziel der Touristen in der BRD?</vt:lpstr>
      <vt:lpstr>3. Was für ein Museum ist in Stuttgart?</vt:lpstr>
      <vt:lpstr>4. Wo findet sich die Automobilausstellung statt? </vt:lpstr>
      <vt:lpstr>5. Wo ist natürlich Bier in Deutschland sehr gut? </vt:lpstr>
      <vt:lpstr>6. Was ist das wahre klassische Deutschland?  </vt:lpstr>
      <vt:lpstr>7. Wer hat im wahren klassischen Deutschlad gelebt und gewirkt? </vt:lpstr>
      <vt:lpstr>8. Wie heißt einer der größten See Deutschlands?  </vt:lpstr>
      <vt:lpstr>9. In welchen 3 Ländern liegt Bodensee?  </vt:lpstr>
      <vt:lpstr>10. Wie heißt der höchste Berg Deutschlands?  </vt:lpstr>
      <vt:lpstr>11. Wie wurde Dresden genannt?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Andrij</dc:creator>
  <cp:lastModifiedBy>Andrij</cp:lastModifiedBy>
  <cp:revision>21</cp:revision>
  <dcterms:created xsi:type="dcterms:W3CDTF">2016-04-06T08:51:48Z</dcterms:created>
  <dcterms:modified xsi:type="dcterms:W3CDTF">2016-04-21T18:44:07Z</dcterms:modified>
</cp:coreProperties>
</file>