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71" r:id="rId28"/>
    <p:sldId id="292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5" r:id="rId39"/>
    <p:sldId id="304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293" r:id="rId52"/>
    <p:sldId id="317" r:id="rId5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1" name="Прямокут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кут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кут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кут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івнобедрений трикут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7" name="Прямокут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кут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Місце для вмісту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6" name="Рівнобедрений трикут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5" name="Пряма сполучна ліні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івнобедрений трикут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івнобедрений трикут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Місце для вмісту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івнобедрений трикут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кут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C468E9E-E78C-4487-8311-C5FF692CCD53}" type="datetimeFigureOut">
              <a:rPr lang="uk-UA" smtClean="0"/>
              <a:pPr/>
              <a:t>17.12.2017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FA46ACE-7B80-4DD3-A592-EE8BCC88E26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8" name="Пряма сполучна ліні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 сполучна ліні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івнобедрений трикут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de.islcollective.com/resources/search_result?Tags=Begr%C3%BC%C3%9Fung&amp;searchworksheet=GO&amp;type=Printabl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s://de.fotolia.com/tag/zielsetzu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es.slideshare.net/maroladu/teatro-infantil-16494327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odegg.ch/fragen/defaul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hyperlink" Target="http://sasugabooks.com/allgemein/die-besten-fragen-und-antworten-communitys-im-internet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lahistoriaconmapas.com/atlas/berlin-karte/berlin-f%C3%BCr-touristen-karte.ht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posterlounge.de/bundeslaender-fuer-kinder-pr145271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illumann.de/illuman%20Site/Schaubildhaftes/Schaubildhaftes.html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rehadat.de/rehadat/Reha.KHS?Db=0&amp;State=340&amp;SORT=T05&amp;GIX=DIAS/00234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s-forum.eu/reise-100/ende-juli-anfang-august-57610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nion-langenlebarn.at/index.php?id=109&amp;tx_ttnews%5btt_news%5d=99&amp;cHash=c0f156ca6152efea1db0ca78761d419b" TargetMode="External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hyperlink" Target="http://www.clipartsfree.de/clipart-bilder-galerie/berufe-bilder-clipart-free/kuenstler-bild-clipart-berufe-bilder-112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andtattoo.de/zitate/kuriose-fakten-ueber-schriftsteller.html" TargetMode="External"/><Relationship Id="rId5" Type="http://schemas.openxmlformats.org/officeDocument/2006/relationships/image" Target="../media/image66.png"/><Relationship Id="rId4" Type="http://schemas.openxmlformats.org/officeDocument/2006/relationships/hyperlink" Target="http://www.maler-zecher.de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groups/youcatchmyeye/" TargetMode="External"/><Relationship Id="rId2" Type="http://schemas.openxmlformats.org/officeDocument/2006/relationships/hyperlink" Target="http://www.union-langenlebarn.at/index.php?id=109&amp;tx_ttnews%5btt_news%5d=99&amp;cHash=c0f156ca6152efea1db0ca78761d419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motoexpert.de/kfz-gutachterr/gutachter-sollen-die-fragen-beantworten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Ukraine und Deutschland – </a:t>
            </a:r>
            <a:br>
              <a:rPr lang="de-DE" dirty="0" smtClean="0"/>
            </a:br>
            <a:r>
              <a:rPr lang="de-DE" dirty="0" smtClean="0"/>
              <a:t>zwei europäische Länder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Herzlich willkommen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1403350" y="333375"/>
            <a:ext cx="6310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3200" b="1"/>
              <a:t>4. </a:t>
            </a:r>
            <a:r>
              <a:rPr lang="de-DE" sz="3200" b="1"/>
              <a:t>Wie heißt  der längste Fluss?</a:t>
            </a:r>
            <a:r>
              <a:rPr lang="de-DE"/>
              <a:t> </a:t>
            </a:r>
            <a:endParaRPr lang="de-DE" i="1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5148263" y="1268413"/>
            <a:ext cx="35448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b="1" i="1"/>
              <a:t>der Rhein, 865km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052638"/>
            <a:ext cx="6767513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1403350" y="155575"/>
            <a:ext cx="52974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3200" b="1"/>
              <a:t>5. </a:t>
            </a:r>
            <a:r>
              <a:rPr lang="de-DE" sz="3200" b="1"/>
              <a:t>Wo liegt die Hauptstadt </a:t>
            </a:r>
          </a:p>
          <a:p>
            <a:pPr>
              <a:tabLst>
                <a:tab pos="457200" algn="l"/>
              </a:tabLst>
            </a:pPr>
            <a:r>
              <a:rPr lang="de-DE" sz="3200" b="1"/>
              <a:t>Deutschlands?</a:t>
            </a:r>
            <a:endParaRPr lang="de-DE" i="1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435600" y="1196975"/>
            <a:ext cx="2520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 i="1"/>
              <a:t>Im Osten</a:t>
            </a:r>
          </a:p>
        </p:txBody>
      </p:sp>
      <p:pic>
        <p:nvPicPr>
          <p:cNvPr id="25605" name="Picture 6" descr="E:\картинки\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781175"/>
            <a:ext cx="62642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1865313" y="549275"/>
            <a:ext cx="57038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3200" b="1"/>
              <a:t>6. </a:t>
            </a:r>
            <a:r>
              <a:rPr lang="de-DE" sz="3200" b="1"/>
              <a:t>Wie heißt der größte See?</a:t>
            </a:r>
            <a:r>
              <a:rPr lang="de-DE"/>
              <a:t> </a:t>
            </a:r>
            <a:endParaRPr lang="de-DE" i="1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940425" y="1341438"/>
            <a:ext cx="2867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b="1" i="1"/>
              <a:t>der Bodensee</a:t>
            </a:r>
            <a:endParaRPr lang="ru-RU" sz="3200" b="1" i="1"/>
          </a:p>
        </p:txBody>
      </p:sp>
      <p:pic>
        <p:nvPicPr>
          <p:cNvPr id="43014" name="Picture 6" descr="E:\Вікторина Deutschland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575"/>
            <a:ext cx="91440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ChangeArrowheads="1"/>
          </p:cNvSpPr>
          <p:nvPr/>
        </p:nvSpPr>
        <p:spPr bwMode="auto">
          <a:xfrm>
            <a:off x="1258888" y="301625"/>
            <a:ext cx="66008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3200" b="1"/>
              <a:t>7</a:t>
            </a:r>
            <a:r>
              <a:rPr lang="ru-RU" sz="3200" b="1"/>
              <a:t>. </a:t>
            </a:r>
            <a:r>
              <a:rPr lang="de-DE" sz="3200" b="1"/>
              <a:t>Wie viele Millionen Einwohner </a:t>
            </a:r>
          </a:p>
          <a:p>
            <a:pPr>
              <a:tabLst>
                <a:tab pos="457200" algn="l"/>
              </a:tabLst>
            </a:pPr>
            <a:r>
              <a:rPr lang="de-DE" sz="3200" b="1"/>
              <a:t>zählt Deutschland? </a:t>
            </a:r>
            <a:endParaRPr lang="de-DE" sz="3200" b="1" i="1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4932363" y="1628775"/>
            <a:ext cx="4056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i="1"/>
              <a:t>82,1 Mio Einwohner</a:t>
            </a:r>
            <a:endParaRPr lang="de-DE" sz="3200" b="1" i="1"/>
          </a:p>
        </p:txBody>
      </p:sp>
      <p:pic>
        <p:nvPicPr>
          <p:cNvPr id="44036" name="Picture 6" descr="E:\картинки\5[151002](265x20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476500"/>
            <a:ext cx="5880100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1116013" y="574675"/>
            <a:ext cx="7505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/>
              <a:t>8</a:t>
            </a:r>
            <a:r>
              <a:rPr lang="uk-UA" sz="3200" b="1"/>
              <a:t>. </a:t>
            </a:r>
            <a:r>
              <a:rPr lang="de-DE" sz="3200" b="1"/>
              <a:t>Wie nennt man Deutschland auch?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300788" y="2060575"/>
            <a:ext cx="17795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/>
              <a:t>die BRD</a:t>
            </a:r>
            <a:endParaRPr lang="ru-RU" sz="3200" b="1"/>
          </a:p>
        </p:txBody>
      </p:sp>
      <p:pic>
        <p:nvPicPr>
          <p:cNvPr id="30725" name="Picture 7" descr="E:\картинки\300px-Karte_Bundesrepublik_Deutschland_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3413" y="1495425"/>
            <a:ext cx="4092575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1258888" y="396875"/>
            <a:ext cx="7416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de-DE" sz="3200" b="1"/>
              <a:t>9. Wem gehören die Worte: „Wer eine fremde Sprache nicht kennt, weiß nichts von seiner eigenen?”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227763" y="2205038"/>
            <a:ext cx="2641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b="1"/>
              <a:t>J. W. Goethe</a:t>
            </a: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060575"/>
            <a:ext cx="373380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1116013" y="574675"/>
            <a:ext cx="78089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3200" b="1"/>
              <a:t>1</a:t>
            </a:r>
            <a:r>
              <a:rPr lang="en-US" sz="3200" b="1"/>
              <a:t>0.</a:t>
            </a:r>
            <a:r>
              <a:rPr lang="uk-UA" sz="3200" b="1"/>
              <a:t> </a:t>
            </a:r>
            <a:r>
              <a:rPr lang="de-DE" sz="3200" b="1"/>
              <a:t>Wie ist das Wappen Deutschlands?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300788" y="2060575"/>
            <a:ext cx="1970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/>
              <a:t>der Adler</a:t>
            </a:r>
            <a:endParaRPr lang="ru-RU" sz="3200" b="1"/>
          </a:p>
        </p:txBody>
      </p:sp>
      <p:pic>
        <p:nvPicPr>
          <p:cNvPr id="32773" name="Picture 2" descr="E:\картинки\embl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12875"/>
            <a:ext cx="4824413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1116013" y="328613"/>
            <a:ext cx="77914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3200" b="1"/>
              <a:t>1</a:t>
            </a:r>
            <a:r>
              <a:rPr lang="en-US" sz="3200" b="1"/>
              <a:t>1</a:t>
            </a:r>
            <a:r>
              <a:rPr lang="uk-UA" sz="3200" b="1"/>
              <a:t>. </a:t>
            </a:r>
            <a:r>
              <a:rPr lang="de-DE" sz="3200" b="1"/>
              <a:t>Wie viele Millionen Ausländer leben</a:t>
            </a:r>
          </a:p>
          <a:p>
            <a:r>
              <a:rPr lang="de-DE" sz="3200" b="1"/>
              <a:t>in Deutschland?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148263" y="2060575"/>
            <a:ext cx="3995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/>
              <a:t>7,4 Mio. Einwohner</a:t>
            </a:r>
            <a:endParaRPr lang="ru-RU" sz="3200" b="1"/>
          </a:p>
        </p:txBody>
      </p:sp>
      <p:pic>
        <p:nvPicPr>
          <p:cNvPr id="33797" name="Picture 2" descr="E:\картинки\0,,15396456_4,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46263"/>
            <a:ext cx="43656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6588" y="36385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1116013" y="328613"/>
            <a:ext cx="6508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3200" b="1"/>
              <a:t>1</a:t>
            </a:r>
            <a:r>
              <a:rPr lang="en-US" sz="3200" b="1"/>
              <a:t>2</a:t>
            </a:r>
            <a:r>
              <a:rPr lang="uk-UA" sz="3200" b="1"/>
              <a:t>. </a:t>
            </a:r>
            <a:r>
              <a:rPr lang="de-DE" sz="3200" b="1"/>
              <a:t>Wie viele Menschen wohnen </a:t>
            </a:r>
          </a:p>
          <a:p>
            <a:r>
              <a:rPr lang="de-DE" sz="3200" b="1"/>
              <a:t>auf einem Quadratkilometer?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580063" y="2060575"/>
            <a:ext cx="3455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/>
              <a:t>230 Menschen </a:t>
            </a:r>
            <a:endParaRPr lang="ru-RU" sz="3200" b="1"/>
          </a:p>
        </p:txBody>
      </p:sp>
      <p:pic>
        <p:nvPicPr>
          <p:cNvPr id="49156" name="Picture 2" descr="E:\картинки\1274346634_d0bdd0b0d181d0b5d0bbd0b5d0bdd0b8d0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2644775"/>
            <a:ext cx="5832475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ChangeArrowheads="1"/>
          </p:cNvSpPr>
          <p:nvPr/>
        </p:nvSpPr>
        <p:spPr bwMode="auto">
          <a:xfrm>
            <a:off x="1116013" y="328613"/>
            <a:ext cx="75771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3200" b="1"/>
              <a:t>1</a:t>
            </a:r>
            <a:r>
              <a:rPr lang="en-US" sz="3200" b="1"/>
              <a:t>3</a:t>
            </a:r>
            <a:r>
              <a:rPr lang="uk-UA" sz="3200" b="1"/>
              <a:t>. </a:t>
            </a:r>
            <a:r>
              <a:rPr lang="de-DE" sz="3200" b="1"/>
              <a:t>Wer ist heute der Bundeskanzlerin</a:t>
            </a:r>
          </a:p>
          <a:p>
            <a:r>
              <a:rPr lang="de-DE" sz="3200" b="1"/>
              <a:t>Deutschlands?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508625" y="2060575"/>
            <a:ext cx="3384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/>
              <a:t>Angela Merkel</a:t>
            </a:r>
            <a:endParaRPr lang="ru-RU" sz="3200" b="1"/>
          </a:p>
        </p:txBody>
      </p:sp>
      <p:pic>
        <p:nvPicPr>
          <p:cNvPr id="35846" name="Picture 6" descr="E:\картинки\160px-Angela_Merkel_(2008)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773238"/>
            <a:ext cx="39306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Die Begrüßung der Mannschaften</a:t>
            </a:r>
            <a:r>
              <a:rPr lang="en-US" b="1" dirty="0"/>
              <a:t>.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215042" name="Picture 2" descr="https://de.islcollective.com/wuploads/preview_new/big_18288_begrung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556792"/>
            <a:ext cx="2638425" cy="3743325"/>
          </a:xfrm>
          <a:prstGeom prst="rect">
            <a:avLst/>
          </a:prstGeom>
          <a:noFill/>
        </p:spPr>
      </p:pic>
      <p:pic>
        <p:nvPicPr>
          <p:cNvPr id="215044" name="Picture 4" descr="https://t2.ftcdn.net/jpg/00/68/47/79/240_F_68477911_dzRs4hEQ3Nmf8zNItmtCcH1jX6Jl79H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492896"/>
            <a:ext cx="2952750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ChangeArrowheads="1"/>
          </p:cNvSpPr>
          <p:nvPr/>
        </p:nvSpPr>
        <p:spPr bwMode="auto">
          <a:xfrm>
            <a:off x="1116013" y="328613"/>
            <a:ext cx="68294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3200" b="1"/>
              <a:t>1</a:t>
            </a:r>
            <a:r>
              <a:rPr lang="en-US" sz="3200" b="1"/>
              <a:t>4</a:t>
            </a:r>
            <a:r>
              <a:rPr lang="uk-UA" sz="3200" b="1"/>
              <a:t>. </a:t>
            </a:r>
            <a:r>
              <a:rPr lang="de-DE" sz="3200" b="1"/>
              <a:t>Wie viele Millionen Einwohner </a:t>
            </a:r>
          </a:p>
          <a:p>
            <a:r>
              <a:rPr lang="de-DE" sz="3200" b="1"/>
              <a:t>leben in der Hauptstadt?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508625" y="2060575"/>
            <a:ext cx="33845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/>
              <a:t>3,4 Mio. Einwohner</a:t>
            </a:r>
            <a:endParaRPr lang="ru-RU" sz="3200" b="1"/>
          </a:p>
        </p:txBody>
      </p:sp>
      <p:pic>
        <p:nvPicPr>
          <p:cNvPr id="73730" name="Picture 2" descr="E:\картинки\250_166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920875"/>
            <a:ext cx="3414712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E:\картинки\i5sNAGHH0cuE1C5JqPHYTBZJ2NAbxCyYcrCNipESKc-wmp9yn1RvaLgPo2uxmAJjOlSmGEdGaGj3fDimajG7ubV7gKPzItB2zuGp8Cbjqu-qrBYpQH-w8W7b4lq32tfQwCLtjX0e86xDEhP7Bmf9TUddy5M0do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3495675"/>
            <a:ext cx="3452813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ChangeArrowheads="1"/>
          </p:cNvSpPr>
          <p:nvPr/>
        </p:nvSpPr>
        <p:spPr bwMode="auto">
          <a:xfrm>
            <a:off x="1116013" y="328613"/>
            <a:ext cx="57007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3200" b="1"/>
              <a:t>1</a:t>
            </a:r>
            <a:r>
              <a:rPr lang="en-US" sz="3200" b="1"/>
              <a:t>5</a:t>
            </a:r>
            <a:r>
              <a:rPr lang="uk-UA" sz="3200" b="1"/>
              <a:t>. </a:t>
            </a:r>
            <a:r>
              <a:rPr lang="de-DE" sz="3200" b="1"/>
              <a:t>An welche Länder grenzt</a:t>
            </a:r>
          </a:p>
          <a:p>
            <a:r>
              <a:rPr lang="de-DE" sz="3200" b="1"/>
              <a:t> Deutschland?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508625" y="2060575"/>
            <a:ext cx="33845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/>
              <a:t>Dänemark, </a:t>
            </a:r>
          </a:p>
          <a:p>
            <a:r>
              <a:rPr lang="en-US" sz="3200" b="1"/>
              <a:t>die Niederlande, Belgien, Luxemburg,</a:t>
            </a:r>
          </a:p>
          <a:p>
            <a:r>
              <a:rPr lang="en-US" sz="3200" b="1"/>
              <a:t>Frankreich,</a:t>
            </a:r>
          </a:p>
          <a:p>
            <a:r>
              <a:rPr lang="en-US" sz="3200" b="1"/>
              <a:t>die Schweiz, Österreich, Tschechien und Polen</a:t>
            </a:r>
          </a:p>
        </p:txBody>
      </p:sp>
      <p:pic>
        <p:nvPicPr>
          <p:cNvPr id="52228" name="Picture 6" descr="E:\картинки\220px-Deutschland_to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916113"/>
            <a:ext cx="350520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ChangeArrowheads="1"/>
          </p:cNvSpPr>
          <p:nvPr/>
        </p:nvSpPr>
        <p:spPr bwMode="auto">
          <a:xfrm>
            <a:off x="1116013" y="328613"/>
            <a:ext cx="74215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3200" b="1"/>
              <a:t>1</a:t>
            </a:r>
            <a:r>
              <a:rPr lang="de-DE" sz="3200" b="1"/>
              <a:t>6</a:t>
            </a:r>
            <a:r>
              <a:rPr lang="uk-UA" sz="3200" b="1"/>
              <a:t>.</a:t>
            </a:r>
            <a:r>
              <a:rPr lang="de-DE" sz="3200" b="1"/>
              <a:t> In welcher Stadt wohnen 1 Million</a:t>
            </a:r>
          </a:p>
          <a:p>
            <a:r>
              <a:rPr lang="de-DE" sz="3200" b="1"/>
              <a:t> Einwohner?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300788" y="2060575"/>
            <a:ext cx="1800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/>
              <a:t>In Köln</a:t>
            </a:r>
            <a:endParaRPr lang="ru-RU" sz="3200" b="1"/>
          </a:p>
        </p:txBody>
      </p:sp>
      <p:pic>
        <p:nvPicPr>
          <p:cNvPr id="38918" name="Picture 6" descr="E:\картинки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916113"/>
            <a:ext cx="5329238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1116013" y="328613"/>
            <a:ext cx="67246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 sz="3200" b="1"/>
              <a:t>1</a:t>
            </a:r>
            <a:r>
              <a:rPr lang="de-DE" sz="3200" b="1"/>
              <a:t>7</a:t>
            </a:r>
            <a:r>
              <a:rPr lang="uk-UA" sz="3200" b="1"/>
              <a:t>. </a:t>
            </a:r>
            <a:r>
              <a:rPr lang="de-DE" sz="3200" b="1"/>
              <a:t>An welchen zwei Flüssen liegt</a:t>
            </a:r>
          </a:p>
          <a:p>
            <a:r>
              <a:rPr lang="de-DE" sz="3200" b="1"/>
              <a:t>Berlin?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508625" y="2060575"/>
            <a:ext cx="3384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/>
              <a:t>Spree und Havel</a:t>
            </a:r>
            <a:endParaRPr lang="ru-RU" sz="3200" b="1"/>
          </a:p>
        </p:txBody>
      </p:sp>
      <p:pic>
        <p:nvPicPr>
          <p:cNvPr id="39942" name="Picture 6" descr="E:\картинки\гам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089150"/>
            <a:ext cx="3952875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 descr="E:\картинки\220px-Luftbild_bln-schmoeckwit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3944938"/>
            <a:ext cx="2600325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ChangeArrowheads="1"/>
          </p:cNvSpPr>
          <p:nvPr/>
        </p:nvSpPr>
        <p:spPr bwMode="auto">
          <a:xfrm>
            <a:off x="1116013" y="328613"/>
            <a:ext cx="73009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/>
              <a:t>18</a:t>
            </a:r>
            <a:r>
              <a:rPr lang="uk-UA" sz="3200" b="1"/>
              <a:t>. </a:t>
            </a:r>
            <a:r>
              <a:rPr lang="de-DE" sz="3200" b="1"/>
              <a:t>Wohin mündet der längste Fluss </a:t>
            </a:r>
          </a:p>
          <a:p>
            <a:r>
              <a:rPr lang="de-DE" sz="3200" b="1"/>
              <a:t>Deutschlands?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580063" y="2060575"/>
            <a:ext cx="3455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/>
              <a:t>in die Nordsee</a:t>
            </a:r>
            <a:endParaRPr lang="ru-RU" sz="3200" b="1"/>
          </a:p>
        </p:txBody>
      </p:sp>
      <p:pic>
        <p:nvPicPr>
          <p:cNvPr id="77826" name="Picture 2" descr="E:\картинки\Rhein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671763"/>
            <a:ext cx="3759200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ChangeArrowheads="1"/>
          </p:cNvSpPr>
          <p:nvPr/>
        </p:nvSpPr>
        <p:spPr bwMode="auto">
          <a:xfrm>
            <a:off x="1116013" y="328613"/>
            <a:ext cx="67706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de-DE" sz="3200" b="1"/>
              <a:t>19</a:t>
            </a:r>
            <a:r>
              <a:rPr lang="uk-UA" sz="3200" b="1"/>
              <a:t>.</a:t>
            </a:r>
            <a:r>
              <a:rPr lang="de-DE" sz="3200" b="1"/>
              <a:t> Aus wie vielen Bundesländern</a:t>
            </a:r>
          </a:p>
          <a:p>
            <a:r>
              <a:rPr lang="de-DE" sz="3200" b="1"/>
              <a:t>besteht jetzt Deutschland?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300788" y="2060575"/>
            <a:ext cx="639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/>
              <a:t>16</a:t>
            </a:r>
            <a:endParaRPr lang="ru-RU" sz="3200" b="1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700213"/>
            <a:ext cx="3810000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ChangeArrowheads="1"/>
          </p:cNvSpPr>
          <p:nvPr/>
        </p:nvSpPr>
        <p:spPr bwMode="auto">
          <a:xfrm>
            <a:off x="1116013" y="328613"/>
            <a:ext cx="72040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de-DE" sz="3200" b="1"/>
              <a:t>20</a:t>
            </a:r>
            <a:r>
              <a:rPr lang="uk-UA" sz="3200" b="1"/>
              <a:t>. </a:t>
            </a:r>
            <a:r>
              <a:rPr lang="de-DE" sz="3200" b="1"/>
              <a:t>Wann feiert man in Deutschland </a:t>
            </a:r>
          </a:p>
          <a:p>
            <a:r>
              <a:rPr lang="de-DE" sz="3200" b="1"/>
              <a:t>den Nationalfeiertag?</a:t>
            </a:r>
            <a:r>
              <a:rPr lang="de-DE"/>
              <a:t> </a:t>
            </a:r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940425" y="2060575"/>
            <a:ext cx="23796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/>
              <a:t>am 3. Oktober</a:t>
            </a:r>
          </a:p>
        </p:txBody>
      </p:sp>
      <p:pic>
        <p:nvPicPr>
          <p:cNvPr id="59398" name="Picture 6" descr="E:\Вікторина Deutschland\Bundesarchiv_Bild_183-1990-1003-400,_Berlin,_deutsche_Vereinigung,_vor_dem_Reichst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55800"/>
            <a:ext cx="510857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E:\Вікторина Deutschland\375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7150" y="2752725"/>
            <a:ext cx="39290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Pantomome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9442" name="Picture 2" descr="http://image.slidesharecdn.com/teatroinfantil-130212162539-phpapp02/95/teatro-infantil-18-638.jpg?cb=136068642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268760"/>
            <a:ext cx="4981575" cy="374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e-DE" b="1" dirty="0"/>
              <a:t>Blitz</a:t>
            </a:r>
            <a:r>
              <a:rPr lang="uk-UA" b="1" dirty="0"/>
              <a:t> – </a:t>
            </a:r>
            <a:r>
              <a:rPr lang="de-DE" b="1" dirty="0"/>
              <a:t>Fragen über die Ukraine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8418" name="Picture 2" descr="http://www.odegg.ch/fragen/images/frage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2857500" cy="2590800"/>
          </a:xfrm>
          <a:prstGeom prst="rect">
            <a:avLst/>
          </a:prstGeom>
          <a:noFill/>
        </p:spPr>
      </p:pic>
      <p:pic>
        <p:nvPicPr>
          <p:cNvPr id="188420" name="Picture 4" descr="http://sasugabooks.com/wp-content/uploads/2011/08/Fotolia_13717497_X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852936"/>
            <a:ext cx="3886200" cy="2800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1. Wo liegt die Ukraine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84788" y="1052513"/>
            <a:ext cx="3600450" cy="1203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Im Südosten Europas</a:t>
            </a:r>
            <a:endParaRPr lang="ru-RU" sz="3600" b="1" i="1" dirty="0"/>
          </a:p>
        </p:txBody>
      </p:sp>
      <p:pic>
        <p:nvPicPr>
          <p:cNvPr id="37893" name="Picture 5" descr="E:\Вікторина Deutschland\europe_map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420938"/>
            <a:ext cx="856138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de-DE" b="1" dirty="0"/>
              <a:t>Die Karte</a:t>
            </a:r>
            <a:r>
              <a:rPr lang="en-US" b="1" dirty="0" smtClean="0"/>
              <a:t>.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14018" name="Picture 2" descr="http://blog_en.all-berlin-apartments.com/wp-content/uploads/2012/01/Flyer0313-Kart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20888"/>
            <a:ext cx="7439025" cy="3743325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3952375" y="3244334"/>
            <a:ext cx="1239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Die Karte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2. Wie ist die Fläche der Ukraine?</a:t>
            </a:r>
            <a:endParaRPr lang="ru-RU" dirty="0"/>
          </a:p>
        </p:txBody>
      </p:sp>
      <p:sp>
        <p:nvSpPr>
          <p:cNvPr id="38915" name="Объект 4"/>
          <p:cNvSpPr>
            <a:spLocks noGrp="1"/>
          </p:cNvSpPr>
          <p:nvPr>
            <p:ph sz="quarter" idx="1"/>
          </p:nvPr>
        </p:nvSpPr>
        <p:spPr>
          <a:xfrm>
            <a:off x="304800" y="2565400"/>
            <a:ext cx="8686800" cy="3514725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84788" y="1268413"/>
            <a:ext cx="3600450" cy="987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603,700 km</a:t>
            </a:r>
            <a:r>
              <a:rPr lang="de-DE" sz="3600" baseline="30000" dirty="0"/>
              <a:t>2</a:t>
            </a:r>
            <a:r>
              <a:rPr lang="de-DE" sz="3600" baseline="-25000" dirty="0"/>
              <a:t>.</a:t>
            </a:r>
            <a:endParaRPr lang="ru-RU" sz="3600" b="1" i="1" dirty="0"/>
          </a:p>
        </p:txBody>
      </p:sp>
      <p:pic>
        <p:nvPicPr>
          <p:cNvPr id="38917" name="Picture 5" descr="E:\Україна\wmap_ukraine_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255838"/>
            <a:ext cx="863441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8830"/>
            <a:ext cx="8686800" cy="11969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3. Ist die Ukraine größer oder Kleiner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flächenmäßig als Russland?</a:t>
            </a:r>
            <a:br>
              <a:rPr lang="de-DE" dirty="0" smtClean="0"/>
            </a:br>
            <a:endParaRPr lang="ru-RU" dirty="0"/>
          </a:p>
        </p:txBody>
      </p:sp>
      <p:pic>
        <p:nvPicPr>
          <p:cNvPr id="39939" name="Picture 2" descr="E:\Україна\316738_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52525" y="1382712"/>
            <a:ext cx="6838950" cy="4610100"/>
          </a:xfr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316538" y="1268413"/>
            <a:ext cx="3600450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kleiner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036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 smtClean="0"/>
              <a:t>4. Welches Land ist zweitgrößtes  Land</a:t>
            </a:r>
            <a:br>
              <a:rPr lang="de-DE" dirty="0" smtClean="0"/>
            </a:br>
            <a:r>
              <a:rPr lang="de-DE" dirty="0" smtClean="0"/>
              <a:t>Europas?</a:t>
            </a:r>
            <a:endParaRPr lang="ru-RU" dirty="0"/>
          </a:p>
        </p:txBody>
      </p:sp>
      <p:sp>
        <p:nvSpPr>
          <p:cNvPr id="40963" name="Объект 2"/>
          <p:cNvSpPr>
            <a:spLocks noGrp="1"/>
          </p:cNvSpPr>
          <p:nvPr>
            <p:ph sz="quarter" idx="1"/>
          </p:nvPr>
        </p:nvSpPr>
        <p:spPr>
          <a:xfrm>
            <a:off x="304800" y="2636838"/>
            <a:ext cx="8686800" cy="3443287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84788" y="1268413"/>
            <a:ext cx="3600450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Die Ukraine</a:t>
            </a:r>
            <a:endParaRPr lang="ru-RU" sz="3600" b="1" i="1" dirty="0"/>
          </a:p>
        </p:txBody>
      </p:sp>
      <p:pic>
        <p:nvPicPr>
          <p:cNvPr id="40965" name="Picture 4" descr="E:\Україна\330px-Ukraine_in_Europe_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492375"/>
            <a:ext cx="877728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495636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5. Wie viele Prozenten Ukrainer sind </a:t>
            </a:r>
            <a:br>
              <a:rPr lang="de-DE" dirty="0" smtClean="0"/>
            </a:br>
            <a:r>
              <a:rPr lang="de-DE" dirty="0" smtClean="0"/>
              <a:t>in der Ukraine?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84788" y="1641475"/>
            <a:ext cx="3600450" cy="1008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77,8 %</a:t>
            </a:r>
            <a:endParaRPr lang="ru-RU" sz="3600" b="1" i="1" dirty="0"/>
          </a:p>
        </p:txBody>
      </p:sp>
      <p:pic>
        <p:nvPicPr>
          <p:cNvPr id="41988" name="Picture 5" descr="E:\Україна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700338"/>
            <a:ext cx="6840538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6. Wie viele Prozenten Russen sind </a:t>
            </a:r>
            <a:br>
              <a:rPr lang="de-DE" dirty="0" smtClean="0"/>
            </a:br>
            <a:r>
              <a:rPr lang="de-DE" dirty="0" smtClean="0"/>
              <a:t>in der Ukraine?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84788" y="1268413"/>
            <a:ext cx="3600450" cy="865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21%</a:t>
            </a:r>
            <a:endParaRPr lang="ru-RU" sz="3600" b="1" i="1" dirty="0"/>
          </a:p>
        </p:txBody>
      </p:sp>
      <p:pic>
        <p:nvPicPr>
          <p:cNvPr id="43012" name="Picture 4" descr="E:\Україна\UA_etno_o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043113"/>
            <a:ext cx="6408738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7. Welche Minderheiten leben in der Ukraine?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95513" y="1268413"/>
            <a:ext cx="6689725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Belorussen, Juden, </a:t>
            </a:r>
            <a:r>
              <a:rPr lang="de-DE" sz="3600" b="1" i="1" dirty="0" err="1"/>
              <a:t>Moldavien</a:t>
            </a:r>
            <a:r>
              <a:rPr lang="de-DE" sz="3600" b="1" i="1" dirty="0"/>
              <a:t>, Bulgaren, Ungarn…</a:t>
            </a:r>
            <a:endParaRPr lang="ru-RU" sz="3600" b="1" i="1" dirty="0"/>
          </a:p>
        </p:txBody>
      </p:sp>
      <p:sp>
        <p:nvSpPr>
          <p:cNvPr id="44036" name="Picture 2" descr="E:\Україна\imagesCALJUEE2.jpg"/>
          <p:cNvSpPr>
            <a:spLocks noChangeAspect="1" noChangeArrowheads="1"/>
          </p:cNvSpPr>
          <p:nvPr/>
        </p:nvSpPr>
        <p:spPr bwMode="auto">
          <a:xfrm>
            <a:off x="468313" y="2852738"/>
            <a:ext cx="799147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8. Wohin mündet der Hauptstrom der </a:t>
            </a:r>
            <a:r>
              <a:rPr lang="de-DE" dirty="0"/>
              <a:t>U</a:t>
            </a:r>
            <a:r>
              <a:rPr lang="de-DE" dirty="0" smtClean="0"/>
              <a:t>kraine?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56100" y="1268413"/>
            <a:ext cx="4529138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Ins  Schwarze Meer</a:t>
            </a:r>
            <a:endParaRPr lang="ru-RU" sz="3600" b="1" i="1" dirty="0"/>
          </a:p>
        </p:txBody>
      </p:sp>
      <p:pic>
        <p:nvPicPr>
          <p:cNvPr id="45060" name="Picture 2" descr="E:\Україна\256px-Dnipro_Basin_River_Town_Internatio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36838"/>
            <a:ext cx="8640763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9. Nenne die </a:t>
            </a:r>
            <a:r>
              <a:rPr lang="de-DE" dirty="0"/>
              <a:t>N</a:t>
            </a:r>
            <a:r>
              <a:rPr lang="de-DE" dirty="0" smtClean="0"/>
              <a:t>ebenflüsse von dem </a:t>
            </a:r>
            <a:r>
              <a:rPr lang="de-DE" dirty="0" err="1"/>
              <a:t>D</a:t>
            </a:r>
            <a:r>
              <a:rPr lang="de-DE" dirty="0" err="1" smtClean="0"/>
              <a:t>nipro</a:t>
            </a:r>
            <a:r>
              <a:rPr lang="de-DE" dirty="0" smtClean="0"/>
              <a:t>?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90900" y="1268413"/>
            <a:ext cx="5357813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die </a:t>
            </a:r>
            <a:r>
              <a:rPr lang="de-DE" sz="3600" b="1" i="1" dirty="0" err="1"/>
              <a:t>Desna</a:t>
            </a:r>
            <a:r>
              <a:rPr lang="de-DE" sz="3600" b="1" i="1" dirty="0"/>
              <a:t>, die </a:t>
            </a:r>
            <a:r>
              <a:rPr lang="de-DE" sz="3600" b="1" i="1" dirty="0" err="1"/>
              <a:t>Prypjat</a:t>
            </a:r>
            <a:r>
              <a:rPr lang="de-DE" sz="3600" b="1" i="1" dirty="0"/>
              <a:t>, die </a:t>
            </a:r>
            <a:r>
              <a:rPr lang="de-DE" sz="3600" b="1" i="1" dirty="0" err="1"/>
              <a:t>Vorskla</a:t>
            </a:r>
            <a:r>
              <a:rPr lang="de-DE" sz="3600" b="1" i="1" dirty="0"/>
              <a:t>, die Ross.</a:t>
            </a:r>
            <a:endParaRPr lang="ru-RU" sz="3600" b="1" i="1" dirty="0"/>
          </a:p>
        </p:txBody>
      </p:sp>
      <p:pic>
        <p:nvPicPr>
          <p:cNvPr id="46084" name="Picture 2" descr="E:\Україна\Ukraine_Oblast_Kiew_Fl%25C3%25BCsse_mitN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81300"/>
            <a:ext cx="87852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10. Welche </a:t>
            </a:r>
            <a:r>
              <a:rPr lang="de-DE" dirty="0" err="1" smtClean="0"/>
              <a:t>flüsse</a:t>
            </a:r>
            <a:r>
              <a:rPr lang="de-DE" dirty="0" smtClean="0"/>
              <a:t> münden ins Schwarze Meer?</a:t>
            </a:r>
            <a:endParaRPr lang="ru-RU" dirty="0"/>
          </a:p>
        </p:txBody>
      </p:sp>
      <p:sp>
        <p:nvSpPr>
          <p:cNvPr id="47107" name="Объект 2"/>
          <p:cNvSpPr>
            <a:spLocks noGrp="1"/>
          </p:cNvSpPr>
          <p:nvPr>
            <p:ph sz="quarter" idx="1"/>
          </p:nvPr>
        </p:nvSpPr>
        <p:spPr>
          <a:xfrm>
            <a:off x="304800" y="2781300"/>
            <a:ext cx="8686800" cy="3298825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00338" y="1268413"/>
            <a:ext cx="6184900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die  Donau, der Südliche Buh, der </a:t>
            </a:r>
            <a:r>
              <a:rPr lang="de-DE" sz="3600" b="1" i="1" dirty="0" err="1"/>
              <a:t>Dnister</a:t>
            </a:r>
            <a:r>
              <a:rPr lang="de-DE" sz="3600" b="1" i="1" dirty="0"/>
              <a:t>, der </a:t>
            </a:r>
            <a:r>
              <a:rPr lang="de-DE" sz="3600" b="1" i="1" dirty="0" err="1"/>
              <a:t>Dnipro</a:t>
            </a:r>
            <a:endParaRPr lang="ru-RU" sz="3600" b="1" i="1" dirty="0"/>
          </a:p>
        </p:txBody>
      </p:sp>
      <p:pic>
        <p:nvPicPr>
          <p:cNvPr id="47109" name="Picture 2" descr="E:\Україна\220px-Karte_Ukra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36838"/>
            <a:ext cx="86344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11. Wie heißt der wichtigste Fluss der Ostukraine?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19700" y="1336675"/>
            <a:ext cx="3600450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Der </a:t>
            </a:r>
            <a:r>
              <a:rPr lang="de-DE" sz="3600" b="1" i="1" dirty="0" err="1"/>
              <a:t>Donez</a:t>
            </a:r>
            <a:endParaRPr lang="ru-RU" sz="3600" b="1" i="1" dirty="0"/>
          </a:p>
        </p:txBody>
      </p:sp>
      <p:pic>
        <p:nvPicPr>
          <p:cNvPr id="48132" name="Picture 2" descr="E:\Україна\324px-Donriver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36838"/>
            <a:ext cx="87852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Bundesländer</a:t>
            </a:r>
            <a:r>
              <a:rPr lang="en-US" b="1" dirty="0"/>
              <a:t>.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212996" name="Picture 4" descr="https://img.posterlounge.de/images/wbig/poster-bundeslaender-fuer-kinder-14018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556792"/>
            <a:ext cx="2809875" cy="3743325"/>
          </a:xfrm>
          <a:prstGeom prst="rect">
            <a:avLst/>
          </a:prstGeom>
          <a:noFill/>
        </p:spPr>
      </p:pic>
      <p:pic>
        <p:nvPicPr>
          <p:cNvPr id="212998" name="Picture 6" descr="http://www.illumann.de/illuman%20Site/Schaubildhaftes/deutschlandkart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700808"/>
            <a:ext cx="2533650" cy="3695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12. Wie heißt das höchste Machtorgan der Ukraine?</a:t>
            </a:r>
            <a:endParaRPr lang="ru-RU" dirty="0"/>
          </a:p>
        </p:txBody>
      </p:sp>
      <p:sp>
        <p:nvSpPr>
          <p:cNvPr id="49155" name="Объект 2"/>
          <p:cNvSpPr>
            <a:spLocks noGrp="1"/>
          </p:cNvSpPr>
          <p:nvPr>
            <p:ph sz="quarter" idx="1"/>
          </p:nvPr>
        </p:nvSpPr>
        <p:spPr>
          <a:xfrm>
            <a:off x="304800" y="2492375"/>
            <a:ext cx="8686800" cy="3587750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32313" y="1246188"/>
            <a:ext cx="4384675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 err="1"/>
              <a:t>Werchowna</a:t>
            </a:r>
            <a:r>
              <a:rPr lang="de-DE" sz="3600" b="1" i="1" dirty="0"/>
              <a:t> Rada</a:t>
            </a:r>
            <a:endParaRPr lang="ru-RU" sz="3600" b="1" i="1" dirty="0"/>
          </a:p>
        </p:txBody>
      </p:sp>
      <p:pic>
        <p:nvPicPr>
          <p:cNvPr id="49157" name="Picture 2" descr="E:\Україна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14613"/>
            <a:ext cx="8640762" cy="39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13. Wie heißt das Parlament in der Ukraine ?</a:t>
            </a:r>
            <a:endParaRPr lang="ru-RU" dirty="0"/>
          </a:p>
        </p:txBody>
      </p:sp>
      <p:pic>
        <p:nvPicPr>
          <p:cNvPr id="50180" name="Picture 2" descr="E:\Україна\imagesCANHIDG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62312" y="2816225"/>
            <a:ext cx="2619375" cy="1743075"/>
          </a:xfr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4532313" y="1246188"/>
            <a:ext cx="4384675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 err="1"/>
              <a:t>Werchowna</a:t>
            </a:r>
            <a:r>
              <a:rPr lang="de-DE" sz="3600" b="1" i="1" dirty="0"/>
              <a:t> Rada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14. Wovon hängt das Klima des Landes ab? </a:t>
            </a:r>
            <a:endParaRPr lang="ru-RU" dirty="0"/>
          </a:p>
        </p:txBody>
      </p:sp>
      <p:pic>
        <p:nvPicPr>
          <p:cNvPr id="5120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36720" y="3357054"/>
            <a:ext cx="670560" cy="661416"/>
          </a:xfr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987675" y="1268413"/>
            <a:ext cx="5897563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Von seiner geographischen Lage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dirty="0" smtClean="0"/>
              <a:t>15. Wie ist der größte Teil der Ukraine?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84788" y="1268413"/>
            <a:ext cx="3600450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flach</a:t>
            </a:r>
            <a:endParaRPr lang="ru-RU" sz="3600" b="1" i="1" dirty="0"/>
          </a:p>
        </p:txBody>
      </p:sp>
      <p:pic>
        <p:nvPicPr>
          <p:cNvPr id="52228" name="Picture 2" descr="E:\Україна\330px-Ukraine_topo_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492375"/>
            <a:ext cx="863441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16. Zu welcher Klimazone gehört der größte Teil der Ukraine?</a:t>
            </a:r>
            <a:endParaRPr lang="ru-RU" dirty="0"/>
          </a:p>
        </p:txBody>
      </p:sp>
      <p:pic>
        <p:nvPicPr>
          <p:cNvPr id="53252" name="Picture 3" descr="E:\Україна\small_map_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067175" y="3302000"/>
            <a:ext cx="1009650" cy="771525"/>
          </a:xfr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331913" y="1484313"/>
            <a:ext cx="758507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Zu gemäßigt-kontinentalen Klimazone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17. Wie ist der Sommer meistens in der Ukraine?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284788" y="1268413"/>
            <a:ext cx="3600450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heiß</a:t>
            </a:r>
            <a:endParaRPr lang="ru-RU" sz="3600" b="1" i="1" dirty="0"/>
          </a:p>
        </p:txBody>
      </p:sp>
      <p:pic>
        <p:nvPicPr>
          <p:cNvPr id="54276" name="Picture 2" descr="E:\Україна\animashka-1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276475"/>
            <a:ext cx="430847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3" descr="E:\Україна\imagesCAHHJ5Z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860800"/>
            <a:ext cx="38877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dirty="0" smtClean="0"/>
              <a:t>18. Wie ist es im Winter in der Ukraine?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84788" y="1268413"/>
            <a:ext cx="3600450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ziemlich kalt</a:t>
            </a:r>
            <a:endParaRPr lang="ru-RU" sz="3600" b="1" i="1" dirty="0"/>
          </a:p>
        </p:txBody>
      </p:sp>
      <p:pic>
        <p:nvPicPr>
          <p:cNvPr id="55300" name="Picture 2" descr="E:\Україна\imagesCAH8CP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628775"/>
            <a:ext cx="3455988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 descr="E:\Україна\animashka-1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3613" y="3073400"/>
            <a:ext cx="4114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19. Wo befindet sich die wärmste Region des Landes?</a:t>
            </a:r>
            <a:endParaRPr lang="ru-RU" dirty="0"/>
          </a:p>
        </p:txBody>
      </p:sp>
      <p:pic>
        <p:nvPicPr>
          <p:cNvPr id="56325" name="Picture 3" descr="E:\Україна\untitled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81400" y="3092450"/>
            <a:ext cx="1981200" cy="1190625"/>
          </a:xfr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5364163" y="1268413"/>
            <a:ext cx="3521075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auf der </a:t>
            </a:r>
            <a:r>
              <a:rPr lang="de-DE" sz="3600" b="1" i="1" dirty="0" err="1"/>
              <a:t>Krym</a:t>
            </a:r>
            <a:endParaRPr lang="ru-RU" sz="3600" b="1" i="1" dirty="0"/>
          </a:p>
        </p:txBody>
      </p:sp>
      <p:pic>
        <p:nvPicPr>
          <p:cNvPr id="56324" name="Picture 2" descr="E:\Україна\imagesCAKRRN8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4652963"/>
            <a:ext cx="24765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4" descr="E:\Україна\imagesCAXC31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884363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5" descr="E:\Україна\imagesCAI75XD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9850" y="263683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20. Wie ist die Durchschnittstemperatur im Juli?</a:t>
            </a:r>
            <a:endParaRPr lang="ru-RU" dirty="0"/>
          </a:p>
        </p:txBody>
      </p:sp>
      <p:pic>
        <p:nvPicPr>
          <p:cNvPr id="57349" name="Picture 3" descr="E:\Україна\imagesCAR8P8CP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924175"/>
            <a:ext cx="3311525" cy="2952750"/>
          </a:xfr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5284788" y="1276350"/>
            <a:ext cx="3600450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20-25˚C</a:t>
            </a:r>
            <a:endParaRPr lang="ru-RU" sz="3600" b="1" i="1" dirty="0"/>
          </a:p>
        </p:txBody>
      </p:sp>
      <p:pic>
        <p:nvPicPr>
          <p:cNvPr id="57348" name="Picture 2" descr="E:\Україна\imagesCASIHY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644900"/>
            <a:ext cx="481806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23. Wo breiten sich die die grenzlose trockene Steppe der Ukraine?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56213" y="1268413"/>
            <a:ext cx="3600450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im  Süden</a:t>
            </a:r>
            <a:endParaRPr lang="ru-RU" sz="3600" b="1" i="1" dirty="0"/>
          </a:p>
        </p:txBody>
      </p:sp>
      <p:pic>
        <p:nvPicPr>
          <p:cNvPr id="60420" name="Picture 2" descr="E:\Україна\imagesCAPBCS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263" y="470058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3" descr="E:\Україн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95450"/>
            <a:ext cx="2281238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4" descr="E:\Україна\330px-Ukraine_topo_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2852738"/>
            <a:ext cx="4389438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de-DE" b="1" dirty="0"/>
              <a:t>Die Flüsse</a:t>
            </a:r>
            <a:r>
              <a:rPr lang="en-US" b="1" dirty="0" smtClean="0"/>
              <a:t>.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11970" name="Picture 2" descr="http://www.rehadat.de/rehadat/bilder/TC035000/tc03583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76872"/>
            <a:ext cx="3333750" cy="3333750"/>
          </a:xfrm>
          <a:prstGeom prst="rect">
            <a:avLst/>
          </a:prstGeom>
          <a:noFill/>
        </p:spPr>
      </p:pic>
      <p:pic>
        <p:nvPicPr>
          <p:cNvPr id="211972" name="Picture 4" descr="http://www.gs-forum.eu/attachments/reise-100/41675d1304252073-ende-juli-anfang-august-mittelgebirge-kart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060848"/>
            <a:ext cx="2809875" cy="374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smtClean="0"/>
              <a:t>24. An welche Länder grenzt die Ukraine?</a:t>
            </a:r>
            <a:endParaRPr lang="ru-RU" dirty="0"/>
          </a:p>
        </p:txBody>
      </p:sp>
      <p:pic>
        <p:nvPicPr>
          <p:cNvPr id="61444" name="Picture 2" descr="E:\Україна\e_ukr.g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52625" y="1992312"/>
            <a:ext cx="5238750" cy="3390900"/>
          </a:xfr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23850" y="1341438"/>
            <a:ext cx="8575675" cy="1511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3600" b="1" i="1" dirty="0"/>
              <a:t>Russland, Weißrussland, Polen, Rumänien, Moldau, Ungarn, </a:t>
            </a:r>
            <a:r>
              <a:rPr lang="de-DE" sz="3600" b="1" i="1"/>
              <a:t>die Slowakei 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Junge K</a:t>
            </a:r>
            <a:r>
              <a:rPr lang="uk-UA" b="1" dirty="0"/>
              <a:t>ü</a:t>
            </a:r>
            <a:r>
              <a:rPr lang="de-DE" b="1" dirty="0" err="1"/>
              <a:t>nstler</a:t>
            </a:r>
            <a:r>
              <a:rPr lang="uk-UA" b="1" dirty="0"/>
              <a:t>!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164866" name="Picture 2" descr="http://www.clipartsfree.de/images/joomgallery/originals/berufe_6/kuenstler_bild-clipart_-_berufe_bilder_20130725_171494782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3743325" cy="3743325"/>
          </a:xfrm>
          <a:prstGeom prst="rect">
            <a:avLst/>
          </a:prstGeom>
          <a:noFill/>
        </p:spPr>
      </p:pic>
      <p:pic>
        <p:nvPicPr>
          <p:cNvPr id="164868" name="Picture 4" descr="http://www.maler-zecher.de/fileadmin/platzhirsche/mitglieder/4/4307/orbit2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97152"/>
            <a:ext cx="7810500" cy="1800225"/>
          </a:xfrm>
          <a:prstGeom prst="rect">
            <a:avLst/>
          </a:prstGeom>
          <a:noFill/>
        </p:spPr>
      </p:pic>
      <p:pic>
        <p:nvPicPr>
          <p:cNvPr id="164870" name="Picture 6" descr="http://www.wandtattoo.de/bilder/inhalt/schriftsteller-fed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1916832"/>
            <a:ext cx="2543175" cy="1905000"/>
          </a:xfrm>
          <a:prstGeom prst="rect">
            <a:avLst/>
          </a:prstGeom>
          <a:noFill/>
        </p:spPr>
      </p:pic>
      <p:sp>
        <p:nvSpPr>
          <p:cNvPr id="164872" name="AutoShape 8" descr="data:image/png;base64,iVBORw0KGgoAAAANSUhEUgAAAOcAAADaCAMAAABqzqVhAAAA51BMVEX///8AAAD/zAD/yADc3Nz/ygD5+fmvr6/s7Oz8/Pyzs7PPz8/x8fFbW1tpaWm5ubl+fn5ycnLj4+PT09NjY2ORkZGKiorZ2dlAQEDDw8OXl5efn5+oqKiEhIRtbW24uLgzMzMbGxtOTk4LCwsrKysiIiIUFBRBQUEtLS1cXFxTU1M5OTn//ff/2Wv/+Oj/3oD/1VH/9NjVqwD/45j/9uD/6rP/4Xf/0j7/11z/78j/00j/3nH/5qSgpK2aeQC2usL/4Iz/7Lx5fYbvvQDkuiyIi5QuJADiu0DT2OJna3X/5oRZY3n/zyg1dH8HAAATjUlEQVR4nO1dCXvaSBJVcwgBMvclwOYy2IbYiddJHCfe3WR2Zs/8/9+zXd0tqS+kloStgOd9800wIKmfqrqurhaWlSfuHqz7XAfwOrgrWNaXvAfxCngu3luF57xH8fIoFoq3hU95j+Ll8VjAKN7lPYwXx32xUCjf5j2KV8BDofD4I+9BvAbKxbxH8Dp4Kr7Lewivgo9vhOfXN8Hzx4dyofjtR+hB35GX744/Fnxg4nv6cotRBv9ZKJfxH18+wtv3RLx373McYVY8kf+/f/j4dFssFilDHuVi8emd9VAs3r4vPuQ81iy4xzK7/VbATBSKAdVH6/tPrLNPP484RLov3FmfPjxY3/bSxCHgPcle3hU/5j3a9Pjw3YL593G/OAvlhyKZmcfP0/pU/Lqfpx/pPh7z/GST7sfdJ9UG+VpLv3lfOGJxWtZPFhLc/dzD85F8/O7nhyO2QhYQKFACd1HifPh5/Hn304fbO6CqJ/r97u6u8PXbScSBz4+F54d7reqW3+MQ4fmoZyaHd3fff364vf1afhRI/ixgSd8d97zU4vFTsYxBBFkulj9+eThBkhbIFUBczDMI8jRZ+oDY6PG0KQKeQZzl069T0/zz60l4kijcEXkef1wQC6y45eOvkcQD7NDXvAfxCgCeH/IexCvgofw2eN7j+XnMtT1TPJULb2J95R5nnSfvPQHfy3/yPCW8fyM8H94IT+uN2CGrfMwlaWMUi4Xyn/Ht6eBLsVx8Czyt+/uPJ90m9VgkIKVN+rJ4MiVqHh80yyunmLhoeBb+5Hm8eMM8y5/zHtTh8UkjznLeg3oBPGtaFMpPeY/qBaBrOjm1+WlPm2/CDm0R+vuXN8BzgNBfNTxPrpDr6HmenDytKfqbRpzP/7bsq27eYzskxugfGnGW/2ctEarnPbgDwtE3vv3XQmhxSgL9q06chcK/fkPoLO+xHRAe+udfCH7/Bj3yt98+f/787fbb7wihXd5jOxxc7FYYfqPv1P/44w88Lf+D0NLNd2yHQ7WzCWii1ZC8N4bXm8UKoXbOozsc2pjSulmr1ZpzhChNazhBqEWIt/Id3OEAdJo2eWm7oZK6Nv7vHH9Wy2tghwVI04v89BUH83LAEruJsjSN09DcaGla4HBQ77UG84LANCtx32i8zlBeElhaow55VarVqtqvXKAr5zWH9CI4C2Yf9iNLrWS7p2BxsZWZ0VckMCiRlyUPI8hR6tjr5DK2A6K+CLyGi1+CxSk12nMSH7QblN4p8GwK3nGyRRJg6tZjDPIRoIpz6An3d1PmObAIz6XeQh0NbEyFz6EVnvAp5ons3IZ4EMg8Fb0Fw3QiPIfhnypNtDwZnmF6OVyrPLE8h6fBM7S3fZUmaDU6/jhB4OloaG5diAyP3n/aK0zC9xk6nhMSMR29/yTC8ieohueA5m03uY7xEJhF8uzjSAL+Pf50pQY0WMJiy24F03Qh1D2B9NM+A0Jj9seVrLTVa3hxEqsrQCSoRC8DkhuIbNvk5bEbWwqSdl4xibrdIVHebhcS0XPf5J4ELhA3RwF1WkdhMf1pSBOjQ/lcwCzstlutM7RuTSy3jU5KmhidBZuSdjeYnmO64HI2y3twhwSTKNrKcfwp1G158MtlHE7Ab0oo6WiemjQBJVWiF3mP6UUwHIss1zGLEUcLMYpf/MKhe2WK0/7OJGU02hF4GkUHs0nazoVK6iMtWt+orvy1g6QQeRol1r3UnShr1BHfKCWozAwQmmKyKRe3BJ6GHkUoFlJMpwbHjZHE00FrsysSDNDuLEiykkKYn4YuZaKudONoI1YXOmtIbXm4y0TDHqH0a+yVRDypHEsLsjDBgaSzcRZCEzVP0dxEDSe9Rq9OeKZuJVgk4els6HU6co8G0YpNj5XWur1Go6E0zdX8cvD4LDQlfbXbowurk9zfrsdyK0BKrZVqt3E8G0RsXv1K7aKa9cD7gjltsZPtREW28cHrutfyJT/xByDZ+CE5uB3ciskS1fBtvKKJVMo8ytkl4skqDYBL2RSRrGdn1Rvh6YTZyMWYN1VY1Oh363W3Lgdgdf9Lu27w55ItC0ABIF0cIwW4MTw79WEpaAhUZ6N7iWRw7tJ/a9EpDeusQIW2EHcKVj4s4WAdrbbg84nH5rAL76biKXrPOJ7n/Hc1TavOQubJSVR43xqWSp3g29wpKvIZhOt4K7RKFWlI51xGrxtVsNljk26iu7GusiB1HYzKQb6NvsFGSmIdQKmxIk8YEjYM52l4rqSzmocnOp5jeZCc3WiJAzwLgTgnJdfMZa/jItmjmUHmaV4v0fCUJoHI83xv7MzfAVc6XF75yIOnMu5zpMKAZzNCnmgkzaSpFCk4iznGwolZqJV5xucrztn1fH55bmuMlobmPPiwHcFzGWin3ZDPIImvJjYc4MiM4iJ65DLPuGJCl4srlH5r+WQIEgz/wP26MuN9lNIRIgVAEs9J+MUdvVm2fT66UqJDZWi7iqwB09HV0qZm0x4K35U86EQ+F+LW/df7c77SnE9/zqQzSL2zIk9hOm8gF6rMtTLQiGBVEZqGpvTdGr6cvRS/Kd21gXKqTRC8daNyvgaah3/cyCcR466a8IZotq7bXjBCqfFJw1Mycn5geE2cVxRRtc0hSDYhetu/raAnjF0+iVg+qAmaLJtngna/L7tHbV2TxJ8B7EF/rOlHoZsFWoLqSl9YBDS78s1TeK5CorITVnhyDk3Hs6Sa3j11aiWm65TkWYPRhTVxYdJJNkSQ5llUBx0EQSFRSXNFvZ0JxOWZpMlnmjjJ01kORlQeVk/+Ros2OfDeQkh+Amm6sGbci0wzINoLJSoau7YwEliS5u1tTR6WFEDVZT81rNe7U+7vrTQUJe688K/CSdSZhfc1kOZOd9skkOg9GL/HX0dKYpHIE/prJQjf520jF3dy7LfC0BQriLgR1cMZ4bWxJjXa4U0laXV83wpMyoVv1lzO4EkWpS/xtBTF5RWs3eLeF+wgp569VjgRhmpmST+gAuRdhuNxGYZHCh43Bt2tU1CYna+7Pf96ks+1sXJciyXDkTywhn/5lvC2FFcJuXKQpnlIwmVwMXo2bVWTWsO52T41mpH5+SpdDmlLkQgxO9KA1ZZadpAYbSsRUmfGferPUsXccofRUsqgI5/IcqlZUj/Yg60gwSqG/A1SRJHfVNw25Una4QOoBQSxyYaqri2faikcQVVAyhSrHRKDrM2r51V6N8d7CwZk2V0thNWk+IXyFKOza2WxQvQ1V1qeW9EVO6TbaE0ENx1j9B2/zWNiLE0r2Ka51udYdl13OwlGguzYJA+Dm912odyeOtpcdWzb13qqn1XhPFclWaFses6O7QczK5dO26RVSJqpj3QSZSGBfhGpXgn9nm+OA4Hh0w3lOuGQ7Vb2C8PsbSoxgp4uvXKo6lxIc2WRRJocUZCo7QAC0dq7CJrwuTuZj0ajHaf1DqtvwDt10VSCanQozQXMupV/HftyBGe5cPck7mqugrFJsbLFQtHzGhVQr0K1kBlPkyVBZwoAc1YJ5AkLORzRLkvicLhwPgOr4FlDclT88wUuNDxTtVrJRaYV7EhYmtM8pwkounLJ3PNwzAZrcqAPgSa2qDRJCZJoarNBZ956uf/EDErBA/XSbX5RHKLVDRnHIlwwuCYmYgjng1KDE4YzAyoCZ4EGnny1mMquJpRI27ailHAbiwTSlI5tVUmloEk/YkOibKDYrIazaB53CTl1SN9zrkkC8UQymps76SiSk7eIT61v0CX5UptO1SDwG4sxcux1RGOboXNOUQ1kuh441R7m0IT6isoVdrHwF5m6c+GQ2L4i0eamp6lbZDFcJVMPJNK5IUkZpnNhU58Sat+NUgaJDccPx1O+dM+0l0blSWxPtQGVR5DgkIbRgTS76nzLkafx0pGit1BAoEPrkvSpRM7tUbO8aNVLav6aTG+z9dZLcdXONK5S7BCgf94cQ+oBUXqH8OzSqHQx0RX4Yu3QAXkGywkMxrZbFY+IMxKBa6u5PmKvIShNxr0SbfHaxmfTmWoeJe0qEA+D5Ti+Spp1T4iogOZn02jiPPAbV+A3w9LZprFpyWHmJt5NC5MqK0+xuGn+/C61jILOaNzRrkxJIOoEur2eKcUlk/6kA85PS6pircyP04RyFCyrsMGPXC32fcvgCoflWU96eQY1n6CgkUazQiaEpC558rTmCS/PoPJsOx0M+unWPx15D0NeQDe4woF5dhJenkHDk/uUBUycn8rIM/uT/0oJL8+g8hSqTVPiPDdb20+Ok/MU7O3cfGR7kI6nIy/SDuTiTWdAax9TqsrJeQr+M/szt9LxnCEJmu/YXRK774gPkb5ukhitYs6fDML8NO6Jlwty+sjYoUauZys8Ix8lxiAckK5bn4Mw0Yy3SMniVBrcKZzgLsgHGBgWIfvb7LmCKUSDb/rMRDmOn+/LdGxakdZE/vEXEbsd0nY+M4gKaFhU68rh7f5BdLBUGnU5HkEmLY5SV4fJDoj9I056kwmUZfz47EPJcOLW3vEtklaDs0g0FU9brhQaZB+Oorhmq+88MmwKTsVTabNZGBykNqPEHiKXoeKr+HuRimdVSs/NbnRynpbUj6TsFTCHyNNELgB5fhotZMkz1KDyLKc76U2RyNM0WpYUysyHy6GiQTFKrkKk30wq8kxXvzUNVcRpbeLCZJ7pFx9EM2hawOV5ro0jMnHxyaS2KGWtGeyQFCf04w8AVNJcXCyiGu2EkIozWWJcyTqY7Z8T9NbUOAj5pFmlmIZdrQmd2dkePy9V7m5M5qjAc272EDeh7Gy4r4UGRJ0S5ZvtESnKLhGDWy3aIaPru/yystEmTQySBEyYKDI+boLmZetSWGONl6jIc25yGSGON6RJ+fXZ3Mr4dDF65WvLagdJSKxEaZzgFxUuDYYt5B6mj47oM3WhPLM98oZNz7UwlhiJsl6qIGY1GIGQzZsuy02YBLbsclkw4G5x8NSOGKtLHf4yPDp24Myqk+2ZxvkVve8LX+UMj9LDD8Yc7swoLp+kPIfhAbGKSx3hqAY8jbvX6MkrjGeq/W4BWKQctHsy67+I9BVuqNwdMqnnMVehNv2aTjhju1liukJ1PtuzHNkyUujrWW4bqVukr3Trht+/jLkKmWA7l/I07tIjPBs2bT5fZntSCtNTzm9Xt7FT7ow3PsIfejT9e9GP/SqPEj0zHVC2XzVhXm3Ov1cVOst1WPJmwYn7NuMJap6c53rInHW2pzUxtRUDZLqNb/9BMzrZfIzjjIS98eWBeY7MBwc8r3xnne0JwZTnjXQSENFm7zF072h4a4iXi8rQidkiKV8/UW4FPEdBUJIJLXl2EkTz7EhWHnhGOlxitsg3Bn6HvBF4nhmfhEx4qre4sp8nbXXnE/JprHOr+Ty9xPNzpO7GSgPWOysDhq6vxVSWMk3Y17aOXhWCOJFKfJOklsXxbGSbnt6eKa4X0dBj5ln4qGbiEpm9Jfc1kf8ccdqQHt4en6Dh2W34+cy1IH/yxObYJQTfAHWSeMLhwXiS0pSmiIZ5XnZxUMSMqlMPS1gbcZgVZFY9m9J4zxkleQbchJgtWLTKypP8FJd2VBuIti7PWwCuJjgQJ3PTWD5srxw4W8NCCzHPK49sOszKs62fn9rtI9fthmKxLozzCMj5giuaPiNmQczzAXiWtDzBfy6ExaqG5zU1ixtJfqurxEw4EJ0bEq0QntuUD5XhAemnYkWA59oXQATMpQnYUS/oJQhvOoRhFR2mj1HxaCQ0B3WJPjbhL6/ZWxqMK/vqIw658HsbsvIkpRJd3NeF2xhlYmBxMFmOP2E5Nhgvw1LYhLjb9QF+AQM8hpzzAM8SMcYRub+X3Dr00SXxVOZWunMJGb9nrOj7UYXGSmnXP+MJa2nz2h4n4G6SN911/Oh2Zuh1IUaANdnYKWQAUqQUmyIYT+oD1hXdahz0SCSfM33fuHuGEp3QOkTvED/1QXbXCms0wBOcur+/WDM5KqlUyV74M6FmIlG3OqY83YM85BqighVfD3J8/WKrwKp+sr04ibEO8jIPK0urFlGFqszGYdZwmF+9BaJ8VdXx6312Z7VCY3Uwnp59PDDPSz9GgFmx62310e4yfMIEDAXHoYf4FYyd6LpdFFNir/jXT4iO4MUGtEauuZKwKAv5lLHHjUZdnIUtja8RQEtwargbA4dkdmFTi9P0eUjgOzYWIP8D8SQTsed7EDqcqE11/CJf04vWKKXZaFCZsEeWkLhLV+Nm39yeDybVbp3usTnMbyvVOcPiL7DjjGxf2CJ2JbaiLKfyCD23Bg91AQCBlmaaswHg/K11HuSEWZowQpBwwf/jvB1ud+9396fFlaDPLyos8+9Jm2AgPORnzwO4yWcjqREnLTUR7kjIuL3QFEQ0J7FHiMT0L5FT8Y+bDmTU3HMPiZ66YudG5tSMAU4qZC5+AnoZlf5fzA1cm3fTExbdq9BOvu7tN9gekXTV3yvV6PXk51FlALnB/BszuO+tWfRyZamWIpVwarNZlPvtzCAT97v7DvsbNXSNUrBqVdvO64cPId5mD+7N1EetgqySmTa8vA5gKjUO/cNK2KSs57/Y78ouDv8Tk7AI9sv9/vz40EpLng8T3ZSQCxI/cCgGZEkz406YIwAJf+JXSY4dvYMGHL8sWE/aL+VSXgKw/7DdyvALPEcCD8WkkL8+/g+ToRXE+MKN/QAAAABJRU5ErkJggg==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55575" y="-1462088"/>
            <a:ext cx="3228975" cy="3048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17090" name="AutoShape 2" descr="data:image/png;base64,iVBORw0KGgoAAAANSUhEUgAAAOcAAADaCAMAAABqzqVhAAAA51BMVEX///8AAAD/zAD/yADc3Nz/ygD5+fmvr6/s7Oz8/Pyzs7PPz8/x8fFbW1tpaWm5ubl+fn5ycnLj4+PT09NjY2ORkZGKiorZ2dlAQEDDw8OXl5efn5+oqKiEhIRtbW24uLgzMzMbGxtOTk4LCwsrKysiIiIUFBRBQUEtLS1cXFxTU1M5OTn//ff/2Wv/+Oj/3oD/1VH/9NjVqwD/45j/9uD/6rP/4Xf/0j7/11z/78j/00j/3nH/5qSgpK2aeQC2usL/4Iz/7Lx5fYbvvQDkuiyIi5QuJADiu0DT2OJna3X/5oRZY3n/zyg1dH8HAAATjUlEQVR4nO1dCXvaSBJVcwgBMvclwOYy2IbYiddJHCfe3WR2Zs/8/9+zXd0tqS+kloStgOd9800wIKmfqrqurhaWlSfuHqz7XAfwOrgrWNaXvAfxCngu3luF57xH8fIoFoq3hU95j+Ll8VjAKN7lPYwXx32xUCjf5j2KV8BDofD4I+9BvAbKxbxH8Dp4Kr7Lewivgo9vhOfXN8Hzx4dyofjtR+hB35GX744/Fnxg4nv6cotRBv9ZKJfxH18+wtv3RLx373McYVY8kf+/f/j4dFssFilDHuVi8emd9VAs3r4vPuQ81iy4xzK7/VbATBSKAdVH6/tPrLNPP484RLov3FmfPjxY3/bSxCHgPcle3hU/5j3a9Pjw3YL593G/OAvlhyKZmcfP0/pU/Lqfpx/pPh7z/GST7sfdJ9UG+VpLv3lfOGJxWtZPFhLc/dzD85F8/O7nhyO2QhYQKFACd1HifPh5/Hn304fbO6CqJ/r97u6u8PXbScSBz4+F54d7reqW3+MQ4fmoZyaHd3fff364vf1afhRI/ixgSd8d97zU4vFTsYxBBFkulj9+eThBkhbIFUBczDMI8jRZ+oDY6PG0KQKeQZzl069T0/zz60l4kijcEXkef1wQC6y45eOvkcQD7NDXvAfxCgCeH/IexCvgofw2eN7j+XnMtT1TPJULb2J95R5nnSfvPQHfy3/yPCW8fyM8H94IT+uN2CGrfMwlaWMUi4Xyn/Ht6eBLsVx8Czyt+/uPJ90m9VgkIKVN+rJ4MiVqHh80yyunmLhoeBb+5Hm8eMM8y5/zHtTh8UkjznLeg3oBPGtaFMpPeY/qBaBrOjm1+WlPm2/CDm0R+vuXN8BzgNBfNTxPrpDr6HmenDytKfqbRpzP/7bsq27eYzskxugfGnGW/2ctEarnPbgDwtE3vv3XQmhxSgL9q06chcK/fkPoLO+xHRAe+udfCH7/Bj3yt98+f/787fbb7wihXd5jOxxc7FYYfqPv1P/44w88Lf+D0NLNd2yHQ7WzCWii1ZC8N4bXm8UKoXbOozsc2pjSulmr1ZpzhChNazhBqEWIt/Id3OEAdJo2eWm7oZK6Nv7vHH9Wy2tghwVI04v89BUH83LAEruJsjSN09DcaGla4HBQ77UG84LANCtx32i8zlBeElhaow55VarVqtqvXKAr5zWH9CI4C2Yf9iNLrWS7p2BxsZWZ0VckMCiRlyUPI8hR6tjr5DK2A6K+CLyGi1+CxSk12nMSH7QblN4p8GwK3nGyRRJg6tZjDPIRoIpz6An3d1PmObAIz6XeQh0NbEyFz6EVnvAp5ons3IZ4EMg8Fb0Fw3QiPIfhnypNtDwZnmF6OVyrPLE8h6fBM7S3fZUmaDU6/jhB4OloaG5diAyP3n/aK0zC9xk6nhMSMR29/yTC8ieohueA5m03uY7xEJhF8uzjSAL+Pf50pQY0WMJiy24F03Qh1D2B9NM+A0Jj9seVrLTVa3hxEqsrQCSoRC8DkhuIbNvk5bEbWwqSdl4xibrdIVHebhcS0XPf5J4ELhA3RwF1WkdhMf1pSBOjQ/lcwCzstlutM7RuTSy3jU5KmhidBZuSdjeYnmO64HI2y3twhwSTKNrKcfwp1G158MtlHE7Ab0oo6WiemjQBJVWiF3mP6UUwHIss1zGLEUcLMYpf/MKhe2WK0/7OJGU02hF4GkUHs0nazoVK6iMtWt+orvy1g6QQeRol1r3UnShr1BHfKCWozAwQmmKyKRe3BJ6GHkUoFlJMpwbHjZHE00FrsysSDNDuLEiykkKYn4YuZaKudONoI1YXOmtIbXm4y0TDHqH0a+yVRDypHEsLsjDBgaSzcRZCEzVP0dxEDSe9Rq9OeKZuJVgk4els6HU6co8G0YpNj5XWur1Go6E0zdX8cvD4LDQlfbXbowurk9zfrsdyK0BKrZVqt3E8G0RsXv1K7aKa9cD7gjltsZPtREW28cHrutfyJT/xByDZ+CE5uB3ciskS1fBtvKKJVMo8ytkl4skqDYBL2RSRrGdn1Rvh6YTZyMWYN1VY1Oh363W3Lgdgdf9Lu27w55ItC0ABIF0cIwW4MTw79WEpaAhUZ6N7iWRw7tJ/a9EpDeusQIW2EHcKVj4s4WAdrbbg84nH5rAL76biKXrPOJ7n/Hc1TavOQubJSVR43xqWSp3g29wpKvIZhOt4K7RKFWlI51xGrxtVsNljk26iu7GusiB1HYzKQb6NvsFGSmIdQKmxIk8YEjYM52l4rqSzmocnOp5jeZCc3WiJAzwLgTgnJdfMZa/jItmjmUHmaV4v0fCUJoHI83xv7MzfAVc6XF75yIOnMu5zpMKAZzNCnmgkzaSpFCk4iznGwolZqJV5xucrztn1fH55bmuMlobmPPiwHcFzGWin3ZDPIImvJjYc4MiM4iJ65DLPuGJCl4srlH5r+WQIEgz/wP26MuN9lNIRIgVAEs9J+MUdvVm2fT66UqJDZWi7iqwB09HV0qZm0x4K35U86EQ+F+LW/df7c77SnE9/zqQzSL2zIk9hOm8gF6rMtTLQiGBVEZqGpvTdGr6cvRS/Kd21gXKqTRC8daNyvgaah3/cyCcR466a8IZotq7bXjBCqfFJw1Mycn5geE2cVxRRtc0hSDYhetu/raAnjF0+iVg+qAmaLJtngna/L7tHbV2TxJ8B7EF/rOlHoZsFWoLqSl9YBDS78s1TeK5CorITVnhyDk3Hs6Sa3j11aiWm65TkWYPRhTVxYdJJNkSQ5llUBx0EQSFRSXNFvZ0JxOWZpMlnmjjJ01kORlQeVk/+Ros2OfDeQkh+Amm6sGbci0wzINoLJSoau7YwEliS5u1tTR6WFEDVZT81rNe7U+7vrTQUJe688K/CSdSZhfc1kOZOd9skkOg9GL/HX0dKYpHIE/prJQjf520jF3dy7LfC0BQriLgR1cMZ4bWxJjXa4U0laXV83wpMyoVv1lzO4EkWpS/xtBTF5RWs3eLeF+wgp569VjgRhmpmST+gAuRdhuNxGYZHCh43Bt2tU1CYna+7Pf96ks+1sXJciyXDkTywhn/5lvC2FFcJuXKQpnlIwmVwMXo2bVWTWsO52T41mpH5+SpdDmlLkQgxO9KA1ZZadpAYbSsRUmfGferPUsXccofRUsqgI5/IcqlZUj/Yg60gwSqG/A1SRJHfVNw25Una4QOoBQSxyYaqri2faikcQVVAyhSrHRKDrM2r51V6N8d7CwZk2V0thNWk+IXyFKOza2WxQvQ1V1qeW9EVO6TbaE0ENx1j9B2/zWNiLE0r2Ka51udYdl13OwlGguzYJA+Dm912odyeOtpcdWzb13qqn1XhPFclWaFses6O7QczK5dO26RVSJqpj3QSZSGBfhGpXgn9nm+OA4Hh0w3lOuGQ7Vb2C8PsbSoxgp4uvXKo6lxIc2WRRJocUZCo7QAC0dq7CJrwuTuZj0ajHaf1DqtvwDt10VSCanQozQXMupV/HftyBGe5cPck7mqugrFJsbLFQtHzGhVQr0K1kBlPkyVBZwoAc1YJ5AkLORzRLkvicLhwPgOr4FlDclT88wUuNDxTtVrJRaYV7EhYmtM8pwkounLJ3PNwzAZrcqAPgSa2qDRJCZJoarNBZ956uf/EDErBA/XSbX5RHKLVDRnHIlwwuCYmYgjng1KDE4YzAyoCZ4EGnny1mMquJpRI27ailHAbiwTSlI5tVUmloEk/YkOibKDYrIazaB53CTl1SN9zrkkC8UQymps76SiSk7eIT61v0CX5UptO1SDwG4sxcux1RGOboXNOUQ1kuh441R7m0IT6isoVdrHwF5m6c+GQ2L4i0eamp6lbZDFcJVMPJNK5IUkZpnNhU58Sat+NUgaJDccPx1O+dM+0l0blSWxPtQGVR5DgkIbRgTS76nzLkafx0pGit1BAoEPrkvSpRM7tUbO8aNVLav6aTG+z9dZLcdXONK5S7BCgf94cQ+oBUXqH8OzSqHQx0RX4Yu3QAXkGywkMxrZbFY+IMxKBa6u5PmKvIShNxr0SbfHaxmfTmWoeJe0qEA+D5Ti+Spp1T4iogOZn02jiPPAbV+A3w9LZprFpyWHmJt5NC5MqK0+xuGn+/C61jILOaNzRrkxJIOoEur2eKcUlk/6kA85PS6pircyP04RyFCyrsMGPXC32fcvgCoflWU96eQY1n6CgkUazQiaEpC558rTmCS/PoPJsOx0M+unWPx15D0NeQDe4woF5dhJenkHDk/uUBUycn8rIM/uT/0oJL8+g8hSqTVPiPDdb20+Ok/MU7O3cfGR7kI6nIy/SDuTiTWdAax9TqsrJeQr+M/szt9LxnCEJmu/YXRK774gPkb5ukhitYs6fDML8NO6Jlwty+sjYoUauZys8Ix8lxiAckK5bn4Mw0Yy3SMniVBrcKZzgLsgHGBgWIfvb7LmCKUSDb/rMRDmOn+/LdGxakdZE/vEXEbsd0nY+M4gKaFhU68rh7f5BdLBUGnU5HkEmLY5SV4fJDoj9I056kwmUZfz47EPJcOLW3vEtklaDs0g0FU9brhQaZB+Oorhmq+88MmwKTsVTabNZGBykNqPEHiKXoeKr+HuRimdVSs/NbnRynpbUj6TsFTCHyNNELgB5fhotZMkz1KDyLKc76U2RyNM0WpYUysyHy6GiQTFKrkKk30wq8kxXvzUNVcRpbeLCZJ7pFx9EM2hawOV5ro0jMnHxyaS2KGWtGeyQFCf04w8AVNJcXCyiGu2EkIozWWJcyTqY7Z8T9NbUOAj5pFmlmIZdrQmd2dkePy9V7m5M5qjAc272EDeh7Gy4r4UGRJ0S5ZvtESnKLhGDWy3aIaPru/yystEmTQySBEyYKDI+boLmZetSWGONl6jIc25yGSGON6RJ+fXZ3Mr4dDF65WvLagdJSKxEaZzgFxUuDYYt5B6mj47oM3WhPLM98oZNz7UwlhiJsl6qIGY1GIGQzZsuy02YBLbsclkw4G5x8NSOGKtLHf4yPDp24Myqk+2ZxvkVve8LX+UMj9LDD8Yc7swoLp+kPIfhAbGKSx3hqAY8jbvX6MkrjGeq/W4BWKQctHsy67+I9BVuqNwdMqnnMVehNv2aTjhju1liukJ1PtuzHNkyUujrWW4bqVukr3Trht+/jLkKmWA7l/I07tIjPBs2bT5fZntSCtNTzm9Xt7FT7ow3PsIfejT9e9GP/SqPEj0zHVC2XzVhXm3Ov1cVOst1WPJmwYn7NuMJap6c53rInHW2pzUxtRUDZLqNb/9BMzrZfIzjjIS98eWBeY7MBwc8r3xnne0JwZTnjXQSENFm7zF072h4a4iXi8rQidkiKV8/UW4FPEdBUJIJLXl2EkTz7EhWHnhGOlxitsg3Bn6HvBF4nhmfhEx4qre4sp8nbXXnE/JprHOr+Ty9xPNzpO7GSgPWOysDhq6vxVSWMk3Y17aOXhWCOJFKfJOklsXxbGSbnt6eKa4X0dBj5ln4qGbiEpm9Jfc1kf8ccdqQHt4en6Dh2W34+cy1IH/yxObYJQTfAHWSeMLhwXiS0pSmiIZ5XnZxUMSMqlMPS1gbcZgVZFY9m9J4zxkleQbchJgtWLTKypP8FJd2VBuIti7PWwCuJjgQJ3PTWD5srxw4W8NCCzHPK49sOszKs62fn9rtI9fthmKxLozzCMj5giuaPiNmQczzAXiWtDzBfy6ExaqG5zU1ixtJfqurxEw4EJ0bEq0QntuUD5XhAemnYkWA59oXQATMpQnYUS/oJQhvOoRhFR2mj1HxaCQ0B3WJPjbhL6/ZWxqMK/vqIw658HsbsvIkpRJd3NeF2xhlYmBxMFmOP2E5Nhgvw1LYhLjb9QF+AQM8hpzzAM8SMcYRub+X3Dr00SXxVOZWunMJGb9nrOj7UYXGSmnXP+MJa2nz2h4n4G6SN911/Oh2Zuh1IUaANdnYKWQAUqQUmyIYT+oD1hXdahz0SCSfM33fuHuGEp3QOkTvED/1QXbXCms0wBOcur+/WDM5KqlUyV74M6FmIlG3OqY83YM85BqighVfD3J8/WKrwKp+sr04ibEO8jIPK0urFlGFqszGYdZwmF+9BaJ8VdXx6312Z7VCY3Uwnp59PDDPSz9GgFmx62310e4yfMIEDAXHoYf4FYyd6LpdFFNir/jXT4iO4MUGtEauuZKwKAv5lLHHjUZdnIUtja8RQEtwargbA4dkdmFTi9P0eUjgOzYWIP8D8SQTsed7EDqcqE11/CJf04vWKKXZaFCZsEeWkLhLV+Nm39yeDybVbp3usTnMbyvVOcPiL7DjjGxf2CJ2JbaiLKfyCD23Bg91AQCBlmaaswHg/K11HuSEWZowQpBwwf/jvB1ud+9396fFlaDPLyos8+9Jm2AgPORnzwO4yWcjqREnLTUR7kjIuL3QFEQ0J7FHiMT0L5FT8Y+bDmTU3HMPiZ66YudG5tSMAU4qZC5+AnoZlf5fzA1cm3fTExbdq9BOvu7tN9gekXTV3yvV6PXk51FlALnB/BszuO+tWfRyZamWIpVwarNZlPvtzCAT97v7DvsbNXSNUrBqVdvO64cPId5mD+7N1EetgqySmTa8vA5gKjUO/cNK2KSs57/Y78ouDv8Tk7AI9sv9/vz40EpLng8T3ZSQCxI/cCgGZEkz406YIwAJf+JXSY4dvYMGHL8sWE/aL+VSXgKw/7DdyvALPEcCD8WkkL8+/g+ToRXE+MKN/Q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62088"/>
            <a:ext cx="3228975" cy="3048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17092" name="Picture 4" descr="http://dl3.glitter-graphics.net/pub/1610/1610813gpdl8fuylr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212976"/>
            <a:ext cx="1905000" cy="1476375"/>
          </a:xfrm>
          <a:prstGeom prst="rect">
            <a:avLst/>
          </a:prstGeom>
          <a:noFill/>
        </p:spPr>
      </p:pic>
      <p:sp>
        <p:nvSpPr>
          <p:cNvPr id="217094" name="AutoShape 6" descr="data:image/png;base64,iVBORw0KGgoAAAANSUhEUgAAAOcAAADaCAMAAABqzqVhAAAA51BMVEX///8AAAD/zAD/yADc3Nz/ygD5+fmvr6/s7Oz8/Pyzs7PPz8/x8fFbW1tpaWm5ubl+fn5ycnLj4+PT09NjY2ORkZGKiorZ2dlAQEDDw8OXl5efn5+oqKiEhIRtbW24uLgzMzMbGxtOTk4LCwsrKysiIiIUFBRBQUEtLS1cXFxTU1M5OTn//ff/2Wv/+Oj/3oD/1VH/9NjVqwD/45j/9uD/6rP/4Xf/0j7/11z/78j/00j/3nH/5qSgpK2aeQC2usL/4Iz/7Lx5fYbvvQDkuiyIi5QuJADiu0DT2OJna3X/5oRZY3n/zyg1dH8HAAATjUlEQVR4nO1dCXvaSBJVcwgBMvclwOYy2IbYiddJHCfe3WR2Zs/8/9+zXd0tqS+kloStgOd9800wIKmfqrqurhaWlSfuHqz7XAfwOrgrWNaXvAfxCngu3luF57xH8fIoFoq3hU95j+Ll8VjAKN7lPYwXx32xUCjf5j2KV8BDofD4I+9BvAbKxbxH8Dp4Kr7Lewivgo9vhOfXN8Hzx4dyofjtR+hB35GX744/Fnxg4nv6cotRBv9ZKJfxH18+wtv3RLx373McYVY8kf+/f/j4dFssFilDHuVi8emd9VAs3r4vPuQ81iy4xzK7/VbATBSKAdVH6/tPrLNPP484RLov3FmfPjxY3/bSxCHgPcle3hU/5j3a9Pjw3YL593G/OAvlhyKZmcfP0/pU/Lqfpx/pPh7z/GST7sfdJ9UG+VpLv3lfOGJxWtZPFhLc/dzD85F8/O7nhyO2QhYQKFACd1HifPh5/Hn304fbO6CqJ/r97u6u8PXbScSBz4+F54d7reqW3+MQ4fmoZyaHd3fff364vf1afhRI/ixgSd8d97zU4vFTsYxBBFkulj9+eThBkhbIFUBczDMI8jRZ+oDY6PG0KQKeQZzl069T0/zz60l4kijcEXkef1wQC6y45eOvkcQD7NDXvAfxCgCeH/IexCvgofw2eN7j+XnMtT1TPJULb2J95R5nnSfvPQHfy3/yPCW8fyM8H94IT+uN2CGrfMwlaWMUi4Xyn/Ht6eBLsVx8Czyt+/uPJ90m9VgkIKVN+rJ4MiVqHh80yyunmLhoeBb+5Hm8eMM8y5/zHtTh8UkjznLeg3oBPGtaFMpPeY/qBaBrOjm1+WlPm2/CDm0R+vuXN8BzgNBfNTxPrpDr6HmenDytKfqbRpzP/7bsq27eYzskxugfGnGW/2ctEarnPbgDwtE3vv3XQmhxSgL9q06chcK/fkPoLO+xHRAe+udfCH7/Bj3yt98+f/787fbb7wihXd5jOxxc7FYYfqPv1P/44w88Lf+D0NLNd2yHQ7WzCWii1ZC8N4bXm8UKoXbOozsc2pjSulmr1ZpzhChNazhBqEWIt/Id3OEAdJo2eWm7oZK6Nv7vHH9Wy2tghwVI04v89BUH83LAEruJsjSN09DcaGla4HBQ77UG84LANCtx32i8zlBeElhaow55VarVqtqvXKAr5zWH9CI4C2Yf9iNLrWS7p2BxsZWZ0VckMCiRlyUPI8hR6tjr5DK2A6K+CLyGi1+CxSk12nMSH7QblN4p8GwK3nGyRRJg6tZjDPIRoIpz6An3d1PmObAIz6XeQh0NbEyFz6EVnvAp5ons3IZ4EMg8Fb0Fw3QiPIfhnypNtDwZnmF6OVyrPLE8h6fBM7S3fZUmaDU6/jhB4OloaG5diAyP3n/aK0zC9xk6nhMSMR29/yTC8ieohueA5m03uY7xEJhF8uzjSAL+Pf50pQY0WMJiy24F03Qh1D2B9NM+A0Jj9seVrLTVa3hxEqsrQCSoRC8DkhuIbNvk5bEbWwqSdl4xibrdIVHebhcS0XPf5J4ELhA3RwF1WkdhMf1pSBOjQ/lcwCzstlutM7RuTSy3jU5KmhidBZuSdjeYnmO64HI2y3twhwSTKNrKcfwp1G158MtlHE7Ab0oo6WiemjQBJVWiF3mP6UUwHIss1zGLEUcLMYpf/MKhe2WK0/7OJGU02hF4GkUHs0nazoVK6iMtWt+orvy1g6QQeRol1r3UnShr1BHfKCWozAwQmmKyKRe3BJ6GHkUoFlJMpwbHjZHE00FrsysSDNDuLEiykkKYn4YuZaKudONoI1YXOmtIbXm4y0TDHqH0a+yVRDypHEsLsjDBgaSzcRZCEzVP0dxEDSe9Rq9OeKZuJVgk4els6HU6co8G0YpNj5XWur1Go6E0zdX8cvD4LDQlfbXbowurk9zfrsdyK0BKrZVqt3E8G0RsXv1K7aKa9cD7gjltsZPtREW28cHrutfyJT/xByDZ+CE5uB3ciskS1fBtvKKJVMo8ytkl4skqDYBL2RSRrGdn1Rvh6YTZyMWYN1VY1Oh363W3Lgdgdf9Lu27w55ItC0ABIF0cIwW4MTw79WEpaAhUZ6N7iWRw7tJ/a9EpDeusQIW2EHcKVj4s4WAdrbbg84nH5rAL76biKXrPOJ7n/Hc1TavOQubJSVR43xqWSp3g29wpKvIZhOt4K7RKFWlI51xGrxtVsNljk26iu7GusiB1HYzKQb6NvsFGSmIdQKmxIk8YEjYM52l4rqSzmocnOp5jeZCc3WiJAzwLgTgnJdfMZa/jItmjmUHmaV4v0fCUJoHI83xv7MzfAVc6XF75yIOnMu5zpMKAZzNCnmgkzaSpFCk4iznGwolZqJV5xucrztn1fH55bmuMlobmPPiwHcFzGWin3ZDPIImvJjYc4MiM4iJ65DLPuGJCl4srlH5r+WQIEgz/wP26MuN9lNIRIgVAEs9J+MUdvVm2fT66UqJDZWi7iqwB09HV0qZm0x4K35U86EQ+F+LW/df7c77SnE9/zqQzSL2zIk9hOm8gF6rMtTLQiGBVEZqGpvTdGr6cvRS/Kd21gXKqTRC8daNyvgaah3/cyCcR466a8IZotq7bXjBCqfFJw1Mycn5geE2cVxRRtc0hSDYhetu/raAnjF0+iVg+qAmaLJtngna/L7tHbV2TxJ8B7EF/rOlHoZsFWoLqSl9YBDS78s1TeK5CorITVnhyDk3Hs6Sa3j11aiWm65TkWYPRhTVxYdJJNkSQ5llUBx0EQSFRSXNFvZ0JxOWZpMlnmjjJ01kORlQeVk/+Ros2OfDeQkh+Amm6sGbci0wzINoLJSoau7YwEliS5u1tTR6WFEDVZT81rNe7U+7vrTQUJe688K/CSdSZhfc1kOZOd9skkOg9GL/HX0dKYpHIE/prJQjf520jF3dy7LfC0BQriLgR1cMZ4bWxJjXa4U0laXV83wpMyoVv1lzO4EkWpS/xtBTF5RWs3eLeF+wgp569VjgRhmpmST+gAuRdhuNxGYZHCh43Bt2tU1CYna+7Pf96ks+1sXJciyXDkTywhn/5lvC2FFcJuXKQpnlIwmVwMXo2bVWTWsO52T41mpH5+SpdDmlLkQgxO9KA1ZZadpAYbSsRUmfGferPUsXccofRUsqgI5/IcqlZUj/Yg60gwSqG/A1SRJHfVNw25Una4QOoBQSxyYaqri2faikcQVVAyhSrHRKDrM2r51V6N8d7CwZk2V0thNWk+IXyFKOza2WxQvQ1V1qeW9EVO6TbaE0ENx1j9B2/zWNiLE0r2Ka51udYdl13OwlGguzYJA+Dm912odyeOtpcdWzb13qqn1XhPFclWaFses6O7QczK5dO26RVSJqpj3QSZSGBfhGpXgn9nm+OA4Hh0w3lOuGQ7Vb2C8PsbSoxgp4uvXKo6lxIc2WRRJocUZCo7QAC0dq7CJrwuTuZj0ajHaf1DqtvwDt10VSCanQozQXMupV/HftyBGe5cPck7mqugrFJsbLFQtHzGhVQr0K1kBlPkyVBZwoAc1YJ5AkLORzRLkvicLhwPgOr4FlDclT88wUuNDxTtVrJRaYV7EhYmtM8pwkounLJ3PNwzAZrcqAPgSa2qDRJCZJoarNBZ956uf/EDErBA/XSbX5RHKLVDRnHIlwwuCYmYgjng1KDE4YzAyoCZ4EGnny1mMquJpRI27ailHAbiwTSlI5tVUmloEk/YkOibKDYrIazaB53CTl1SN9zrkkC8UQymps76SiSk7eIT61v0CX5UptO1SDwG4sxcux1RGOboXNOUQ1kuh441R7m0IT6isoVdrHwF5m6c+GQ2L4i0eamp6lbZDFcJVMPJNK5IUkZpnNhU58Sat+NUgaJDccPx1O+dM+0l0blSWxPtQGVR5DgkIbRgTS76nzLkafx0pGit1BAoEPrkvSpRM7tUbO8aNVLav6aTG+z9dZLcdXONK5S7BCgf94cQ+oBUXqH8OzSqHQx0RX4Yu3QAXkGywkMxrZbFY+IMxKBa6u5PmKvIShNxr0SbfHaxmfTmWoeJe0qEA+D5Ti+Spp1T4iogOZn02jiPPAbV+A3w9LZprFpyWHmJt5NC5MqK0+xuGn+/C61jILOaNzRrkxJIOoEur2eKcUlk/6kA85PS6pircyP04RyFCyrsMGPXC32fcvgCoflWU96eQY1n6CgkUazQiaEpC558rTmCS/PoPJsOx0M+unWPx15D0NeQDe4woF5dhJenkHDk/uUBUycn8rIM/uT/0oJL8+g8hSqTVPiPDdb20+Ok/MU7O3cfGR7kI6nIy/SDuTiTWdAax9TqsrJeQr+M/szt9LxnCEJmu/YXRK774gPkb5ukhitYs6fDML8NO6Jlwty+sjYoUauZys8Ix8lxiAckK5bn4Mw0Yy3SMniVBrcKZzgLsgHGBgWIfvb7LmCKUSDb/rMRDmOn+/LdGxakdZE/vEXEbsd0nY+M4gKaFhU68rh7f5BdLBUGnU5HkEmLY5SV4fJDoj9I056kwmUZfz47EPJcOLW3vEtklaDs0g0FU9brhQaZB+Oorhmq+88MmwKTsVTabNZGBykNqPEHiKXoeKr+HuRimdVSs/NbnRynpbUj6TsFTCHyNNELgB5fhotZMkz1KDyLKc76U2RyNM0WpYUysyHy6GiQTFKrkKk30wq8kxXvzUNVcRpbeLCZJ7pFx9EM2hawOV5ro0jMnHxyaS2KGWtGeyQFCf04w8AVNJcXCyiGu2EkIozWWJcyTqY7Z8T9NbUOAj5pFmlmIZdrQmd2dkePy9V7m5M5qjAc272EDeh7Gy4r4UGRJ0S5ZvtESnKLhGDWy3aIaPru/yystEmTQySBEyYKDI+boLmZetSWGONl6jIc25yGSGON6RJ+fXZ3Mr4dDF65WvLagdJSKxEaZzgFxUuDYYt5B6mj47oM3WhPLM98oZNz7UwlhiJsl6qIGY1GIGQzZsuy02YBLbsclkw4G5x8NSOGKtLHf4yPDp24Myqk+2ZxvkVve8LX+UMj9LDD8Yc7swoLp+kPIfhAbGKSx3hqAY8jbvX6MkrjGeq/W4BWKQctHsy67+I9BVuqNwdMqnnMVehNv2aTjhju1liukJ1PtuzHNkyUujrWW4bqVukr3Trht+/jLkKmWA7l/I07tIjPBs2bT5fZntSCtNTzm9Xt7FT7ow3PsIfejT9e9GP/SqPEj0zHVC2XzVhXm3Ov1cVOst1WPJmwYn7NuMJap6c53rInHW2pzUxtRUDZLqNb/9BMzrZfIzjjIS98eWBeY7MBwc8r3xnne0JwZTnjXQSENFm7zF072h4a4iXi8rQidkiKV8/UW4FPEdBUJIJLXl2EkTz7EhWHnhGOlxitsg3Bn6HvBF4nhmfhEx4qre4sp8nbXXnE/JprHOr+Ty9xPNzpO7GSgPWOysDhq6vxVSWMk3Y17aOXhWCOJFKfJOklsXxbGSbnt6eKa4X0dBj5ln4qGbiEpm9Jfc1kf8ccdqQHt4en6Dh2W34+cy1IH/yxObYJQTfAHWSeMLhwXiS0pSmiIZ5XnZxUMSMqlMPS1gbcZgVZFY9m9J4zxkleQbchJgtWLTKypP8FJd2VBuIti7PWwCuJjgQJ3PTWD5srxw4W8NCCzHPK49sOszKs62fn9rtI9fthmKxLozzCMj5giuaPiNmQczzAXiWtDzBfy6ExaqG5zU1ixtJfqurxEw4EJ0bEq0QntuUD5XhAemnYkWA59oXQATMpQnYUS/oJQhvOoRhFR2mj1HxaCQ0B3WJPjbhL6/ZWxqMK/vqIw658HsbsvIkpRJd3NeF2xhlYmBxMFmOP2E5Nhgvw1LYhLjb9QF+AQM8hpzzAM8SMcYRub+X3Dr00SXxVOZWunMJGb9nrOj7UYXGSmnXP+MJa2nz2h4n4G6SN911/Oh2Zuh1IUaANdnYKWQAUqQUmyIYT+oD1hXdahz0SCSfM33fuHuGEp3QOkTvED/1QXbXCms0wBOcur+/WDM5KqlUyV74M6FmIlG3OqY83YM85BqighVfD3J8/WKrwKp+sr04ibEO8jIPK0urFlGFqszGYdZwmF+9BaJ8VdXx6312Z7VCY3Uwnp59PDDPSz9GgFmx62310e4yfMIEDAXHoYf4FYyd6LpdFFNir/jXT4iO4MUGtEauuZKwKAv5lLHHjUZdnIUtja8RQEtwargbA4dkdmFTi9P0eUjgOzYWIP8D8SQTsed7EDqcqE11/CJf04vWKKXZaFCZsEeWkLhLV+Nm39yeDybVbp3usTnMbyvVOcPiL7DjjGxf2CJ2JbaiLKfyCD23Bg91AQCBlmaaswHg/K11HuSEWZowQpBwwf/jvB1ud+9396fFlaDPLyos8+9Jm2AgPORnzwO4yWcjqREnLTUR7kjIuL3QFEQ0J7FHiMT0L5FT8Y+bDmTU3HMPiZ66YudG5tSMAU4qZC5+AnoZlf5fzA1cm3fTExbdq9BOvu7tN9gekXTV3yvV6PXk51FlALnB/BszuO+tWfRyZamWIpVwarNZlPvtzCAT97v7DvsbNXSNUrBqVdvO64cPId5mD+7N1EetgqySmTa8vA5gKjUO/cNK2KSs57/Y78ouDv8Tk7AI9sv9/vz40EpLng8T3ZSQCxI/cCgGZEkz406YIwAJf+JXSY4dvYMGHL8sWE/aL+VSXgKw/7DdyvALPEcCD8WkkL8+/g+ToRXE+MKN/Q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62088"/>
            <a:ext cx="3228975" cy="3048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7096" name="AutoShape 8" descr="data:image/png;base64,iVBORw0KGgoAAAANSUhEUgAAAOcAAADaCAMAAABqzqVhAAAA51BMVEX///8AAAD/zAD/yADc3Nz/ygD5+fmvr6/s7Oz8/Pyzs7PPz8/x8fFbW1tpaWm5ubl+fn5ycnLj4+PT09NjY2ORkZGKiorZ2dlAQEDDw8OXl5efn5+oqKiEhIRtbW24uLgzMzMbGxtOTk4LCwsrKysiIiIUFBRBQUEtLS1cXFxTU1M5OTn//ff/2Wv/+Oj/3oD/1VH/9NjVqwD/45j/9uD/6rP/4Xf/0j7/11z/78j/00j/3nH/5qSgpK2aeQC2usL/4Iz/7Lx5fYbvvQDkuiyIi5QuJADiu0DT2OJna3X/5oRZY3n/zyg1dH8HAAATjUlEQVR4nO1dCXvaSBJVcwgBMvclwOYy2IbYiddJHCfe3WR2Zs/8/9+zXd0tqS+kloStgOd9800wIKmfqrqurhaWlSfuHqz7XAfwOrgrWNaXvAfxCngu3luF57xH8fIoFoq3hU95j+Ll8VjAKN7lPYwXx32xUCjf5j2KV8BDofD4I+9BvAbKxbxH8Dp4Kr7Lewivgo9vhOfXN8Hzx4dyofjtR+hB35GX744/Fnxg4nv6cotRBv9ZKJfxH18+wtv3RLx373McYVY8kf+/f/j4dFssFilDHuVi8emd9VAs3r4vPuQ81iy4xzK7/VbATBSKAdVH6/tPrLNPP484RLov3FmfPjxY3/bSxCHgPcle3hU/5j3a9Pjw3YL593G/OAvlhyKZmcfP0/pU/Lqfpx/pPh7z/GST7sfdJ9UG+VpLv3lfOGJxWtZPFhLc/dzD85F8/O7nhyO2QhYQKFACd1HifPh5/Hn304fbO6CqJ/r97u6u8PXbScSBz4+F54d7reqW3+MQ4fmoZyaHd3fff364vf1afhRI/ixgSd8d97zU4vFTsYxBBFkulj9+eThBkhbIFUBczDMI8jRZ+oDY6PG0KQKeQZzl069T0/zz60l4kijcEXkef1wQC6y45eOvkcQD7NDXvAfxCgCeH/IexCvgofw2eN7j+XnMtT1TPJULb2J95R5nnSfvPQHfy3/yPCW8fyM8H94IT+uN2CGrfMwlaWMUi4Xyn/Ht6eBLsVx8Czyt+/uPJ90m9VgkIKVN+rJ4MiVqHh80yyunmLhoeBb+5Hm8eMM8y5/zHtTh8UkjznLeg3oBPGtaFMpPeY/qBaBrOjm1+WlPm2/CDm0R+vuXN8BzgNBfNTxPrpDr6HmenDytKfqbRpzP/7bsq27eYzskxugfGnGW/2ctEarnPbgDwtE3vv3XQmhxSgL9q06chcK/fkPoLO+xHRAe+udfCH7/Bj3yt98+f/787fbb7wihXd5jOxxc7FYYfqPv1P/44w88Lf+D0NLNd2yHQ7WzCWii1ZC8N4bXm8UKoXbOozsc2pjSulmr1ZpzhChNazhBqEWIt/Id3OEAdJo2eWm7oZK6Nv7vHH9Wy2tghwVI04v89BUH83LAEruJsjSN09DcaGla4HBQ77UG84LANCtx32i8zlBeElhaow55VarVqtqvXKAr5zWH9CI4C2Yf9iNLrWS7p2BxsZWZ0VckMCiRlyUPI8hR6tjr5DK2A6K+CLyGi1+CxSk12nMSH7QblN4p8GwK3nGyRRJg6tZjDPIRoIpz6An3d1PmObAIz6XeQh0NbEyFz6EVnvAp5ons3IZ4EMg8Fb0Fw3QiPIfhnypNtDwZnmF6OVyrPLE8h6fBM7S3fZUmaDU6/jhB4OloaG5diAyP3n/aK0zC9xk6nhMSMR29/yTC8ieohueA5m03uY7xEJhF8uzjSAL+Pf50pQY0WMJiy24F03Qh1D2B9NM+A0Jj9seVrLTVa3hxEqsrQCSoRC8DkhuIbNvk5bEbWwqSdl4xibrdIVHebhcS0XPf5J4ELhA3RwF1WkdhMf1pSBOjQ/lcwCzstlutM7RuTSy3jU5KmhidBZuSdjeYnmO64HI2y3twhwSTKNrKcfwp1G158MtlHE7Ab0oo6WiemjQBJVWiF3mP6UUwHIss1zGLEUcLMYpf/MKhe2WK0/7OJGU02hF4GkUHs0nazoVK6iMtWt+orvy1g6QQeRol1r3UnShr1BHfKCWozAwQmmKyKRe3BJ6GHkUoFlJMpwbHjZHE00FrsysSDNDuLEiykkKYn4YuZaKudONoI1YXOmtIbXm4y0TDHqH0a+yVRDypHEsLsjDBgaSzcRZCEzVP0dxEDSe9Rq9OeKZuJVgk4els6HU6co8G0YpNj5XWur1Go6E0zdX8cvD4LDQlfbXbowurk9zfrsdyK0BKrZVqt3E8G0RsXv1K7aKa9cD7gjltsZPtREW28cHrutfyJT/xByDZ+CE5uB3ciskS1fBtvKKJVMo8ytkl4skqDYBL2RSRrGdn1Rvh6YTZyMWYN1VY1Oh363W3Lgdgdf9Lu27w55ItC0ABIF0cIwW4MTw79WEpaAhUZ6N7iWRw7tJ/a9EpDeusQIW2EHcKVj4s4WAdrbbg84nH5rAL76biKXrPOJ7n/Hc1TavOQubJSVR43xqWSp3g29wpKvIZhOt4K7RKFWlI51xGrxtVsNljk26iu7GusiB1HYzKQb6NvsFGSmIdQKmxIk8YEjYM52l4rqSzmocnOp5jeZCc3WiJAzwLgTgnJdfMZa/jItmjmUHmaV4v0fCUJoHI83xv7MzfAVc6XF75yIOnMu5zpMKAZzNCnmgkzaSpFCk4iznGwolZqJV5xucrztn1fH55bmuMlobmPPiwHcFzGWin3ZDPIImvJjYc4MiM4iJ65DLPuGJCl4srlH5r+WQIEgz/wP26MuN9lNIRIgVAEs9J+MUdvVm2fT66UqJDZWi7iqwB09HV0qZm0x4K35U86EQ+F+LW/df7c77SnE9/zqQzSL2zIk9hOm8gF6rMtTLQiGBVEZqGpvTdGr6cvRS/Kd21gXKqTRC8daNyvgaah3/cyCcR466a8IZotq7bXjBCqfFJw1Mycn5geE2cVxRRtc0hSDYhetu/raAnjF0+iVg+qAmaLJtngna/L7tHbV2TxJ8B7EF/rOlHoZsFWoLqSl9YBDS78s1TeK5CorITVnhyDk3Hs6Sa3j11aiWm65TkWYPRhTVxYdJJNkSQ5llUBx0EQSFRSXNFvZ0JxOWZpMlnmjjJ01kORlQeVk/+Ros2OfDeQkh+Amm6sGbci0wzINoLJSoau7YwEliS5u1tTR6WFEDVZT81rNe7U+7vrTQUJe688K/CSdSZhfc1kOZOd9skkOg9GL/HX0dKYpHIE/prJQjf520jF3dy7LfC0BQriLgR1cMZ4bWxJjXa4U0laXV83wpMyoVv1lzO4EkWpS/xtBTF5RWs3eLeF+wgp569VjgRhmpmST+gAuRdhuNxGYZHCh43Bt2tU1CYna+7Pf96ks+1sXJciyXDkTywhn/5lvC2FFcJuXKQpnlIwmVwMXo2bVWTWsO52T41mpH5+SpdDmlLkQgxO9KA1ZZadpAYbSsRUmfGferPUsXccofRUsqgI5/IcqlZUj/Yg60gwSqG/A1SRJHfVNw25Una4QOoBQSxyYaqri2faikcQVVAyhSrHRKDrM2r51V6N8d7CwZk2V0thNWk+IXyFKOza2WxQvQ1V1qeW9EVO6TbaE0ENx1j9B2/zWNiLE0r2Ka51udYdl13OwlGguzYJA+Dm912odyeOtpcdWzb13qqn1XhPFclWaFses6O7QczK5dO26RVSJqpj3QSZSGBfhGpXgn9nm+OA4Hh0w3lOuGQ7Vb2C8PsbSoxgp4uvXKo6lxIc2WRRJocUZCo7QAC0dq7CJrwuTuZj0ajHaf1DqtvwDt10VSCanQozQXMupV/HftyBGe5cPck7mqugrFJsbLFQtHzGhVQr0K1kBlPkyVBZwoAc1YJ5AkLORzRLkvicLhwPgOr4FlDclT88wUuNDxTtVrJRaYV7EhYmtM8pwkounLJ3PNwzAZrcqAPgSa2qDRJCZJoarNBZ956uf/EDErBA/XSbX5RHKLVDRnHIlwwuCYmYgjng1KDE4YzAyoCZ4EGnny1mMquJpRI27ailHAbiwTSlI5tVUmloEk/YkOibKDYrIazaB53CTl1SN9zrkkC8UQymps76SiSk7eIT61v0CX5UptO1SDwG4sxcux1RGOboXNOUQ1kuh441R7m0IT6isoVdrHwF5m6c+GQ2L4i0eamp6lbZDFcJVMPJNK5IUkZpnNhU58Sat+NUgaJDccPx1O+dM+0l0blSWxPtQGVR5DgkIbRgTS76nzLkafx0pGit1BAoEPrkvSpRM7tUbO8aNVLav6aTG+z9dZLcdXONK5S7BCgf94cQ+oBUXqH8OzSqHQx0RX4Yu3QAXkGywkMxrZbFY+IMxKBa6u5PmKvIShNxr0SbfHaxmfTmWoeJe0qEA+D5Ti+Spp1T4iogOZn02jiPPAbV+A3w9LZprFpyWHmJt5NC5MqK0+xuGn+/C61jILOaNzRrkxJIOoEur2eKcUlk/6kA85PS6pircyP04RyFCyrsMGPXC32fcvgCoflWU96eQY1n6CgkUazQiaEpC558rTmCS/PoPJsOx0M+unWPx15D0NeQDe4woF5dhJenkHDk/uUBUycn8rIM/uT/0oJL8+g8hSqTVPiPDdb20+Ok/MU7O3cfGR7kI6nIy/SDuTiTWdAax9TqsrJeQr+M/szt9LxnCEJmu/YXRK774gPkb5ukhitYs6fDML8NO6Jlwty+sjYoUauZys8Ix8lxiAckK5bn4Mw0Yy3SMniVBrcKZzgLsgHGBgWIfvb7LmCKUSDb/rMRDmOn+/LdGxakdZE/vEXEbsd0nY+M4gKaFhU68rh7f5BdLBUGnU5HkEmLY5SV4fJDoj9I056kwmUZfz47EPJcOLW3vEtklaDs0g0FU9brhQaZB+Oorhmq+88MmwKTsVTabNZGBykNqPEHiKXoeKr+HuRimdVSs/NbnRynpbUj6TsFTCHyNNELgB5fhotZMkz1KDyLKc76U2RyNM0WpYUysyHy6GiQTFKrkKk30wq8kxXvzUNVcRpbeLCZJ7pFx9EM2hawOV5ro0jMnHxyaS2KGWtGeyQFCf04w8AVNJcXCyiGu2EkIozWWJcyTqY7Z8T9NbUOAj5pFmlmIZdrQmd2dkePy9V7m5M5qjAc272EDeh7Gy4r4UGRJ0S5ZvtESnKLhGDWy3aIaPru/yystEmTQySBEyYKDI+boLmZetSWGONl6jIc25yGSGON6RJ+fXZ3Mr4dDF65WvLagdJSKxEaZzgFxUuDYYt5B6mj47oM3WhPLM98oZNz7UwlhiJsl6qIGY1GIGQzZsuy02YBLbsclkw4G5x8NSOGKtLHf4yPDp24Myqk+2ZxvkVve8LX+UMj9LDD8Yc7swoLp+kPIfhAbGKSx3hqAY8jbvX6MkrjGeq/W4BWKQctHsy67+I9BVuqNwdMqnnMVehNv2aTjhju1liukJ1PtuzHNkyUujrWW4bqVukr3Trht+/jLkKmWA7l/I07tIjPBs2bT5fZntSCtNTzm9Xt7FT7ow3PsIfejT9e9GP/SqPEj0zHVC2XzVhXm3Ov1cVOst1WPJmwYn7NuMJap6c53rInHW2pzUxtRUDZLqNb/9BMzrZfIzjjIS98eWBeY7MBwc8r3xnne0JwZTnjXQSENFm7zF072h4a4iXi8rQidkiKV8/UW4FPEdBUJIJLXl2EkTz7EhWHnhGOlxitsg3Bn6HvBF4nhmfhEx4qre4sp8nbXXnE/JprHOr+Ty9xPNzpO7GSgPWOysDhq6vxVSWMk3Y17aOXhWCOJFKfJOklsXxbGSbnt6eKa4X0dBj5ln4qGbiEpm9Jfc1kf8ccdqQHt4en6Dh2W34+cy1IH/yxObYJQTfAHWSeMLhwXiS0pSmiIZ5XnZxUMSMqlMPS1gbcZgVZFY9m9J4zxkleQbchJgtWLTKypP8FJd2VBuIti7PWwCuJjgQJ3PTWD5srxw4W8NCCzHPK49sOszKs62fn9rtI9fthmKxLozzCMj5giuaPiNmQczzAXiWtDzBfy6ExaqG5zU1ixtJfqurxEw4EJ0bEq0QntuUD5XhAemnYkWA59oXQATMpQnYUS/oJQhvOoRhFR2mj1HxaCQ0B3WJPjbhL6/ZWxqMK/vqIw658HsbsvIkpRJd3NeF2xhlYmBxMFmOP2E5Nhgvw1LYhLjb9QF+AQM8hpzzAM8SMcYRub+X3Dr00SXxVOZWunMJGb9nrOj7UYXGSmnXP+MJa2nz2h4n4G6SN911/Oh2Zuh1IUaANdnYKWQAUqQUmyIYT+oD1hXdahz0SCSfM33fuHuGEp3QOkTvED/1QXbXCms0wBOcur+/WDM5KqlUyV74M6FmIlG3OqY83YM85BqighVfD3J8/WKrwKp+sr04ibEO8jIPK0urFlGFqszGYdZwmF+9BaJ8VdXx6312Z7VCY3Uwnp59PDDPSz9GgFmx62310e4yfMIEDAXHoYf4FYyd6LpdFFNir/jXT4iO4MUGtEauuZKwKAv5lLHHjUZdnIUtja8RQEtwargbA4dkdmFTi9P0eUjgOzYWIP8D8SQTsed7EDqcqE11/CJf04vWKKXZaFCZsEeWkLhLV+Nm39yeDybVbp3usTnMbyvVOcPiL7DjjGxf2CJ2JbaiLKfyCD23Bg91AQCBlmaaswHg/K11HuSEWZowQpBwwf/jvB1ud+9396fFlaDPLyos8+9Jm2AgPORnzwO4yWcjqREnLTUR7kjIuL3QFEQ0J7FHiMT0L5FT8Y+bDmTU3HMPiZ66YudG5tSMAU4qZC5+AnoZlf5fzA1cm3fTExbdq9BOvu7tN9gekXTV3yvV6PXk51FlALnB/BszuO+tWfRyZamWIpVwarNZlPvtzCAT97v7DvsbNXSNUrBqVdvO64cPId5mD+7N1EetgqySmTa8vA5gKjUO/cNK2KSs57/Y78ouDv8Tk7AI9sv9/vz40EpLng8T3ZSQCxI/cCgGZEkz406YIwAJf+JXSY4dvYMGHL8sWE/aL+VSXgKw/7DdyvALPEcCD8WkkL8+/g+ToRXE+MKN/Q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62088"/>
            <a:ext cx="3228975" cy="3048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e-DE" b="1" dirty="0"/>
              <a:t>Blitz</a:t>
            </a:r>
            <a:r>
              <a:rPr lang="uk-UA" b="1" dirty="0"/>
              <a:t> – </a:t>
            </a:r>
            <a:r>
              <a:rPr lang="de-DE" b="1" dirty="0"/>
              <a:t>Fragen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10946" name="Picture 2" descr="https://encrypted-tbn2.gstatic.com/images?q=tbn:ANd9GcSgA-n5IahoTq6azSilu60rAuSNqvwV6oQkq1uVQZmAXEIzZHH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00808"/>
            <a:ext cx="3810000" cy="3676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1476375" y="717550"/>
            <a:ext cx="51609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AutoNum type="arabicPeriod"/>
              <a:tabLst>
                <a:tab pos="457200" algn="l"/>
              </a:tabLst>
            </a:pPr>
            <a:r>
              <a:rPr lang="de-DE" sz="3200" b="1"/>
              <a:t>Wo liegt  Deutschland? 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5651500" y="1557338"/>
            <a:ext cx="3168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 i="1"/>
              <a:t>In Mitteleuropa</a:t>
            </a:r>
            <a:endParaRPr lang="ru-RU" sz="3200" b="1" i="1"/>
          </a:p>
        </p:txBody>
      </p:sp>
      <p:pic>
        <p:nvPicPr>
          <p:cNvPr id="37894" name="Picture 6" descr="E:\Вікторина Deutschland\suomi3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1538"/>
            <a:ext cx="9144000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1258888" y="620713"/>
            <a:ext cx="667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3200" b="1"/>
              <a:t>2. </a:t>
            </a:r>
            <a:r>
              <a:rPr lang="de-DE" sz="3200" b="1"/>
              <a:t>Welche Farben hat die Flagge?</a:t>
            </a:r>
            <a:r>
              <a:rPr lang="de-DE"/>
              <a:t> </a:t>
            </a:r>
            <a:endParaRPr lang="de-DE" i="1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003800" y="1773238"/>
            <a:ext cx="34528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b="1" i="1"/>
              <a:t>schwarz-rot-gold</a:t>
            </a:r>
            <a:endParaRPr lang="de-DE" i="1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617788"/>
            <a:ext cx="5400675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1042988" y="476250"/>
            <a:ext cx="7956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3200" b="1"/>
              <a:t>3. </a:t>
            </a:r>
            <a:r>
              <a:rPr lang="de-DE" sz="3200" b="1"/>
              <a:t>Wie heißt die Hauptstadt von Bayern?</a:t>
            </a:r>
            <a:r>
              <a:rPr lang="de-DE"/>
              <a:t> </a:t>
            </a:r>
            <a:endParaRPr lang="de-DE" i="1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659563" y="1341438"/>
            <a:ext cx="19637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b="1" i="1"/>
              <a:t>München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2305050"/>
            <a:ext cx="6264275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хідна">
  <a:themeElements>
    <a:clrScheme name="Вихідна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Вихідна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Вихідна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162</TotalTime>
  <Words>597</Words>
  <Application>Microsoft Office PowerPoint</Application>
  <PresentationFormat>Екран (4:3)</PresentationFormat>
  <Paragraphs>110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52</vt:i4>
      </vt:variant>
    </vt:vector>
  </HeadingPairs>
  <TitlesOfParts>
    <vt:vector size="53" baseType="lpstr">
      <vt:lpstr>Вихідна</vt:lpstr>
      <vt:lpstr>Ukraine und Deutschland –  zwei europäische Länder </vt:lpstr>
      <vt:lpstr>Die Begrüßung der Mannschaften.</vt:lpstr>
      <vt:lpstr>Die Karte.</vt:lpstr>
      <vt:lpstr>Bundesländer.</vt:lpstr>
      <vt:lpstr>Die Flüsse.</vt:lpstr>
      <vt:lpstr>Blitz – Fragen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Pantomome</vt:lpstr>
      <vt:lpstr>Blitz – Fragen über die Ukraine </vt:lpstr>
      <vt:lpstr>1. Wo liegt die Ukraine?</vt:lpstr>
      <vt:lpstr>2. Wie ist die Fläche der Ukraine?</vt:lpstr>
      <vt:lpstr>3. Ist die Ukraine größer oder Kleiner  flächenmäßig als Russland? </vt:lpstr>
      <vt:lpstr>4. Welches Land ist zweitgrößtes  Land Europas?</vt:lpstr>
      <vt:lpstr>5. Wie viele Prozenten Ukrainer sind  in der Ukraine?</vt:lpstr>
      <vt:lpstr>6. Wie viele Prozenten Russen sind  in der Ukraine? </vt:lpstr>
      <vt:lpstr>7. Welche Minderheiten leben in der Ukraine?</vt:lpstr>
      <vt:lpstr>8. Wohin mündet der Hauptstrom der Ukraine?</vt:lpstr>
      <vt:lpstr>9. Nenne die Nebenflüsse von dem Dnipro?</vt:lpstr>
      <vt:lpstr>10. Welche flüsse münden ins Schwarze Meer?</vt:lpstr>
      <vt:lpstr>11. Wie heißt der wichtigste Fluss der Ostukraine?</vt:lpstr>
      <vt:lpstr>12. Wie heißt das höchste Machtorgan der Ukraine?</vt:lpstr>
      <vt:lpstr>13. Wie heißt das Parlament in der Ukraine ?</vt:lpstr>
      <vt:lpstr>14. Wovon hängt das Klima des Landes ab? </vt:lpstr>
      <vt:lpstr>15. Wie ist der größte Teil der Ukraine?</vt:lpstr>
      <vt:lpstr>16. Zu welcher Klimazone gehört der größte Teil der Ukraine?</vt:lpstr>
      <vt:lpstr>17. Wie ist der Sommer meistens in der Ukraine?</vt:lpstr>
      <vt:lpstr>18. Wie ist es im Winter in der Ukraine?</vt:lpstr>
      <vt:lpstr>19. Wo befindet sich die wärmste Region des Landes?</vt:lpstr>
      <vt:lpstr>20. Wie ist die Durchschnittstemperatur im Juli?</vt:lpstr>
      <vt:lpstr>23. Wo breiten sich die die grenzlose trockene Steppe der Ukraine?</vt:lpstr>
      <vt:lpstr>24. An welche Länder grenzt die Ukraine?</vt:lpstr>
      <vt:lpstr>Junge Künstler!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Andrij</dc:creator>
  <cp:lastModifiedBy>Marija</cp:lastModifiedBy>
  <cp:revision>18</cp:revision>
  <dcterms:created xsi:type="dcterms:W3CDTF">2016-04-06T08:51:48Z</dcterms:created>
  <dcterms:modified xsi:type="dcterms:W3CDTF">2017-12-17T13:15:19Z</dcterms:modified>
</cp:coreProperties>
</file>