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4" r:id="rId4"/>
    <p:sldId id="258" r:id="rId5"/>
    <p:sldId id="259" r:id="rId6"/>
    <p:sldId id="260" r:id="rId7"/>
    <p:sldId id="261"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CDBF4818-3C41-4C04-8FAB-C2417DD11EC2}" type="datetimeFigureOut">
              <a:rPr lang="ru-RU" smtClean="0"/>
              <a:pPr/>
              <a:t>19.12.2017</a:t>
            </a:fld>
            <a:endParaRPr lang="ru-RU"/>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ru-RU"/>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ru-RU" smtClean="0"/>
              <a:t>Образец заголовка</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CDBF4818-3C41-4C04-8FAB-C2417DD11EC2}" type="datetimeFigureOut">
              <a:rPr lang="ru-RU" smtClean="0"/>
              <a:pPr/>
              <a:t>19.12.2017</a:t>
            </a:fld>
            <a:endParaRPr lang="ru-RU"/>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ru-RU"/>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CDBF4818-3C41-4C04-8FAB-C2417DD11EC2}" type="datetimeFigureOut">
              <a:rPr lang="ru-RU" smtClean="0"/>
              <a:pPr/>
              <a:t>19.12.2017</a:t>
            </a:fld>
            <a:endParaRPr lang="ru-RU"/>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ru-RU"/>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ru-RU" smtClean="0"/>
              <a:t>Образец заголовка</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CDBF4818-3C41-4C04-8FAB-C2417DD11EC2}" type="datetimeFigureOut">
              <a:rPr lang="ru-RU" smtClean="0"/>
              <a:pPr/>
              <a:t>19.12.2017</a:t>
            </a:fld>
            <a:endParaRPr lang="ru-RU"/>
          </a:p>
        </p:txBody>
      </p:sp>
      <p:sp>
        <p:nvSpPr>
          <p:cNvPr id="5" name="Footer Placeholder 4"/>
          <p:cNvSpPr>
            <a:spLocks noGrp="1"/>
          </p:cNvSpPr>
          <p:nvPr>
            <p:ph type="ftr" sz="quarter" idx="11"/>
          </p:nvPr>
        </p:nvSpPr>
        <p:spPr>
          <a:xfrm rot="900000">
            <a:off x="3103620" y="6177546"/>
            <a:ext cx="2392237" cy="365125"/>
          </a:xfrm>
        </p:spPr>
        <p:txBody>
          <a:bodyPr/>
          <a:lstStyle/>
          <a:p>
            <a:endParaRPr lang="ru-RU"/>
          </a:p>
        </p:txBody>
      </p:sp>
      <p:sp>
        <p:nvSpPr>
          <p:cNvPr id="6" name="Slide Number Placeholder 5"/>
          <p:cNvSpPr>
            <a:spLocks noGrp="1"/>
          </p:cNvSpPr>
          <p:nvPr>
            <p:ph type="sldNum" sz="quarter" idx="12"/>
          </p:nvPr>
        </p:nvSpPr>
        <p:spPr>
          <a:xfrm rot="900000">
            <a:off x="1265370" y="300797"/>
            <a:ext cx="2287319" cy="365125"/>
          </a:xfrm>
        </p:spPr>
        <p:txBody>
          <a:body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CDBF4818-3C41-4C04-8FAB-C2417DD11EC2}" type="datetimeFigureOut">
              <a:rPr lang="ru-RU" smtClean="0"/>
              <a:pPr/>
              <a:t>19.12.2017</a:t>
            </a:fld>
            <a:endParaRPr lang="ru-RU"/>
          </a:p>
        </p:txBody>
      </p:sp>
      <p:sp>
        <p:nvSpPr>
          <p:cNvPr id="5" name="Footer Placeholder 4"/>
          <p:cNvSpPr>
            <a:spLocks noGrp="1"/>
          </p:cNvSpPr>
          <p:nvPr>
            <p:ph type="ftr" sz="quarter" idx="11"/>
          </p:nvPr>
        </p:nvSpPr>
        <p:spPr>
          <a:xfrm rot="900000">
            <a:off x="7056965" y="3170795"/>
            <a:ext cx="1926305" cy="365125"/>
          </a:xfrm>
        </p:spPr>
        <p:txBody>
          <a:bodyPr/>
          <a:lstStyle/>
          <a:p>
            <a:endParaRPr lang="ru-RU"/>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ru-RU" smtClean="0"/>
              <a:t>Образец заголовка</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CDBF4818-3C41-4C04-8FAB-C2417DD11EC2}" type="datetimeFigureOut">
              <a:rPr lang="ru-RU" smtClean="0"/>
              <a:pPr/>
              <a:t>19.12.2017</a:t>
            </a:fld>
            <a:endParaRPr lang="ru-RU"/>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ru-RU"/>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CDBF4818-3C41-4C04-8FAB-C2417DD11EC2}" type="datetimeFigureOut">
              <a:rPr lang="ru-RU" smtClean="0"/>
              <a:pPr/>
              <a:t>19.12.2017</a:t>
            </a:fld>
            <a:endParaRPr lang="ru-RU"/>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ru-RU"/>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ru-RU" smtClean="0"/>
              <a:t>Образец заголовка</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CDBF4818-3C41-4C04-8FAB-C2417DD11EC2}" type="datetimeFigureOut">
              <a:rPr lang="ru-RU" smtClean="0"/>
              <a:pPr/>
              <a:t>19.12.2017</a:t>
            </a:fld>
            <a:endParaRPr lang="ru-RU"/>
          </a:p>
        </p:txBody>
      </p:sp>
      <p:sp>
        <p:nvSpPr>
          <p:cNvPr id="4" name="Footer Placeholder 3"/>
          <p:cNvSpPr>
            <a:spLocks noGrp="1"/>
          </p:cNvSpPr>
          <p:nvPr>
            <p:ph type="ftr" sz="quarter" idx="11"/>
          </p:nvPr>
        </p:nvSpPr>
        <p:spPr>
          <a:xfrm rot="900000">
            <a:off x="2493721" y="6101033"/>
            <a:ext cx="3052113" cy="365125"/>
          </a:xfrm>
        </p:spPr>
        <p:txBody>
          <a:bodyPr/>
          <a:lstStyle/>
          <a:p>
            <a:endParaRPr lang="ru-RU"/>
          </a:p>
        </p:txBody>
      </p:sp>
      <p:sp>
        <p:nvSpPr>
          <p:cNvPr id="5" name="Slide Number Placeholder 4"/>
          <p:cNvSpPr>
            <a:spLocks noGrp="1"/>
          </p:cNvSpPr>
          <p:nvPr>
            <p:ph type="sldNum" sz="quarter" idx="12"/>
          </p:nvPr>
        </p:nvSpPr>
        <p:spPr>
          <a:xfrm rot="900000">
            <a:off x="1261872" y="301752"/>
            <a:ext cx="2286000" cy="365125"/>
          </a:xfrm>
        </p:spPr>
        <p:txBody>
          <a:body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CDBF4818-3C41-4C04-8FAB-C2417DD11EC2}" type="datetimeFigureOut">
              <a:rPr lang="ru-RU" smtClean="0"/>
              <a:pPr/>
              <a:t>19.12.2017</a:t>
            </a:fld>
            <a:endParaRPr lang="ru-RU"/>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ru-RU"/>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ru-RU" smtClean="0"/>
              <a:t>Образец заголовка</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CDBF4818-3C41-4C04-8FAB-C2417DD11EC2}" type="datetimeFigureOut">
              <a:rPr lang="ru-RU" smtClean="0"/>
              <a:pPr/>
              <a:t>19.12.2017</a:t>
            </a:fld>
            <a:endParaRPr lang="ru-RU"/>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ru-RU"/>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ru-RU" smtClean="0"/>
              <a:t>Образец заголовка</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CDBF4818-3C41-4C04-8FAB-C2417DD11EC2}" type="datetimeFigureOut">
              <a:rPr lang="ru-RU" smtClean="0"/>
              <a:pPr/>
              <a:t>19.12.2017</a:t>
            </a:fld>
            <a:endParaRPr lang="ru-RU"/>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ru-RU"/>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CE9D8CFD-D633-41DB-BD6E-AA7E37EF44C0}" type="slidenum">
              <a:rPr lang="ru-RU" smtClean="0"/>
              <a:pPr/>
              <a:t>‹№›</a:t>
            </a:fld>
            <a:endParaRPr lang="ru-RU"/>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CDBF4818-3C41-4C04-8FAB-C2417DD11EC2}" type="datetimeFigureOut">
              <a:rPr lang="ru-RU" smtClean="0"/>
              <a:pPr/>
              <a:t>19.12.2017</a:t>
            </a:fld>
            <a:endParaRPr lang="ru-RU"/>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CE9D8CFD-D633-41DB-BD6E-AA7E37EF44C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tuket.com/uploads/posts/2009-11/1258236506_45052.jpg"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Rainer_Maria_Rilke.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de-DE" b="0" dirty="0" smtClean="0">
                <a:solidFill>
                  <a:schemeClr val="tx1"/>
                </a:solidFill>
              </a:rPr>
              <a:t>Rainer Maria Rilke</a:t>
            </a:r>
            <a:r>
              <a:rPr lang="de-DE" b="0" dirty="0" smtClean="0"/>
              <a:t/>
            </a:r>
            <a:br>
              <a:rPr lang="de-DE" b="0" dirty="0" smtClean="0"/>
            </a:br>
            <a:endParaRPr lang="ru-RU" dirty="0"/>
          </a:p>
        </p:txBody>
      </p:sp>
      <p:sp>
        <p:nvSpPr>
          <p:cNvPr id="3" name="Подзаголовок 2"/>
          <p:cNvSpPr>
            <a:spLocks noGrp="1"/>
          </p:cNvSpPr>
          <p:nvPr>
            <p:ph type="subTitle" idx="1"/>
          </p:nvPr>
        </p:nvSpPr>
        <p:spPr/>
        <p:txBody>
          <a:bodyPr/>
          <a:lstStyle/>
          <a:p>
            <a:r>
              <a:rPr lang="de-DE" dirty="0" smtClean="0"/>
              <a:t> </a:t>
            </a:r>
            <a:r>
              <a:rPr lang="de-DE" dirty="0" smtClean="0">
                <a:solidFill>
                  <a:schemeClr val="tx1"/>
                </a:solidFill>
              </a:rPr>
              <a:t>4. Dezember 1875 -29. Dezember 1926</a:t>
            </a:r>
            <a:r>
              <a:rPr lang="de-DE" dirty="0" smtClean="0"/>
              <a:t> </a:t>
            </a:r>
            <a:endParaRPr lang="ru-RU" dirty="0"/>
          </a:p>
        </p:txBody>
      </p:sp>
      <p:pic>
        <p:nvPicPr>
          <p:cNvPr id="4" name="Рисунок 3" descr="images.jpg"/>
          <p:cNvPicPr>
            <a:picLocks noChangeAspect="1"/>
          </p:cNvPicPr>
          <p:nvPr/>
        </p:nvPicPr>
        <p:blipFill>
          <a:blip r:embed="rId2" cstate="print"/>
          <a:stretch>
            <a:fillRect/>
          </a:stretch>
        </p:blipFill>
        <p:spPr>
          <a:xfrm>
            <a:off x="760525" y="404664"/>
            <a:ext cx="2407258" cy="2783392"/>
          </a:xfrm>
          <a:prstGeom prst="rect">
            <a:avLst/>
          </a:prstGeom>
          <a:scene3d>
            <a:camera prst="orthographicFront">
              <a:rot lat="0" lon="0" rev="600000"/>
            </a:camera>
            <a:lightRig rig="threePt" dir="t"/>
          </a:scene3d>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rot="-900000">
            <a:off x="379081" y="211092"/>
            <a:ext cx="6164393" cy="4675937"/>
          </a:xfrm>
        </p:spPr>
        <p:txBody>
          <a:bodyPr>
            <a:normAutofit/>
          </a:bodyPr>
          <a:lstStyle/>
          <a:p>
            <a:pPr marL="36576" indent="0" algn="ctr">
              <a:buNone/>
            </a:pPr>
            <a:r>
              <a:rPr lang="de-DE" sz="5400" dirty="0">
                <a:latin typeface="Edwardian Script ITC" pitchFamily="66" charset="0"/>
              </a:rPr>
              <a:t>Danke </a:t>
            </a:r>
          </a:p>
          <a:p>
            <a:pPr marL="36576" indent="0" algn="ctr">
              <a:buNone/>
            </a:pPr>
            <a:r>
              <a:rPr lang="de-DE" sz="5400" dirty="0">
                <a:latin typeface="Edwardian Script ITC" pitchFamily="66" charset="0"/>
              </a:rPr>
              <a:t>für </a:t>
            </a:r>
            <a:endParaRPr lang="de-DE" sz="5400" dirty="0" smtClean="0">
              <a:latin typeface="Edwardian Script ITC" pitchFamily="66" charset="0"/>
            </a:endParaRPr>
          </a:p>
          <a:p>
            <a:pPr marL="36576" indent="0" algn="ctr">
              <a:buNone/>
            </a:pPr>
            <a:r>
              <a:rPr lang="de-DE" sz="5400" dirty="0" smtClean="0">
                <a:latin typeface="Edwardian Script ITC" pitchFamily="66" charset="0"/>
              </a:rPr>
              <a:t>die </a:t>
            </a:r>
            <a:r>
              <a:rPr lang="de-DE" sz="5400" dirty="0">
                <a:latin typeface="Edwardian Script ITC" pitchFamily="66" charset="0"/>
              </a:rPr>
              <a:t>Aufmerksamkeit!</a:t>
            </a:r>
            <a:endParaRPr lang="ru-RU" sz="5400" dirty="0"/>
          </a:p>
          <a:p>
            <a:endParaRPr lang="ru-RU" dirty="0"/>
          </a:p>
        </p:txBody>
      </p:sp>
      <p:sp>
        <p:nvSpPr>
          <p:cNvPr id="4" name="Текст 3"/>
          <p:cNvSpPr>
            <a:spLocks noGrp="1"/>
          </p:cNvSpPr>
          <p:nvPr>
            <p:ph type="body" sz="half" idx="2"/>
          </p:nvPr>
        </p:nvSpPr>
        <p:spPr/>
        <p:txBody>
          <a:bodyPr/>
          <a:lstStyle/>
          <a:p>
            <a:endParaRPr lang="ru-RU" dirty="0"/>
          </a:p>
        </p:txBody>
      </p:sp>
      <p:pic>
        <p:nvPicPr>
          <p:cNvPr id="5" name="Рисунок 4" descr="Книги"/>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03648" y="4653136"/>
            <a:ext cx="5715000" cy="1855093"/>
          </a:xfrm>
          <a:prstGeom prst="rect">
            <a:avLst/>
          </a:prstGeom>
          <a:noFill/>
          <a:ln>
            <a:noFill/>
          </a:ln>
          <a:scene3d>
            <a:camera prst="orthographicFront">
              <a:rot lat="0" lon="0" rev="600000"/>
            </a:camera>
            <a:lightRig rig="threePt" dir="t"/>
          </a:scene3d>
        </p:spPr>
      </p:pic>
    </p:spTree>
    <p:extLst>
      <p:ext uri="{BB962C8B-B14F-4D97-AF65-F5344CB8AC3E}">
        <p14:creationId xmlns="" xmlns:p14="http://schemas.microsoft.com/office/powerpoint/2010/main" val="402853004"/>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5194920" cy="5880756"/>
          </a:xfrm>
        </p:spPr>
        <p:txBody>
          <a:bodyPr>
            <a:normAutofit/>
          </a:bodyPr>
          <a:lstStyle/>
          <a:p>
            <a:pPr marL="0" indent="0">
              <a:buNone/>
            </a:pPr>
            <a:r>
              <a:rPr lang="en-US" sz="2400" b="1" dirty="0" smtClean="0"/>
              <a:t>Rainer Maria Rilke </a:t>
            </a:r>
            <a:r>
              <a:rPr lang="de-DE" sz="2400" dirty="0" smtClean="0"/>
              <a:t> war einer der bedeutendsten Lyriker deutscher Sprache. Daneben verfasste er Erzählungen, einen Roman und Aufsätze zu Kunst und Kultur sowie zahlreiche Übersetzungen von Literatur und Lyrik unter anderem aus der  französischen  Sprache. </a:t>
            </a:r>
            <a:endParaRPr lang="ru-RU" sz="2400" dirty="0"/>
          </a:p>
        </p:txBody>
      </p:sp>
      <p:pic>
        <p:nvPicPr>
          <p:cNvPr id="4" name="Рисунок 3" descr="images (2).jpg"/>
          <p:cNvPicPr>
            <a:picLocks noChangeAspect="1"/>
          </p:cNvPicPr>
          <p:nvPr/>
        </p:nvPicPr>
        <p:blipFill>
          <a:blip r:embed="rId2" cstate="print"/>
          <a:stretch>
            <a:fillRect/>
          </a:stretch>
        </p:blipFill>
        <p:spPr>
          <a:xfrm>
            <a:off x="5652120" y="1196752"/>
            <a:ext cx="3286772" cy="4032448"/>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pPr marL="0" indent="0">
              <a:buNone/>
            </a:pPr>
            <a:r>
              <a:rPr lang="de-DE" dirty="0"/>
              <a:t>Sein umfangreicher Briefwechsel bildet einen wichtigen Bestandteil seines literarischen Schaffens.</a:t>
            </a:r>
            <a:endParaRPr lang="ru-RU" dirty="0"/>
          </a:p>
          <a:p>
            <a:endParaRPr lang="ru-RU" dirty="0"/>
          </a:p>
        </p:txBody>
      </p:sp>
      <p:pic>
        <p:nvPicPr>
          <p:cNvPr id="4" name="Рисунок 3" descr="images (1).jpg"/>
          <p:cNvPicPr>
            <a:picLocks noChangeAspect="1"/>
          </p:cNvPicPr>
          <p:nvPr/>
        </p:nvPicPr>
        <p:blipFill>
          <a:blip r:embed="rId2" cstate="print"/>
          <a:stretch>
            <a:fillRect/>
          </a:stretch>
        </p:blipFill>
        <p:spPr>
          <a:xfrm>
            <a:off x="1115616" y="1772816"/>
            <a:ext cx="1785949" cy="2709896"/>
          </a:xfrm>
          <a:prstGeom prst="rect">
            <a:avLst/>
          </a:prstGeom>
        </p:spPr>
      </p:pic>
      <p:pic>
        <p:nvPicPr>
          <p:cNvPr id="5" name="Рисунок 4" descr="Листи. Загальний погляд та приклади">
            <a:hlinkClick r:id="rId3"/>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156176" y="4941168"/>
            <a:ext cx="2381250" cy="1533525"/>
          </a:xfrm>
          <a:prstGeom prst="rect">
            <a:avLst/>
          </a:prstGeom>
          <a:noFill/>
          <a:ln>
            <a:noFill/>
          </a:ln>
        </p:spPr>
      </p:pic>
    </p:spTree>
    <p:extLst>
      <p:ext uri="{BB962C8B-B14F-4D97-AF65-F5344CB8AC3E}">
        <p14:creationId xmlns="" xmlns:p14="http://schemas.microsoft.com/office/powerpoint/2010/main" val="508444155"/>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0" y="-274638"/>
            <a:ext cx="8229600" cy="274638"/>
          </a:xfrm>
        </p:spPr>
        <p:txBody>
          <a:bodyPr>
            <a:normAutofit fontScale="90000"/>
          </a:bodyPr>
          <a:lstStyle/>
          <a:p>
            <a:endParaRPr lang="ru-RU" dirty="0"/>
          </a:p>
        </p:txBody>
      </p:sp>
      <p:pic>
        <p:nvPicPr>
          <p:cNvPr id="4" name="Содержимое 3" descr="rilkerainermariadpatemp-357.jpg"/>
          <p:cNvPicPr>
            <a:picLocks noGrp="1" noChangeAspect="1"/>
          </p:cNvPicPr>
          <p:nvPr>
            <p:ph idx="1"/>
          </p:nvPr>
        </p:nvPicPr>
        <p:blipFill>
          <a:blip r:embed="rId2" cstate="print"/>
          <a:stretch>
            <a:fillRect/>
          </a:stretch>
        </p:blipFill>
        <p:spPr>
          <a:xfrm>
            <a:off x="1043608" y="2852936"/>
            <a:ext cx="2674624" cy="3357586"/>
          </a:xfrm>
        </p:spPr>
      </p:pic>
      <p:pic>
        <p:nvPicPr>
          <p:cNvPr id="9" name="Рисунок 8" descr="portrait-of-rainer-maria-rilke-1906.jpg!xlMedium.jpg"/>
          <p:cNvPicPr>
            <a:picLocks noChangeAspect="1"/>
          </p:cNvPicPr>
          <p:nvPr/>
        </p:nvPicPr>
        <p:blipFill>
          <a:blip r:embed="rId3" cstate="print"/>
          <a:stretch>
            <a:fillRect/>
          </a:stretch>
        </p:blipFill>
        <p:spPr>
          <a:xfrm>
            <a:off x="4139952" y="1196752"/>
            <a:ext cx="3857652" cy="3357586"/>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6000" b="1" i="1" dirty="0" err="1" smtClean="0"/>
              <a:t>Kindheit</a:t>
            </a:r>
            <a:r>
              <a:rPr lang="en-US" sz="6000" b="1" i="1" dirty="0" smtClean="0"/>
              <a:t/>
            </a:r>
            <a:br>
              <a:rPr lang="en-US" sz="6000" b="1" i="1" dirty="0" smtClean="0"/>
            </a:br>
            <a:endParaRPr lang="ru-RU" sz="6000" b="1" i="1" dirty="0"/>
          </a:p>
        </p:txBody>
      </p:sp>
      <p:sp>
        <p:nvSpPr>
          <p:cNvPr id="3" name="Содержимое 2"/>
          <p:cNvSpPr>
            <a:spLocks noGrp="1"/>
          </p:cNvSpPr>
          <p:nvPr>
            <p:ph idx="1"/>
          </p:nvPr>
        </p:nvSpPr>
        <p:spPr>
          <a:xfrm rot="900000">
            <a:off x="3481551" y="523887"/>
            <a:ext cx="4850749" cy="5955730"/>
          </a:xfrm>
        </p:spPr>
        <p:txBody>
          <a:bodyPr>
            <a:normAutofit fontScale="77500" lnSpcReduction="20000"/>
          </a:bodyPr>
          <a:lstStyle/>
          <a:p>
            <a:pPr algn="just">
              <a:buNone/>
            </a:pPr>
            <a:r>
              <a:rPr lang="de-DE" dirty="0" smtClean="0"/>
              <a:t>     Rilke wurde als René Karl Wilhelm Johann Josef Maria Rilke am 4. Dezember 1875 in Prag geboren, das damals wie ganz  Böhmen  zu Österreich-Ungarn gehörte. Der Vater, Josef Rilke (1838–1906), war nach gescheiterter militärischer Karriere Bahnbeamter geworden. Seine Mutter, Sophie „</a:t>
            </a:r>
            <a:r>
              <a:rPr lang="de-DE" dirty="0" err="1" smtClean="0"/>
              <a:t>Phia</a:t>
            </a:r>
            <a:r>
              <a:rPr lang="de-DE" dirty="0" smtClean="0"/>
              <a:t>“ </a:t>
            </a:r>
            <a:r>
              <a:rPr lang="de-DE" dirty="0" err="1" smtClean="0"/>
              <a:t>Entz</a:t>
            </a:r>
            <a:r>
              <a:rPr lang="de-DE" dirty="0" smtClean="0"/>
              <a:t> (1851–1931), eine ebenso prätentiöse wie ehrgeizige Frau, entstammte einer wohlhabenden Prager </a:t>
            </a:r>
            <a:r>
              <a:rPr lang="de-DE" dirty="0" err="1" smtClean="0"/>
              <a:t>Fabrikantenfamilie</a:t>
            </a:r>
            <a:r>
              <a:rPr lang="de-DE" dirty="0" smtClean="0"/>
              <a:t>. Ihre Hoffnungen auf ein vornehmes Leben fand sie in ihrer Ehe nicht erfüllt. 1884 brach die Ehe der Eltern auseinander.</a:t>
            </a:r>
            <a:endParaRPr lang="ru-RU" dirty="0"/>
          </a:p>
        </p:txBody>
      </p:sp>
    </p:spTree>
  </p:cSld>
  <p:clrMapOvr>
    <a:masterClrMapping/>
  </p:clrMapOvr>
  <mc:AlternateContent xmlns:mc="http://schemas.openxmlformats.org/markup-compatibility/2006">
    <mc:Choice xmlns=""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Tod</a:t>
            </a:r>
            <a:endParaRPr lang="ru-RU" dirty="0"/>
          </a:p>
        </p:txBody>
      </p:sp>
      <p:sp>
        <p:nvSpPr>
          <p:cNvPr id="3" name="Содержимое 2"/>
          <p:cNvSpPr>
            <a:spLocks noGrp="1"/>
          </p:cNvSpPr>
          <p:nvPr>
            <p:ph idx="1"/>
          </p:nvPr>
        </p:nvSpPr>
        <p:spPr>
          <a:xfrm>
            <a:off x="3419872" y="476672"/>
            <a:ext cx="5266928" cy="5832688"/>
          </a:xfrm>
        </p:spPr>
        <p:txBody>
          <a:bodyPr>
            <a:normAutofit fontScale="92500" lnSpcReduction="10000"/>
          </a:bodyPr>
          <a:lstStyle/>
          <a:p>
            <a:pPr algn="just">
              <a:buNone/>
            </a:pPr>
            <a:r>
              <a:rPr lang="de-DE" dirty="0" smtClean="0"/>
              <a:t>      Erst kurz vor </a:t>
            </a:r>
            <a:r>
              <a:rPr lang="de-DE" dirty="0" err="1" smtClean="0"/>
              <a:t>Rilkes</a:t>
            </a:r>
            <a:r>
              <a:rPr lang="de-DE" dirty="0" smtClean="0"/>
              <a:t> Tod wurde seine Krankheit als  Leukämie  diagnostiziert, und zwar in einer damals noch wenig bekannten Form. Der Dichter starb am 29. Dezember 1926 im Sanatorium </a:t>
            </a:r>
            <a:r>
              <a:rPr lang="de-DE" i="1" dirty="0" err="1" smtClean="0"/>
              <a:t>Valmont</a:t>
            </a:r>
            <a:r>
              <a:rPr lang="de-DE" i="1" dirty="0" smtClean="0"/>
              <a:t> </a:t>
            </a:r>
            <a:r>
              <a:rPr lang="de-DE" i="1" dirty="0" err="1" smtClean="0"/>
              <a:t>sur</a:t>
            </a:r>
            <a:r>
              <a:rPr lang="de-DE" i="1" dirty="0" smtClean="0"/>
              <a:t> </a:t>
            </a:r>
            <a:r>
              <a:rPr lang="de-DE" i="1" dirty="0" err="1" smtClean="0"/>
              <a:t>Territet</a:t>
            </a:r>
            <a:r>
              <a:rPr lang="de-DE" dirty="0" smtClean="0"/>
              <a:t> bei Montreux und wurde – seinem Wunsch entsprechend – am 2. Januar 1927 in der Nähe seines letzten Wohnorts auf dem Bergfriedhof von </a:t>
            </a:r>
            <a:r>
              <a:rPr lang="de-DE" dirty="0" err="1" smtClean="0"/>
              <a:t>Raron</a:t>
            </a:r>
            <a:r>
              <a:rPr lang="de-DE" dirty="0" smtClean="0"/>
              <a:t> (frz. </a:t>
            </a:r>
            <a:r>
              <a:rPr lang="de-DE" dirty="0" err="1" smtClean="0"/>
              <a:t>Rarogne</a:t>
            </a:r>
            <a:r>
              <a:rPr lang="de-DE" dirty="0" smtClean="0"/>
              <a:t>) im Wallis westlich von Visp beigesetzt.</a:t>
            </a:r>
            <a:endParaRPr lang="ru-RU" dirty="0"/>
          </a:p>
        </p:txBody>
      </p:sp>
      <p:pic>
        <p:nvPicPr>
          <p:cNvPr id="5" name="Рисунок 4" descr="Rainer_Maria_Rilke.jpg"/>
          <p:cNvPicPr>
            <a:picLocks noChangeAspect="1"/>
          </p:cNvPicPr>
          <p:nvPr/>
        </p:nvPicPr>
        <p:blipFill>
          <a:blip r:embed="rId2" cstate="print"/>
          <a:stretch>
            <a:fillRect/>
          </a:stretch>
        </p:blipFill>
        <p:spPr>
          <a:xfrm>
            <a:off x="214282" y="1571612"/>
            <a:ext cx="2857488" cy="3714776"/>
          </a:xfrm>
          <a:prstGeom prst="rect">
            <a:avLst/>
          </a:prstGeom>
        </p:spPr>
      </p:pic>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78" y="-725494"/>
            <a:ext cx="8229600" cy="725494"/>
          </a:xfrm>
        </p:spPr>
        <p:txBody>
          <a:bodyPr>
            <a:normAutofit fontScale="90000"/>
          </a:bodyPr>
          <a:lstStyle/>
          <a:p>
            <a:endParaRPr lang="ru-RU" dirty="0"/>
          </a:p>
        </p:txBody>
      </p:sp>
      <p:sp>
        <p:nvSpPr>
          <p:cNvPr id="6" name="Содержимое 5"/>
          <p:cNvSpPr>
            <a:spLocks noGrp="1"/>
          </p:cNvSpPr>
          <p:nvPr>
            <p:ph idx="1"/>
          </p:nvPr>
        </p:nvSpPr>
        <p:spPr>
          <a:xfrm>
            <a:off x="457200" y="357166"/>
            <a:ext cx="8229600" cy="2999826"/>
          </a:xfrm>
        </p:spPr>
        <p:txBody>
          <a:bodyPr/>
          <a:lstStyle/>
          <a:p>
            <a:pPr>
              <a:buNone/>
            </a:pPr>
            <a:r>
              <a:rPr lang="de-DE" dirty="0" smtClean="0"/>
              <a:t>     Auf seinem Grabstein steht der selbst ausgewählte Spruch:</a:t>
            </a:r>
          </a:p>
          <a:p>
            <a:pPr algn="ctr">
              <a:buNone/>
            </a:pPr>
            <a:r>
              <a:rPr lang="de-DE" i="1" dirty="0" smtClean="0"/>
              <a:t>„Rose, oh reiner Widerspruch, Lust,</a:t>
            </a:r>
            <a:r>
              <a:rPr lang="de-DE" dirty="0" smtClean="0"/>
              <a:t/>
            </a:r>
            <a:br>
              <a:rPr lang="de-DE" dirty="0" smtClean="0"/>
            </a:br>
            <a:r>
              <a:rPr lang="de-DE" i="1" dirty="0" smtClean="0"/>
              <a:t>Niemandes Schlaf zu sein unter soviel</a:t>
            </a:r>
            <a:r>
              <a:rPr lang="de-DE" dirty="0" smtClean="0"/>
              <a:t/>
            </a:r>
            <a:br>
              <a:rPr lang="de-DE" dirty="0" smtClean="0"/>
            </a:br>
            <a:r>
              <a:rPr lang="de-DE" i="1" dirty="0" smtClean="0"/>
              <a:t>Lidern“.</a:t>
            </a:r>
            <a:endParaRPr lang="de-DE" dirty="0" smtClean="0"/>
          </a:p>
          <a:p>
            <a:endParaRPr lang="ru-RU" dirty="0"/>
          </a:p>
        </p:txBody>
      </p:sp>
      <p:pic>
        <p:nvPicPr>
          <p:cNvPr id="8" name="Рисунок 7" descr="800px-Grave_of_Rainer_Maria_Rilke_at_the_churchyard_in_Raron_-_Swizerland.jpg"/>
          <p:cNvPicPr>
            <a:picLocks noChangeAspect="1"/>
          </p:cNvPicPr>
          <p:nvPr/>
        </p:nvPicPr>
        <p:blipFill>
          <a:blip r:embed="rId2" cstate="print"/>
          <a:stretch>
            <a:fillRect/>
          </a:stretch>
        </p:blipFill>
        <p:spPr>
          <a:xfrm>
            <a:off x="1805258" y="2852936"/>
            <a:ext cx="5072098" cy="3786214"/>
          </a:xfrm>
          <a:prstGeom prst="rect">
            <a:avLst/>
          </a:prstGeom>
        </p:spPr>
      </p:pic>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a:hlinkClick r:id="rId2" action="ppaction://hlinkpres?slideindex=1&amp;slidetitle="/>
              </a:rPr>
              <a:t>Abend</a:t>
            </a:r>
            <a:endParaRPr lang="ru-RU" dirty="0"/>
          </a:p>
        </p:txBody>
      </p:sp>
      <p:sp>
        <p:nvSpPr>
          <p:cNvPr id="3" name="Объект 2"/>
          <p:cNvSpPr>
            <a:spLocks noGrp="1"/>
          </p:cNvSpPr>
          <p:nvPr>
            <p:ph idx="1"/>
          </p:nvPr>
        </p:nvSpPr>
        <p:spPr>
          <a:xfrm rot="900000">
            <a:off x="2599710" y="625063"/>
            <a:ext cx="6322137" cy="5747065"/>
          </a:xfrm>
        </p:spPr>
        <p:txBody>
          <a:bodyPr>
            <a:normAutofit fontScale="85000" lnSpcReduction="10000"/>
          </a:bodyPr>
          <a:lstStyle/>
          <a:p>
            <a:pPr algn="ctr">
              <a:buNone/>
            </a:pPr>
            <a:r>
              <a:rPr lang="ru-RU" dirty="0" err="1"/>
              <a:t>Der</a:t>
            </a:r>
            <a:r>
              <a:rPr lang="ru-RU" dirty="0"/>
              <a:t> </a:t>
            </a:r>
            <a:r>
              <a:rPr lang="ru-RU" dirty="0" err="1"/>
              <a:t>Abend</a:t>
            </a:r>
            <a:r>
              <a:rPr lang="ru-RU" dirty="0"/>
              <a:t> </a:t>
            </a:r>
            <a:r>
              <a:rPr lang="ru-RU" dirty="0" err="1"/>
              <a:t>wechselt</a:t>
            </a:r>
            <a:r>
              <a:rPr lang="ru-RU" dirty="0"/>
              <a:t> </a:t>
            </a:r>
            <a:r>
              <a:rPr lang="ru-RU" dirty="0" err="1"/>
              <a:t>langsam</a:t>
            </a:r>
            <a:r>
              <a:rPr lang="ru-RU" dirty="0"/>
              <a:t> </a:t>
            </a:r>
            <a:r>
              <a:rPr lang="ru-RU" dirty="0" err="1"/>
              <a:t>die</a:t>
            </a:r>
            <a:r>
              <a:rPr lang="ru-RU" dirty="0"/>
              <a:t> </a:t>
            </a:r>
            <a:r>
              <a:rPr lang="ru-RU" dirty="0" err="1"/>
              <a:t>Gewänder</a:t>
            </a:r>
            <a:r>
              <a:rPr lang="ru-RU" dirty="0"/>
              <a:t>,</a:t>
            </a:r>
            <a:br>
              <a:rPr lang="ru-RU" dirty="0"/>
            </a:br>
            <a:r>
              <a:rPr lang="ru-RU" dirty="0" err="1"/>
              <a:t>die</a:t>
            </a:r>
            <a:r>
              <a:rPr lang="ru-RU" dirty="0"/>
              <a:t> </a:t>
            </a:r>
            <a:r>
              <a:rPr lang="ru-RU" dirty="0" err="1"/>
              <a:t>ihm</a:t>
            </a:r>
            <a:r>
              <a:rPr lang="ru-RU" dirty="0"/>
              <a:t> </a:t>
            </a:r>
            <a:r>
              <a:rPr lang="ru-RU" dirty="0" err="1"/>
              <a:t>ein</a:t>
            </a:r>
            <a:r>
              <a:rPr lang="ru-RU" dirty="0"/>
              <a:t> </a:t>
            </a:r>
            <a:r>
              <a:rPr lang="ru-RU" dirty="0" err="1"/>
              <a:t>Rand</a:t>
            </a:r>
            <a:r>
              <a:rPr lang="ru-RU" dirty="0"/>
              <a:t> </a:t>
            </a:r>
            <a:r>
              <a:rPr lang="ru-RU" dirty="0" err="1"/>
              <a:t>von</a:t>
            </a:r>
            <a:r>
              <a:rPr lang="ru-RU" dirty="0"/>
              <a:t> </a:t>
            </a:r>
            <a:r>
              <a:rPr lang="ru-RU" dirty="0" err="1"/>
              <a:t>alten</a:t>
            </a:r>
            <a:r>
              <a:rPr lang="ru-RU" dirty="0"/>
              <a:t> </a:t>
            </a:r>
            <a:r>
              <a:rPr lang="ru-RU" dirty="0" err="1"/>
              <a:t>Bäumen</a:t>
            </a:r>
            <a:r>
              <a:rPr lang="ru-RU" dirty="0"/>
              <a:t> </a:t>
            </a:r>
            <a:r>
              <a:rPr lang="ru-RU" dirty="0" err="1"/>
              <a:t>hält</a:t>
            </a:r>
            <a:r>
              <a:rPr lang="ru-RU" dirty="0"/>
              <a:t>,</a:t>
            </a:r>
            <a:br>
              <a:rPr lang="ru-RU" dirty="0"/>
            </a:br>
            <a:r>
              <a:rPr lang="ru-RU" dirty="0" err="1"/>
              <a:t>du</a:t>
            </a:r>
            <a:r>
              <a:rPr lang="ru-RU" dirty="0"/>
              <a:t> </a:t>
            </a:r>
            <a:r>
              <a:rPr lang="ru-RU" dirty="0" err="1"/>
              <a:t>schaust</a:t>
            </a:r>
            <a:r>
              <a:rPr lang="ru-RU" dirty="0"/>
              <a:t>: </a:t>
            </a:r>
            <a:r>
              <a:rPr lang="ru-RU" dirty="0" err="1"/>
              <a:t>und</a:t>
            </a:r>
            <a:r>
              <a:rPr lang="ru-RU" dirty="0"/>
              <a:t> </a:t>
            </a:r>
            <a:r>
              <a:rPr lang="ru-RU" dirty="0" err="1"/>
              <a:t>vor</a:t>
            </a:r>
            <a:r>
              <a:rPr lang="ru-RU" dirty="0"/>
              <a:t> </a:t>
            </a:r>
            <a:r>
              <a:rPr lang="ru-RU" dirty="0" err="1"/>
              <a:t>dir</a:t>
            </a:r>
            <a:r>
              <a:rPr lang="ru-RU" dirty="0"/>
              <a:t> </a:t>
            </a:r>
            <a:r>
              <a:rPr lang="ru-RU" dirty="0" err="1"/>
              <a:t>scheiden</a:t>
            </a:r>
            <a:r>
              <a:rPr lang="ru-RU" dirty="0"/>
              <a:t> </a:t>
            </a:r>
            <a:r>
              <a:rPr lang="ru-RU" dirty="0" err="1"/>
              <a:t>sich</a:t>
            </a:r>
            <a:r>
              <a:rPr lang="ru-RU" dirty="0"/>
              <a:t> </a:t>
            </a:r>
            <a:r>
              <a:rPr lang="ru-RU" dirty="0" err="1"/>
              <a:t>die</a:t>
            </a:r>
            <a:r>
              <a:rPr lang="ru-RU" dirty="0"/>
              <a:t> </a:t>
            </a:r>
            <a:r>
              <a:rPr lang="ru-RU" dirty="0" err="1"/>
              <a:t>länder</a:t>
            </a:r>
            <a:r>
              <a:rPr lang="ru-RU" dirty="0"/>
              <a:t>,</a:t>
            </a:r>
            <a:br>
              <a:rPr lang="ru-RU" dirty="0"/>
            </a:br>
            <a:r>
              <a:rPr lang="ru-RU" dirty="0" err="1"/>
              <a:t>ein</a:t>
            </a:r>
            <a:r>
              <a:rPr lang="ru-RU" dirty="0"/>
              <a:t> </a:t>
            </a:r>
            <a:r>
              <a:rPr lang="ru-RU" dirty="0" err="1"/>
              <a:t>himmelfahrendes</a:t>
            </a:r>
            <a:r>
              <a:rPr lang="ru-RU" dirty="0"/>
              <a:t> </a:t>
            </a:r>
            <a:r>
              <a:rPr lang="ru-RU" dirty="0" err="1"/>
              <a:t>und</a:t>
            </a:r>
            <a:r>
              <a:rPr lang="ru-RU" dirty="0"/>
              <a:t> </a:t>
            </a:r>
            <a:r>
              <a:rPr lang="ru-RU" dirty="0" err="1"/>
              <a:t>eins</a:t>
            </a:r>
            <a:r>
              <a:rPr lang="ru-RU" dirty="0"/>
              <a:t>, </a:t>
            </a:r>
            <a:r>
              <a:rPr lang="ru-RU" dirty="0" err="1"/>
              <a:t>das</a:t>
            </a:r>
            <a:r>
              <a:rPr lang="ru-RU" dirty="0"/>
              <a:t> </a:t>
            </a:r>
            <a:r>
              <a:rPr lang="ru-RU" dirty="0" err="1"/>
              <a:t>fällt</a:t>
            </a:r>
            <a:r>
              <a:rPr lang="ru-RU" dirty="0"/>
              <a:t>,</a:t>
            </a:r>
          </a:p>
          <a:p>
            <a:pPr algn="ctr">
              <a:buNone/>
            </a:pPr>
            <a:r>
              <a:rPr lang="ru-RU" dirty="0"/>
              <a:t>     </a:t>
            </a:r>
            <a:r>
              <a:rPr lang="ru-RU" dirty="0" err="1"/>
              <a:t>und</a:t>
            </a:r>
            <a:r>
              <a:rPr lang="ru-RU" dirty="0"/>
              <a:t> </a:t>
            </a:r>
            <a:r>
              <a:rPr lang="ru-RU" dirty="0" err="1"/>
              <a:t>lassen</a:t>
            </a:r>
            <a:r>
              <a:rPr lang="ru-RU" dirty="0"/>
              <a:t> </a:t>
            </a:r>
            <a:r>
              <a:rPr lang="ru-RU" dirty="0" err="1"/>
              <a:t>dich</a:t>
            </a:r>
            <a:r>
              <a:rPr lang="ru-RU" dirty="0"/>
              <a:t>, </a:t>
            </a:r>
            <a:r>
              <a:rPr lang="ru-RU" dirty="0" err="1"/>
              <a:t>zu</a:t>
            </a:r>
            <a:r>
              <a:rPr lang="ru-RU" dirty="0"/>
              <a:t> </a:t>
            </a:r>
            <a:r>
              <a:rPr lang="ru-RU" dirty="0" err="1"/>
              <a:t>keinem</a:t>
            </a:r>
            <a:r>
              <a:rPr lang="ru-RU" dirty="0"/>
              <a:t> </a:t>
            </a:r>
            <a:r>
              <a:rPr lang="ru-RU" dirty="0" err="1"/>
              <a:t>ganz</a:t>
            </a:r>
            <a:r>
              <a:rPr lang="ru-RU" dirty="0"/>
              <a:t> </a:t>
            </a:r>
            <a:r>
              <a:rPr lang="ru-RU" dirty="0" err="1"/>
              <a:t>gehörend</a:t>
            </a:r>
            <a:r>
              <a:rPr lang="ru-RU" dirty="0"/>
              <a:t>,</a:t>
            </a:r>
            <a:br>
              <a:rPr lang="ru-RU" dirty="0"/>
            </a:br>
            <a:r>
              <a:rPr lang="ru-RU" dirty="0" err="1"/>
              <a:t>nicht</a:t>
            </a:r>
            <a:r>
              <a:rPr lang="ru-RU" dirty="0"/>
              <a:t> </a:t>
            </a:r>
            <a:r>
              <a:rPr lang="ru-RU" dirty="0" err="1"/>
              <a:t>ganz</a:t>
            </a:r>
            <a:r>
              <a:rPr lang="ru-RU" dirty="0"/>
              <a:t> </a:t>
            </a:r>
            <a:r>
              <a:rPr lang="ru-RU" dirty="0" err="1"/>
              <a:t>so</a:t>
            </a:r>
            <a:r>
              <a:rPr lang="ru-RU" dirty="0"/>
              <a:t> </a:t>
            </a:r>
            <a:r>
              <a:rPr lang="ru-RU" dirty="0" err="1"/>
              <a:t>dunkel</a:t>
            </a:r>
            <a:r>
              <a:rPr lang="ru-RU" dirty="0"/>
              <a:t> </a:t>
            </a:r>
            <a:r>
              <a:rPr lang="ru-RU" dirty="0" err="1"/>
              <a:t>wie</a:t>
            </a:r>
            <a:r>
              <a:rPr lang="ru-RU" dirty="0"/>
              <a:t> </a:t>
            </a:r>
            <a:r>
              <a:rPr lang="ru-RU" dirty="0" err="1"/>
              <a:t>das</a:t>
            </a:r>
            <a:r>
              <a:rPr lang="ru-RU" dirty="0"/>
              <a:t> </a:t>
            </a:r>
            <a:r>
              <a:rPr lang="ru-RU" dirty="0" err="1"/>
              <a:t>Haus</a:t>
            </a:r>
            <a:r>
              <a:rPr lang="ru-RU" dirty="0"/>
              <a:t>, </a:t>
            </a:r>
            <a:r>
              <a:rPr lang="ru-RU" dirty="0" err="1"/>
              <a:t>das</a:t>
            </a:r>
            <a:r>
              <a:rPr lang="ru-RU" dirty="0"/>
              <a:t> </a:t>
            </a:r>
            <a:r>
              <a:rPr lang="ru-RU" dirty="0" err="1"/>
              <a:t>schweigt</a:t>
            </a:r>
            <a:r>
              <a:rPr lang="ru-RU" dirty="0"/>
              <a:t>,</a:t>
            </a:r>
            <a:br>
              <a:rPr lang="ru-RU" dirty="0"/>
            </a:br>
            <a:r>
              <a:rPr lang="ru-RU" dirty="0" err="1"/>
              <a:t>nicht</a:t>
            </a:r>
            <a:r>
              <a:rPr lang="ru-RU" dirty="0"/>
              <a:t> </a:t>
            </a:r>
            <a:r>
              <a:rPr lang="ru-RU" dirty="0" err="1"/>
              <a:t>ganz</a:t>
            </a:r>
            <a:r>
              <a:rPr lang="ru-RU" dirty="0"/>
              <a:t> </a:t>
            </a:r>
            <a:r>
              <a:rPr lang="ru-RU" dirty="0" err="1"/>
              <a:t>so</a:t>
            </a:r>
            <a:r>
              <a:rPr lang="ru-RU" dirty="0"/>
              <a:t> </a:t>
            </a:r>
            <a:r>
              <a:rPr lang="ru-RU" dirty="0" err="1"/>
              <a:t>sicher</a:t>
            </a:r>
            <a:r>
              <a:rPr lang="ru-RU" dirty="0"/>
              <a:t> </a:t>
            </a:r>
            <a:r>
              <a:rPr lang="ru-RU" dirty="0" err="1"/>
              <a:t>Ewiges</a:t>
            </a:r>
            <a:r>
              <a:rPr lang="ru-RU" dirty="0"/>
              <a:t> </a:t>
            </a:r>
            <a:r>
              <a:rPr lang="ru-RU" dirty="0" err="1"/>
              <a:t>beschwörend</a:t>
            </a:r>
            <a:r>
              <a:rPr lang="ru-RU" dirty="0"/>
              <a:t/>
            </a:r>
            <a:br>
              <a:rPr lang="ru-RU" dirty="0"/>
            </a:br>
            <a:r>
              <a:rPr lang="ru-RU" dirty="0" err="1"/>
              <a:t>wie</a:t>
            </a:r>
            <a:r>
              <a:rPr lang="ru-RU" dirty="0"/>
              <a:t> </a:t>
            </a:r>
            <a:r>
              <a:rPr lang="ru-RU" dirty="0" err="1"/>
              <a:t>das</a:t>
            </a:r>
            <a:r>
              <a:rPr lang="ru-RU" dirty="0"/>
              <a:t>, </a:t>
            </a:r>
            <a:r>
              <a:rPr lang="ru-RU" dirty="0" err="1"/>
              <a:t>was</a:t>
            </a:r>
            <a:r>
              <a:rPr lang="ru-RU" dirty="0"/>
              <a:t> </a:t>
            </a:r>
            <a:r>
              <a:rPr lang="ru-RU" dirty="0" err="1"/>
              <a:t>Stern</a:t>
            </a:r>
            <a:r>
              <a:rPr lang="ru-RU" dirty="0"/>
              <a:t> </a:t>
            </a:r>
            <a:r>
              <a:rPr lang="ru-RU" dirty="0" err="1"/>
              <a:t>wird</a:t>
            </a:r>
            <a:r>
              <a:rPr lang="ru-RU" dirty="0"/>
              <a:t> </a:t>
            </a:r>
            <a:r>
              <a:rPr lang="ru-RU" dirty="0" err="1"/>
              <a:t>jede</a:t>
            </a:r>
            <a:r>
              <a:rPr lang="ru-RU" dirty="0"/>
              <a:t> </a:t>
            </a:r>
            <a:r>
              <a:rPr lang="ru-RU" dirty="0" err="1"/>
              <a:t>Nacht</a:t>
            </a:r>
            <a:r>
              <a:rPr lang="ru-RU" dirty="0"/>
              <a:t> </a:t>
            </a:r>
            <a:r>
              <a:rPr lang="ru-RU" dirty="0" err="1"/>
              <a:t>und</a:t>
            </a:r>
            <a:r>
              <a:rPr lang="ru-RU" dirty="0"/>
              <a:t> </a:t>
            </a:r>
            <a:r>
              <a:rPr lang="ru-RU" dirty="0" err="1"/>
              <a:t>steigt</a:t>
            </a:r>
            <a:r>
              <a:rPr lang="ru-RU" dirty="0"/>
              <a:t>-</a:t>
            </a:r>
          </a:p>
          <a:p>
            <a:pPr algn="ctr">
              <a:buNone/>
            </a:pPr>
            <a:r>
              <a:rPr lang="ru-RU" dirty="0"/>
              <a:t>     </a:t>
            </a:r>
            <a:r>
              <a:rPr lang="ru-RU" dirty="0" err="1"/>
              <a:t>und</a:t>
            </a:r>
            <a:r>
              <a:rPr lang="ru-RU" dirty="0"/>
              <a:t> </a:t>
            </a:r>
            <a:r>
              <a:rPr lang="ru-RU" dirty="0" err="1"/>
              <a:t>lassen</a:t>
            </a:r>
            <a:r>
              <a:rPr lang="ru-RU" dirty="0"/>
              <a:t> </a:t>
            </a:r>
            <a:r>
              <a:rPr lang="ru-RU" dirty="0" err="1"/>
              <a:t>dir</a:t>
            </a:r>
            <a:r>
              <a:rPr lang="ru-RU" dirty="0"/>
              <a:t> (</a:t>
            </a:r>
            <a:r>
              <a:rPr lang="ru-RU" dirty="0" err="1"/>
              <a:t>unsäglich</a:t>
            </a:r>
            <a:r>
              <a:rPr lang="ru-RU" dirty="0"/>
              <a:t> </a:t>
            </a:r>
            <a:r>
              <a:rPr lang="ru-RU" dirty="0" err="1"/>
              <a:t>zu</a:t>
            </a:r>
            <a:r>
              <a:rPr lang="ru-RU" dirty="0"/>
              <a:t> </a:t>
            </a:r>
            <a:r>
              <a:rPr lang="ru-RU" dirty="0" err="1"/>
              <a:t>entwirm</a:t>
            </a:r>
            <a:r>
              <a:rPr lang="ru-RU" dirty="0"/>
              <a:t>)</a:t>
            </a:r>
            <a:br>
              <a:rPr lang="ru-RU" dirty="0"/>
            </a:br>
            <a:r>
              <a:rPr lang="ru-RU" dirty="0" err="1"/>
              <a:t>dein</a:t>
            </a:r>
            <a:r>
              <a:rPr lang="ru-RU" dirty="0"/>
              <a:t> </a:t>
            </a:r>
            <a:r>
              <a:rPr lang="ru-RU" dirty="0" err="1"/>
              <a:t>Leben</a:t>
            </a:r>
            <a:r>
              <a:rPr lang="ru-RU" dirty="0"/>
              <a:t> </a:t>
            </a:r>
            <a:r>
              <a:rPr lang="ru-RU" dirty="0" err="1"/>
              <a:t>bang</a:t>
            </a:r>
            <a:r>
              <a:rPr lang="ru-RU" dirty="0"/>
              <a:t> </a:t>
            </a:r>
            <a:r>
              <a:rPr lang="ru-RU" dirty="0" err="1"/>
              <a:t>und</a:t>
            </a:r>
            <a:r>
              <a:rPr lang="ru-RU" dirty="0"/>
              <a:t> </a:t>
            </a:r>
            <a:r>
              <a:rPr lang="ru-RU" dirty="0" err="1"/>
              <a:t>riesenhaft</a:t>
            </a:r>
            <a:r>
              <a:rPr lang="ru-RU" dirty="0"/>
              <a:t> </a:t>
            </a:r>
            <a:r>
              <a:rPr lang="ru-RU" dirty="0" err="1"/>
              <a:t>und</a:t>
            </a:r>
            <a:r>
              <a:rPr lang="ru-RU" dirty="0"/>
              <a:t> </a:t>
            </a:r>
            <a:r>
              <a:rPr lang="ru-RU" dirty="0" err="1"/>
              <a:t>reifend</a:t>
            </a:r>
            <a:r>
              <a:rPr lang="ru-RU" dirty="0"/>
              <a:t>,</a:t>
            </a:r>
            <a:br>
              <a:rPr lang="ru-RU" dirty="0"/>
            </a:br>
            <a:r>
              <a:rPr lang="ru-RU" dirty="0" err="1"/>
              <a:t>so</a:t>
            </a:r>
            <a:r>
              <a:rPr lang="ru-RU" dirty="0"/>
              <a:t> </a:t>
            </a:r>
            <a:r>
              <a:rPr lang="ru-RU" dirty="0" err="1"/>
              <a:t>dass</a:t>
            </a:r>
            <a:r>
              <a:rPr lang="ru-RU" dirty="0"/>
              <a:t> </a:t>
            </a:r>
            <a:r>
              <a:rPr lang="ru-RU" dirty="0" err="1"/>
              <a:t>es</a:t>
            </a:r>
            <a:r>
              <a:rPr lang="ru-RU" dirty="0"/>
              <a:t>, </a:t>
            </a:r>
            <a:r>
              <a:rPr lang="ru-RU" dirty="0" err="1"/>
              <a:t>bald</a:t>
            </a:r>
            <a:r>
              <a:rPr lang="ru-RU" dirty="0"/>
              <a:t> </a:t>
            </a:r>
            <a:r>
              <a:rPr lang="ru-RU" dirty="0" err="1"/>
              <a:t>begrenzt</a:t>
            </a:r>
            <a:r>
              <a:rPr lang="ru-RU" dirty="0"/>
              <a:t> </a:t>
            </a:r>
            <a:r>
              <a:rPr lang="ru-RU" dirty="0" err="1"/>
              <a:t>und</a:t>
            </a:r>
            <a:r>
              <a:rPr lang="ru-RU" dirty="0"/>
              <a:t> </a:t>
            </a:r>
            <a:r>
              <a:rPr lang="ru-RU" dirty="0" err="1"/>
              <a:t>bald</a:t>
            </a:r>
            <a:r>
              <a:rPr lang="ru-RU" dirty="0"/>
              <a:t> </a:t>
            </a:r>
            <a:r>
              <a:rPr lang="ru-RU" dirty="0" err="1"/>
              <a:t>begreifend</a:t>
            </a:r>
            <a:r>
              <a:rPr lang="ru-RU" dirty="0"/>
              <a:t>,</a:t>
            </a:r>
            <a:br>
              <a:rPr lang="ru-RU" dirty="0"/>
            </a:br>
            <a:r>
              <a:rPr lang="ru-RU" dirty="0" err="1"/>
              <a:t>abwechselnd</a:t>
            </a:r>
            <a:r>
              <a:rPr lang="ru-RU" dirty="0"/>
              <a:t> </a:t>
            </a:r>
            <a:r>
              <a:rPr lang="ru-RU" dirty="0" err="1"/>
              <a:t>Stein</a:t>
            </a:r>
            <a:r>
              <a:rPr lang="ru-RU" dirty="0"/>
              <a:t> </a:t>
            </a:r>
            <a:r>
              <a:rPr lang="ru-RU" dirty="0" err="1"/>
              <a:t>in</a:t>
            </a:r>
            <a:r>
              <a:rPr lang="ru-RU" dirty="0"/>
              <a:t> </a:t>
            </a:r>
            <a:r>
              <a:rPr lang="ru-RU" dirty="0" err="1"/>
              <a:t>dir</a:t>
            </a:r>
            <a:r>
              <a:rPr lang="ru-RU" dirty="0"/>
              <a:t> </a:t>
            </a:r>
            <a:r>
              <a:rPr lang="ru-RU" dirty="0" err="1"/>
              <a:t>wird</a:t>
            </a:r>
            <a:r>
              <a:rPr lang="ru-RU" dirty="0"/>
              <a:t> </a:t>
            </a:r>
            <a:r>
              <a:rPr lang="ru-RU" dirty="0" err="1"/>
              <a:t>und</a:t>
            </a:r>
            <a:r>
              <a:rPr lang="ru-RU" dirty="0"/>
              <a:t> </a:t>
            </a:r>
            <a:r>
              <a:rPr lang="ru-RU" dirty="0" err="1"/>
              <a:t>Gestirn</a:t>
            </a:r>
            <a:r>
              <a:rPr lang="ru-RU" dirty="0"/>
              <a:t>.</a:t>
            </a:r>
          </a:p>
        </p:txBody>
      </p:sp>
    </p:spTree>
    <p:extLst>
      <p:ext uri="{BB962C8B-B14F-4D97-AF65-F5344CB8AC3E}">
        <p14:creationId xmlns="" xmlns:p14="http://schemas.microsoft.com/office/powerpoint/2010/main" val="1724092237"/>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Вечір</a:t>
            </a:r>
            <a:endParaRPr lang="ru-RU" dirty="0"/>
          </a:p>
        </p:txBody>
      </p:sp>
      <p:sp>
        <p:nvSpPr>
          <p:cNvPr id="3" name="Объект 2"/>
          <p:cNvSpPr>
            <a:spLocks noGrp="1"/>
          </p:cNvSpPr>
          <p:nvPr>
            <p:ph idx="1"/>
          </p:nvPr>
        </p:nvSpPr>
        <p:spPr>
          <a:xfrm rot="900000">
            <a:off x="2707534" y="723512"/>
            <a:ext cx="5691154" cy="6025283"/>
          </a:xfrm>
        </p:spPr>
        <p:txBody>
          <a:bodyPr>
            <a:normAutofit fontScale="62500" lnSpcReduction="20000"/>
          </a:bodyPr>
          <a:lstStyle/>
          <a:p>
            <a:pPr algn="ctr">
              <a:buNone/>
            </a:pPr>
            <a:r>
              <a:rPr lang="ru-RU" dirty="0" err="1"/>
              <a:t>Чіпляючись</a:t>
            </a:r>
            <a:r>
              <a:rPr lang="ru-RU" dirty="0"/>
              <a:t> за </a:t>
            </a:r>
            <a:r>
              <a:rPr lang="ru-RU" dirty="0" err="1"/>
              <a:t>крони</a:t>
            </a:r>
            <a:r>
              <a:rPr lang="ru-RU" dirty="0"/>
              <a:t> дерев, день </a:t>
            </a:r>
            <a:r>
              <a:rPr lang="ru-RU" dirty="0" err="1"/>
              <a:t>вечору</a:t>
            </a:r>
            <a:r>
              <a:rPr lang="ru-RU" dirty="0"/>
              <a:t> </a:t>
            </a:r>
            <a:r>
              <a:rPr lang="ru-RU" dirty="0" err="1"/>
              <a:t>владу</a:t>
            </a:r>
            <a:r>
              <a:rPr lang="ru-RU" dirty="0"/>
              <a:t> </a:t>
            </a:r>
            <a:r>
              <a:rPr lang="ru-RU" dirty="0" err="1"/>
              <a:t>віддає</a:t>
            </a:r>
            <a:r>
              <a:rPr lang="ru-RU" dirty="0"/>
              <a:t>,</a:t>
            </a:r>
            <a:br>
              <a:rPr lang="ru-RU" dirty="0"/>
            </a:br>
            <a:r>
              <a:rPr lang="ru-RU" dirty="0" err="1"/>
              <a:t>сіріє</a:t>
            </a:r>
            <a:r>
              <a:rPr lang="ru-RU" dirty="0"/>
              <a:t>, </a:t>
            </a:r>
            <a:r>
              <a:rPr lang="ru-RU" dirty="0" err="1"/>
              <a:t>темніє</a:t>
            </a:r>
            <a:r>
              <a:rPr lang="ru-RU" dirty="0"/>
              <a:t>, </a:t>
            </a:r>
            <a:r>
              <a:rPr lang="ru-RU" dirty="0" err="1"/>
              <a:t>чорніє</a:t>
            </a:r>
            <a:r>
              <a:rPr lang="ru-RU" dirty="0"/>
              <a:t> і </a:t>
            </a:r>
            <a:r>
              <a:rPr lang="ru-RU" dirty="0" err="1"/>
              <a:t>ніч</a:t>
            </a:r>
            <a:r>
              <a:rPr lang="ru-RU" dirty="0"/>
              <a:t> </a:t>
            </a:r>
            <a:r>
              <a:rPr lang="ru-RU" dirty="0" err="1"/>
              <a:t>покривалом</a:t>
            </a:r>
            <a:r>
              <a:rPr lang="ru-RU" dirty="0"/>
              <a:t> </a:t>
            </a:r>
            <a:r>
              <a:rPr lang="ru-RU" dirty="0" err="1"/>
              <a:t>своїм</a:t>
            </a:r>
            <a:r>
              <a:rPr lang="ru-RU" dirty="0"/>
              <a:t>,</a:t>
            </a:r>
            <a:br>
              <a:rPr lang="ru-RU" dirty="0"/>
            </a:br>
            <a:r>
              <a:rPr lang="ru-RU" dirty="0" err="1"/>
              <a:t>світло</a:t>
            </a:r>
            <a:r>
              <a:rPr lang="ru-RU" dirty="0"/>
              <a:t> дня, </a:t>
            </a:r>
            <a:r>
              <a:rPr lang="ru-RU" dirty="0" err="1"/>
              <a:t>від</a:t>
            </a:r>
            <a:r>
              <a:rPr lang="ru-RU" dirty="0"/>
              <a:t> мене </a:t>
            </a:r>
            <a:r>
              <a:rPr lang="ru-RU" dirty="0" err="1"/>
              <a:t>віддаляючи</a:t>
            </a:r>
            <a:r>
              <a:rPr lang="ru-RU" dirty="0"/>
              <a:t> з </a:t>
            </a:r>
            <a:r>
              <a:rPr lang="ru-RU" dirty="0" err="1"/>
              <a:t>надією</a:t>
            </a:r>
            <a:r>
              <a:rPr lang="ru-RU" dirty="0"/>
              <a:t>, </a:t>
            </a:r>
            <a:r>
              <a:rPr lang="ru-RU" dirty="0" err="1"/>
              <a:t>кудись</a:t>
            </a:r>
            <a:r>
              <a:rPr lang="ru-RU" dirty="0"/>
              <a:t> кличе,</a:t>
            </a:r>
            <a:br>
              <a:rPr lang="ru-RU" dirty="0"/>
            </a:br>
            <a:r>
              <a:rPr lang="ru-RU" dirty="0" err="1"/>
              <a:t>туди</a:t>
            </a:r>
            <a:r>
              <a:rPr lang="ru-RU" dirty="0"/>
              <a:t>, де </a:t>
            </a:r>
            <a:r>
              <a:rPr lang="ru-RU" dirty="0" err="1"/>
              <a:t>далекі</a:t>
            </a:r>
            <a:r>
              <a:rPr lang="ru-RU" dirty="0"/>
              <a:t> </a:t>
            </a:r>
            <a:r>
              <a:rPr lang="ru-RU" dirty="0" err="1"/>
              <a:t>країни</a:t>
            </a:r>
            <a:r>
              <a:rPr lang="ru-RU" dirty="0"/>
              <a:t>, де </a:t>
            </a:r>
            <a:r>
              <a:rPr lang="ru-RU" dirty="0" err="1"/>
              <a:t>вечір</a:t>
            </a:r>
            <a:r>
              <a:rPr lang="ru-RU" dirty="0"/>
              <a:t> не стане </a:t>
            </a:r>
            <a:r>
              <a:rPr lang="ru-RU" dirty="0" err="1"/>
              <a:t>рідним</a:t>
            </a:r>
            <a:r>
              <a:rPr lang="ru-RU" dirty="0"/>
              <a:t>,</a:t>
            </a:r>
          </a:p>
          <a:p>
            <a:pPr algn="ctr">
              <a:buNone/>
            </a:pPr>
            <a:r>
              <a:rPr lang="ru-RU" dirty="0"/>
              <a:t>     </a:t>
            </a:r>
            <a:r>
              <a:rPr lang="ru-RU" dirty="0" err="1"/>
              <a:t>Мій</a:t>
            </a:r>
            <a:r>
              <a:rPr lang="ru-RU" dirty="0"/>
              <a:t> </a:t>
            </a:r>
            <a:r>
              <a:rPr lang="ru-RU" dirty="0" err="1"/>
              <a:t>будинок</a:t>
            </a:r>
            <a:r>
              <a:rPr lang="ru-RU" dirty="0"/>
              <a:t> </a:t>
            </a:r>
            <a:r>
              <a:rPr lang="ru-RU" dirty="0" err="1"/>
              <a:t>самотній</a:t>
            </a:r>
            <a:r>
              <a:rPr lang="ru-RU" dirty="0"/>
              <a:t>, </a:t>
            </a:r>
            <a:r>
              <a:rPr lang="ru-RU" dirty="0" err="1"/>
              <a:t>мій</a:t>
            </a:r>
            <a:r>
              <a:rPr lang="ru-RU" dirty="0"/>
              <a:t> </a:t>
            </a:r>
            <a:r>
              <a:rPr lang="ru-RU" dirty="0" err="1"/>
              <a:t>дім</a:t>
            </a:r>
            <a:r>
              <a:rPr lang="ru-RU" dirty="0"/>
              <a:t>, </a:t>
            </a:r>
            <a:r>
              <a:rPr lang="ru-RU" dirty="0" err="1"/>
              <a:t>що</a:t>
            </a:r>
            <a:r>
              <a:rPr lang="ru-RU" dirty="0"/>
              <a:t> так </a:t>
            </a:r>
            <a:r>
              <a:rPr lang="ru-RU" dirty="0" err="1"/>
              <a:t>сумно</a:t>
            </a:r>
            <a:r>
              <a:rPr lang="ru-RU" dirty="0"/>
              <a:t> </a:t>
            </a:r>
            <a:r>
              <a:rPr lang="ru-RU" dirty="0" err="1"/>
              <a:t>мовчить</a:t>
            </a:r>
            <a:r>
              <a:rPr lang="ru-RU" dirty="0"/>
              <a:t>,</a:t>
            </a:r>
            <a:br>
              <a:rPr lang="ru-RU" dirty="0"/>
            </a:br>
            <a:r>
              <a:rPr lang="ru-RU" dirty="0"/>
              <a:t>але в </a:t>
            </a:r>
            <a:r>
              <a:rPr lang="ru-RU" dirty="0" err="1"/>
              <a:t>будинку</a:t>
            </a:r>
            <a:r>
              <a:rPr lang="ru-RU" dirty="0"/>
              <a:t> немрачно і край </a:t>
            </a:r>
            <a:r>
              <a:rPr lang="ru-RU" dirty="0" err="1"/>
              <a:t>небосхилу</a:t>
            </a:r>
            <a:r>
              <a:rPr lang="ru-RU" dirty="0"/>
              <a:t> </a:t>
            </a:r>
            <a:r>
              <a:rPr lang="ru-RU" dirty="0" err="1"/>
              <a:t>злегка</a:t>
            </a:r>
            <a:r>
              <a:rPr lang="ru-RU" dirty="0"/>
              <a:t> </a:t>
            </a:r>
            <a:r>
              <a:rPr lang="ru-RU" dirty="0" err="1"/>
              <a:t>освітив</a:t>
            </a:r>
            <a:r>
              <a:rPr lang="ru-RU" dirty="0"/>
              <a:t> </a:t>
            </a:r>
            <a:r>
              <a:rPr lang="ru-RU" dirty="0" err="1"/>
              <a:t>місяць</a:t>
            </a:r>
            <a:r>
              <a:rPr lang="ru-RU" dirty="0"/>
              <a:t>,</a:t>
            </a:r>
            <a:br>
              <a:rPr lang="ru-RU" dirty="0"/>
            </a:br>
            <a:r>
              <a:rPr lang="ru-RU" dirty="0" err="1"/>
              <a:t>мені</a:t>
            </a:r>
            <a:r>
              <a:rPr lang="ru-RU" dirty="0"/>
              <a:t> </a:t>
            </a:r>
            <a:r>
              <a:rPr lang="ru-RU" dirty="0" err="1"/>
              <a:t>сумно</a:t>
            </a:r>
            <a:r>
              <a:rPr lang="ru-RU" dirty="0"/>
              <a:t>, душа </a:t>
            </a:r>
            <a:r>
              <a:rPr lang="ru-RU" dirty="0" err="1"/>
              <a:t>неспокійна</a:t>
            </a:r>
            <a:r>
              <a:rPr lang="ru-RU" dirty="0"/>
              <a:t> і </a:t>
            </a:r>
            <a:r>
              <a:rPr lang="ru-RU" dirty="0" err="1"/>
              <a:t>серце</a:t>
            </a:r>
            <a:r>
              <a:rPr lang="ru-RU" dirty="0"/>
              <a:t> </a:t>
            </a:r>
            <a:r>
              <a:rPr lang="ru-RU" dirty="0" err="1"/>
              <a:t>хвилюючись</a:t>
            </a:r>
            <a:r>
              <a:rPr lang="ru-RU" dirty="0"/>
              <a:t>, </a:t>
            </a:r>
            <a:r>
              <a:rPr lang="ru-RU" dirty="0" err="1"/>
              <a:t>стукає</a:t>
            </a:r>
            <a:r>
              <a:rPr lang="ru-RU" dirty="0"/>
              <a:t/>
            </a:r>
            <a:br>
              <a:rPr lang="ru-RU" dirty="0"/>
            </a:br>
            <a:r>
              <a:rPr lang="ru-RU" dirty="0"/>
              <a:t>і до </a:t>
            </a:r>
            <a:r>
              <a:rPr lang="ru-RU" dirty="0" err="1"/>
              <a:t>будинку</a:t>
            </a:r>
            <a:r>
              <a:rPr lang="ru-RU" dirty="0"/>
              <a:t> </a:t>
            </a:r>
            <a:r>
              <a:rPr lang="ru-RU" dirty="0" err="1"/>
              <a:t>рідного</a:t>
            </a:r>
            <a:r>
              <a:rPr lang="ru-RU" dirty="0"/>
              <a:t> дорога, того </a:t>
            </a:r>
            <a:r>
              <a:rPr lang="ru-RU" dirty="0" err="1"/>
              <a:t>вечора</a:t>
            </a:r>
            <a:r>
              <a:rPr lang="ru-RU" dirty="0"/>
              <a:t> </a:t>
            </a:r>
            <a:r>
              <a:rPr lang="ru-RU" dirty="0" err="1"/>
              <a:t>майже</a:t>
            </a:r>
            <a:r>
              <a:rPr lang="ru-RU" dirty="0"/>
              <a:t> не видна,</a:t>
            </a:r>
          </a:p>
          <a:p>
            <a:pPr algn="ctr">
              <a:buNone/>
            </a:pPr>
            <a:r>
              <a:rPr lang="ru-RU" dirty="0"/>
              <a:t>     </a:t>
            </a:r>
            <a:r>
              <a:rPr lang="ru-RU" dirty="0" err="1"/>
              <a:t>Стемніло</a:t>
            </a:r>
            <a:r>
              <a:rPr lang="ru-RU" dirty="0"/>
              <a:t>, на </a:t>
            </a:r>
            <a:r>
              <a:rPr lang="ru-RU" dirty="0" err="1"/>
              <a:t>всьому</a:t>
            </a:r>
            <a:r>
              <a:rPr lang="ru-RU" dirty="0"/>
              <a:t> </a:t>
            </a:r>
            <a:r>
              <a:rPr lang="ru-RU" dirty="0" err="1"/>
              <a:t>небосхилі</a:t>
            </a:r>
            <a:r>
              <a:rPr lang="ru-RU" dirty="0"/>
              <a:t> </a:t>
            </a:r>
            <a:r>
              <a:rPr lang="ru-RU" dirty="0" err="1"/>
              <a:t>розсипані</a:t>
            </a:r>
            <a:r>
              <a:rPr lang="ru-RU" dirty="0"/>
              <a:t> щедрою рукою</a:t>
            </a:r>
            <a:br>
              <a:rPr lang="ru-RU" dirty="0"/>
            </a:br>
            <a:r>
              <a:rPr lang="ru-RU" dirty="0" err="1"/>
              <a:t>найяскравіші</a:t>
            </a:r>
            <a:r>
              <a:rPr lang="ru-RU" dirty="0"/>
              <a:t> </a:t>
            </a:r>
            <a:r>
              <a:rPr lang="ru-RU" dirty="0" err="1"/>
              <a:t>зірки</a:t>
            </a:r>
            <a:r>
              <a:rPr lang="ru-RU" dirty="0"/>
              <a:t>, а я на </a:t>
            </a:r>
            <a:r>
              <a:rPr lang="ru-RU" dirty="0" err="1"/>
              <a:t>порозі</a:t>
            </a:r>
            <a:r>
              <a:rPr lang="ru-RU" dirty="0"/>
              <a:t> один і все </a:t>
            </a:r>
            <a:r>
              <a:rPr lang="ru-RU" dirty="0" err="1"/>
              <a:t>менше</a:t>
            </a:r>
            <a:r>
              <a:rPr lang="ru-RU" dirty="0"/>
              <a:t> </a:t>
            </a:r>
            <a:r>
              <a:rPr lang="ru-RU" dirty="0" err="1"/>
              <a:t>сумую</a:t>
            </a:r>
            <a:r>
              <a:rPr lang="ru-RU" dirty="0"/>
              <a:t>,</a:t>
            </a:r>
            <a:br>
              <a:rPr lang="ru-RU" dirty="0"/>
            </a:br>
            <a:r>
              <a:rPr lang="ru-RU" dirty="0" err="1"/>
              <a:t>ніч</a:t>
            </a:r>
            <a:r>
              <a:rPr lang="ru-RU" dirty="0"/>
              <a:t> </a:t>
            </a:r>
            <a:r>
              <a:rPr lang="ru-RU" dirty="0" err="1"/>
              <a:t>вечір</a:t>
            </a:r>
            <a:r>
              <a:rPr lang="ru-RU" dirty="0"/>
              <a:t> </a:t>
            </a:r>
            <a:r>
              <a:rPr lang="ru-RU" dirty="0" err="1"/>
              <a:t>змінює</a:t>
            </a:r>
            <a:r>
              <a:rPr lang="ru-RU" dirty="0"/>
              <a:t> і </a:t>
            </a:r>
            <a:r>
              <a:rPr lang="ru-RU" dirty="0" err="1"/>
              <a:t>смуток</a:t>
            </a:r>
            <a:r>
              <a:rPr lang="ru-RU" dirty="0"/>
              <a:t> </a:t>
            </a:r>
            <a:r>
              <a:rPr lang="ru-RU" dirty="0" err="1"/>
              <a:t>затихає</a:t>
            </a:r>
            <a:r>
              <a:rPr lang="ru-RU" dirty="0"/>
              <a:t>, приходить </a:t>
            </a:r>
            <a:r>
              <a:rPr lang="ru-RU" dirty="0" err="1"/>
              <a:t>спокій</a:t>
            </a:r>
            <a:r>
              <a:rPr lang="ru-RU" dirty="0"/>
              <a:t>,</a:t>
            </a:r>
            <a:br>
              <a:rPr lang="ru-RU" dirty="0"/>
            </a:br>
            <a:r>
              <a:rPr lang="ru-RU" dirty="0"/>
              <a:t>приходить </a:t>
            </a:r>
            <a:r>
              <a:rPr lang="ru-RU" dirty="0" err="1"/>
              <a:t>спокій</a:t>
            </a:r>
            <a:r>
              <a:rPr lang="ru-RU" dirty="0"/>
              <a:t>, той </a:t>
            </a:r>
            <a:r>
              <a:rPr lang="ru-RU" dirty="0" err="1"/>
              <a:t>бажаний</a:t>
            </a:r>
            <a:r>
              <a:rPr lang="ru-RU" dirty="0"/>
              <a:t>, </a:t>
            </a:r>
            <a:r>
              <a:rPr lang="ru-RU" dirty="0" err="1"/>
              <a:t>який</a:t>
            </a:r>
            <a:r>
              <a:rPr lang="ru-RU" dirty="0"/>
              <a:t> в </a:t>
            </a:r>
            <a:r>
              <a:rPr lang="ru-RU" dirty="0" err="1"/>
              <a:t>ночі</a:t>
            </a:r>
            <a:r>
              <a:rPr lang="ru-RU" dirty="0"/>
              <a:t> я </a:t>
            </a:r>
            <a:r>
              <a:rPr lang="ru-RU" dirty="0" err="1"/>
              <a:t>шукаю</a:t>
            </a:r>
            <a:r>
              <a:rPr lang="en-US" dirty="0"/>
              <a:t>.</a:t>
            </a:r>
            <a:endParaRPr lang="ru-RU" dirty="0"/>
          </a:p>
          <a:p>
            <a:endParaRPr lang="ru-RU" dirty="0"/>
          </a:p>
        </p:txBody>
      </p:sp>
    </p:spTree>
    <p:extLst>
      <p:ext uri="{BB962C8B-B14F-4D97-AF65-F5344CB8AC3E}">
        <p14:creationId xmlns="" xmlns:p14="http://schemas.microsoft.com/office/powerpoint/2010/main" val="310649372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Kilter">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TC101859865[[fn=Порядок]]</Template>
  <TotalTime>228</TotalTime>
  <Words>89</Words>
  <Application>Microsoft Office PowerPoint</Application>
  <PresentationFormat>Екран (4:3)</PresentationFormat>
  <Paragraphs>21</Paragraphs>
  <Slides>10</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10</vt:i4>
      </vt:variant>
    </vt:vector>
  </HeadingPairs>
  <TitlesOfParts>
    <vt:vector size="11" baseType="lpstr">
      <vt:lpstr>Kilter</vt:lpstr>
      <vt:lpstr>Rainer Maria Rilke </vt:lpstr>
      <vt:lpstr>Слайд 2</vt:lpstr>
      <vt:lpstr>Слайд 3</vt:lpstr>
      <vt:lpstr>Слайд 4</vt:lpstr>
      <vt:lpstr>Kindheit </vt:lpstr>
      <vt:lpstr>Tod</vt:lpstr>
      <vt:lpstr>Слайд 7</vt:lpstr>
      <vt:lpstr>Abend</vt:lpstr>
      <vt:lpstr>Вечір</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Rainer Maria Rilke</dc:title>
  <dc:creator>ммм</dc:creator>
  <cp:lastModifiedBy>Marija</cp:lastModifiedBy>
  <cp:revision>23</cp:revision>
  <dcterms:created xsi:type="dcterms:W3CDTF">2013-03-24T19:38:17Z</dcterms:created>
  <dcterms:modified xsi:type="dcterms:W3CDTF">2017-12-19T17:29:35Z</dcterms:modified>
</cp:coreProperties>
</file>