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5"/>
  </p:notesMasterIdLst>
  <p:sldIdLst>
    <p:sldId id="276" r:id="rId2"/>
    <p:sldId id="267" r:id="rId3"/>
    <p:sldId id="258" r:id="rId4"/>
    <p:sldId id="268" r:id="rId5"/>
    <p:sldId id="259" r:id="rId6"/>
    <p:sldId id="260" r:id="rId7"/>
    <p:sldId id="270" r:id="rId8"/>
    <p:sldId id="261" r:id="rId9"/>
    <p:sldId id="272" r:id="rId10"/>
    <p:sldId id="264" r:id="rId11"/>
    <p:sldId id="274" r:id="rId12"/>
    <p:sldId id="266" r:id="rId13"/>
    <p:sldId id="277" r:id="rId14"/>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CC9900"/>
    <a:srgbClr val="85814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765" autoAdjust="0"/>
    <p:restoredTop sz="94640" autoAdjust="0"/>
  </p:normalViewPr>
  <p:slideViewPr>
    <p:cSldViewPr>
      <p:cViewPr varScale="1">
        <p:scale>
          <a:sx n="74" d="100"/>
          <a:sy n="74" d="100"/>
        </p:scale>
        <p:origin x="-121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1BCCAE-81A8-48B4-8FB5-5DCFD08EB6D2}" type="datetimeFigureOut">
              <a:rPr lang="uk-UA" smtClean="0"/>
              <a:pPr/>
              <a:t>01.04.2013</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F98FDF-9884-4BE3-AEAC-6E2E068943AC}" type="slidenum">
              <a:rPr lang="uk-UA" smtClean="0"/>
              <a:pPr/>
              <a:t>‹#›</a:t>
            </a:fld>
            <a:endParaRPr lang="uk-UA"/>
          </a:p>
        </p:txBody>
      </p:sp>
    </p:spTree>
    <p:extLst>
      <p:ext uri="{BB962C8B-B14F-4D97-AF65-F5344CB8AC3E}">
        <p14:creationId xmlns="" xmlns:p14="http://schemas.microsoft.com/office/powerpoint/2010/main" val="3745841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14"/>
          <p:cNvSpPr>
            <a:spLocks noGrp="1"/>
          </p:cNvSpPr>
          <p:nvPr>
            <p:ph type="dt" sz="half" idx="10"/>
          </p:nvPr>
        </p:nvSpPr>
        <p:spPr/>
        <p:txBody>
          <a:bodyPr/>
          <a:lstStyle/>
          <a:p>
            <a:fld id="{BC847FD2-8F9A-4FA1-B645-EF17704B34E1}" type="datetimeFigureOut">
              <a:rPr lang="uk-UA" smtClean="0"/>
              <a:pPr/>
              <a:t>01.04.2013</a:t>
            </a:fld>
            <a:endParaRPr lang="uk-UA"/>
          </a:p>
        </p:txBody>
      </p:sp>
      <p:sp>
        <p:nvSpPr>
          <p:cNvPr id="16" name="Slide Number Placeholder 15"/>
          <p:cNvSpPr>
            <a:spLocks noGrp="1"/>
          </p:cNvSpPr>
          <p:nvPr>
            <p:ph type="sldNum" sz="quarter" idx="11"/>
          </p:nvPr>
        </p:nvSpPr>
        <p:spPr/>
        <p:txBody>
          <a:bodyPr/>
          <a:lstStyle/>
          <a:p>
            <a:fld id="{CB1B6EFE-57F9-49E9-A0CD-6EA3D0323302}" type="slidenum">
              <a:rPr lang="uk-UA" smtClean="0"/>
              <a:pPr/>
              <a:t>‹#›</a:t>
            </a:fld>
            <a:endParaRPr lang="uk-UA"/>
          </a:p>
        </p:txBody>
      </p:sp>
      <p:sp>
        <p:nvSpPr>
          <p:cNvPr id="17" name="Footer Placeholder 16"/>
          <p:cNvSpPr>
            <a:spLocks noGrp="1"/>
          </p:cNvSpPr>
          <p:nvPr>
            <p:ph type="ftr" sz="quarter" idx="12"/>
          </p:nvPr>
        </p:nvSpPr>
        <p:spPr/>
        <p:txBody>
          <a:bodyPr/>
          <a:lstStyle/>
          <a:p>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C847FD2-8F9A-4FA1-B645-EF17704B34E1}" type="datetimeFigureOut">
              <a:rPr lang="uk-UA" smtClean="0"/>
              <a:pPr/>
              <a:t>01.04.2013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B1B6EFE-57F9-49E9-A0CD-6EA3D0323302}"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C847FD2-8F9A-4FA1-B645-EF17704B34E1}" type="datetimeFigureOut">
              <a:rPr lang="uk-UA" smtClean="0"/>
              <a:pPr/>
              <a:t>01.04.2013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B1B6EFE-57F9-49E9-A0CD-6EA3D0323302}"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4" name="Date Placeholder 13"/>
          <p:cNvSpPr>
            <a:spLocks noGrp="1"/>
          </p:cNvSpPr>
          <p:nvPr>
            <p:ph type="dt" sz="half" idx="10"/>
          </p:nvPr>
        </p:nvSpPr>
        <p:spPr/>
        <p:txBody>
          <a:bodyPr/>
          <a:lstStyle/>
          <a:p>
            <a:fld id="{BC847FD2-8F9A-4FA1-B645-EF17704B34E1}" type="datetimeFigureOut">
              <a:rPr lang="uk-UA" smtClean="0"/>
              <a:pPr/>
              <a:t>01.04.2013</a:t>
            </a:fld>
            <a:endParaRPr lang="uk-UA"/>
          </a:p>
        </p:txBody>
      </p:sp>
      <p:sp>
        <p:nvSpPr>
          <p:cNvPr id="15" name="Slide Number Placeholder 14"/>
          <p:cNvSpPr>
            <a:spLocks noGrp="1"/>
          </p:cNvSpPr>
          <p:nvPr>
            <p:ph type="sldNum" sz="quarter" idx="11"/>
          </p:nvPr>
        </p:nvSpPr>
        <p:spPr/>
        <p:txBody>
          <a:bodyPr/>
          <a:lstStyle/>
          <a:p>
            <a:fld id="{CB1B6EFE-57F9-49E9-A0CD-6EA3D0323302}" type="slidenum">
              <a:rPr lang="uk-UA" smtClean="0"/>
              <a:pPr/>
              <a:t>‹#›</a:t>
            </a:fld>
            <a:endParaRPr lang="uk-UA"/>
          </a:p>
        </p:txBody>
      </p:sp>
      <p:sp>
        <p:nvSpPr>
          <p:cNvPr id="16" name="Footer Placeholder 15"/>
          <p:cNvSpPr>
            <a:spLocks noGrp="1"/>
          </p:cNvSpPr>
          <p:nvPr>
            <p:ph type="ftr" sz="quarter" idx="12"/>
          </p:nvPr>
        </p:nvSpPr>
        <p:spPr/>
        <p:txBody>
          <a:bodyPr/>
          <a:lstStyle/>
          <a:p>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2" name="Date Placeholder 11"/>
          <p:cNvSpPr>
            <a:spLocks noGrp="1"/>
          </p:cNvSpPr>
          <p:nvPr>
            <p:ph type="dt" sz="half" idx="10"/>
          </p:nvPr>
        </p:nvSpPr>
        <p:spPr/>
        <p:txBody>
          <a:bodyPr/>
          <a:lstStyle/>
          <a:p>
            <a:fld id="{BC847FD2-8F9A-4FA1-B645-EF17704B34E1}" type="datetimeFigureOut">
              <a:rPr lang="uk-UA" smtClean="0"/>
              <a:pPr/>
              <a:t>01.04.2013</a:t>
            </a:fld>
            <a:endParaRPr lang="uk-UA"/>
          </a:p>
        </p:txBody>
      </p:sp>
      <p:sp>
        <p:nvSpPr>
          <p:cNvPr id="13" name="Slide Number Placeholder 12"/>
          <p:cNvSpPr>
            <a:spLocks noGrp="1"/>
          </p:cNvSpPr>
          <p:nvPr>
            <p:ph type="sldNum" sz="quarter" idx="11"/>
          </p:nvPr>
        </p:nvSpPr>
        <p:spPr/>
        <p:txBody>
          <a:bodyPr/>
          <a:lstStyle/>
          <a:p>
            <a:fld id="{CB1B6EFE-57F9-49E9-A0CD-6EA3D0323302}" type="slidenum">
              <a:rPr lang="uk-UA" smtClean="0"/>
              <a:pPr/>
              <a:t>‹#›</a:t>
            </a:fld>
            <a:endParaRPr lang="uk-UA"/>
          </a:p>
        </p:txBody>
      </p:sp>
      <p:sp>
        <p:nvSpPr>
          <p:cNvPr id="14" name="Footer Placeholder 13"/>
          <p:cNvSpPr>
            <a:spLocks noGrp="1"/>
          </p:cNvSpPr>
          <p:nvPr>
            <p:ph type="ftr" sz="quarter" idx="12"/>
          </p:nvPr>
        </p:nvSpPr>
        <p:spPr/>
        <p:txBody>
          <a:bodyPr/>
          <a:lstStyle/>
          <a:p>
            <a:endParaRPr lang="uk-UA"/>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C847FD2-8F9A-4FA1-B645-EF17704B34E1}" type="datetimeFigureOut">
              <a:rPr lang="uk-UA" smtClean="0"/>
              <a:pPr/>
              <a:t>01.04.2013</a:t>
            </a:fld>
            <a:endParaRPr lang="uk-UA"/>
          </a:p>
        </p:txBody>
      </p:sp>
      <p:sp>
        <p:nvSpPr>
          <p:cNvPr id="9" name="Slide Number Placeholder 8"/>
          <p:cNvSpPr>
            <a:spLocks noGrp="1"/>
          </p:cNvSpPr>
          <p:nvPr>
            <p:ph type="sldNum" sz="quarter" idx="11"/>
          </p:nvPr>
        </p:nvSpPr>
        <p:spPr/>
        <p:txBody>
          <a:bodyPr/>
          <a:lstStyle/>
          <a:p>
            <a:fld id="{CB1B6EFE-57F9-49E9-A0CD-6EA3D0323302}" type="slidenum">
              <a:rPr lang="uk-UA" smtClean="0"/>
              <a:pPr/>
              <a:t>‹#›</a:t>
            </a:fld>
            <a:endParaRPr lang="uk-UA"/>
          </a:p>
        </p:txBody>
      </p:sp>
      <p:sp>
        <p:nvSpPr>
          <p:cNvPr id="10" name="Footer Placeholder 9"/>
          <p:cNvSpPr>
            <a:spLocks noGrp="1"/>
          </p:cNvSpPr>
          <p:nvPr>
            <p:ph type="ftr" sz="quarter" idx="12"/>
          </p:nvPr>
        </p:nvSpPr>
        <p:spPr/>
        <p:txBody>
          <a:bodyPr/>
          <a:lstStyle/>
          <a:p>
            <a:endParaRPr lang="uk-UA"/>
          </a:p>
        </p:txBody>
      </p:sp>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14" name="Date Placeholder 13"/>
          <p:cNvSpPr>
            <a:spLocks noGrp="1"/>
          </p:cNvSpPr>
          <p:nvPr>
            <p:ph type="dt" sz="half" idx="10"/>
          </p:nvPr>
        </p:nvSpPr>
        <p:spPr/>
        <p:txBody>
          <a:bodyPr/>
          <a:lstStyle/>
          <a:p>
            <a:fld id="{BC847FD2-8F9A-4FA1-B645-EF17704B34E1}" type="datetimeFigureOut">
              <a:rPr lang="uk-UA" smtClean="0"/>
              <a:pPr/>
              <a:t>01.04.2013</a:t>
            </a:fld>
            <a:endParaRPr lang="uk-UA"/>
          </a:p>
        </p:txBody>
      </p:sp>
      <p:sp>
        <p:nvSpPr>
          <p:cNvPr id="15" name="Slide Number Placeholder 14"/>
          <p:cNvSpPr>
            <a:spLocks noGrp="1"/>
          </p:cNvSpPr>
          <p:nvPr>
            <p:ph type="sldNum" sz="quarter" idx="11"/>
          </p:nvPr>
        </p:nvSpPr>
        <p:spPr/>
        <p:txBody>
          <a:bodyPr/>
          <a:lstStyle/>
          <a:p>
            <a:fld id="{CB1B6EFE-57F9-49E9-A0CD-6EA3D0323302}" type="slidenum">
              <a:rPr lang="uk-UA" smtClean="0"/>
              <a:pPr/>
              <a:t>‹#›</a:t>
            </a:fld>
            <a:endParaRPr lang="uk-UA"/>
          </a:p>
        </p:txBody>
      </p:sp>
      <p:sp>
        <p:nvSpPr>
          <p:cNvPr id="16" name="Footer Placeholder 15"/>
          <p:cNvSpPr>
            <a:spLocks noGrp="1"/>
          </p:cNvSpPr>
          <p:nvPr>
            <p:ph type="ftr" sz="quarter" idx="12"/>
          </p:nvPr>
        </p:nvSpPr>
        <p:spPr/>
        <p:txBody>
          <a:bodyPr/>
          <a:lstStyle/>
          <a:p>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7" name="Date Placeholder 6"/>
          <p:cNvSpPr>
            <a:spLocks noGrp="1"/>
          </p:cNvSpPr>
          <p:nvPr>
            <p:ph type="dt" sz="half" idx="10"/>
          </p:nvPr>
        </p:nvSpPr>
        <p:spPr/>
        <p:txBody>
          <a:bodyPr/>
          <a:lstStyle/>
          <a:p>
            <a:fld id="{BC847FD2-8F9A-4FA1-B645-EF17704B34E1}" type="datetimeFigureOut">
              <a:rPr lang="uk-UA" smtClean="0"/>
              <a:pPr/>
              <a:t>01.04.2013</a:t>
            </a:fld>
            <a:endParaRPr lang="uk-UA"/>
          </a:p>
        </p:txBody>
      </p:sp>
      <p:sp>
        <p:nvSpPr>
          <p:cNvPr id="8" name="Slide Number Placeholder 7"/>
          <p:cNvSpPr>
            <a:spLocks noGrp="1"/>
          </p:cNvSpPr>
          <p:nvPr>
            <p:ph type="sldNum" sz="quarter" idx="11"/>
          </p:nvPr>
        </p:nvSpPr>
        <p:spPr/>
        <p:txBody>
          <a:bodyPr/>
          <a:lstStyle/>
          <a:p>
            <a:fld id="{CB1B6EFE-57F9-49E9-A0CD-6EA3D0323302}" type="slidenum">
              <a:rPr lang="uk-UA" smtClean="0"/>
              <a:pPr/>
              <a:t>‹#›</a:t>
            </a:fld>
            <a:endParaRPr lang="uk-UA"/>
          </a:p>
        </p:txBody>
      </p:sp>
      <p:sp>
        <p:nvSpPr>
          <p:cNvPr id="9" name="Footer Placeholder 8"/>
          <p:cNvSpPr>
            <a:spLocks noGrp="1"/>
          </p:cNvSpPr>
          <p:nvPr>
            <p:ph type="ftr" sz="quarter" idx="12"/>
          </p:nvPr>
        </p:nvSpPr>
        <p:spPr/>
        <p:txBody>
          <a:bodyPr/>
          <a:lstStyle/>
          <a:p>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C847FD2-8F9A-4FA1-B645-EF17704B34E1}" type="datetimeFigureOut">
              <a:rPr lang="uk-UA" smtClean="0"/>
              <a:pPr/>
              <a:t>01.04.2013</a:t>
            </a:fld>
            <a:endParaRPr lang="uk-UA"/>
          </a:p>
        </p:txBody>
      </p:sp>
      <p:sp>
        <p:nvSpPr>
          <p:cNvPr id="6" name="Slide Number Placeholder 5"/>
          <p:cNvSpPr>
            <a:spLocks noGrp="1"/>
          </p:cNvSpPr>
          <p:nvPr>
            <p:ph type="sldNum" sz="quarter" idx="11"/>
          </p:nvPr>
        </p:nvSpPr>
        <p:spPr/>
        <p:txBody>
          <a:bodyPr/>
          <a:lstStyle/>
          <a:p>
            <a:fld id="{CB1B6EFE-57F9-49E9-A0CD-6EA3D0323302}" type="slidenum">
              <a:rPr lang="uk-UA" smtClean="0"/>
              <a:pPr/>
              <a:t>‹#›</a:t>
            </a:fld>
            <a:endParaRPr lang="uk-UA"/>
          </a:p>
        </p:txBody>
      </p:sp>
      <p:sp>
        <p:nvSpPr>
          <p:cNvPr id="7" name="Footer Placeholder 6"/>
          <p:cNvSpPr>
            <a:spLocks noGrp="1"/>
          </p:cNvSpPr>
          <p:nvPr>
            <p:ph type="ftr" sz="quarter" idx="12"/>
          </p:nvPr>
        </p:nvSpPr>
        <p:spPr/>
        <p:txBody>
          <a:bodyPr/>
          <a:lstStyle/>
          <a:p>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14"/>
          <p:cNvSpPr>
            <a:spLocks noGrp="1"/>
          </p:cNvSpPr>
          <p:nvPr>
            <p:ph type="dt" sz="half" idx="10"/>
          </p:nvPr>
        </p:nvSpPr>
        <p:spPr/>
        <p:txBody>
          <a:bodyPr/>
          <a:lstStyle/>
          <a:p>
            <a:fld id="{BC847FD2-8F9A-4FA1-B645-EF17704B34E1}" type="datetimeFigureOut">
              <a:rPr lang="uk-UA" smtClean="0"/>
              <a:pPr/>
              <a:t>01.04.2013</a:t>
            </a:fld>
            <a:endParaRPr lang="uk-UA"/>
          </a:p>
        </p:txBody>
      </p:sp>
      <p:sp>
        <p:nvSpPr>
          <p:cNvPr id="16" name="Slide Number Placeholder 15"/>
          <p:cNvSpPr>
            <a:spLocks noGrp="1"/>
          </p:cNvSpPr>
          <p:nvPr>
            <p:ph type="sldNum" sz="quarter" idx="11"/>
          </p:nvPr>
        </p:nvSpPr>
        <p:spPr/>
        <p:txBody>
          <a:bodyPr/>
          <a:lstStyle/>
          <a:p>
            <a:fld id="{CB1B6EFE-57F9-49E9-A0CD-6EA3D0323302}" type="slidenum">
              <a:rPr lang="uk-UA" smtClean="0"/>
              <a:pPr/>
              <a:t>‹#›</a:t>
            </a:fld>
            <a:endParaRPr lang="uk-UA"/>
          </a:p>
        </p:txBody>
      </p:sp>
      <p:sp>
        <p:nvSpPr>
          <p:cNvPr id="17" name="Footer Placeholder 16"/>
          <p:cNvSpPr>
            <a:spLocks noGrp="1"/>
          </p:cNvSpPr>
          <p:nvPr>
            <p:ph type="ftr" sz="quarter" idx="12"/>
          </p:nvPr>
        </p:nvSpPr>
        <p:spPr/>
        <p:txBody>
          <a:bodyPr/>
          <a:lstStyle/>
          <a:p>
            <a:endParaRPr lang="uk-UA"/>
          </a:p>
        </p:txBody>
      </p:sp>
      <p:sp>
        <p:nvSpPr>
          <p:cNvPr id="18" name="Title 17"/>
          <p:cNvSpPr>
            <a:spLocks noGrp="1"/>
          </p:cNvSpPr>
          <p:nvPr>
            <p:ph type="title"/>
          </p:nvPr>
        </p:nvSpPr>
        <p:spPr/>
        <p:txBody>
          <a:body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13" name="Date Placeholder 12"/>
          <p:cNvSpPr>
            <a:spLocks noGrp="1"/>
          </p:cNvSpPr>
          <p:nvPr>
            <p:ph type="dt" sz="half" idx="10"/>
          </p:nvPr>
        </p:nvSpPr>
        <p:spPr/>
        <p:txBody>
          <a:bodyPr/>
          <a:lstStyle/>
          <a:p>
            <a:fld id="{BC847FD2-8F9A-4FA1-B645-EF17704B34E1}" type="datetimeFigureOut">
              <a:rPr lang="uk-UA" smtClean="0"/>
              <a:pPr/>
              <a:t>01.04.2013</a:t>
            </a:fld>
            <a:endParaRPr lang="uk-UA"/>
          </a:p>
        </p:txBody>
      </p:sp>
      <p:sp>
        <p:nvSpPr>
          <p:cNvPr id="14" name="Slide Number Placeholder 13"/>
          <p:cNvSpPr>
            <a:spLocks noGrp="1"/>
          </p:cNvSpPr>
          <p:nvPr>
            <p:ph type="sldNum" sz="quarter" idx="11"/>
          </p:nvPr>
        </p:nvSpPr>
        <p:spPr/>
        <p:txBody>
          <a:bodyPr/>
          <a:lstStyle/>
          <a:p>
            <a:fld id="{CB1B6EFE-57F9-49E9-A0CD-6EA3D0323302}" type="slidenum">
              <a:rPr lang="uk-UA" smtClean="0"/>
              <a:pPr/>
              <a:t>‹#›</a:t>
            </a:fld>
            <a:endParaRPr lang="uk-UA"/>
          </a:p>
        </p:txBody>
      </p:sp>
      <p:sp>
        <p:nvSpPr>
          <p:cNvPr id="15" name="Footer Placeholder 14"/>
          <p:cNvSpPr>
            <a:spLocks noGrp="1"/>
          </p:cNvSpPr>
          <p:nvPr>
            <p:ph type="ftr" sz="quarter" idx="12"/>
          </p:nvPr>
        </p:nvSpPr>
        <p:spPr/>
        <p:txBody>
          <a:bodyPr/>
          <a:lstStyle/>
          <a:p>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BC847FD2-8F9A-4FA1-B645-EF17704B34E1}" type="datetimeFigureOut">
              <a:rPr lang="uk-UA" smtClean="0"/>
              <a:pPr/>
              <a:t>01.04.2013</a:t>
            </a:fld>
            <a:endParaRPr lang="uk-UA"/>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uk-UA"/>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CB1B6EFE-57F9-49E9-A0CD-6EA3D0323302}" type="slidenum">
              <a:rPr lang="uk-UA" smtClean="0"/>
              <a:pPr/>
              <a:t>‹#›</a:t>
            </a:fld>
            <a:endParaRPr lang="uk-UA"/>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214546" y="285728"/>
            <a:ext cx="6329386" cy="771524"/>
          </a:xfrm>
        </p:spPr>
        <p:txBody>
          <a:bodyPr/>
          <a:lstStyle/>
          <a:p>
            <a:r>
              <a:rPr lang="en-US" sz="4800" b="1" i="1" dirty="0" smtClean="0">
                <a:solidFill>
                  <a:schemeClr val="bg1"/>
                </a:solidFill>
                <a:latin typeface="Monotype Corsiva" pitchFamily="66" charset="0"/>
              </a:rPr>
              <a:t>William</a:t>
            </a:r>
            <a:r>
              <a:rPr lang="en-US" sz="5400" b="1" i="1" dirty="0" smtClean="0">
                <a:latin typeface="Monotype Corsiva" pitchFamily="66" charset="0"/>
              </a:rPr>
              <a:t> </a:t>
            </a:r>
            <a:r>
              <a:rPr lang="en-US" sz="5400" b="1" i="1" dirty="0" smtClean="0">
                <a:solidFill>
                  <a:schemeClr val="bg1"/>
                </a:solidFill>
                <a:latin typeface="Monotype Corsiva" pitchFamily="66" charset="0"/>
              </a:rPr>
              <a:t>Wordsworth</a:t>
            </a:r>
            <a:endParaRPr lang="ru-RU" sz="5400" b="1" i="1" dirty="0">
              <a:solidFill>
                <a:schemeClr val="bg1"/>
              </a:solidFill>
              <a:latin typeface="Monotype Corsiva" pitchFamily="66" charset="0"/>
            </a:endParaRPr>
          </a:p>
        </p:txBody>
      </p:sp>
      <p:pic>
        <p:nvPicPr>
          <p:cNvPr id="4" name="Объект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42844" y="1071546"/>
            <a:ext cx="4079347" cy="5639099"/>
          </a:xfrm>
          <a:prstGeom prst="rect">
            <a:avLst/>
          </a:prstGeom>
          <a:ln>
            <a:noFill/>
          </a:ln>
          <a:effectLst>
            <a:softEdge rad="112500"/>
          </a:effectLst>
        </p:spPr>
      </p:pic>
      <p:sp>
        <p:nvSpPr>
          <p:cNvPr id="5" name="Прямоугольник 4"/>
          <p:cNvSpPr/>
          <p:nvPr/>
        </p:nvSpPr>
        <p:spPr>
          <a:xfrm>
            <a:off x="4357686" y="428604"/>
            <a:ext cx="4500594" cy="523220"/>
          </a:xfrm>
          <a:prstGeom prst="rect">
            <a:avLst/>
          </a:prstGeom>
        </p:spPr>
        <p:txBody>
          <a:bodyPr wrap="square">
            <a:spAutoFit/>
          </a:bodyPr>
          <a:lstStyle/>
          <a:p>
            <a:r>
              <a:rPr lang="en-US" sz="2800" dirty="0" smtClean="0"/>
              <a:t> </a:t>
            </a:r>
            <a:endParaRPr lang="uk-UA" sz="2800" i="1" dirty="0">
              <a:solidFill>
                <a:schemeClr val="bg1"/>
              </a:solidFill>
            </a:endParaRPr>
          </a:p>
        </p:txBody>
      </p:sp>
      <p:sp>
        <p:nvSpPr>
          <p:cNvPr id="6" name="TextBox 5"/>
          <p:cNvSpPr txBox="1"/>
          <p:nvPr/>
        </p:nvSpPr>
        <p:spPr>
          <a:xfrm>
            <a:off x="4286248" y="1071546"/>
            <a:ext cx="4857752" cy="523220"/>
          </a:xfrm>
          <a:prstGeom prst="rect">
            <a:avLst/>
          </a:prstGeom>
          <a:noFill/>
        </p:spPr>
        <p:txBody>
          <a:bodyPr wrap="square" rtlCol="0">
            <a:spAutoFit/>
          </a:bodyPr>
          <a:lstStyle/>
          <a:p>
            <a:r>
              <a:rPr lang="en-US" sz="2800" i="1" dirty="0" smtClean="0">
                <a:solidFill>
                  <a:schemeClr val="bg1"/>
                </a:solidFill>
                <a:latin typeface="Monotype Corsiva" pitchFamily="66" charset="0"/>
              </a:rPr>
              <a:t>(7 April 1770 – 23 April 1850)</a:t>
            </a:r>
            <a:endParaRPr lang="uk-UA" sz="2800" i="1" dirty="0">
              <a:solidFill>
                <a:schemeClr val="bg1"/>
              </a:solidFill>
              <a:latin typeface="Monotype Corsiva" pitchFamily="66" charset="0"/>
            </a:endParaRPr>
          </a:p>
        </p:txBody>
      </p:sp>
    </p:spTree>
  </p:cSld>
  <p:clrMapOvr>
    <a:masterClrMapping/>
  </p:clrMapOvr>
  <p:transition advTm="10732">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86380" y="857232"/>
            <a:ext cx="3514692" cy="4214842"/>
          </a:xfrm>
        </p:spPr>
        <p:txBody>
          <a:bodyPr>
            <a:noAutofit/>
          </a:bodyPr>
          <a:lstStyle/>
          <a:p>
            <a:r>
              <a:rPr lang="en-US" sz="1800" i="1" dirty="0" smtClean="0">
                <a:solidFill>
                  <a:schemeClr val="bg1"/>
                </a:solidFill>
              </a:rPr>
              <a:t>Wordsworth made his debut as a writer in 1787 when he published a sonnet in The European Magazine. That same year he began attending St John's College, Cambridge, and received his B.A. degree in 1791.He returned to </a:t>
            </a:r>
            <a:r>
              <a:rPr lang="en-US" sz="1800" i="1" dirty="0" err="1" smtClean="0">
                <a:solidFill>
                  <a:schemeClr val="bg1"/>
                </a:solidFill>
              </a:rPr>
              <a:t>Hawkshead</a:t>
            </a:r>
            <a:r>
              <a:rPr lang="en-US" sz="1800" i="1" dirty="0" smtClean="0">
                <a:solidFill>
                  <a:schemeClr val="bg1"/>
                </a:solidFill>
              </a:rPr>
              <a:t> for his first two summer holidays, and often spent later holidays on walking tours, visiting places famous for the beauty of their landscape. In 1790, he took a walking tour of Europe, during which he toured the Alps extensively, and visited nearby areas of France, Switzerland, and Italy.</a:t>
            </a:r>
            <a:r>
              <a:rPr lang="en-US" sz="1400" dirty="0" smtClean="0"/>
              <a:t/>
            </a:r>
            <a:br>
              <a:rPr lang="en-US" sz="1400" dirty="0" smtClean="0"/>
            </a:br>
            <a:endParaRPr lang="uk-UA" sz="1400" dirty="0"/>
          </a:p>
        </p:txBody>
      </p:sp>
      <p:pic>
        <p:nvPicPr>
          <p:cNvPr id="6" name="Picture 2" descr="C:\Users\СС\Desktop\220px-William_Wordsworth_001.jpg"/>
          <p:cNvPicPr>
            <a:picLocks noChangeAspect="1" noChangeArrowheads="1"/>
          </p:cNvPicPr>
          <p:nvPr/>
        </p:nvPicPr>
        <p:blipFill>
          <a:blip r:embed="rId2"/>
          <a:srcRect/>
          <a:stretch>
            <a:fillRect/>
          </a:stretch>
        </p:blipFill>
        <p:spPr bwMode="auto">
          <a:xfrm>
            <a:off x="642910" y="1071546"/>
            <a:ext cx="3482308" cy="4337056"/>
          </a:xfrm>
          <a:prstGeom prst="rect">
            <a:avLst/>
          </a:prstGeom>
          <a:noFill/>
          <a:ln w="82550" cmpd="thickThin">
            <a:solidFill>
              <a:schemeClr val="bg1"/>
            </a:solidFill>
          </a:ln>
        </p:spPr>
      </p:pic>
    </p:spTree>
  </p:cSld>
  <p:clrMapOvr>
    <a:masterClrMapping/>
  </p:clrMapOvr>
  <p:transition spd="slow" advTm="47456">
    <p:checke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2786050" y="142852"/>
            <a:ext cx="6170305" cy="4000528"/>
          </a:xfrm>
        </p:spPr>
      </p:pic>
      <p:pic>
        <p:nvPicPr>
          <p:cNvPr id="5" name="Содержимое 3" descr="william-wordsworth.jpg"/>
          <p:cNvPicPr>
            <a:picLocks noChangeAspect="1"/>
          </p:cNvPicPr>
          <p:nvPr/>
        </p:nvPicPr>
        <p:blipFill>
          <a:blip r:embed="rId3"/>
          <a:stretch>
            <a:fillRect/>
          </a:stretch>
        </p:blipFill>
        <p:spPr>
          <a:xfrm>
            <a:off x="142844" y="3357562"/>
            <a:ext cx="3286963" cy="33137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2842838957"/>
      </p:ext>
    </p:extLst>
  </p:cSld>
  <p:clrMapOvr>
    <a:masterClrMapping/>
  </p:clrMapOvr>
  <p:transition spd="slow" advTm="10094">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428604"/>
            <a:ext cx="8229600" cy="1408802"/>
          </a:xfrm>
        </p:spPr>
        <p:txBody>
          <a:bodyPr>
            <a:noAutofit/>
          </a:bodyPr>
          <a:lstStyle/>
          <a:p>
            <a:r>
              <a:rPr lang="en-US" sz="2000" i="1" dirty="0">
                <a:solidFill>
                  <a:schemeClr val="bg1"/>
                </a:solidFill>
              </a:rPr>
              <a:t>After the death of Robert Southey in 1843, 73-year-old Wordsworth was appointed by Queen Victoria poet laureate, but was not, unlike predecessors no special creative duties. In recent years, especially after the death of his daughter, Wordsworth virtually stopped writing poems.</a:t>
            </a:r>
            <a:endParaRPr lang="uk-UA" sz="2000" i="1" dirty="0">
              <a:solidFill>
                <a:schemeClr val="bg1"/>
              </a:solidFill>
            </a:endParaRPr>
          </a:p>
        </p:txBody>
      </p:sp>
      <p:pic>
        <p:nvPicPr>
          <p:cNvPr id="5" name="Содержимое 3" descr="356.jpg"/>
          <p:cNvPicPr>
            <a:picLocks noChangeAspect="1"/>
          </p:cNvPicPr>
          <p:nvPr/>
        </p:nvPicPr>
        <p:blipFill>
          <a:blip r:embed="rId2"/>
          <a:stretch>
            <a:fillRect/>
          </a:stretch>
        </p:blipFill>
        <p:spPr>
          <a:xfrm>
            <a:off x="428596" y="2428868"/>
            <a:ext cx="3857652" cy="3996749"/>
          </a:xfrm>
          <a:prstGeom prst="rect">
            <a:avLst/>
          </a:prstGeom>
        </p:spPr>
      </p:pic>
    </p:spTree>
  </p:cSld>
  <p:clrMapOvr>
    <a:masterClrMapping/>
  </p:clrMapOvr>
  <p:transition spd="slow" advClick="0" advTm="27908">
    <p:comb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СС\Desktop\bust_william_wordsworth_1770_hi.jpg"/>
          <p:cNvPicPr>
            <a:picLocks noChangeAspect="1" noChangeArrowheads="1"/>
          </p:cNvPicPr>
          <p:nvPr/>
        </p:nvPicPr>
        <p:blipFill>
          <a:blip r:embed="rId2"/>
          <a:srcRect/>
          <a:stretch>
            <a:fillRect/>
          </a:stretch>
        </p:blipFill>
        <p:spPr bwMode="auto">
          <a:xfrm>
            <a:off x="214282" y="1428736"/>
            <a:ext cx="3724951" cy="5214932"/>
          </a:xfrm>
          <a:prstGeom prst="rect">
            <a:avLst/>
          </a:prstGeom>
          <a:noFill/>
        </p:spPr>
      </p:pic>
      <p:sp>
        <p:nvSpPr>
          <p:cNvPr id="5" name="TextBox 4"/>
          <p:cNvSpPr txBox="1"/>
          <p:nvPr/>
        </p:nvSpPr>
        <p:spPr>
          <a:xfrm>
            <a:off x="0" y="0"/>
            <a:ext cx="8572528" cy="1384995"/>
          </a:xfrm>
          <a:prstGeom prst="rect">
            <a:avLst/>
          </a:prstGeom>
          <a:noFill/>
        </p:spPr>
        <p:txBody>
          <a:bodyPr wrap="square" rtlCol="0">
            <a:spAutoFit/>
          </a:bodyPr>
          <a:lstStyle/>
          <a:p>
            <a:r>
              <a:rPr lang="en-US" sz="2800" i="1" dirty="0" smtClean="0">
                <a:solidFill>
                  <a:schemeClr val="bg1"/>
                </a:solidFill>
              </a:rPr>
              <a:t>William Wordsworth died by re-aggravating a case of pleurisy on 23 April 1850, and was buried at St. Oswald's church in Grasmere.</a:t>
            </a:r>
            <a:endParaRPr lang="uk-UA" sz="2800" i="1" dirty="0">
              <a:solidFill>
                <a:schemeClr val="bg1"/>
              </a:solidFill>
            </a:endParaRPr>
          </a:p>
        </p:txBody>
      </p:sp>
    </p:spTree>
  </p:cSld>
  <p:clrMapOvr>
    <a:masterClrMapping/>
  </p:clrMapOvr>
  <p:transition advTm="16239">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СС\Desktop\wordsworth_w_02.jpg"/>
          <p:cNvPicPr>
            <a:picLocks noChangeAspect="1" noChangeArrowheads="1"/>
          </p:cNvPicPr>
          <p:nvPr/>
        </p:nvPicPr>
        <p:blipFill>
          <a:blip r:embed="rId2"/>
          <a:srcRect/>
          <a:stretch>
            <a:fillRect/>
          </a:stretch>
        </p:blipFill>
        <p:spPr bwMode="auto">
          <a:xfrm>
            <a:off x="285720" y="857232"/>
            <a:ext cx="3786214" cy="4549463"/>
          </a:xfrm>
          <a:prstGeom prst="ellipse">
            <a:avLst/>
          </a:prstGeom>
          <a:ln>
            <a:noFill/>
          </a:ln>
          <a:effectLst>
            <a:softEdge rad="112500"/>
          </a:effectLst>
        </p:spPr>
      </p:pic>
      <p:sp>
        <p:nvSpPr>
          <p:cNvPr id="7" name="Прямоугольник 6"/>
          <p:cNvSpPr/>
          <p:nvPr/>
        </p:nvSpPr>
        <p:spPr>
          <a:xfrm>
            <a:off x="4357686" y="1142984"/>
            <a:ext cx="4357718" cy="3108543"/>
          </a:xfrm>
          <a:prstGeom prst="rect">
            <a:avLst/>
          </a:prstGeom>
        </p:spPr>
        <p:txBody>
          <a:bodyPr wrap="square">
            <a:spAutoFit/>
          </a:bodyPr>
          <a:lstStyle/>
          <a:p>
            <a:r>
              <a:rPr lang="en-US" sz="2800" b="1" i="1" dirty="0" smtClean="0">
                <a:solidFill>
                  <a:schemeClr val="bg1"/>
                </a:solidFill>
              </a:rPr>
              <a:t>William Wordsworth was born April 7, 1770 in </a:t>
            </a:r>
            <a:r>
              <a:rPr lang="en-US" sz="2800" b="1" i="1" dirty="0" err="1" smtClean="0">
                <a:solidFill>
                  <a:schemeClr val="bg1"/>
                </a:solidFill>
              </a:rPr>
              <a:t>Kokermaute</a:t>
            </a:r>
            <a:r>
              <a:rPr lang="en-US" sz="2800" b="1" i="1" dirty="0" smtClean="0">
                <a:solidFill>
                  <a:schemeClr val="bg1"/>
                </a:solidFill>
              </a:rPr>
              <a:t> Cumberland County. William Wordsworth was the second of five children </a:t>
            </a:r>
            <a:r>
              <a:rPr lang="en-US" sz="2800" b="1" i="1" dirty="0" err="1" smtClean="0">
                <a:solidFill>
                  <a:schemeClr val="bg1"/>
                </a:solidFill>
              </a:rPr>
              <a:t>D.Vordsvorta</a:t>
            </a:r>
            <a:endParaRPr lang="uk-UA" sz="2800" b="1" dirty="0"/>
          </a:p>
        </p:txBody>
      </p:sp>
    </p:spTree>
    <p:extLst>
      <p:ext uri="{BB962C8B-B14F-4D97-AF65-F5344CB8AC3E}">
        <p14:creationId xmlns="" xmlns:p14="http://schemas.microsoft.com/office/powerpoint/2010/main" val="1936137287"/>
      </p:ext>
    </p:extLst>
  </p:cSld>
  <p:clrMapOvr>
    <a:masterClrMapping/>
  </p:clrMapOvr>
  <p:transition spd="slow" advTm="13463">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wordsworth.jpg"/>
          <p:cNvPicPr>
            <a:picLocks noGrp="1" noChangeAspect="1"/>
          </p:cNvPicPr>
          <p:nvPr>
            <p:ph idx="1"/>
          </p:nvPr>
        </p:nvPicPr>
        <p:blipFill>
          <a:blip r:embed="rId2"/>
          <a:stretch>
            <a:fillRect/>
          </a:stretch>
        </p:blipFill>
        <p:spPr>
          <a:xfrm>
            <a:off x="428596" y="571480"/>
            <a:ext cx="3375667" cy="5214974"/>
          </a:xfrm>
          <a:prstGeom prst="ellipse">
            <a:avLst/>
          </a:prstGeom>
          <a:effectLst>
            <a:softEdge rad="127000"/>
          </a:effectLst>
        </p:spPr>
      </p:pic>
      <p:sp>
        <p:nvSpPr>
          <p:cNvPr id="5" name="Заголовок 4"/>
          <p:cNvSpPr>
            <a:spLocks noGrp="1"/>
          </p:cNvSpPr>
          <p:nvPr>
            <p:ph type="title"/>
          </p:nvPr>
        </p:nvSpPr>
        <p:spPr>
          <a:xfrm>
            <a:off x="4714876" y="500042"/>
            <a:ext cx="3786214" cy="3643338"/>
          </a:xfrm>
        </p:spPr>
        <p:txBody>
          <a:bodyPr>
            <a:normAutofit/>
          </a:bodyPr>
          <a:lstStyle/>
          <a:p>
            <a:r>
              <a:rPr lang="en-US" sz="2000" i="1" dirty="0">
                <a:solidFill>
                  <a:schemeClr val="bg1"/>
                </a:solidFill>
              </a:rPr>
              <a:t>In 1779, young William Wordsworth defined in the classical school in </a:t>
            </a:r>
            <a:r>
              <a:rPr lang="en-US" sz="2000" i="1" dirty="0">
                <a:solidFill>
                  <a:schemeClr val="bg1"/>
                </a:solidFill>
              </a:rPr>
              <a:t>Houkshede</a:t>
            </a:r>
            <a:r>
              <a:rPr lang="en-US" sz="2000" i="1" dirty="0">
                <a:solidFill>
                  <a:schemeClr val="bg1"/>
                </a:solidFill>
              </a:rPr>
              <a:t> (North Lancashire), where he made an excellent knowledge of classical philology and mathematics and well-read in English poetry. In </a:t>
            </a:r>
            <a:r>
              <a:rPr lang="en-US" sz="2000" i="1" dirty="0">
                <a:solidFill>
                  <a:schemeClr val="bg1"/>
                </a:solidFill>
              </a:rPr>
              <a:t>Houkshede</a:t>
            </a:r>
            <a:r>
              <a:rPr lang="en-US" sz="2000" i="1" dirty="0">
                <a:solidFill>
                  <a:schemeClr val="bg1"/>
                </a:solidFill>
              </a:rPr>
              <a:t> future poet devoted much time favorite pastime - pedestrian walks.</a:t>
            </a:r>
            <a:r>
              <a:rPr lang="en-US" sz="1800" i="1" dirty="0"/>
              <a:t/>
            </a:r>
            <a:br>
              <a:rPr lang="en-US" sz="1800" i="1" dirty="0"/>
            </a:br>
            <a:endParaRPr lang="uk-UA" sz="1800" i="1" dirty="0"/>
          </a:p>
        </p:txBody>
      </p:sp>
    </p:spTree>
  </p:cSld>
  <p:clrMapOvr>
    <a:masterClrMapping/>
  </p:clrMapOvr>
  <p:transition spd="slow" advTm="22511">
    <p:wheel spokes="2"/>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4429124" y="142852"/>
            <a:ext cx="4504784" cy="3071834"/>
          </a:xfrm>
          <a:prstGeom prst="roundRect">
            <a:avLst/>
          </a:prstGeom>
          <a:ln>
            <a:noFill/>
          </a:ln>
          <a:effectLst>
            <a:reflection blurRad="6350" stA="50000" endA="300" endPos="55500" dist="101600" dir="5400000" sy="-100000" algn="bl" rotWithShape="0"/>
            <a:softEdge rad="63500"/>
          </a:effectLst>
        </p:spPr>
      </p:pic>
      <p:pic>
        <p:nvPicPr>
          <p:cNvPr id="2050" name="Picture 2" descr="C:\Users\СС\Desktop\William_wordsworth.jpg"/>
          <p:cNvPicPr>
            <a:picLocks noChangeAspect="1" noChangeArrowheads="1"/>
          </p:cNvPicPr>
          <p:nvPr/>
        </p:nvPicPr>
        <p:blipFill>
          <a:blip r:embed="rId3"/>
          <a:srcRect/>
          <a:stretch>
            <a:fillRect/>
          </a:stretch>
        </p:blipFill>
        <p:spPr bwMode="auto">
          <a:xfrm>
            <a:off x="214282" y="214290"/>
            <a:ext cx="3952784" cy="5485488"/>
          </a:xfrm>
          <a:prstGeom prst="round2DiagRect">
            <a:avLst/>
          </a:prstGeom>
          <a:noFill/>
          <a:scene3d>
            <a:camera prst="orthographicFront"/>
            <a:lightRig rig="threePt" dir="t"/>
          </a:scene3d>
          <a:sp3d>
            <a:bevelT w="114300" prst="artDeco"/>
          </a:sp3d>
        </p:spPr>
      </p:pic>
    </p:spTree>
    <p:extLst>
      <p:ext uri="{BB962C8B-B14F-4D97-AF65-F5344CB8AC3E}">
        <p14:creationId xmlns="" xmlns:p14="http://schemas.microsoft.com/office/powerpoint/2010/main" val="326314029"/>
      </p:ext>
    </p:extLst>
  </p:cSld>
  <p:clrMapOvr>
    <a:masterClrMapping/>
  </p:clrMapOvr>
  <p:transition spd="slow" advTm="3136">
    <p:wheel spokes="3"/>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ages.jpeg"/>
          <p:cNvPicPr>
            <a:picLocks noGrp="1" noChangeAspect="1"/>
          </p:cNvPicPr>
          <p:nvPr>
            <p:ph idx="1"/>
          </p:nvPr>
        </p:nvPicPr>
        <p:blipFill>
          <a:blip r:embed="rId2">
            <a:lum contrast="-20000"/>
          </a:blip>
          <a:stretch>
            <a:fillRect/>
          </a:stretch>
        </p:blipFill>
        <p:spPr>
          <a:xfrm>
            <a:off x="4786314" y="214290"/>
            <a:ext cx="3913962" cy="51061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4" name="Picture 2" descr="C:\Users\СС\Desktop\William Wordsworth Biography.JPG"/>
          <p:cNvPicPr>
            <a:picLocks noChangeAspect="1" noChangeArrowheads="1"/>
          </p:cNvPicPr>
          <p:nvPr/>
        </p:nvPicPr>
        <p:blipFill>
          <a:blip r:embed="rId3">
            <a:lum bright="-10000"/>
          </a:blip>
          <a:srcRect/>
          <a:stretch>
            <a:fillRect/>
          </a:stretch>
        </p:blipFill>
        <p:spPr bwMode="auto">
          <a:xfrm>
            <a:off x="214282" y="214290"/>
            <a:ext cx="4071966" cy="6000792"/>
          </a:xfrm>
          <a:prstGeom prst="rect">
            <a:avLst/>
          </a:prstGeom>
          <a:noFill/>
          <a:effectLst>
            <a:glow rad="101600">
              <a:srgbClr val="CC9900">
                <a:alpha val="60000"/>
              </a:srgbClr>
            </a:glow>
          </a:effectLst>
        </p:spPr>
      </p:pic>
    </p:spTree>
  </p:cSld>
  <p:clrMapOvr>
    <a:masterClrMapping/>
  </p:clrMapOvr>
  <p:transition spd="slow" advTm="5288">
    <p:whee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32952.jpg"/>
          <p:cNvPicPr>
            <a:picLocks noGrp="1" noChangeAspect="1"/>
          </p:cNvPicPr>
          <p:nvPr>
            <p:ph idx="1"/>
          </p:nvPr>
        </p:nvPicPr>
        <p:blipFill>
          <a:blip r:embed="rId2"/>
          <a:stretch>
            <a:fillRect/>
          </a:stretch>
        </p:blipFill>
        <p:spPr>
          <a:xfrm>
            <a:off x="357158" y="1142984"/>
            <a:ext cx="3444817" cy="4500594"/>
          </a:xfrm>
          <a:prstGeom prst="rect">
            <a:avLst/>
          </a:prstGeom>
          <a:ln w="228600" cap="sq" cmpd="thickThin">
            <a:solidFill>
              <a:srgbClr val="000000"/>
            </a:solidFill>
            <a:prstDash val="solid"/>
            <a:miter lim="800000"/>
          </a:ln>
          <a:effectLst>
            <a:innerShdw blurRad="76200">
              <a:srgbClr val="000000"/>
            </a:innerShdw>
          </a:effectLst>
        </p:spPr>
      </p:pic>
      <p:sp>
        <p:nvSpPr>
          <p:cNvPr id="2" name="Заголовок 1"/>
          <p:cNvSpPr>
            <a:spLocks noGrp="1"/>
          </p:cNvSpPr>
          <p:nvPr>
            <p:ph type="title"/>
          </p:nvPr>
        </p:nvSpPr>
        <p:spPr>
          <a:xfrm>
            <a:off x="4572000" y="857232"/>
            <a:ext cx="3429024" cy="3786214"/>
          </a:xfrm>
        </p:spPr>
        <p:txBody>
          <a:bodyPr>
            <a:noAutofit/>
          </a:bodyPr>
          <a:lstStyle/>
          <a:p>
            <a:r>
              <a:rPr lang="en-US" sz="2000" i="1" dirty="0">
                <a:solidFill>
                  <a:schemeClr val="bg1"/>
                </a:solidFill>
              </a:rPr>
              <a:t>Already in 1787, William Wordsworth entered St. John's College, Cambridge, where he worked primarily in English literature and Italian. During the holidays, he walked around the Lake District and Yorkshire and wrote </a:t>
            </a:r>
            <a:r>
              <a:rPr lang="en-US" sz="2000" i="1" dirty="0" err="1">
                <a:solidFill>
                  <a:schemeClr val="bg1"/>
                </a:solidFill>
              </a:rPr>
              <a:t>distihom</a:t>
            </a:r>
            <a:r>
              <a:rPr lang="en-US" sz="2000" i="1" dirty="0">
                <a:solidFill>
                  <a:schemeClr val="bg1"/>
                </a:solidFill>
              </a:rPr>
              <a:t> heroic poem "Evening Walk," in which many insightful paintings of nature.</a:t>
            </a:r>
            <a:r>
              <a:rPr lang="uk-UA" sz="1400" dirty="0"/>
              <a:t/>
            </a:r>
            <a:br>
              <a:rPr lang="uk-UA" sz="1400" dirty="0"/>
            </a:br>
            <a:endParaRPr lang="uk-UA" sz="1400" dirty="0"/>
          </a:p>
        </p:txBody>
      </p:sp>
      <p:sp>
        <p:nvSpPr>
          <p:cNvPr id="5" name="TextBox 4"/>
          <p:cNvSpPr txBox="1"/>
          <p:nvPr/>
        </p:nvSpPr>
        <p:spPr>
          <a:xfrm>
            <a:off x="1000100" y="5214950"/>
            <a:ext cx="2428892" cy="400110"/>
          </a:xfrm>
          <a:prstGeom prst="rect">
            <a:avLst/>
          </a:prstGeom>
          <a:noFill/>
        </p:spPr>
        <p:txBody>
          <a:bodyPr wrap="square" rtlCol="0">
            <a:spAutoFit/>
          </a:bodyPr>
          <a:lstStyle/>
          <a:p>
            <a:r>
              <a:rPr lang="en-US" sz="2000" i="1" dirty="0" smtClean="0">
                <a:solidFill>
                  <a:schemeClr val="bg1"/>
                </a:solidFill>
                <a:latin typeface="Monotype Corsiva" pitchFamily="66" charset="0"/>
              </a:rPr>
              <a:t>William Wordsworth</a:t>
            </a:r>
            <a:endParaRPr lang="uk-UA" sz="2000" i="1" dirty="0">
              <a:solidFill>
                <a:schemeClr val="bg1"/>
              </a:solidFill>
              <a:latin typeface="Monotype Corsiva" pitchFamily="66" charset="0"/>
            </a:endParaRPr>
          </a:p>
        </p:txBody>
      </p:sp>
    </p:spTree>
  </p:cSld>
  <p:clrMapOvr>
    <a:masterClrMapping/>
  </p:clrMapOvr>
  <p:transition spd="slow" advTm="22542">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4143372" y="214290"/>
            <a:ext cx="4800633" cy="40005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contourClr>
              <a:srgbClr val="FFFFFF"/>
            </a:contourClr>
          </a:sp3d>
        </p:spPr>
      </p:pic>
      <p:pic>
        <p:nvPicPr>
          <p:cNvPr id="5" name="Объект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42844" y="1643050"/>
            <a:ext cx="3829173" cy="4572032"/>
          </a:xfrm>
          <a:prstGeom prst="rect">
            <a:avLst/>
          </a:prstGeom>
          <a:ln>
            <a:noFill/>
          </a:ln>
          <a:effectLst>
            <a:outerShdw blurRad="50800" dist="38100" dir="10800000" algn="r" rotWithShape="0">
              <a:prstClr val="black">
                <a:alpha val="40000"/>
              </a:prstClr>
            </a:outerShdw>
          </a:effectLst>
          <a:scene3d>
            <a:camera prst="orthographicFront"/>
            <a:lightRig rig="threePt" dir="t"/>
          </a:scene3d>
          <a:sp3d>
            <a:bevelT/>
          </a:sp3d>
        </p:spPr>
      </p:pic>
    </p:spTree>
    <p:extLst>
      <p:ext uri="{BB962C8B-B14F-4D97-AF65-F5344CB8AC3E}">
        <p14:creationId xmlns="" xmlns:p14="http://schemas.microsoft.com/office/powerpoint/2010/main" val="2670983178"/>
      </p:ext>
    </p:extLst>
  </p:cSld>
  <p:clrMapOvr>
    <a:masterClrMapping/>
  </p:clrMapOvr>
  <p:transition spd="slow" advTm="5304">
    <p:blind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william-wordsworth-hunter-davies-paperback-cover-art.jpg"/>
          <p:cNvPicPr>
            <a:picLocks noGrp="1" noChangeAspect="1"/>
          </p:cNvPicPr>
          <p:nvPr>
            <p:ph idx="1"/>
          </p:nvPr>
        </p:nvPicPr>
        <p:blipFill>
          <a:blip r:embed="rId2"/>
          <a:stretch>
            <a:fillRect/>
          </a:stretch>
        </p:blipFill>
        <p:spPr>
          <a:xfrm>
            <a:off x="357158" y="285728"/>
            <a:ext cx="2428892" cy="3801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Заголовок 1"/>
          <p:cNvSpPr>
            <a:spLocks noGrp="1"/>
          </p:cNvSpPr>
          <p:nvPr>
            <p:ph type="title"/>
          </p:nvPr>
        </p:nvSpPr>
        <p:spPr>
          <a:xfrm>
            <a:off x="3143240" y="500042"/>
            <a:ext cx="5072098" cy="3571900"/>
          </a:xfrm>
        </p:spPr>
        <p:txBody>
          <a:bodyPr>
            <a:noAutofit/>
          </a:bodyPr>
          <a:lstStyle/>
          <a:p>
            <a:r>
              <a:rPr lang="en-US" sz="2000" i="1" dirty="0" smtClean="0">
                <a:solidFill>
                  <a:schemeClr val="bg1"/>
                </a:solidFill>
                <a:latin typeface="Monotype Corsiva" pitchFamily="66" charset="0"/>
              </a:rPr>
              <a:t>Wordsworth's father, although rarely present, taught him poetry, including that of Milton, Shakespeare and Spenser, in addition to allowing his son to rely on his own father's library. Along with spending time reading in </a:t>
            </a:r>
            <a:r>
              <a:rPr lang="en-US" sz="2000" i="1" dirty="0" err="1" smtClean="0">
                <a:solidFill>
                  <a:schemeClr val="bg1"/>
                </a:solidFill>
                <a:latin typeface="Monotype Corsiva" pitchFamily="66" charset="0"/>
              </a:rPr>
              <a:t>Cockermouth</a:t>
            </a:r>
            <a:r>
              <a:rPr lang="en-US" sz="2000" i="1" dirty="0" smtClean="0">
                <a:solidFill>
                  <a:schemeClr val="bg1"/>
                </a:solidFill>
                <a:latin typeface="Monotype Corsiva" pitchFamily="66" charset="0"/>
              </a:rPr>
              <a:t>, Wordsworth would also stay at his mother's parents' house in </a:t>
            </a:r>
            <a:r>
              <a:rPr lang="en-US" sz="2000" i="1" dirty="0" err="1" smtClean="0">
                <a:solidFill>
                  <a:schemeClr val="bg1"/>
                </a:solidFill>
                <a:latin typeface="Monotype Corsiva" pitchFamily="66" charset="0"/>
              </a:rPr>
              <a:t>Penrith</a:t>
            </a:r>
            <a:r>
              <a:rPr lang="en-US" sz="2000" i="1" dirty="0" smtClean="0">
                <a:solidFill>
                  <a:schemeClr val="bg1"/>
                </a:solidFill>
                <a:latin typeface="Monotype Corsiva" pitchFamily="66" charset="0"/>
              </a:rPr>
              <a:t>, Cumberland. At </a:t>
            </a:r>
            <a:r>
              <a:rPr lang="en-US" sz="2000" i="1" dirty="0" err="1" smtClean="0">
                <a:solidFill>
                  <a:schemeClr val="bg1"/>
                </a:solidFill>
                <a:latin typeface="Monotype Corsiva" pitchFamily="66" charset="0"/>
              </a:rPr>
              <a:t>Penrith</a:t>
            </a:r>
            <a:r>
              <a:rPr lang="en-US" sz="2000" i="1" dirty="0" smtClean="0">
                <a:solidFill>
                  <a:schemeClr val="bg1"/>
                </a:solidFill>
                <a:latin typeface="Monotype Corsiva" pitchFamily="66" charset="0"/>
              </a:rPr>
              <a:t>, Wordsworth was exposed to the moors. Wordsworth could not get along with his grandparents and his uncle, and his hostile interactions with them distressed him to the point of contemplating suicide.</a:t>
            </a:r>
            <a:endParaRPr lang="uk-UA" sz="2000" i="1" dirty="0">
              <a:solidFill>
                <a:schemeClr val="bg1"/>
              </a:solidFill>
              <a:latin typeface="Monotype Corsiva" pitchFamily="66" charset="0"/>
            </a:endParaRPr>
          </a:p>
        </p:txBody>
      </p:sp>
      <p:pic>
        <p:nvPicPr>
          <p:cNvPr id="5" name="Объект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42844" y="4143380"/>
            <a:ext cx="3929090" cy="235745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ransition spd="slow" advClick="0" advTm="41949">
    <p:blinds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285720" y="500042"/>
            <a:ext cx="3472780" cy="54175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Содержимое 3" descr="eGRydnNhMTI=_o_william-wordsworth---she-dwelt-among-the-untrodden-ways.jpg"/>
          <p:cNvPicPr>
            <a:picLocks noChangeAspect="1"/>
          </p:cNvPicPr>
          <p:nvPr/>
        </p:nvPicPr>
        <p:blipFill>
          <a:blip r:embed="rId3"/>
          <a:stretch>
            <a:fillRect/>
          </a:stretch>
        </p:blipFill>
        <p:spPr>
          <a:xfrm>
            <a:off x="4000496" y="285728"/>
            <a:ext cx="4953034" cy="3714776"/>
          </a:xfrm>
          <a:prstGeom prst="rect">
            <a:avLst/>
          </a:prstGeom>
        </p:spPr>
      </p:pic>
    </p:spTree>
    <p:extLst>
      <p:ext uri="{BB962C8B-B14F-4D97-AF65-F5344CB8AC3E}">
        <p14:creationId xmlns="" xmlns:p14="http://schemas.microsoft.com/office/powerpoint/2010/main" val="1369068129"/>
      </p:ext>
    </p:extLst>
  </p:cSld>
  <p:clrMapOvr>
    <a:masterClrMapping/>
  </p:clrMapOvr>
  <p:transition spd="slow" advTm="5195">
    <p:check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Базовая">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294</TotalTime>
  <Words>402</Words>
  <Application>Microsoft Office PowerPoint</Application>
  <PresentationFormat>Экран (4:3)</PresentationFormat>
  <Paragraphs>11</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Базовая</vt:lpstr>
      <vt:lpstr>William Wordsworth</vt:lpstr>
      <vt:lpstr>Слайд 2</vt:lpstr>
      <vt:lpstr>In 1779, young William Wordsworth defined in the classical school in Houkshede (North Lancashire), where he made an excellent knowledge of classical philology and mathematics and well-read in English poetry. In Houkshede future poet devoted much time favorite pastime - pedestrian walks. </vt:lpstr>
      <vt:lpstr>Слайд 4</vt:lpstr>
      <vt:lpstr>Слайд 5</vt:lpstr>
      <vt:lpstr>Already in 1787, William Wordsworth entered St. John's College, Cambridge, where he worked primarily in English literature and Italian. During the holidays, he walked around the Lake District and Yorkshire and wrote distihom heroic poem "Evening Walk," in which many insightful paintings of nature. </vt:lpstr>
      <vt:lpstr>Слайд 7</vt:lpstr>
      <vt:lpstr>Wordsworth's father, although rarely present, taught him poetry, including that of Milton, Shakespeare and Spenser, in addition to allowing his son to rely on his own father's library. Along with spending time reading in Cockermouth, Wordsworth would also stay at his mother's parents' house in Penrith, Cumberland. At Penrith, Wordsworth was exposed to the moors. Wordsworth could not get along with his grandparents and his uncle, and his hostile interactions with them distressed him to the point of contemplating suicide.</vt:lpstr>
      <vt:lpstr>Слайд 9</vt:lpstr>
      <vt:lpstr>Wordsworth made his debut as a writer in 1787 when he published a sonnet in The European Magazine. That same year he began attending St John's College, Cambridge, and received his B.A. degree in 1791.He returned to Hawkshead for his first two summer holidays, and often spent later holidays on walking tours, visiting places famous for the beauty of their landscape. In 1790, he took a walking tour of Europe, during which he toured the Alps extensively, and visited nearby areas of France, Switzerland, and Italy. </vt:lpstr>
      <vt:lpstr>Слайд 11</vt:lpstr>
      <vt:lpstr>After the death of Robert Southey in 1843, 73-year-old Wordsworth was appointed by Queen Victoria poet laureate, but was not, unlike predecessors no special creative duties. In recent years, especially after the death of his daughter, Wordsworth virtually stopped writing poems.</vt:lpstr>
      <vt:lpstr>Слайд 13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 Wordsworth</dc:title>
  <dc:creator>Максим; Сергій</dc:creator>
  <cp:lastModifiedBy>СС</cp:lastModifiedBy>
  <cp:revision>34</cp:revision>
  <dcterms:created xsi:type="dcterms:W3CDTF">2013-03-27T21:45:35Z</dcterms:created>
  <dcterms:modified xsi:type="dcterms:W3CDTF">2013-04-01T15:36:12Z</dcterms:modified>
</cp:coreProperties>
</file>