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D95F-E3B2-4C3E-AE6B-DC78ED77A9B4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028B-5CD3-4F50-AEEB-86744871CA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48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028B-5CD3-4F50-AEEB-86744871CAB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90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34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74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55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24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52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7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44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7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4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7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7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6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8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71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0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7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6C18D92-0FC8-47AF-9496-EEC5AFF050D2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84A6200-5A51-4CF5-8F06-3FA3AEA5B1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60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                   </a:t>
            </a:r>
            <a:r>
              <a:rPr lang="en-US" b="1" dirty="0" err="1" smtClean="0">
                <a:solidFill>
                  <a:srgbClr val="FFC000"/>
                </a:solidFill>
              </a:rPr>
              <a:t>Klassisches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Käsefondue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3" y="1300347"/>
            <a:ext cx="5557653" cy="5557653"/>
          </a:xfrm>
        </p:spPr>
      </p:pic>
    </p:spTree>
    <p:extLst>
      <p:ext uri="{BB962C8B-B14F-4D97-AF65-F5344CB8AC3E}">
        <p14:creationId xmlns:p14="http://schemas.microsoft.com/office/powerpoint/2010/main" val="32573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6804562" y="185778"/>
            <a:ext cx="4578520" cy="6486443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486889" y="0"/>
            <a:ext cx="5296393" cy="529639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Ein Käsefondue herzustellen ist eigentlich </a:t>
            </a:r>
            <a:r>
              <a:rPr lang="de-DE" sz="2400" dirty="0" smtClean="0"/>
              <a:t>kinderleicht</a:t>
            </a:r>
            <a:r>
              <a:rPr lang="uk-UA" sz="2400" dirty="0" smtClean="0"/>
              <a:t> !</a:t>
            </a:r>
            <a:r>
              <a:rPr lang="de-DE" sz="2400" dirty="0" smtClean="0"/>
              <a:t> </a:t>
            </a:r>
            <a:r>
              <a:rPr lang="de-DE" sz="2400" dirty="0"/>
              <a:t>Hat man einmal ein Grundrezept, so geht es nur noch um das Experimentieren mit mehr Käsesorten und Wein oder verschiedenen Obstbränden, Gewürzen und unterschiedlichen Brotsorten mit fester Kruste.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95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Grundrezept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</a:rPr>
              <a:t> für ein klassisches Schweizer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b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</a:t>
            </a: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Käsefondue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2277094"/>
            <a:ext cx="3930732" cy="1796143"/>
          </a:xfrm>
        </p:spPr>
      </p:pic>
      <p:sp>
        <p:nvSpPr>
          <p:cNvPr id="4" name="Місце для тексту 3"/>
          <p:cNvSpPr>
            <a:spLocks noGrp="1"/>
          </p:cNvSpPr>
          <p:nvPr>
            <p:ph sz="half" idx="2"/>
          </p:nvPr>
        </p:nvSpPr>
        <p:spPr>
          <a:xfrm>
            <a:off x="6270172" y="2636322"/>
            <a:ext cx="5700156" cy="3384467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uk-UA" sz="3900" dirty="0" smtClean="0">
                <a:solidFill>
                  <a:schemeClr val="tx2"/>
                </a:solidFill>
              </a:rPr>
              <a:t>. </a:t>
            </a:r>
            <a:r>
              <a:rPr lang="de-DE" sz="3900" dirty="0" smtClean="0">
                <a:solidFill>
                  <a:schemeClr val="tx2"/>
                </a:solidFill>
              </a:rPr>
              <a:t>Im </a:t>
            </a:r>
            <a:r>
              <a:rPr lang="de-DE" sz="3900" dirty="0">
                <a:solidFill>
                  <a:schemeClr val="tx2"/>
                </a:solidFill>
              </a:rPr>
              <a:t>Grundrezept nehmen wir je 350 g Greyerzer und Emmentaler, die grob geraspelt werden.</a:t>
            </a:r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" y="4215742"/>
            <a:ext cx="4228493" cy="22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1175657"/>
            <a:ext cx="4289771" cy="399010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53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uk-UA" sz="5300" dirty="0" smtClean="0"/>
              <a:t>.</a:t>
            </a:r>
            <a:r>
              <a:rPr lang="de-DE" dirty="0" smtClean="0"/>
              <a:t>Hinzu </a:t>
            </a:r>
            <a:r>
              <a:rPr lang="de-DE" dirty="0"/>
              <a:t>kommen eine Knoblauchzehe und 400 ml säurebetonter Wein, wie Edelzwicker oder Gewürztraminer.</a:t>
            </a:r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7212889" y="884891"/>
            <a:ext cx="3914289" cy="5545418"/>
          </a:xfrm>
        </p:spPr>
      </p:pic>
    </p:spTree>
    <p:extLst>
      <p:ext uri="{BB962C8B-B14F-4D97-AF65-F5344CB8AC3E}">
        <p14:creationId xmlns:p14="http://schemas.microsoft.com/office/powerpoint/2010/main" val="18941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49" y="1045029"/>
            <a:ext cx="4548250" cy="3598223"/>
          </a:xfrm>
        </p:spPr>
        <p:txBody>
          <a:bodyPr>
            <a:no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uk-UA" sz="2800" dirty="0" smtClean="0"/>
              <a:t> </a:t>
            </a: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uk-UA" dirty="0" smtClean="0"/>
              <a:t>.</a:t>
            </a:r>
            <a:r>
              <a:rPr lang="de-DE" sz="2800" dirty="0" smtClean="0"/>
              <a:t>Anschließend </a:t>
            </a:r>
            <a:r>
              <a:rPr lang="de-DE" sz="2800" dirty="0"/>
              <a:t>rühren Sie 1-2 gestrichene Esslöffel Speisestärke mit 2-4 cl Obstbrand glatt und geben es zu der Käsemasse hinzu</a:t>
            </a:r>
            <a:r>
              <a:rPr lang="de-DE" sz="2800" dirty="0" smtClean="0"/>
              <a:t>.</a:t>
            </a:r>
            <a:endParaRPr lang="uk-UA" sz="2800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6945204" y="130071"/>
            <a:ext cx="4431357" cy="35275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36" y="3548309"/>
            <a:ext cx="3309691" cy="33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1567542"/>
            <a:ext cx="5094514" cy="3028209"/>
          </a:xfrm>
        </p:spPr>
        <p:txBody>
          <a:bodyPr>
            <a:no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uk-UA" sz="2800" dirty="0" smtClean="0"/>
              <a:t> </a:t>
            </a:r>
            <a:r>
              <a:rPr lang="uk-UA" sz="4400" dirty="0" smtClean="0">
                <a:solidFill>
                  <a:schemeClr val="accent5">
                    <a:lumMod val="75000"/>
                  </a:schemeClr>
                </a:solidFill>
              </a:rPr>
              <a:t>4.</a:t>
            </a:r>
            <a:r>
              <a:rPr lang="de-DE" sz="2800" dirty="0" smtClean="0"/>
              <a:t>Gewürzt </a:t>
            </a:r>
            <a:r>
              <a:rPr lang="de-DE" sz="2800" dirty="0"/>
              <a:t>wird das Käsefondue mit frisch geriebener Muskatnuss und weißem Pfeffer.</a:t>
            </a:r>
            <a:br>
              <a:rPr lang="de-DE" sz="2800" dirty="0"/>
            </a:br>
            <a:endParaRPr lang="uk-UA" sz="2800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r="26440"/>
          <a:stretch>
            <a:fillRect/>
          </a:stretch>
        </p:blipFill>
        <p:spPr>
          <a:xfrm>
            <a:off x="6880381" y="305991"/>
            <a:ext cx="4401178" cy="36247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066" y="4085112"/>
            <a:ext cx="4239492" cy="2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1009403"/>
            <a:ext cx="5438899" cy="441762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1262" y="1612075"/>
            <a:ext cx="4429496" cy="3633849"/>
          </a:xfrm>
        </p:spPr>
        <p:txBody>
          <a:bodyPr>
            <a:noAutofit/>
          </a:bodyPr>
          <a:lstStyle/>
          <a:p>
            <a:r>
              <a:rPr lang="de-DE" sz="2800" dirty="0"/>
              <a:t>Für 4 Personen benötigen Sie dann noch 600 g Brot, mit einer festen Krume und hohem Rindenanteil. Das Brot schneiden Sie vor dem Fondue in mundgerechte Stücke.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775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</TotalTime>
  <Words>112</Words>
  <Application>Microsoft Office PowerPoint</Application>
  <PresentationFormat>Широкий екран</PresentationFormat>
  <Paragraphs>15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Зал засідань</vt:lpstr>
      <vt:lpstr>                   Klassisches Käsefondue </vt:lpstr>
      <vt:lpstr>Презентація PowerPoint</vt:lpstr>
      <vt:lpstr>Grundrezept  für ein klassisches Schweizer                                          Käsefondue</vt:lpstr>
      <vt:lpstr> 2.Hinzu kommen eine Knoblauchzehe und 400 ml säurebetonter Wein, wie Edelzwicker oder Gewürztraminer.</vt:lpstr>
      <vt:lpstr>  3.Anschließend rühren Sie 1-2 gestrichene Esslöffel Speisestärke mit 2-4 cl Obstbrand glatt und geben es zu der Käsemasse hinzu.</vt:lpstr>
      <vt:lpstr>     4.Gewürzt wird das Käsefondue mit frisch geriebener Muskatnuss und weißem Pfeffer. 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Klassisches Käsefondue </dc:title>
  <dc:creator>Кушик Славік</dc:creator>
  <cp:lastModifiedBy>Кушик Славік</cp:lastModifiedBy>
  <cp:revision>7</cp:revision>
  <dcterms:created xsi:type="dcterms:W3CDTF">2015-11-01T09:12:36Z</dcterms:created>
  <dcterms:modified xsi:type="dcterms:W3CDTF">2015-11-02T05:14:24Z</dcterms:modified>
</cp:coreProperties>
</file>