
<file path=[Content_Types].xml><?xml version="1.0" encoding="utf-8"?>
<Types xmlns="http://schemas.openxmlformats.org/package/2006/content-types">
  <Default Extension="png" ContentType="image/png"/>
  <Default Extension="jpeg" ContentType="image/jpeg"/>
  <Default Extension="emf" ContentType="image/x-emf"/>
  <Default Extension="rels" ContentType="application/vnd.openxmlformats-package.relationships+xml"/>
  <Default Extension="xml" ContentType="application/xml"/>
  <Default Extension="pptx" ContentType="application/vnd.openxmlformats-officedocument.presentationml.presentation"/>
  <Default Extension="wdp" ContentType="image/vnd.ms-photo"/>
  <Default Extension="vml" ContentType="application/vnd.openxmlformats-officedocument.vmlDrawin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Masters/slideMaster3.xml" ContentType="application/vnd.openxmlformats-officedocument.presentationml.slideMaster+xml"/>
  <Override PartName="/ppt/slideMasters/slideMaster4.xml" ContentType="application/vnd.openxmlformats-officedocument.presentationml.slideMaster+xml"/>
  <Override PartName="/ppt/slideMasters/slideMaster5.xml" ContentType="application/vnd.openxmlformats-officedocument.presentationml.slideMaster+xml"/>
  <Override PartName="/ppt/slideMasters/slideMaster6.xml" ContentType="application/vnd.openxmlformats-officedocument.presentationml.slideMaster+xml"/>
  <Override PartName="/ppt/slideMasters/slideMaster7.xml" ContentType="application/vnd.openxmlformats-officedocument.presentationml.slideMaster+xml"/>
  <Override PartName="/ppt/slideMasters/slideMaster8.xml" ContentType="application/vnd.openxmlformats-officedocument.presentationml.slideMaster+xml"/>
  <Override PartName="/ppt/slideMasters/slideMaster9.xml" ContentType="application/vnd.openxmlformats-officedocument.presentationml.slideMaster+xml"/>
  <Override PartName="/ppt/slideMasters/slideMaster10.xml" ContentType="application/vnd.openxmlformats-officedocument.presentationml.slideMaster+xml"/>
  <Override PartName="/ppt/slideMasters/slideMaster11.xml" ContentType="application/vnd.openxmlformats-officedocument.presentationml.slideMaster+xml"/>
  <Override PartName="/ppt/slideMasters/slideMaster12.xml" ContentType="application/vnd.openxmlformats-officedocument.presentationml.slideMaster+xml"/>
  <Override PartName="/ppt/slideMasters/slideMaster13.xml" ContentType="application/vnd.openxmlformats-officedocument.presentationml.slideMaster+xml"/>
  <Override PartName="/ppt/slideMasters/slideMaster14.xml" ContentType="application/vnd.openxmlformats-officedocument.presentationml.slideMaster+xml"/>
  <Override PartName="/ppt/slideMasters/slideMaster15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slides/slide33.xml" ContentType="application/vnd.openxmlformats-officedocument.presentationml.slide+xml"/>
  <Override PartName="/ppt/slides/slide34.xml" ContentType="application/vnd.openxmlformats-officedocument.presentationml.slide+xml"/>
  <Override PartName="/ppt/slides/slide35.xml" ContentType="application/vnd.openxmlformats-officedocument.presentationml.slide+xml"/>
  <Override PartName="/ppt/slides/slide36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Layouts/slideLayout20.xml" ContentType="application/vnd.openxmlformats-officedocument.presentationml.slideLayout+xml"/>
  <Override PartName="/ppt/slideLayouts/slideLayout21.xml" ContentType="application/vnd.openxmlformats-officedocument.presentationml.slideLayout+xml"/>
  <Override PartName="/ppt/slideLayouts/slideLayout22.xml" ContentType="application/vnd.openxmlformats-officedocument.presentationml.slideLayout+xml"/>
  <Override PartName="/ppt/theme/theme2.xml" ContentType="application/vnd.openxmlformats-officedocument.theme+xml"/>
  <Override PartName="/ppt/slideLayouts/slideLayout23.xml" ContentType="application/vnd.openxmlformats-officedocument.presentationml.slideLayout+xml"/>
  <Override PartName="/ppt/slideLayouts/slideLayout24.xml" ContentType="application/vnd.openxmlformats-officedocument.presentationml.slideLayout+xml"/>
  <Override PartName="/ppt/slideLayouts/slideLayout25.xml" ContentType="application/vnd.openxmlformats-officedocument.presentationml.slideLayout+xml"/>
  <Override PartName="/ppt/slideLayouts/slideLayout26.xml" ContentType="application/vnd.openxmlformats-officedocument.presentationml.slideLayout+xml"/>
  <Override PartName="/ppt/slideLayouts/slideLayout27.xml" ContentType="application/vnd.openxmlformats-officedocument.presentationml.slideLayout+xml"/>
  <Override PartName="/ppt/slideLayouts/slideLayout28.xml" ContentType="application/vnd.openxmlformats-officedocument.presentationml.slideLayout+xml"/>
  <Override PartName="/ppt/slideLayouts/slideLayout29.xml" ContentType="application/vnd.openxmlformats-officedocument.presentationml.slideLayout+xml"/>
  <Override PartName="/ppt/slideLayouts/slideLayout30.xml" ContentType="application/vnd.openxmlformats-officedocument.presentationml.slideLayout+xml"/>
  <Override PartName="/ppt/slideLayouts/slideLayout31.xml" ContentType="application/vnd.openxmlformats-officedocument.presentationml.slideLayout+xml"/>
  <Override PartName="/ppt/slideLayouts/slideLayout32.xml" ContentType="application/vnd.openxmlformats-officedocument.presentationml.slideLayout+xml"/>
  <Override PartName="/ppt/slideLayouts/slideLayout33.xml" ContentType="application/vnd.openxmlformats-officedocument.presentationml.slideLayout+xml"/>
  <Override PartName="/ppt/theme/theme3.xml" ContentType="application/vnd.openxmlformats-officedocument.theme+xml"/>
  <Override PartName="/ppt/slideLayouts/slideLayout34.xml" ContentType="application/vnd.openxmlformats-officedocument.presentationml.slideLayout+xml"/>
  <Override PartName="/ppt/slideLayouts/slideLayout35.xml" ContentType="application/vnd.openxmlformats-officedocument.presentationml.slideLayout+xml"/>
  <Override PartName="/ppt/slideLayouts/slideLayout36.xml" ContentType="application/vnd.openxmlformats-officedocument.presentationml.slideLayout+xml"/>
  <Override PartName="/ppt/slideLayouts/slideLayout37.xml" ContentType="application/vnd.openxmlformats-officedocument.presentationml.slideLayout+xml"/>
  <Override PartName="/ppt/slideLayouts/slideLayout38.xml" ContentType="application/vnd.openxmlformats-officedocument.presentationml.slideLayout+xml"/>
  <Override PartName="/ppt/slideLayouts/slideLayout39.xml" ContentType="application/vnd.openxmlformats-officedocument.presentationml.slideLayout+xml"/>
  <Override PartName="/ppt/slideLayouts/slideLayout40.xml" ContentType="application/vnd.openxmlformats-officedocument.presentationml.slideLayout+xml"/>
  <Override PartName="/ppt/slideLayouts/slideLayout41.xml" ContentType="application/vnd.openxmlformats-officedocument.presentationml.slideLayout+xml"/>
  <Override PartName="/ppt/slideLayouts/slideLayout42.xml" ContentType="application/vnd.openxmlformats-officedocument.presentationml.slideLayout+xml"/>
  <Override PartName="/ppt/slideLayouts/slideLayout43.xml" ContentType="application/vnd.openxmlformats-officedocument.presentationml.slideLayout+xml"/>
  <Override PartName="/ppt/slideLayouts/slideLayout44.xml" ContentType="application/vnd.openxmlformats-officedocument.presentationml.slideLayout+xml"/>
  <Override PartName="/ppt/theme/theme4.xml" ContentType="application/vnd.openxmlformats-officedocument.theme+xml"/>
  <Override PartName="/ppt/slideLayouts/slideLayout45.xml" ContentType="application/vnd.openxmlformats-officedocument.presentationml.slideLayout+xml"/>
  <Override PartName="/ppt/slideLayouts/slideLayout46.xml" ContentType="application/vnd.openxmlformats-officedocument.presentationml.slideLayout+xml"/>
  <Override PartName="/ppt/slideLayouts/slideLayout47.xml" ContentType="application/vnd.openxmlformats-officedocument.presentationml.slideLayout+xml"/>
  <Override PartName="/ppt/slideLayouts/slideLayout48.xml" ContentType="application/vnd.openxmlformats-officedocument.presentationml.slideLayout+xml"/>
  <Override PartName="/ppt/slideLayouts/slideLayout49.xml" ContentType="application/vnd.openxmlformats-officedocument.presentationml.slideLayout+xml"/>
  <Override PartName="/ppt/slideLayouts/slideLayout50.xml" ContentType="application/vnd.openxmlformats-officedocument.presentationml.slideLayout+xml"/>
  <Override PartName="/ppt/slideLayouts/slideLayout51.xml" ContentType="application/vnd.openxmlformats-officedocument.presentationml.slideLayout+xml"/>
  <Override PartName="/ppt/slideLayouts/slideLayout52.xml" ContentType="application/vnd.openxmlformats-officedocument.presentationml.slideLayout+xml"/>
  <Override PartName="/ppt/slideLayouts/slideLayout53.xml" ContentType="application/vnd.openxmlformats-officedocument.presentationml.slideLayout+xml"/>
  <Override PartName="/ppt/slideLayouts/slideLayout54.xml" ContentType="application/vnd.openxmlformats-officedocument.presentationml.slideLayout+xml"/>
  <Override PartName="/ppt/slideLayouts/slideLayout55.xml" ContentType="application/vnd.openxmlformats-officedocument.presentationml.slideLayout+xml"/>
  <Override PartName="/ppt/theme/theme5.xml" ContentType="application/vnd.openxmlformats-officedocument.theme+xml"/>
  <Override PartName="/ppt/slideLayouts/slideLayout56.xml" ContentType="application/vnd.openxmlformats-officedocument.presentationml.slideLayout+xml"/>
  <Override PartName="/ppt/slideLayouts/slideLayout57.xml" ContentType="application/vnd.openxmlformats-officedocument.presentationml.slideLayout+xml"/>
  <Override PartName="/ppt/slideLayouts/slideLayout58.xml" ContentType="application/vnd.openxmlformats-officedocument.presentationml.slideLayout+xml"/>
  <Override PartName="/ppt/slideLayouts/slideLayout59.xml" ContentType="application/vnd.openxmlformats-officedocument.presentationml.slideLayout+xml"/>
  <Override PartName="/ppt/slideLayouts/slideLayout60.xml" ContentType="application/vnd.openxmlformats-officedocument.presentationml.slideLayout+xml"/>
  <Override PartName="/ppt/slideLayouts/slideLayout61.xml" ContentType="application/vnd.openxmlformats-officedocument.presentationml.slideLayout+xml"/>
  <Override PartName="/ppt/slideLayouts/slideLayout62.xml" ContentType="application/vnd.openxmlformats-officedocument.presentationml.slideLayout+xml"/>
  <Override PartName="/ppt/slideLayouts/slideLayout63.xml" ContentType="application/vnd.openxmlformats-officedocument.presentationml.slideLayout+xml"/>
  <Override PartName="/ppt/slideLayouts/slideLayout64.xml" ContentType="application/vnd.openxmlformats-officedocument.presentationml.slideLayout+xml"/>
  <Override PartName="/ppt/slideLayouts/slideLayout65.xml" ContentType="application/vnd.openxmlformats-officedocument.presentationml.slideLayout+xml"/>
  <Override PartName="/ppt/slideLayouts/slideLayout66.xml" ContentType="application/vnd.openxmlformats-officedocument.presentationml.slideLayout+xml"/>
  <Override PartName="/ppt/theme/theme6.xml" ContentType="application/vnd.openxmlformats-officedocument.theme+xml"/>
  <Override PartName="/ppt/slideLayouts/slideLayout67.xml" ContentType="application/vnd.openxmlformats-officedocument.presentationml.slideLayout+xml"/>
  <Override PartName="/ppt/slideLayouts/slideLayout68.xml" ContentType="application/vnd.openxmlformats-officedocument.presentationml.slideLayout+xml"/>
  <Override PartName="/ppt/slideLayouts/slideLayout69.xml" ContentType="application/vnd.openxmlformats-officedocument.presentationml.slideLayout+xml"/>
  <Override PartName="/ppt/slideLayouts/slideLayout70.xml" ContentType="application/vnd.openxmlformats-officedocument.presentationml.slideLayout+xml"/>
  <Override PartName="/ppt/slideLayouts/slideLayout71.xml" ContentType="application/vnd.openxmlformats-officedocument.presentationml.slideLayout+xml"/>
  <Override PartName="/ppt/slideLayouts/slideLayout72.xml" ContentType="application/vnd.openxmlformats-officedocument.presentationml.slideLayout+xml"/>
  <Override PartName="/ppt/slideLayouts/slideLayout73.xml" ContentType="application/vnd.openxmlformats-officedocument.presentationml.slideLayout+xml"/>
  <Override PartName="/ppt/slideLayouts/slideLayout74.xml" ContentType="application/vnd.openxmlformats-officedocument.presentationml.slideLayout+xml"/>
  <Override PartName="/ppt/slideLayouts/slideLayout75.xml" ContentType="application/vnd.openxmlformats-officedocument.presentationml.slideLayout+xml"/>
  <Override PartName="/ppt/slideLayouts/slideLayout76.xml" ContentType="application/vnd.openxmlformats-officedocument.presentationml.slideLayout+xml"/>
  <Override PartName="/ppt/slideLayouts/slideLayout77.xml" ContentType="application/vnd.openxmlformats-officedocument.presentationml.slideLayout+xml"/>
  <Override PartName="/ppt/theme/theme7.xml" ContentType="application/vnd.openxmlformats-officedocument.theme+xml"/>
  <Override PartName="/ppt/slideLayouts/slideLayout78.xml" ContentType="application/vnd.openxmlformats-officedocument.presentationml.slideLayout+xml"/>
  <Override PartName="/ppt/slideLayouts/slideLayout79.xml" ContentType="application/vnd.openxmlformats-officedocument.presentationml.slideLayout+xml"/>
  <Override PartName="/ppt/slideLayouts/slideLayout80.xml" ContentType="application/vnd.openxmlformats-officedocument.presentationml.slideLayout+xml"/>
  <Override PartName="/ppt/slideLayouts/slideLayout81.xml" ContentType="application/vnd.openxmlformats-officedocument.presentationml.slideLayout+xml"/>
  <Override PartName="/ppt/slideLayouts/slideLayout82.xml" ContentType="application/vnd.openxmlformats-officedocument.presentationml.slideLayout+xml"/>
  <Override PartName="/ppt/slideLayouts/slideLayout83.xml" ContentType="application/vnd.openxmlformats-officedocument.presentationml.slideLayout+xml"/>
  <Override PartName="/ppt/slideLayouts/slideLayout84.xml" ContentType="application/vnd.openxmlformats-officedocument.presentationml.slideLayout+xml"/>
  <Override PartName="/ppt/slideLayouts/slideLayout85.xml" ContentType="application/vnd.openxmlformats-officedocument.presentationml.slideLayout+xml"/>
  <Override PartName="/ppt/slideLayouts/slideLayout86.xml" ContentType="application/vnd.openxmlformats-officedocument.presentationml.slideLayout+xml"/>
  <Override PartName="/ppt/slideLayouts/slideLayout87.xml" ContentType="application/vnd.openxmlformats-officedocument.presentationml.slideLayout+xml"/>
  <Override PartName="/ppt/slideLayouts/slideLayout88.xml" ContentType="application/vnd.openxmlformats-officedocument.presentationml.slideLayout+xml"/>
  <Override PartName="/ppt/theme/theme8.xml" ContentType="application/vnd.openxmlformats-officedocument.theme+xml"/>
  <Override PartName="/ppt/slideLayouts/slideLayout89.xml" ContentType="application/vnd.openxmlformats-officedocument.presentationml.slideLayout+xml"/>
  <Override PartName="/ppt/slideLayouts/slideLayout90.xml" ContentType="application/vnd.openxmlformats-officedocument.presentationml.slideLayout+xml"/>
  <Override PartName="/ppt/slideLayouts/slideLayout91.xml" ContentType="application/vnd.openxmlformats-officedocument.presentationml.slideLayout+xml"/>
  <Override PartName="/ppt/slideLayouts/slideLayout92.xml" ContentType="application/vnd.openxmlformats-officedocument.presentationml.slideLayout+xml"/>
  <Override PartName="/ppt/slideLayouts/slideLayout93.xml" ContentType="application/vnd.openxmlformats-officedocument.presentationml.slideLayout+xml"/>
  <Override PartName="/ppt/slideLayouts/slideLayout94.xml" ContentType="application/vnd.openxmlformats-officedocument.presentationml.slideLayout+xml"/>
  <Override PartName="/ppt/slideLayouts/slideLayout95.xml" ContentType="application/vnd.openxmlformats-officedocument.presentationml.slideLayout+xml"/>
  <Override PartName="/ppt/slideLayouts/slideLayout96.xml" ContentType="application/vnd.openxmlformats-officedocument.presentationml.slideLayout+xml"/>
  <Override PartName="/ppt/slideLayouts/slideLayout97.xml" ContentType="application/vnd.openxmlformats-officedocument.presentationml.slideLayout+xml"/>
  <Override PartName="/ppt/slideLayouts/slideLayout98.xml" ContentType="application/vnd.openxmlformats-officedocument.presentationml.slideLayout+xml"/>
  <Override PartName="/ppt/slideLayouts/slideLayout99.xml" ContentType="application/vnd.openxmlformats-officedocument.presentationml.slideLayout+xml"/>
  <Override PartName="/ppt/theme/theme9.xml" ContentType="application/vnd.openxmlformats-officedocument.theme+xml"/>
  <Override PartName="/ppt/slideLayouts/slideLayout100.xml" ContentType="application/vnd.openxmlformats-officedocument.presentationml.slideLayout+xml"/>
  <Override PartName="/ppt/slideLayouts/slideLayout101.xml" ContentType="application/vnd.openxmlformats-officedocument.presentationml.slideLayout+xml"/>
  <Override PartName="/ppt/slideLayouts/slideLayout102.xml" ContentType="application/vnd.openxmlformats-officedocument.presentationml.slideLayout+xml"/>
  <Override PartName="/ppt/slideLayouts/slideLayout103.xml" ContentType="application/vnd.openxmlformats-officedocument.presentationml.slideLayout+xml"/>
  <Override PartName="/ppt/slideLayouts/slideLayout104.xml" ContentType="application/vnd.openxmlformats-officedocument.presentationml.slideLayout+xml"/>
  <Override PartName="/ppt/slideLayouts/slideLayout105.xml" ContentType="application/vnd.openxmlformats-officedocument.presentationml.slideLayout+xml"/>
  <Override PartName="/ppt/slideLayouts/slideLayout106.xml" ContentType="application/vnd.openxmlformats-officedocument.presentationml.slideLayout+xml"/>
  <Override PartName="/ppt/slideLayouts/slideLayout107.xml" ContentType="application/vnd.openxmlformats-officedocument.presentationml.slideLayout+xml"/>
  <Override PartName="/ppt/slideLayouts/slideLayout108.xml" ContentType="application/vnd.openxmlformats-officedocument.presentationml.slideLayout+xml"/>
  <Override PartName="/ppt/slideLayouts/slideLayout109.xml" ContentType="application/vnd.openxmlformats-officedocument.presentationml.slideLayout+xml"/>
  <Override PartName="/ppt/slideLayouts/slideLayout110.xml" ContentType="application/vnd.openxmlformats-officedocument.presentationml.slideLayout+xml"/>
  <Override PartName="/ppt/theme/theme10.xml" ContentType="application/vnd.openxmlformats-officedocument.theme+xml"/>
  <Override PartName="/ppt/slideLayouts/slideLayout111.xml" ContentType="application/vnd.openxmlformats-officedocument.presentationml.slideLayout+xml"/>
  <Override PartName="/ppt/slideLayouts/slideLayout112.xml" ContentType="application/vnd.openxmlformats-officedocument.presentationml.slideLayout+xml"/>
  <Override PartName="/ppt/slideLayouts/slideLayout113.xml" ContentType="application/vnd.openxmlformats-officedocument.presentationml.slideLayout+xml"/>
  <Override PartName="/ppt/slideLayouts/slideLayout114.xml" ContentType="application/vnd.openxmlformats-officedocument.presentationml.slideLayout+xml"/>
  <Override PartName="/ppt/slideLayouts/slideLayout115.xml" ContentType="application/vnd.openxmlformats-officedocument.presentationml.slideLayout+xml"/>
  <Override PartName="/ppt/slideLayouts/slideLayout116.xml" ContentType="application/vnd.openxmlformats-officedocument.presentationml.slideLayout+xml"/>
  <Override PartName="/ppt/slideLayouts/slideLayout117.xml" ContentType="application/vnd.openxmlformats-officedocument.presentationml.slideLayout+xml"/>
  <Override PartName="/ppt/slideLayouts/slideLayout118.xml" ContentType="application/vnd.openxmlformats-officedocument.presentationml.slideLayout+xml"/>
  <Override PartName="/ppt/slideLayouts/slideLayout119.xml" ContentType="application/vnd.openxmlformats-officedocument.presentationml.slideLayout+xml"/>
  <Override PartName="/ppt/slideLayouts/slideLayout120.xml" ContentType="application/vnd.openxmlformats-officedocument.presentationml.slideLayout+xml"/>
  <Override PartName="/ppt/slideLayouts/slideLayout121.xml" ContentType="application/vnd.openxmlformats-officedocument.presentationml.slideLayout+xml"/>
  <Override PartName="/ppt/slideLayouts/slideLayout122.xml" ContentType="application/vnd.openxmlformats-officedocument.presentationml.slideLayout+xml"/>
  <Override PartName="/ppt/slideLayouts/slideLayout123.xml" ContentType="application/vnd.openxmlformats-officedocument.presentationml.slideLayout+xml"/>
  <Override PartName="/ppt/theme/theme11.xml" ContentType="application/vnd.openxmlformats-officedocument.theme+xml"/>
  <Override PartName="/ppt/slideLayouts/slideLayout124.xml" ContentType="application/vnd.openxmlformats-officedocument.presentationml.slideLayout+xml"/>
  <Override PartName="/ppt/slideLayouts/slideLayout125.xml" ContentType="application/vnd.openxmlformats-officedocument.presentationml.slideLayout+xml"/>
  <Override PartName="/ppt/slideLayouts/slideLayout126.xml" ContentType="application/vnd.openxmlformats-officedocument.presentationml.slideLayout+xml"/>
  <Override PartName="/ppt/slideLayouts/slideLayout127.xml" ContentType="application/vnd.openxmlformats-officedocument.presentationml.slideLayout+xml"/>
  <Override PartName="/ppt/slideLayouts/slideLayout128.xml" ContentType="application/vnd.openxmlformats-officedocument.presentationml.slideLayout+xml"/>
  <Override PartName="/ppt/slideLayouts/slideLayout129.xml" ContentType="application/vnd.openxmlformats-officedocument.presentationml.slideLayout+xml"/>
  <Override PartName="/ppt/slideLayouts/slideLayout130.xml" ContentType="application/vnd.openxmlformats-officedocument.presentationml.slideLayout+xml"/>
  <Override PartName="/ppt/slideLayouts/slideLayout131.xml" ContentType="application/vnd.openxmlformats-officedocument.presentationml.slideLayout+xml"/>
  <Override PartName="/ppt/slideLayouts/slideLayout132.xml" ContentType="application/vnd.openxmlformats-officedocument.presentationml.slideLayout+xml"/>
  <Override PartName="/ppt/slideLayouts/slideLayout133.xml" ContentType="application/vnd.openxmlformats-officedocument.presentationml.slideLayout+xml"/>
  <Override PartName="/ppt/slideLayouts/slideLayout134.xml" ContentType="application/vnd.openxmlformats-officedocument.presentationml.slideLayout+xml"/>
  <Override PartName="/ppt/slideLayouts/slideLayout135.xml" ContentType="application/vnd.openxmlformats-officedocument.presentationml.slideLayout+xml"/>
  <Override PartName="/ppt/slideLayouts/slideLayout136.xml" ContentType="application/vnd.openxmlformats-officedocument.presentationml.slideLayout+xml"/>
  <Override PartName="/ppt/theme/theme12.xml" ContentType="application/vnd.openxmlformats-officedocument.theme+xml"/>
  <Override PartName="/ppt/slideLayouts/slideLayout137.xml" ContentType="application/vnd.openxmlformats-officedocument.presentationml.slideLayout+xml"/>
  <Override PartName="/ppt/slideLayouts/slideLayout138.xml" ContentType="application/vnd.openxmlformats-officedocument.presentationml.slideLayout+xml"/>
  <Override PartName="/ppt/slideLayouts/slideLayout139.xml" ContentType="application/vnd.openxmlformats-officedocument.presentationml.slideLayout+xml"/>
  <Override PartName="/ppt/slideLayouts/slideLayout140.xml" ContentType="application/vnd.openxmlformats-officedocument.presentationml.slideLayout+xml"/>
  <Override PartName="/ppt/slideLayouts/slideLayout141.xml" ContentType="application/vnd.openxmlformats-officedocument.presentationml.slideLayout+xml"/>
  <Override PartName="/ppt/slideLayouts/slideLayout142.xml" ContentType="application/vnd.openxmlformats-officedocument.presentationml.slideLayout+xml"/>
  <Override PartName="/ppt/slideLayouts/slideLayout143.xml" ContentType="application/vnd.openxmlformats-officedocument.presentationml.slideLayout+xml"/>
  <Override PartName="/ppt/slideLayouts/slideLayout144.xml" ContentType="application/vnd.openxmlformats-officedocument.presentationml.slideLayout+xml"/>
  <Override PartName="/ppt/slideLayouts/slideLayout145.xml" ContentType="application/vnd.openxmlformats-officedocument.presentationml.slideLayout+xml"/>
  <Override PartName="/ppt/slideLayouts/slideLayout146.xml" ContentType="application/vnd.openxmlformats-officedocument.presentationml.slideLayout+xml"/>
  <Override PartName="/ppt/slideLayouts/slideLayout147.xml" ContentType="application/vnd.openxmlformats-officedocument.presentationml.slideLayout+xml"/>
  <Override PartName="/ppt/slideLayouts/slideLayout148.xml" ContentType="application/vnd.openxmlformats-officedocument.presentationml.slideLayout+xml"/>
  <Override PartName="/ppt/slideLayouts/slideLayout149.xml" ContentType="application/vnd.openxmlformats-officedocument.presentationml.slideLayout+xml"/>
  <Override PartName="/ppt/theme/theme13.xml" ContentType="application/vnd.openxmlformats-officedocument.theme+xml"/>
  <Override PartName="/ppt/slideLayouts/slideLayout150.xml" ContentType="application/vnd.openxmlformats-officedocument.presentationml.slideLayout+xml"/>
  <Override PartName="/ppt/slideLayouts/slideLayout151.xml" ContentType="application/vnd.openxmlformats-officedocument.presentationml.slideLayout+xml"/>
  <Override PartName="/ppt/slideLayouts/slideLayout152.xml" ContentType="application/vnd.openxmlformats-officedocument.presentationml.slideLayout+xml"/>
  <Override PartName="/ppt/slideLayouts/slideLayout153.xml" ContentType="application/vnd.openxmlformats-officedocument.presentationml.slideLayout+xml"/>
  <Override PartName="/ppt/slideLayouts/slideLayout154.xml" ContentType="application/vnd.openxmlformats-officedocument.presentationml.slideLayout+xml"/>
  <Override PartName="/ppt/slideLayouts/slideLayout155.xml" ContentType="application/vnd.openxmlformats-officedocument.presentationml.slideLayout+xml"/>
  <Override PartName="/ppt/slideLayouts/slideLayout156.xml" ContentType="application/vnd.openxmlformats-officedocument.presentationml.slideLayout+xml"/>
  <Override PartName="/ppt/slideLayouts/slideLayout157.xml" ContentType="application/vnd.openxmlformats-officedocument.presentationml.slideLayout+xml"/>
  <Override PartName="/ppt/slideLayouts/slideLayout158.xml" ContentType="application/vnd.openxmlformats-officedocument.presentationml.slideLayout+xml"/>
  <Override PartName="/ppt/slideLayouts/slideLayout159.xml" ContentType="application/vnd.openxmlformats-officedocument.presentationml.slideLayout+xml"/>
  <Override PartName="/ppt/slideLayouts/slideLayout160.xml" ContentType="application/vnd.openxmlformats-officedocument.presentationml.slideLayout+xml"/>
  <Override PartName="/ppt/theme/theme14.xml" ContentType="application/vnd.openxmlformats-officedocument.theme+xml"/>
  <Override PartName="/ppt/slideLayouts/slideLayout161.xml" ContentType="application/vnd.openxmlformats-officedocument.presentationml.slideLayout+xml"/>
  <Override PartName="/ppt/slideLayouts/slideLayout162.xml" ContentType="application/vnd.openxmlformats-officedocument.presentationml.slideLayout+xml"/>
  <Override PartName="/ppt/slideLayouts/slideLayout163.xml" ContentType="application/vnd.openxmlformats-officedocument.presentationml.slideLayout+xml"/>
  <Override PartName="/ppt/slideLayouts/slideLayout164.xml" ContentType="application/vnd.openxmlformats-officedocument.presentationml.slideLayout+xml"/>
  <Override PartName="/ppt/slideLayouts/slideLayout165.xml" ContentType="application/vnd.openxmlformats-officedocument.presentationml.slideLayout+xml"/>
  <Override PartName="/ppt/slideLayouts/slideLayout166.xml" ContentType="application/vnd.openxmlformats-officedocument.presentationml.slideLayout+xml"/>
  <Override PartName="/ppt/slideLayouts/slideLayout167.xml" ContentType="application/vnd.openxmlformats-officedocument.presentationml.slideLayout+xml"/>
  <Override PartName="/ppt/slideLayouts/slideLayout168.xml" ContentType="application/vnd.openxmlformats-officedocument.presentationml.slideLayout+xml"/>
  <Override PartName="/ppt/slideLayouts/slideLayout169.xml" ContentType="application/vnd.openxmlformats-officedocument.presentationml.slideLayout+xml"/>
  <Override PartName="/ppt/slideLayouts/slideLayout170.xml" ContentType="application/vnd.openxmlformats-officedocument.presentationml.slideLayout+xml"/>
  <Override PartName="/ppt/slideLayouts/slideLayout171.xml" ContentType="application/vnd.openxmlformats-officedocument.presentationml.slideLayout+xml"/>
  <Override PartName="/ppt/theme/theme15.xml" ContentType="application/vnd.openxmlformats-officedocument.theme+xml"/>
  <Override PartName="/ppt/theme/theme16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diagrams/data1.xml" ContentType="application/vnd.openxmlformats-officedocument.drawingml.diagramData+xml"/>
  <Override PartName="/ppt/diagrams/layout1.xml" ContentType="application/vnd.openxmlformats-officedocument.drawingml.diagramLayout+xml"/>
  <Override PartName="/ppt/diagrams/quickStyle1.xml" ContentType="application/vnd.openxmlformats-officedocument.drawingml.diagramStyle+xml"/>
  <Override PartName="/ppt/diagrams/colors1.xml" ContentType="application/vnd.openxmlformats-officedocument.drawingml.diagramColors+xml"/>
  <Override PartName="/ppt/diagrams/drawing1.xml" ContentType="application/vnd.ms-office.drawingml.diagramDrawing+xml"/>
  <Override PartName="/ppt/diagrams/data2.xml" ContentType="application/vnd.openxmlformats-officedocument.drawingml.diagramData+xml"/>
  <Override PartName="/ppt/diagrams/layout2.xml" ContentType="application/vnd.openxmlformats-officedocument.drawingml.diagramLayout+xml"/>
  <Override PartName="/ppt/diagrams/quickStyle2.xml" ContentType="application/vnd.openxmlformats-officedocument.drawingml.diagramStyle+xml"/>
  <Override PartName="/ppt/diagrams/colors2.xml" ContentType="application/vnd.openxmlformats-officedocument.drawingml.diagramColors+xml"/>
  <Override PartName="/ppt/diagrams/drawing2.xml" ContentType="application/vnd.ms-office.drawingml.diagramDrawing+xml"/>
  <Override PartName="/ppt/diagrams/data3.xml" ContentType="application/vnd.openxmlformats-officedocument.drawingml.diagramData+xml"/>
  <Override PartName="/ppt/diagrams/layout3.xml" ContentType="application/vnd.openxmlformats-officedocument.drawingml.diagramLayout+xml"/>
  <Override PartName="/ppt/diagrams/quickStyle3.xml" ContentType="application/vnd.openxmlformats-officedocument.drawingml.diagramStyle+xml"/>
  <Override PartName="/ppt/diagrams/colors3.xml" ContentType="application/vnd.openxmlformats-officedocument.drawingml.diagramColors+xml"/>
  <Override PartName="/ppt/diagrams/drawing3.xml" ContentType="application/vnd.ms-office.drawingml.diagramDrawing+xml"/>
  <Override PartName="/ppt/notesSlides/notesSlide4.xml" ContentType="application/vnd.openxmlformats-officedocument.presentationml.notesSlide+xml"/>
  <Override PartName="/ppt/diagrams/data4.xml" ContentType="application/vnd.openxmlformats-officedocument.drawingml.diagramData+xml"/>
  <Override PartName="/ppt/diagrams/layout4.xml" ContentType="application/vnd.openxmlformats-officedocument.drawingml.diagramLayout+xml"/>
  <Override PartName="/ppt/diagrams/quickStyle4.xml" ContentType="application/vnd.openxmlformats-officedocument.drawingml.diagramStyle+xml"/>
  <Override PartName="/ppt/diagrams/colors4.xml" ContentType="application/vnd.openxmlformats-officedocument.drawingml.diagramColors+xml"/>
  <Override PartName="/ppt/diagrams/drawing4.xml" ContentType="application/vnd.ms-office.drawingml.diagramDrawing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72" r:id="rId1"/>
    <p:sldMasterId id="2147483684" r:id="rId2"/>
    <p:sldMasterId id="2147483708" r:id="rId3"/>
    <p:sldMasterId id="2147483720" r:id="rId4"/>
    <p:sldMasterId id="2147483732" r:id="rId5"/>
    <p:sldMasterId id="2147483756" r:id="rId6"/>
    <p:sldMasterId id="2147483768" r:id="rId7"/>
    <p:sldMasterId id="2147483780" r:id="rId8"/>
    <p:sldMasterId id="2147483816" r:id="rId9"/>
    <p:sldMasterId id="2147483828" r:id="rId10"/>
    <p:sldMasterId id="2147483878" r:id="rId11"/>
    <p:sldMasterId id="2147483892" r:id="rId12"/>
    <p:sldMasterId id="2147483906" r:id="rId13"/>
    <p:sldMasterId id="2147483920" r:id="rId14"/>
    <p:sldMasterId id="2147483932" r:id="rId15"/>
  </p:sldMasterIdLst>
  <p:notesMasterIdLst>
    <p:notesMasterId r:id="rId52"/>
  </p:notesMasterIdLst>
  <p:sldIdLst>
    <p:sldId id="256" r:id="rId16"/>
    <p:sldId id="295" r:id="rId17"/>
    <p:sldId id="262" r:id="rId18"/>
    <p:sldId id="257" r:id="rId19"/>
    <p:sldId id="281" r:id="rId20"/>
    <p:sldId id="258" r:id="rId21"/>
    <p:sldId id="296" r:id="rId22"/>
    <p:sldId id="307" r:id="rId23"/>
    <p:sldId id="305" r:id="rId24"/>
    <p:sldId id="287" r:id="rId25"/>
    <p:sldId id="285" r:id="rId26"/>
    <p:sldId id="286" r:id="rId27"/>
    <p:sldId id="312" r:id="rId28"/>
    <p:sldId id="292" r:id="rId29"/>
    <p:sldId id="311" r:id="rId30"/>
    <p:sldId id="310" r:id="rId31"/>
    <p:sldId id="271" r:id="rId32"/>
    <p:sldId id="263" r:id="rId33"/>
    <p:sldId id="313" r:id="rId34"/>
    <p:sldId id="290" r:id="rId35"/>
    <p:sldId id="314" r:id="rId36"/>
    <p:sldId id="315" r:id="rId37"/>
    <p:sldId id="308" r:id="rId38"/>
    <p:sldId id="300" r:id="rId39"/>
    <p:sldId id="316" r:id="rId40"/>
    <p:sldId id="317" r:id="rId41"/>
    <p:sldId id="266" r:id="rId42"/>
    <p:sldId id="299" r:id="rId43"/>
    <p:sldId id="272" r:id="rId44"/>
    <p:sldId id="306" r:id="rId45"/>
    <p:sldId id="280" r:id="rId46"/>
    <p:sldId id="309" r:id="rId47"/>
    <p:sldId id="270" r:id="rId48"/>
    <p:sldId id="293" r:id="rId49"/>
    <p:sldId id="291" r:id="rId50"/>
    <p:sldId id="274" r:id="rId51"/>
  </p:sldIdLst>
  <p:sldSz cx="9144000" cy="6858000" type="screen4x3"/>
  <p:notesSz cx="6858000" cy="9144000"/>
  <p:defaultTextStyle>
    <a:defPPr>
      <a:defRPr lang="ru-RU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990033"/>
    <a:srgbClr val="660066"/>
    <a:srgbClr val="66CCFF"/>
    <a:srgbClr val="FFCCFF"/>
    <a:srgbClr val="333333"/>
    <a:srgbClr val="FF6600"/>
    <a:srgbClr val="FF9900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3450" autoAdjust="0"/>
  </p:normalViewPr>
  <p:slideViewPr>
    <p:cSldViewPr>
      <p:cViewPr>
        <p:scale>
          <a:sx n="80" d="100"/>
          <a:sy n="80" d="100"/>
        </p:scale>
        <p:origin x="-1878" y="-660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Master" Target="slideMasters/slideMaster13.xml"/><Relationship Id="rId18" Type="http://schemas.openxmlformats.org/officeDocument/2006/relationships/slide" Target="slides/slide3.xml"/><Relationship Id="rId26" Type="http://schemas.openxmlformats.org/officeDocument/2006/relationships/slide" Target="slides/slide11.xml"/><Relationship Id="rId39" Type="http://schemas.openxmlformats.org/officeDocument/2006/relationships/slide" Target="slides/slide24.xml"/><Relationship Id="rId21" Type="http://schemas.openxmlformats.org/officeDocument/2006/relationships/slide" Target="slides/slide6.xml"/><Relationship Id="rId34" Type="http://schemas.openxmlformats.org/officeDocument/2006/relationships/slide" Target="slides/slide19.xml"/><Relationship Id="rId42" Type="http://schemas.openxmlformats.org/officeDocument/2006/relationships/slide" Target="slides/slide27.xml"/><Relationship Id="rId47" Type="http://schemas.openxmlformats.org/officeDocument/2006/relationships/slide" Target="slides/slide32.xml"/><Relationship Id="rId50" Type="http://schemas.openxmlformats.org/officeDocument/2006/relationships/slide" Target="slides/slide35.xml"/><Relationship Id="rId55" Type="http://schemas.openxmlformats.org/officeDocument/2006/relationships/theme" Target="theme/theme1.xml"/><Relationship Id="rId7" Type="http://schemas.openxmlformats.org/officeDocument/2006/relationships/slideMaster" Target="slideMasters/slideMaster7.xml"/><Relationship Id="rId12" Type="http://schemas.openxmlformats.org/officeDocument/2006/relationships/slideMaster" Target="slideMasters/slideMaster12.xml"/><Relationship Id="rId17" Type="http://schemas.openxmlformats.org/officeDocument/2006/relationships/slide" Target="slides/slide2.xml"/><Relationship Id="rId25" Type="http://schemas.openxmlformats.org/officeDocument/2006/relationships/slide" Target="slides/slide10.xml"/><Relationship Id="rId33" Type="http://schemas.openxmlformats.org/officeDocument/2006/relationships/slide" Target="slides/slide18.xml"/><Relationship Id="rId38" Type="http://schemas.openxmlformats.org/officeDocument/2006/relationships/slide" Target="slides/slide23.xml"/><Relationship Id="rId46" Type="http://schemas.openxmlformats.org/officeDocument/2006/relationships/slide" Target="slides/slide31.xml"/><Relationship Id="rId2" Type="http://schemas.openxmlformats.org/officeDocument/2006/relationships/slideMaster" Target="slideMasters/slideMaster2.xml"/><Relationship Id="rId16" Type="http://schemas.openxmlformats.org/officeDocument/2006/relationships/slide" Target="slides/slide1.xml"/><Relationship Id="rId20" Type="http://schemas.openxmlformats.org/officeDocument/2006/relationships/slide" Target="slides/slide5.xml"/><Relationship Id="rId29" Type="http://schemas.openxmlformats.org/officeDocument/2006/relationships/slide" Target="slides/slide14.xml"/><Relationship Id="rId41" Type="http://schemas.openxmlformats.org/officeDocument/2006/relationships/slide" Target="slides/slide26.xml"/><Relationship Id="rId54" Type="http://schemas.openxmlformats.org/officeDocument/2006/relationships/viewProps" Target="viewProps.xml"/><Relationship Id="rId1" Type="http://schemas.openxmlformats.org/officeDocument/2006/relationships/slideMaster" Target="slideMasters/slideMaster1.xml"/><Relationship Id="rId6" Type="http://schemas.openxmlformats.org/officeDocument/2006/relationships/slideMaster" Target="slideMasters/slideMaster6.xml"/><Relationship Id="rId11" Type="http://schemas.openxmlformats.org/officeDocument/2006/relationships/slideMaster" Target="slideMasters/slideMaster11.xml"/><Relationship Id="rId24" Type="http://schemas.openxmlformats.org/officeDocument/2006/relationships/slide" Target="slides/slide9.xml"/><Relationship Id="rId32" Type="http://schemas.openxmlformats.org/officeDocument/2006/relationships/slide" Target="slides/slide17.xml"/><Relationship Id="rId37" Type="http://schemas.openxmlformats.org/officeDocument/2006/relationships/slide" Target="slides/slide22.xml"/><Relationship Id="rId40" Type="http://schemas.openxmlformats.org/officeDocument/2006/relationships/slide" Target="slides/slide25.xml"/><Relationship Id="rId45" Type="http://schemas.openxmlformats.org/officeDocument/2006/relationships/slide" Target="slides/slide30.xml"/><Relationship Id="rId53" Type="http://schemas.openxmlformats.org/officeDocument/2006/relationships/presProps" Target="presProps.xml"/><Relationship Id="rId5" Type="http://schemas.openxmlformats.org/officeDocument/2006/relationships/slideMaster" Target="slideMasters/slideMaster5.xml"/><Relationship Id="rId15" Type="http://schemas.openxmlformats.org/officeDocument/2006/relationships/slideMaster" Target="slideMasters/slideMaster15.xml"/><Relationship Id="rId23" Type="http://schemas.openxmlformats.org/officeDocument/2006/relationships/slide" Target="slides/slide8.xml"/><Relationship Id="rId28" Type="http://schemas.openxmlformats.org/officeDocument/2006/relationships/slide" Target="slides/slide13.xml"/><Relationship Id="rId36" Type="http://schemas.openxmlformats.org/officeDocument/2006/relationships/slide" Target="slides/slide21.xml"/><Relationship Id="rId49" Type="http://schemas.openxmlformats.org/officeDocument/2006/relationships/slide" Target="slides/slide34.xml"/><Relationship Id="rId10" Type="http://schemas.openxmlformats.org/officeDocument/2006/relationships/slideMaster" Target="slideMasters/slideMaster10.xml"/><Relationship Id="rId19" Type="http://schemas.openxmlformats.org/officeDocument/2006/relationships/slide" Target="slides/slide4.xml"/><Relationship Id="rId31" Type="http://schemas.openxmlformats.org/officeDocument/2006/relationships/slide" Target="slides/slide16.xml"/><Relationship Id="rId44" Type="http://schemas.openxmlformats.org/officeDocument/2006/relationships/slide" Target="slides/slide29.xml"/><Relationship Id="rId52" Type="http://schemas.openxmlformats.org/officeDocument/2006/relationships/notesMaster" Target="notesMasters/notesMaster1.xml"/><Relationship Id="rId4" Type="http://schemas.openxmlformats.org/officeDocument/2006/relationships/slideMaster" Target="slideMasters/slideMaster4.xml"/><Relationship Id="rId9" Type="http://schemas.openxmlformats.org/officeDocument/2006/relationships/slideMaster" Target="slideMasters/slideMaster9.xml"/><Relationship Id="rId14" Type="http://schemas.openxmlformats.org/officeDocument/2006/relationships/slideMaster" Target="slideMasters/slideMaster14.xml"/><Relationship Id="rId22" Type="http://schemas.openxmlformats.org/officeDocument/2006/relationships/slide" Target="slides/slide7.xml"/><Relationship Id="rId27" Type="http://schemas.openxmlformats.org/officeDocument/2006/relationships/slide" Target="slides/slide12.xml"/><Relationship Id="rId30" Type="http://schemas.openxmlformats.org/officeDocument/2006/relationships/slide" Target="slides/slide15.xml"/><Relationship Id="rId35" Type="http://schemas.openxmlformats.org/officeDocument/2006/relationships/slide" Target="slides/slide20.xml"/><Relationship Id="rId43" Type="http://schemas.openxmlformats.org/officeDocument/2006/relationships/slide" Target="slides/slide28.xml"/><Relationship Id="rId48" Type="http://schemas.openxmlformats.org/officeDocument/2006/relationships/slide" Target="slides/slide33.xml"/><Relationship Id="rId56" Type="http://schemas.openxmlformats.org/officeDocument/2006/relationships/tableStyles" Target="tableStyles.xml"/><Relationship Id="rId8" Type="http://schemas.openxmlformats.org/officeDocument/2006/relationships/slideMaster" Target="slideMasters/slideMaster8.xml"/><Relationship Id="rId51" Type="http://schemas.openxmlformats.org/officeDocument/2006/relationships/slide" Target="slides/slide36.xml"/><Relationship Id="rId3" Type="http://schemas.openxmlformats.org/officeDocument/2006/relationships/slideMaster" Target="slideMasters/slideMaster3.xml"/></Relationships>
</file>

<file path=ppt/diagrams/colors1.xml><?xml version="1.0" encoding="utf-8"?>
<dgm:colorsDef xmlns:dgm="http://schemas.openxmlformats.org/drawingml/2006/diagram" xmlns:a="http://schemas.openxmlformats.org/drawingml/2006/main" uniqueId="urn:microsoft.com/office/officeart/2005/8/colors/accent1_2">
  <dgm:title val=""/>
  <dgm:desc val=""/>
  <dgm:catLst>
    <dgm:cat type="accent1" pri="112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1"/>
    </dgm:fillClrLst>
    <dgm:linClrLst meth="repeat">
      <a:schemeClr val="accent1"/>
    </dgm:linClrLst>
    <dgm:effectClrLst/>
    <dgm:txLinClrLst/>
    <dgm:txFillClrLst/>
    <dgm:txEffectClrLst/>
  </dgm:styleLbl>
  <dgm:styleLbl name="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ln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1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1"/>
    </dgm:fillClrLst>
    <dgm:linClrLst meth="repeat">
      <a:schemeClr val="accent1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3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4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1"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1">
        <a:shade val="8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1">
        <a:tint val="6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2.xml><?xml version="1.0" encoding="utf-8"?>
<dgm:colorsDef xmlns:dgm="http://schemas.openxmlformats.org/drawingml/2006/diagram" xmlns:a="http://schemas.openxmlformats.org/drawingml/2006/main" uniqueId="urn:microsoft.com/office/officeart/2005/8/colors/accent1_2">
  <dgm:title val=""/>
  <dgm:desc val=""/>
  <dgm:catLst>
    <dgm:cat type="accent1" pri="112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1"/>
    </dgm:fillClrLst>
    <dgm:linClrLst meth="repeat">
      <a:schemeClr val="accent1"/>
    </dgm:linClrLst>
    <dgm:effectClrLst/>
    <dgm:txLinClrLst/>
    <dgm:txFillClrLst/>
    <dgm:txEffectClrLst/>
  </dgm:styleLbl>
  <dgm:styleLbl name="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ln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1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1"/>
    </dgm:fillClrLst>
    <dgm:linClrLst meth="repeat">
      <a:schemeClr val="accent1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3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4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1"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1">
        <a:shade val="8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1">
        <a:tint val="6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3.xml><?xml version="1.0" encoding="utf-8"?>
<dgm:colorsDef xmlns:dgm="http://schemas.openxmlformats.org/drawingml/2006/diagram" xmlns:a="http://schemas.openxmlformats.org/drawingml/2006/main" uniqueId="urn:microsoft.com/office/officeart/2005/8/colors/accent1_2">
  <dgm:title val=""/>
  <dgm:desc val=""/>
  <dgm:catLst>
    <dgm:cat type="accent1" pri="112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1"/>
    </dgm:fillClrLst>
    <dgm:linClrLst meth="repeat">
      <a:schemeClr val="accent1"/>
    </dgm:linClrLst>
    <dgm:effectClrLst/>
    <dgm:txLinClrLst/>
    <dgm:txFillClrLst/>
    <dgm:txEffectClrLst/>
  </dgm:styleLbl>
  <dgm:styleLbl name="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ln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1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1"/>
    </dgm:fillClrLst>
    <dgm:linClrLst meth="repeat">
      <a:schemeClr val="accent1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3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4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1"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1">
        <a:shade val="8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1">
        <a:tint val="6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4.xml><?xml version="1.0" encoding="utf-8"?>
<dgm:colorsDef xmlns:dgm="http://schemas.openxmlformats.org/drawingml/2006/diagram" xmlns:a="http://schemas.openxmlformats.org/drawingml/2006/main" uniqueId="urn:microsoft.com/office/officeart/2005/8/colors/accent1_2">
  <dgm:title val=""/>
  <dgm:desc val=""/>
  <dgm:catLst>
    <dgm:cat type="accent1" pri="112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1"/>
    </dgm:fillClrLst>
    <dgm:linClrLst meth="repeat">
      <a:schemeClr val="accent1"/>
    </dgm:linClrLst>
    <dgm:effectClrLst/>
    <dgm:txLinClrLst/>
    <dgm:txFillClrLst/>
    <dgm:txEffectClrLst/>
  </dgm:styleLbl>
  <dgm:styleLbl name="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ln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1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1"/>
    </dgm:fillClrLst>
    <dgm:linClrLst meth="repeat">
      <a:schemeClr val="accent1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3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4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1"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1">
        <a:shade val="8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1">
        <a:tint val="6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data1.xml><?xml version="1.0" encoding="utf-8"?>
<dgm:dataModel xmlns:dgm="http://schemas.openxmlformats.org/drawingml/2006/diagram" xmlns:a="http://schemas.openxmlformats.org/drawingml/2006/main">
  <dgm:ptLst>
    <dgm:pt modelId="{C4BFB559-9F85-4A8E-8994-51905DAC6052}" type="doc">
      <dgm:prSet loTypeId="urn:microsoft.com/office/officeart/2005/8/layout/radial1" loCatId="cycle" qsTypeId="urn:microsoft.com/office/officeart/2005/8/quickstyle/simple1" qsCatId="simple" csTypeId="urn:microsoft.com/office/officeart/2005/8/colors/accent1_2" csCatId="accent1" phldr="1"/>
      <dgm:spPr/>
      <dgm:t>
        <a:bodyPr/>
        <a:lstStyle/>
        <a:p>
          <a:endParaRPr lang="ru-RU"/>
        </a:p>
      </dgm:t>
    </dgm:pt>
    <dgm:pt modelId="{B8E9F8CA-63A7-4097-9D17-5664350EF0F5}">
      <dgm:prSet phldrT="[Текст]" custT="1"/>
      <dgm:spPr>
        <a:gradFill rotWithShape="0">
          <a:gsLst>
            <a:gs pos="0">
              <a:srgbClr val="CCCCFF"/>
            </a:gs>
            <a:gs pos="17999">
              <a:srgbClr val="99CCFF"/>
            </a:gs>
            <a:gs pos="36000">
              <a:srgbClr val="9966FF"/>
            </a:gs>
            <a:gs pos="61000">
              <a:srgbClr val="CC99FF"/>
            </a:gs>
            <a:gs pos="82001">
              <a:srgbClr val="99CCFF"/>
            </a:gs>
            <a:gs pos="100000">
              <a:srgbClr val="CCCCFF"/>
            </a:gs>
          </a:gsLst>
          <a:lin ang="5400000" scaled="0"/>
        </a:gradFill>
        <a:ln>
          <a:solidFill>
            <a:schemeClr val="accent2">
              <a:lumMod val="75000"/>
            </a:schemeClr>
          </a:solidFill>
        </a:ln>
      </dgm:spPr>
      <dgm:t>
        <a:bodyPr/>
        <a:lstStyle/>
        <a:p>
          <a:r>
            <a:rPr lang="uk-UA" sz="3200" dirty="0" smtClean="0"/>
            <a:t>Інноваційні педагогічні технології</a:t>
          </a:r>
        </a:p>
        <a:p>
          <a:endParaRPr lang="ru-RU" sz="1000" dirty="0"/>
        </a:p>
      </dgm:t>
    </dgm:pt>
    <dgm:pt modelId="{10BCA412-E35F-4FA1-A623-323149C432EF}" type="parTrans" cxnId="{457A46AE-ED01-4126-9E3D-2B68F2575883}">
      <dgm:prSet/>
      <dgm:spPr/>
      <dgm:t>
        <a:bodyPr/>
        <a:lstStyle/>
        <a:p>
          <a:endParaRPr lang="ru-RU"/>
        </a:p>
      </dgm:t>
    </dgm:pt>
    <dgm:pt modelId="{9A0A4F52-520A-4F41-B364-6C73C156EB44}" type="sibTrans" cxnId="{457A46AE-ED01-4126-9E3D-2B68F2575883}">
      <dgm:prSet/>
      <dgm:spPr/>
      <dgm:t>
        <a:bodyPr/>
        <a:lstStyle/>
        <a:p>
          <a:endParaRPr lang="ru-RU"/>
        </a:p>
      </dgm:t>
    </dgm:pt>
    <dgm:pt modelId="{BAB51B31-395C-44E9-B6B9-DF5A937441D0}">
      <dgm:prSet phldrT="[Текст]" custT="1"/>
      <dgm:spPr>
        <a:gradFill rotWithShape="0">
          <a:gsLst>
            <a:gs pos="0">
              <a:srgbClr val="5E9EFF"/>
            </a:gs>
            <a:gs pos="39999">
              <a:srgbClr val="85C2FF"/>
            </a:gs>
            <a:gs pos="70000">
              <a:srgbClr val="C4D6EB"/>
            </a:gs>
            <a:gs pos="100000">
              <a:srgbClr val="FFEBFA"/>
            </a:gs>
          </a:gsLst>
          <a:lin ang="5400000" scaled="0"/>
        </a:gradFill>
        <a:ln>
          <a:solidFill>
            <a:schemeClr val="accent1">
              <a:lumMod val="75000"/>
            </a:schemeClr>
          </a:solidFill>
        </a:ln>
      </dgm:spPr>
      <dgm:t>
        <a:bodyPr/>
        <a:lstStyle/>
        <a:p>
          <a:r>
            <a:rPr lang="ru-RU" sz="2000" dirty="0" smtClean="0"/>
            <a:t>Робота в парах та </a:t>
          </a:r>
          <a:r>
            <a:rPr lang="ru-RU" sz="2000" dirty="0" err="1" smtClean="0"/>
            <a:t>малих</a:t>
          </a:r>
          <a:r>
            <a:rPr lang="ru-RU" sz="2000" dirty="0" smtClean="0"/>
            <a:t> </a:t>
          </a:r>
          <a:r>
            <a:rPr lang="ru-RU" sz="2000" dirty="0" err="1" smtClean="0"/>
            <a:t>групах</a:t>
          </a:r>
          <a:endParaRPr lang="ru-RU" sz="2000" dirty="0"/>
        </a:p>
      </dgm:t>
    </dgm:pt>
    <dgm:pt modelId="{38AB5F85-5135-47D7-A2C6-B8E92FB3C4ED}" type="parTrans" cxnId="{CD0E9339-60A5-4BCB-9972-B7FB6A3B73ED}">
      <dgm:prSet/>
      <dgm:spPr/>
      <dgm:t>
        <a:bodyPr/>
        <a:lstStyle/>
        <a:p>
          <a:endParaRPr lang="ru-RU"/>
        </a:p>
      </dgm:t>
    </dgm:pt>
    <dgm:pt modelId="{E25CB7AC-E0CE-4014-A3C8-7763F88747B6}" type="sibTrans" cxnId="{CD0E9339-60A5-4BCB-9972-B7FB6A3B73ED}">
      <dgm:prSet/>
      <dgm:spPr/>
      <dgm:t>
        <a:bodyPr/>
        <a:lstStyle/>
        <a:p>
          <a:endParaRPr lang="ru-RU"/>
        </a:p>
      </dgm:t>
    </dgm:pt>
    <dgm:pt modelId="{EC26A3B8-5492-4B05-B3B9-5281C765ABEA}">
      <dgm:prSet phldrT="[Текст]" custT="1"/>
      <dgm:spPr>
        <a:gradFill rotWithShape="0">
          <a:gsLst>
            <a:gs pos="0">
              <a:srgbClr val="5E9EFF"/>
            </a:gs>
            <a:gs pos="39999">
              <a:srgbClr val="85C2FF"/>
            </a:gs>
            <a:gs pos="70000">
              <a:srgbClr val="C4D6EB"/>
            </a:gs>
            <a:gs pos="100000">
              <a:srgbClr val="FFEBFA"/>
            </a:gs>
          </a:gsLst>
          <a:lin ang="5400000" scaled="0"/>
        </a:gradFill>
        <a:ln>
          <a:solidFill>
            <a:schemeClr val="accent1">
              <a:lumMod val="75000"/>
            </a:schemeClr>
          </a:solidFill>
        </a:ln>
      </dgm:spPr>
      <dgm:t>
        <a:bodyPr/>
        <a:lstStyle/>
        <a:p>
          <a:r>
            <a:rPr lang="ru-RU" sz="2000" dirty="0" smtClean="0"/>
            <a:t>Мультимедійні технології  ІКТ)</a:t>
          </a:r>
          <a:endParaRPr lang="ru-RU" sz="2000" dirty="0"/>
        </a:p>
      </dgm:t>
    </dgm:pt>
    <dgm:pt modelId="{922D92B1-828F-4E05-B7CE-991A1F503940}" type="parTrans" cxnId="{F80C2CBE-4F76-4DD7-B60A-82A222404E40}">
      <dgm:prSet/>
      <dgm:spPr/>
      <dgm:t>
        <a:bodyPr/>
        <a:lstStyle/>
        <a:p>
          <a:endParaRPr lang="ru-RU"/>
        </a:p>
      </dgm:t>
    </dgm:pt>
    <dgm:pt modelId="{1B06BD25-AD63-4110-A1BA-8A6A7797B670}" type="sibTrans" cxnId="{F80C2CBE-4F76-4DD7-B60A-82A222404E40}">
      <dgm:prSet/>
      <dgm:spPr/>
      <dgm:t>
        <a:bodyPr/>
        <a:lstStyle/>
        <a:p>
          <a:endParaRPr lang="ru-RU"/>
        </a:p>
      </dgm:t>
    </dgm:pt>
    <dgm:pt modelId="{B8D06CDD-1D2A-4338-9661-4FE1D878E947}">
      <dgm:prSet phldrT="[Текст]" custT="1"/>
      <dgm:spPr>
        <a:gradFill rotWithShape="0">
          <a:gsLst>
            <a:gs pos="0">
              <a:srgbClr val="5E9EFF"/>
            </a:gs>
            <a:gs pos="39999">
              <a:srgbClr val="85C2FF"/>
            </a:gs>
            <a:gs pos="70000">
              <a:srgbClr val="C4D6EB"/>
            </a:gs>
            <a:gs pos="100000">
              <a:srgbClr val="FFEBFA"/>
            </a:gs>
          </a:gsLst>
          <a:lin ang="5400000" scaled="0"/>
        </a:gradFill>
        <a:ln>
          <a:solidFill>
            <a:schemeClr val="accent1">
              <a:lumMod val="75000"/>
            </a:schemeClr>
          </a:solidFill>
        </a:ln>
      </dgm:spPr>
      <dgm:t>
        <a:bodyPr/>
        <a:lstStyle/>
        <a:p>
          <a:r>
            <a:rPr lang="uk-UA" sz="2000" dirty="0" smtClean="0"/>
            <a:t>Метод проектів</a:t>
          </a:r>
          <a:endParaRPr lang="de-DE" sz="2000" dirty="0" smtClean="0"/>
        </a:p>
      </dgm:t>
    </dgm:pt>
    <dgm:pt modelId="{B6550C01-3FBA-4188-AA78-503F81CC1FF6}" type="parTrans" cxnId="{08BE2EFE-5C05-4E15-B66B-496D32F172DF}">
      <dgm:prSet/>
      <dgm:spPr/>
      <dgm:t>
        <a:bodyPr/>
        <a:lstStyle/>
        <a:p>
          <a:endParaRPr lang="ru-RU"/>
        </a:p>
      </dgm:t>
    </dgm:pt>
    <dgm:pt modelId="{6493E02D-919E-4B58-83F3-411C3FB4F1F8}" type="sibTrans" cxnId="{08BE2EFE-5C05-4E15-B66B-496D32F172DF}">
      <dgm:prSet/>
      <dgm:spPr/>
      <dgm:t>
        <a:bodyPr/>
        <a:lstStyle/>
        <a:p>
          <a:endParaRPr lang="ru-RU"/>
        </a:p>
      </dgm:t>
    </dgm:pt>
    <dgm:pt modelId="{8E6E0937-0AD2-4A85-BD70-6BC2A75325DE}">
      <dgm:prSet phldrT="[Текст]" phldr="1"/>
      <dgm:spPr/>
      <dgm:t>
        <a:bodyPr/>
        <a:lstStyle/>
        <a:p>
          <a:endParaRPr lang="ru-RU"/>
        </a:p>
      </dgm:t>
    </dgm:pt>
    <dgm:pt modelId="{ED585EDD-D0EF-48BF-857B-F6B60C20FC38}" type="parTrans" cxnId="{A2A4EDA3-98EC-47A6-A666-FF0F3C3F3FCF}">
      <dgm:prSet/>
      <dgm:spPr/>
      <dgm:t>
        <a:bodyPr/>
        <a:lstStyle/>
        <a:p>
          <a:endParaRPr lang="ru-RU"/>
        </a:p>
      </dgm:t>
    </dgm:pt>
    <dgm:pt modelId="{F3B93C54-C4F4-47A3-83CF-BF3241BADAA2}" type="sibTrans" cxnId="{A2A4EDA3-98EC-47A6-A666-FF0F3C3F3FCF}">
      <dgm:prSet/>
      <dgm:spPr/>
      <dgm:t>
        <a:bodyPr/>
        <a:lstStyle/>
        <a:p>
          <a:endParaRPr lang="ru-RU"/>
        </a:p>
      </dgm:t>
    </dgm:pt>
    <dgm:pt modelId="{0A5BF03C-C67E-4DB3-8FC1-59830EA1134C}">
      <dgm:prSet phldrT="[Текст]" phldr="1"/>
      <dgm:spPr/>
      <dgm:t>
        <a:bodyPr/>
        <a:lstStyle/>
        <a:p>
          <a:endParaRPr lang="ru-RU"/>
        </a:p>
      </dgm:t>
    </dgm:pt>
    <dgm:pt modelId="{BE5579DF-59C2-4B27-A90C-F0C5EB0D6172}" type="parTrans" cxnId="{7C2F9DC7-BFE6-4CF3-861B-4B00D7199845}">
      <dgm:prSet/>
      <dgm:spPr/>
      <dgm:t>
        <a:bodyPr/>
        <a:lstStyle/>
        <a:p>
          <a:endParaRPr lang="ru-RU"/>
        </a:p>
      </dgm:t>
    </dgm:pt>
    <dgm:pt modelId="{41860525-31CB-4EAB-8AE5-B860B467F48D}" type="sibTrans" cxnId="{7C2F9DC7-BFE6-4CF3-861B-4B00D7199845}">
      <dgm:prSet/>
      <dgm:spPr/>
      <dgm:t>
        <a:bodyPr/>
        <a:lstStyle/>
        <a:p>
          <a:endParaRPr lang="ru-RU"/>
        </a:p>
      </dgm:t>
    </dgm:pt>
    <dgm:pt modelId="{506C17B7-27AE-4ACE-BEC8-614C8ADCCBC1}">
      <dgm:prSet phldrT="[Текст]" phldr="1"/>
      <dgm:spPr/>
      <dgm:t>
        <a:bodyPr/>
        <a:lstStyle/>
        <a:p>
          <a:endParaRPr lang="ru-RU"/>
        </a:p>
      </dgm:t>
    </dgm:pt>
    <dgm:pt modelId="{F7AE0027-A426-4F1D-8F84-60AC8AD4FF87}" type="parTrans" cxnId="{1EC7650A-D751-4F65-82ED-2423DB7A2112}">
      <dgm:prSet/>
      <dgm:spPr/>
      <dgm:t>
        <a:bodyPr/>
        <a:lstStyle/>
        <a:p>
          <a:endParaRPr lang="ru-RU"/>
        </a:p>
      </dgm:t>
    </dgm:pt>
    <dgm:pt modelId="{02E9EA13-DBD3-4CA8-B6A3-4A06477640CF}" type="sibTrans" cxnId="{1EC7650A-D751-4F65-82ED-2423DB7A2112}">
      <dgm:prSet/>
      <dgm:spPr/>
      <dgm:t>
        <a:bodyPr/>
        <a:lstStyle/>
        <a:p>
          <a:endParaRPr lang="ru-RU"/>
        </a:p>
      </dgm:t>
    </dgm:pt>
    <dgm:pt modelId="{B1C0E072-1458-4268-A02C-87887215DAD6}">
      <dgm:prSet phldrT="[Текст]" phldr="1" custRadScaleRad="96388" custRadScaleInc="-92488"/>
      <dgm:spPr/>
      <dgm:t>
        <a:bodyPr/>
        <a:lstStyle/>
        <a:p>
          <a:endParaRPr lang="ru-RU" dirty="0"/>
        </a:p>
      </dgm:t>
    </dgm:pt>
    <dgm:pt modelId="{1769C850-F44A-4412-98C1-7F7B42A39480}" type="parTrans" cxnId="{6D127392-D507-4A25-8D70-395E64F76E20}">
      <dgm:prSet/>
      <dgm:spPr/>
      <dgm:t>
        <a:bodyPr/>
        <a:lstStyle/>
        <a:p>
          <a:endParaRPr lang="ru-RU"/>
        </a:p>
      </dgm:t>
    </dgm:pt>
    <dgm:pt modelId="{43ABD615-1C3E-4542-BEC6-8A82039AD8B5}" type="sibTrans" cxnId="{6D127392-D507-4A25-8D70-395E64F76E20}">
      <dgm:prSet/>
      <dgm:spPr/>
      <dgm:t>
        <a:bodyPr/>
        <a:lstStyle/>
        <a:p>
          <a:endParaRPr lang="ru-RU"/>
        </a:p>
      </dgm:t>
    </dgm:pt>
    <dgm:pt modelId="{E47AD903-DB0F-4F51-9F19-EEDA97791EA6}">
      <dgm:prSet phldrT="[Текст]" phldr="1" custRadScaleRad="96388" custRadScaleInc="-92488"/>
      <dgm:spPr/>
      <dgm:t>
        <a:bodyPr/>
        <a:lstStyle/>
        <a:p>
          <a:endParaRPr lang="ru-RU" dirty="0"/>
        </a:p>
      </dgm:t>
    </dgm:pt>
    <dgm:pt modelId="{0CC67DE2-AA81-4B8E-A95D-75AB56BC52F1}" type="parTrans" cxnId="{E23F97CC-FA28-4788-9FC3-4EB7516ED40B}">
      <dgm:prSet/>
      <dgm:spPr/>
      <dgm:t>
        <a:bodyPr/>
        <a:lstStyle/>
        <a:p>
          <a:endParaRPr lang="ru-RU"/>
        </a:p>
      </dgm:t>
    </dgm:pt>
    <dgm:pt modelId="{05147EB3-3523-483B-BF50-659BD26C7D80}" type="sibTrans" cxnId="{E23F97CC-FA28-4788-9FC3-4EB7516ED40B}">
      <dgm:prSet/>
      <dgm:spPr/>
      <dgm:t>
        <a:bodyPr/>
        <a:lstStyle/>
        <a:p>
          <a:endParaRPr lang="ru-RU"/>
        </a:p>
      </dgm:t>
    </dgm:pt>
    <dgm:pt modelId="{AC37C031-457F-40E5-A4E1-1EF741EB0EA1}">
      <dgm:prSet phldrT="[Текст]" custT="1"/>
      <dgm:spPr>
        <a:gradFill rotWithShape="0">
          <a:gsLst>
            <a:gs pos="0">
              <a:srgbClr val="5E9EFF"/>
            </a:gs>
            <a:gs pos="39999">
              <a:srgbClr val="85C2FF"/>
            </a:gs>
            <a:gs pos="70000">
              <a:srgbClr val="C4D6EB"/>
            </a:gs>
            <a:gs pos="100000">
              <a:srgbClr val="FFEBFA"/>
            </a:gs>
          </a:gsLst>
          <a:lin ang="5400000" scaled="0"/>
        </a:gradFill>
        <a:ln>
          <a:solidFill>
            <a:schemeClr val="accent1">
              <a:lumMod val="75000"/>
            </a:schemeClr>
          </a:solidFill>
        </a:ln>
      </dgm:spPr>
      <dgm:t>
        <a:bodyPr/>
        <a:lstStyle/>
        <a:p>
          <a:r>
            <a:rPr lang="ru-RU" sz="2000" dirty="0" smtClean="0"/>
            <a:t>Діяльнісно зорієнтоване навчання</a:t>
          </a:r>
          <a:endParaRPr lang="ru-RU" sz="2000" dirty="0"/>
        </a:p>
      </dgm:t>
    </dgm:pt>
    <dgm:pt modelId="{5431E880-43A6-4C7C-B12B-F86D16250CB9}" type="sibTrans" cxnId="{A08377D5-C09D-4CB5-B9F2-8B7A33B6793D}">
      <dgm:prSet/>
      <dgm:spPr/>
      <dgm:t>
        <a:bodyPr/>
        <a:lstStyle/>
        <a:p>
          <a:endParaRPr lang="ru-RU"/>
        </a:p>
      </dgm:t>
    </dgm:pt>
    <dgm:pt modelId="{8EB86BCC-2A89-42EC-AF3F-5220F255345F}" type="parTrans" cxnId="{A08377D5-C09D-4CB5-B9F2-8B7A33B6793D}">
      <dgm:prSet/>
      <dgm:spPr/>
      <dgm:t>
        <a:bodyPr/>
        <a:lstStyle/>
        <a:p>
          <a:endParaRPr lang="ru-RU"/>
        </a:p>
      </dgm:t>
    </dgm:pt>
    <dgm:pt modelId="{847139B6-B204-4E5D-BB7F-9010B40DDFE0}">
      <dgm:prSet phldrT="[Текст]" phldr="1"/>
      <dgm:spPr/>
      <dgm:t>
        <a:bodyPr/>
        <a:lstStyle/>
        <a:p>
          <a:endParaRPr lang="ru-RU"/>
        </a:p>
      </dgm:t>
    </dgm:pt>
    <dgm:pt modelId="{588040C3-FA3F-472C-8C4E-E9812BFF2130}" type="parTrans" cxnId="{FF3489D7-A989-43B3-B1B7-1F14E71087E0}">
      <dgm:prSet/>
      <dgm:spPr/>
      <dgm:t>
        <a:bodyPr/>
        <a:lstStyle/>
        <a:p>
          <a:endParaRPr lang="ru-RU"/>
        </a:p>
      </dgm:t>
    </dgm:pt>
    <dgm:pt modelId="{17E8535E-80A4-43D2-BA2D-006A5F807F71}" type="sibTrans" cxnId="{FF3489D7-A989-43B3-B1B7-1F14E71087E0}">
      <dgm:prSet/>
      <dgm:spPr/>
      <dgm:t>
        <a:bodyPr/>
        <a:lstStyle/>
        <a:p>
          <a:endParaRPr lang="ru-RU"/>
        </a:p>
      </dgm:t>
    </dgm:pt>
    <dgm:pt modelId="{85413008-0933-43DA-827B-147E14283E30}">
      <dgm:prSet phldrT="[Текст]" phldr="1" custRadScaleRad="117609" custRadScaleInc="97731"/>
      <dgm:spPr/>
      <dgm:t>
        <a:bodyPr/>
        <a:lstStyle/>
        <a:p>
          <a:endParaRPr lang="ru-RU" dirty="0"/>
        </a:p>
      </dgm:t>
    </dgm:pt>
    <dgm:pt modelId="{B2F9E122-D163-4D6D-B2DF-C89F505A249E}" type="parTrans" cxnId="{A993B252-8C14-4F4D-8B5F-1CE67A90B626}">
      <dgm:prSet/>
      <dgm:spPr/>
      <dgm:t>
        <a:bodyPr/>
        <a:lstStyle/>
        <a:p>
          <a:endParaRPr lang="ru-RU"/>
        </a:p>
      </dgm:t>
    </dgm:pt>
    <dgm:pt modelId="{B5C15754-BE1A-4796-9AAE-0D33DA14249A}" type="sibTrans" cxnId="{A993B252-8C14-4F4D-8B5F-1CE67A90B626}">
      <dgm:prSet/>
      <dgm:spPr/>
      <dgm:t>
        <a:bodyPr/>
        <a:lstStyle/>
        <a:p>
          <a:endParaRPr lang="ru-RU"/>
        </a:p>
      </dgm:t>
    </dgm:pt>
    <dgm:pt modelId="{30C57D42-C491-4B3E-B4A7-CC5986AF2A10}">
      <dgm:prSet/>
      <dgm:spPr/>
      <dgm:t>
        <a:bodyPr/>
        <a:lstStyle/>
        <a:p>
          <a:endParaRPr lang="ru-RU"/>
        </a:p>
      </dgm:t>
    </dgm:pt>
    <dgm:pt modelId="{54447A38-58F0-49BC-A396-C66B4EEAE1DA}" type="parTrans" cxnId="{9D78BD86-AF52-41CD-AA77-2181948511E4}">
      <dgm:prSet/>
      <dgm:spPr/>
      <dgm:t>
        <a:bodyPr/>
        <a:lstStyle/>
        <a:p>
          <a:endParaRPr lang="ru-RU"/>
        </a:p>
      </dgm:t>
    </dgm:pt>
    <dgm:pt modelId="{85C73330-3B11-46F5-A47E-02405A22527A}" type="sibTrans" cxnId="{9D78BD86-AF52-41CD-AA77-2181948511E4}">
      <dgm:prSet/>
      <dgm:spPr/>
      <dgm:t>
        <a:bodyPr/>
        <a:lstStyle/>
        <a:p>
          <a:endParaRPr lang="ru-RU"/>
        </a:p>
      </dgm:t>
    </dgm:pt>
    <dgm:pt modelId="{64FB31CC-8932-4AEA-9DF4-E9E49AFDD4F7}">
      <dgm:prSet/>
      <dgm:spPr/>
      <dgm:t>
        <a:bodyPr/>
        <a:lstStyle/>
        <a:p>
          <a:endParaRPr lang="ru-RU"/>
        </a:p>
      </dgm:t>
    </dgm:pt>
    <dgm:pt modelId="{F5998464-5CB6-4B8C-8EB5-84D71BE43370}" type="parTrans" cxnId="{BC94725E-0517-4A91-B7BF-8F119C67DBCA}">
      <dgm:prSet/>
      <dgm:spPr/>
      <dgm:t>
        <a:bodyPr/>
        <a:lstStyle/>
        <a:p>
          <a:endParaRPr lang="ru-RU"/>
        </a:p>
      </dgm:t>
    </dgm:pt>
    <dgm:pt modelId="{74F05CB5-EF5D-442F-9290-9C3D5B0B79B5}" type="sibTrans" cxnId="{BC94725E-0517-4A91-B7BF-8F119C67DBCA}">
      <dgm:prSet/>
      <dgm:spPr/>
      <dgm:t>
        <a:bodyPr/>
        <a:lstStyle/>
        <a:p>
          <a:endParaRPr lang="ru-RU"/>
        </a:p>
      </dgm:t>
    </dgm:pt>
    <dgm:pt modelId="{5484A59F-34DE-4C74-8377-CE0C48D10D14}">
      <dgm:prSet phldrT="[Текст]" custScaleX="181018" custRadScaleRad="157783" custRadScaleInc="68817"/>
      <dgm:spPr/>
      <dgm:t>
        <a:bodyPr/>
        <a:lstStyle/>
        <a:p>
          <a:endParaRPr lang="ru-RU"/>
        </a:p>
      </dgm:t>
    </dgm:pt>
    <dgm:pt modelId="{AA6BCD32-F2E9-4427-8D02-58B5A66D795A}" type="parTrans" cxnId="{700D78B6-4DBE-4FDD-8282-FA833B992218}">
      <dgm:prSet/>
      <dgm:spPr/>
      <dgm:t>
        <a:bodyPr/>
        <a:lstStyle/>
        <a:p>
          <a:endParaRPr lang="ru-RU"/>
        </a:p>
      </dgm:t>
    </dgm:pt>
    <dgm:pt modelId="{C9FB48AB-024B-4C8D-A9F9-87E47FCCE0FB}" type="sibTrans" cxnId="{700D78B6-4DBE-4FDD-8282-FA833B992218}">
      <dgm:prSet/>
      <dgm:spPr/>
      <dgm:t>
        <a:bodyPr/>
        <a:lstStyle/>
        <a:p>
          <a:endParaRPr lang="ru-RU"/>
        </a:p>
      </dgm:t>
    </dgm:pt>
    <dgm:pt modelId="{3BE7E498-8B86-430E-A05A-5DACD7E6382B}">
      <dgm:prSet/>
      <dgm:spPr/>
      <dgm:t>
        <a:bodyPr/>
        <a:lstStyle/>
        <a:p>
          <a:endParaRPr lang="uk-UA"/>
        </a:p>
      </dgm:t>
    </dgm:pt>
    <dgm:pt modelId="{CDDD09F2-E840-4957-B1D4-81BFB7C28282}" type="parTrans" cxnId="{0D523163-98D6-476C-999D-B0393384173A}">
      <dgm:prSet/>
      <dgm:spPr/>
      <dgm:t>
        <a:bodyPr/>
        <a:lstStyle/>
        <a:p>
          <a:endParaRPr lang="uk-UA"/>
        </a:p>
      </dgm:t>
    </dgm:pt>
    <dgm:pt modelId="{27CE190C-B2E5-48A2-9897-FBD3E12E5F3E}" type="sibTrans" cxnId="{0D523163-98D6-476C-999D-B0393384173A}">
      <dgm:prSet/>
      <dgm:spPr/>
      <dgm:t>
        <a:bodyPr/>
        <a:lstStyle/>
        <a:p>
          <a:endParaRPr lang="uk-UA"/>
        </a:p>
      </dgm:t>
    </dgm:pt>
    <dgm:pt modelId="{C331E733-124A-418C-8457-69788EBE3336}">
      <dgm:prSet/>
      <dgm:spPr/>
      <dgm:t>
        <a:bodyPr/>
        <a:lstStyle/>
        <a:p>
          <a:endParaRPr lang="uk-UA"/>
        </a:p>
      </dgm:t>
    </dgm:pt>
    <dgm:pt modelId="{76FC2D3B-0932-4C11-AC53-E6224B3AC4D1}" type="parTrans" cxnId="{68185297-1BF0-4B87-87F9-17D47FD84357}">
      <dgm:prSet/>
      <dgm:spPr/>
      <dgm:t>
        <a:bodyPr/>
        <a:lstStyle/>
        <a:p>
          <a:endParaRPr lang="uk-UA"/>
        </a:p>
      </dgm:t>
    </dgm:pt>
    <dgm:pt modelId="{893EC2C5-799A-4784-8693-6FD31323D2CC}" type="sibTrans" cxnId="{68185297-1BF0-4B87-87F9-17D47FD84357}">
      <dgm:prSet/>
      <dgm:spPr/>
      <dgm:t>
        <a:bodyPr/>
        <a:lstStyle/>
        <a:p>
          <a:endParaRPr lang="uk-UA"/>
        </a:p>
      </dgm:t>
    </dgm:pt>
    <dgm:pt modelId="{7AD19245-F55E-4141-8B5D-06EA6B7F2E3E}">
      <dgm:prSet/>
      <dgm:spPr/>
      <dgm:t>
        <a:bodyPr/>
        <a:lstStyle/>
        <a:p>
          <a:endParaRPr lang="uk-UA"/>
        </a:p>
      </dgm:t>
    </dgm:pt>
    <dgm:pt modelId="{2DB2A939-6FA3-4E1E-9FAD-029A4FA9127F}" type="parTrans" cxnId="{BBABD460-FBE8-4584-B247-21F3321B31ED}">
      <dgm:prSet/>
      <dgm:spPr/>
      <dgm:t>
        <a:bodyPr/>
        <a:lstStyle/>
        <a:p>
          <a:endParaRPr lang="uk-UA"/>
        </a:p>
      </dgm:t>
    </dgm:pt>
    <dgm:pt modelId="{D9A25A89-478B-4DAC-8C4B-1F68517E038F}" type="sibTrans" cxnId="{BBABD460-FBE8-4584-B247-21F3321B31ED}">
      <dgm:prSet/>
      <dgm:spPr/>
      <dgm:t>
        <a:bodyPr/>
        <a:lstStyle/>
        <a:p>
          <a:endParaRPr lang="uk-UA"/>
        </a:p>
      </dgm:t>
    </dgm:pt>
    <dgm:pt modelId="{B93C5928-DA0E-4BAE-B23B-7BE908BB27DE}">
      <dgm:prSet/>
      <dgm:spPr/>
      <dgm:t>
        <a:bodyPr/>
        <a:lstStyle/>
        <a:p>
          <a:endParaRPr lang="uk-UA"/>
        </a:p>
      </dgm:t>
    </dgm:pt>
    <dgm:pt modelId="{B5967AD9-1A30-4B64-9B1A-3E0426D771D4}" type="parTrans" cxnId="{8F390DC3-52D8-47EB-8E76-EA44568A72F3}">
      <dgm:prSet/>
      <dgm:spPr/>
      <dgm:t>
        <a:bodyPr/>
        <a:lstStyle/>
        <a:p>
          <a:endParaRPr lang="uk-UA"/>
        </a:p>
      </dgm:t>
    </dgm:pt>
    <dgm:pt modelId="{D98843A4-A300-4BF5-BDD3-E9CD54240FFE}" type="sibTrans" cxnId="{8F390DC3-52D8-47EB-8E76-EA44568A72F3}">
      <dgm:prSet/>
      <dgm:spPr/>
      <dgm:t>
        <a:bodyPr/>
        <a:lstStyle/>
        <a:p>
          <a:endParaRPr lang="uk-UA"/>
        </a:p>
      </dgm:t>
    </dgm:pt>
    <dgm:pt modelId="{A9EF8CB3-DCE1-48F4-A236-0A775062CFBB}" type="pres">
      <dgm:prSet presAssocID="{C4BFB559-9F85-4A8E-8994-51905DAC6052}" presName="cycle" presStyleCnt="0">
        <dgm:presLayoutVars>
          <dgm:chMax val="1"/>
          <dgm:dir/>
          <dgm:animLvl val="ctr"/>
          <dgm:resizeHandles val="exact"/>
        </dgm:presLayoutVars>
      </dgm:prSet>
      <dgm:spPr/>
      <dgm:t>
        <a:bodyPr/>
        <a:lstStyle/>
        <a:p>
          <a:endParaRPr lang="ru-RU"/>
        </a:p>
      </dgm:t>
    </dgm:pt>
    <dgm:pt modelId="{D64E6ADC-D1B7-4057-8412-2CB93FEB8274}" type="pres">
      <dgm:prSet presAssocID="{B8E9F8CA-63A7-4097-9D17-5664350EF0F5}" presName="centerShape" presStyleLbl="node0" presStyleIdx="0" presStyleCnt="1" custScaleX="235132" custScaleY="214231" custLinFactNeighborX="12853" custLinFactNeighborY="-17032"/>
      <dgm:spPr/>
      <dgm:t>
        <a:bodyPr/>
        <a:lstStyle/>
        <a:p>
          <a:endParaRPr lang="ru-RU"/>
        </a:p>
      </dgm:t>
    </dgm:pt>
    <dgm:pt modelId="{5532C8CD-9E81-4F3E-918D-87DF6D07864E}" type="pres">
      <dgm:prSet presAssocID="{38AB5F85-5135-47D7-A2C6-B8E92FB3C4ED}" presName="Name9" presStyleLbl="parChTrans1D2" presStyleIdx="0" presStyleCnt="4"/>
      <dgm:spPr/>
      <dgm:t>
        <a:bodyPr/>
        <a:lstStyle/>
        <a:p>
          <a:endParaRPr lang="ru-RU"/>
        </a:p>
      </dgm:t>
    </dgm:pt>
    <dgm:pt modelId="{38FD2BC0-B6A6-41CB-A1CF-98E9CFCED48D}" type="pres">
      <dgm:prSet presAssocID="{38AB5F85-5135-47D7-A2C6-B8E92FB3C4ED}" presName="connTx" presStyleLbl="parChTrans1D2" presStyleIdx="0" presStyleCnt="4"/>
      <dgm:spPr/>
      <dgm:t>
        <a:bodyPr/>
        <a:lstStyle/>
        <a:p>
          <a:endParaRPr lang="ru-RU"/>
        </a:p>
      </dgm:t>
    </dgm:pt>
    <dgm:pt modelId="{38067BD1-9A7B-4936-9F1C-52F666CB3687}" type="pres">
      <dgm:prSet presAssocID="{BAB51B31-395C-44E9-B6B9-DF5A937441D0}" presName="node" presStyleLbl="node1" presStyleIdx="0" presStyleCnt="4" custScaleY="130649" custRadScaleRad="174789" custRadScaleInc="-152904">
        <dgm:presLayoutVars>
          <dgm:bulletEnabled val="1"/>
        </dgm:presLayoutVars>
      </dgm:prSet>
      <dgm:spPr/>
      <dgm:t>
        <a:bodyPr/>
        <a:lstStyle/>
        <a:p>
          <a:endParaRPr lang="ru-RU"/>
        </a:p>
      </dgm:t>
    </dgm:pt>
    <dgm:pt modelId="{22905D65-F39A-4154-B626-3D360BD363BF}" type="pres">
      <dgm:prSet presAssocID="{922D92B1-828F-4E05-B7CE-991A1F503940}" presName="Name9" presStyleLbl="parChTrans1D2" presStyleIdx="1" presStyleCnt="4"/>
      <dgm:spPr/>
      <dgm:t>
        <a:bodyPr/>
        <a:lstStyle/>
        <a:p>
          <a:endParaRPr lang="ru-RU"/>
        </a:p>
      </dgm:t>
    </dgm:pt>
    <dgm:pt modelId="{E6D96444-F645-4DF7-AB89-25FF99370B56}" type="pres">
      <dgm:prSet presAssocID="{922D92B1-828F-4E05-B7CE-991A1F503940}" presName="connTx" presStyleLbl="parChTrans1D2" presStyleIdx="1" presStyleCnt="4"/>
      <dgm:spPr/>
      <dgm:t>
        <a:bodyPr/>
        <a:lstStyle/>
        <a:p>
          <a:endParaRPr lang="ru-RU"/>
        </a:p>
      </dgm:t>
    </dgm:pt>
    <dgm:pt modelId="{394AD3F2-215A-4771-8AD7-62ECA42BC729}" type="pres">
      <dgm:prSet presAssocID="{EC26A3B8-5492-4B05-B3B9-5281C765ABEA}" presName="node" presStyleLbl="node1" presStyleIdx="1" presStyleCnt="4" custScaleX="193166" custRadScaleRad="157783" custRadScaleInc="68817">
        <dgm:presLayoutVars>
          <dgm:bulletEnabled val="1"/>
        </dgm:presLayoutVars>
      </dgm:prSet>
      <dgm:spPr/>
      <dgm:t>
        <a:bodyPr/>
        <a:lstStyle/>
        <a:p>
          <a:endParaRPr lang="ru-RU"/>
        </a:p>
      </dgm:t>
    </dgm:pt>
    <dgm:pt modelId="{127099B1-C77C-46C0-A2F8-CC0AB2B30028}" type="pres">
      <dgm:prSet presAssocID="{8EB86BCC-2A89-42EC-AF3F-5220F255345F}" presName="Name9" presStyleLbl="parChTrans1D2" presStyleIdx="2" presStyleCnt="4"/>
      <dgm:spPr/>
      <dgm:t>
        <a:bodyPr/>
        <a:lstStyle/>
        <a:p>
          <a:endParaRPr lang="ru-RU"/>
        </a:p>
      </dgm:t>
    </dgm:pt>
    <dgm:pt modelId="{D9B04341-24AD-4FE1-9795-7A6E2A2F79BB}" type="pres">
      <dgm:prSet presAssocID="{8EB86BCC-2A89-42EC-AF3F-5220F255345F}" presName="connTx" presStyleLbl="parChTrans1D2" presStyleIdx="2" presStyleCnt="4"/>
      <dgm:spPr/>
      <dgm:t>
        <a:bodyPr/>
        <a:lstStyle/>
        <a:p>
          <a:endParaRPr lang="ru-RU"/>
        </a:p>
      </dgm:t>
    </dgm:pt>
    <dgm:pt modelId="{471F4CCD-4486-4FFE-8CA5-FE931C7D3B2C}" type="pres">
      <dgm:prSet presAssocID="{AC37C031-457F-40E5-A4E1-1EF741EB0EA1}" presName="node" presStyleLbl="node1" presStyleIdx="2" presStyleCnt="4" custScaleX="186155" custScaleY="95930" custRadScaleRad="89560" custRadScaleInc="24972">
        <dgm:presLayoutVars>
          <dgm:bulletEnabled val="1"/>
        </dgm:presLayoutVars>
      </dgm:prSet>
      <dgm:spPr/>
      <dgm:t>
        <a:bodyPr/>
        <a:lstStyle/>
        <a:p>
          <a:endParaRPr lang="ru-RU"/>
        </a:p>
      </dgm:t>
    </dgm:pt>
    <dgm:pt modelId="{C9DFE04A-DB4A-4FAF-B447-9B41272F8595}" type="pres">
      <dgm:prSet presAssocID="{B6550C01-3FBA-4188-AA78-503F81CC1FF6}" presName="Name9" presStyleLbl="parChTrans1D2" presStyleIdx="3" presStyleCnt="4"/>
      <dgm:spPr/>
      <dgm:t>
        <a:bodyPr/>
        <a:lstStyle/>
        <a:p>
          <a:endParaRPr lang="ru-RU"/>
        </a:p>
      </dgm:t>
    </dgm:pt>
    <dgm:pt modelId="{CD63BF4B-74B2-4F03-977D-69B1829A0991}" type="pres">
      <dgm:prSet presAssocID="{B6550C01-3FBA-4188-AA78-503F81CC1FF6}" presName="connTx" presStyleLbl="parChTrans1D2" presStyleIdx="3" presStyleCnt="4"/>
      <dgm:spPr/>
      <dgm:t>
        <a:bodyPr/>
        <a:lstStyle/>
        <a:p>
          <a:endParaRPr lang="ru-RU"/>
        </a:p>
      </dgm:t>
    </dgm:pt>
    <dgm:pt modelId="{AA39CC59-B481-4D89-B26E-F1E4B044DE46}" type="pres">
      <dgm:prSet presAssocID="{B8D06CDD-1D2A-4338-9661-4FE1D878E947}" presName="node" presStyleLbl="node1" presStyleIdx="3" presStyleCnt="4" custScaleX="122876" custRadScaleRad="141558" custRadScaleInc="-43760">
        <dgm:presLayoutVars>
          <dgm:bulletEnabled val="1"/>
        </dgm:presLayoutVars>
      </dgm:prSet>
      <dgm:spPr/>
      <dgm:t>
        <a:bodyPr/>
        <a:lstStyle/>
        <a:p>
          <a:endParaRPr lang="ru-RU"/>
        </a:p>
      </dgm:t>
    </dgm:pt>
  </dgm:ptLst>
  <dgm:cxnLst>
    <dgm:cxn modelId="{08BE2EFE-5C05-4E15-B66B-496D32F172DF}" srcId="{B8E9F8CA-63A7-4097-9D17-5664350EF0F5}" destId="{B8D06CDD-1D2A-4338-9661-4FE1D878E947}" srcOrd="3" destOrd="0" parTransId="{B6550C01-3FBA-4188-AA78-503F81CC1FF6}" sibTransId="{6493E02D-919E-4B58-83F3-411C3FB4F1F8}"/>
    <dgm:cxn modelId="{A8DA6A62-1C7E-49C9-AB6C-8A40DB4217E3}" type="presOf" srcId="{38AB5F85-5135-47D7-A2C6-B8E92FB3C4ED}" destId="{5532C8CD-9E81-4F3E-918D-87DF6D07864E}" srcOrd="0" destOrd="0" presId="urn:microsoft.com/office/officeart/2005/8/layout/radial1"/>
    <dgm:cxn modelId="{D20F8B33-FCCA-4BD4-9A5D-FFA0672318DB}" type="presOf" srcId="{922D92B1-828F-4E05-B7CE-991A1F503940}" destId="{E6D96444-F645-4DF7-AB89-25FF99370B56}" srcOrd="1" destOrd="0" presId="urn:microsoft.com/office/officeart/2005/8/layout/radial1"/>
    <dgm:cxn modelId="{A2A4EDA3-98EC-47A6-A666-FF0F3C3F3FCF}" srcId="{C4BFB559-9F85-4A8E-8994-51905DAC6052}" destId="{8E6E0937-0AD2-4A85-BD70-6BC2A75325DE}" srcOrd="8" destOrd="0" parTransId="{ED585EDD-D0EF-48BF-857B-F6B60C20FC38}" sibTransId="{F3B93C54-C4F4-47A3-83CF-BF3241BADAA2}"/>
    <dgm:cxn modelId="{0BDDBE32-4DEC-4DA5-9CEC-7203C9427CE6}" type="presOf" srcId="{38AB5F85-5135-47D7-A2C6-B8E92FB3C4ED}" destId="{38FD2BC0-B6A6-41CB-A1CF-98E9CFCED48D}" srcOrd="1" destOrd="0" presId="urn:microsoft.com/office/officeart/2005/8/layout/radial1"/>
    <dgm:cxn modelId="{0050D841-4BC2-46C1-BD6B-5E000995C5B2}" type="presOf" srcId="{8EB86BCC-2A89-42EC-AF3F-5220F255345F}" destId="{D9B04341-24AD-4FE1-9795-7A6E2A2F79BB}" srcOrd="1" destOrd="0" presId="urn:microsoft.com/office/officeart/2005/8/layout/radial1"/>
    <dgm:cxn modelId="{0D523163-98D6-476C-999D-B0393384173A}" srcId="{C4BFB559-9F85-4A8E-8994-51905DAC6052}" destId="{3BE7E498-8B86-430E-A05A-5DACD7E6382B}" srcOrd="1" destOrd="0" parTransId="{CDDD09F2-E840-4957-B1D4-81BFB7C28282}" sibTransId="{27CE190C-B2E5-48A2-9897-FBD3E12E5F3E}"/>
    <dgm:cxn modelId="{7C2F9DC7-BFE6-4CF3-861B-4B00D7199845}" srcId="{C4BFB559-9F85-4A8E-8994-51905DAC6052}" destId="{0A5BF03C-C67E-4DB3-8FC1-59830EA1134C}" srcOrd="9" destOrd="0" parTransId="{BE5579DF-59C2-4B27-A90C-F0C5EB0D6172}" sibTransId="{41860525-31CB-4EAB-8AE5-B860B467F48D}"/>
    <dgm:cxn modelId="{BC94725E-0517-4A91-B7BF-8F119C67DBCA}" srcId="{C4BFB559-9F85-4A8E-8994-51905DAC6052}" destId="{64FB31CC-8932-4AEA-9DF4-E9E49AFDD4F7}" srcOrd="5" destOrd="0" parTransId="{F5998464-5CB6-4B8C-8EB5-84D71BE43370}" sibTransId="{74F05CB5-EF5D-442F-9290-9C3D5B0B79B5}"/>
    <dgm:cxn modelId="{BA07BFA2-C627-44F4-9905-529F4665D9CC}" type="presOf" srcId="{8EB86BCC-2A89-42EC-AF3F-5220F255345F}" destId="{127099B1-C77C-46C0-A2F8-CC0AB2B30028}" srcOrd="0" destOrd="0" presId="urn:microsoft.com/office/officeart/2005/8/layout/radial1"/>
    <dgm:cxn modelId="{93A24ED9-6A3D-4E0D-9C28-198861D43D89}" type="presOf" srcId="{B8E9F8CA-63A7-4097-9D17-5664350EF0F5}" destId="{D64E6ADC-D1B7-4057-8412-2CB93FEB8274}" srcOrd="0" destOrd="0" presId="urn:microsoft.com/office/officeart/2005/8/layout/radial1"/>
    <dgm:cxn modelId="{A993B252-8C14-4F4D-8B5F-1CE67A90B626}" srcId="{C4BFB559-9F85-4A8E-8994-51905DAC6052}" destId="{85413008-0933-43DA-827B-147E14283E30}" srcOrd="13" destOrd="0" parTransId="{B2F9E122-D163-4D6D-B2DF-C89F505A249E}" sibTransId="{B5C15754-BE1A-4796-9AAE-0D33DA14249A}"/>
    <dgm:cxn modelId="{1EC7650A-D751-4F65-82ED-2423DB7A2112}" srcId="{C4BFB559-9F85-4A8E-8994-51905DAC6052}" destId="{506C17B7-27AE-4ACE-BEC8-614C8ADCCBC1}" srcOrd="10" destOrd="0" parTransId="{F7AE0027-A426-4F1D-8F84-60AC8AD4FF87}" sibTransId="{02E9EA13-DBD3-4CA8-B6A3-4A06477640CF}"/>
    <dgm:cxn modelId="{700D78B6-4DBE-4FDD-8282-FA833B992218}" srcId="{C4BFB559-9F85-4A8E-8994-51905DAC6052}" destId="{5484A59F-34DE-4C74-8377-CE0C48D10D14}" srcOrd="14" destOrd="0" parTransId="{AA6BCD32-F2E9-4427-8D02-58B5A66D795A}" sibTransId="{C9FB48AB-024B-4C8D-A9F9-87E47FCCE0FB}"/>
    <dgm:cxn modelId="{E6921F20-19EC-42BA-B9FE-5512BF2DBA27}" type="presOf" srcId="{B6550C01-3FBA-4188-AA78-503F81CC1FF6}" destId="{C9DFE04A-DB4A-4FAF-B447-9B41272F8595}" srcOrd="0" destOrd="0" presId="urn:microsoft.com/office/officeart/2005/8/layout/radial1"/>
    <dgm:cxn modelId="{A08377D5-C09D-4CB5-B9F2-8B7A33B6793D}" srcId="{B8E9F8CA-63A7-4097-9D17-5664350EF0F5}" destId="{AC37C031-457F-40E5-A4E1-1EF741EB0EA1}" srcOrd="2" destOrd="0" parTransId="{8EB86BCC-2A89-42EC-AF3F-5220F255345F}" sibTransId="{5431E880-43A6-4C7C-B12B-F86D16250CB9}"/>
    <dgm:cxn modelId="{EEE7389F-4B68-4E97-9096-D283676B31EF}" type="presOf" srcId="{922D92B1-828F-4E05-B7CE-991A1F503940}" destId="{22905D65-F39A-4154-B626-3D360BD363BF}" srcOrd="0" destOrd="0" presId="urn:microsoft.com/office/officeart/2005/8/layout/radial1"/>
    <dgm:cxn modelId="{457A46AE-ED01-4126-9E3D-2B68F2575883}" srcId="{C4BFB559-9F85-4A8E-8994-51905DAC6052}" destId="{B8E9F8CA-63A7-4097-9D17-5664350EF0F5}" srcOrd="0" destOrd="0" parTransId="{10BCA412-E35F-4FA1-A623-323149C432EF}" sibTransId="{9A0A4F52-520A-4F41-B364-6C73C156EB44}"/>
    <dgm:cxn modelId="{B5B383BA-A3A8-4A1D-97D4-EF54D3738B70}" type="presOf" srcId="{BAB51B31-395C-44E9-B6B9-DF5A937441D0}" destId="{38067BD1-9A7B-4936-9F1C-52F666CB3687}" srcOrd="0" destOrd="0" presId="urn:microsoft.com/office/officeart/2005/8/layout/radial1"/>
    <dgm:cxn modelId="{D10C6DE0-4E7E-4925-9CDE-D13FDEF76DB5}" type="presOf" srcId="{EC26A3B8-5492-4B05-B3B9-5281C765ABEA}" destId="{394AD3F2-215A-4771-8AD7-62ECA42BC729}" srcOrd="0" destOrd="0" presId="urn:microsoft.com/office/officeart/2005/8/layout/radial1"/>
    <dgm:cxn modelId="{F80C2CBE-4F76-4DD7-B60A-82A222404E40}" srcId="{B8E9F8CA-63A7-4097-9D17-5664350EF0F5}" destId="{EC26A3B8-5492-4B05-B3B9-5281C765ABEA}" srcOrd="1" destOrd="0" parTransId="{922D92B1-828F-4E05-B7CE-991A1F503940}" sibTransId="{1B06BD25-AD63-4110-A1BA-8A6A7797B670}"/>
    <dgm:cxn modelId="{DFC31C96-78A4-40CD-A2A0-8F4A00BAE54C}" type="presOf" srcId="{B6550C01-3FBA-4188-AA78-503F81CC1FF6}" destId="{CD63BF4B-74B2-4F03-977D-69B1829A0991}" srcOrd="1" destOrd="0" presId="urn:microsoft.com/office/officeart/2005/8/layout/radial1"/>
    <dgm:cxn modelId="{FF3489D7-A989-43B3-B1B7-1F14E71087E0}" srcId="{C4BFB559-9F85-4A8E-8994-51905DAC6052}" destId="{847139B6-B204-4E5D-BB7F-9010B40DDFE0}" srcOrd="7" destOrd="0" parTransId="{588040C3-FA3F-472C-8C4E-E9812BFF2130}" sibTransId="{17E8535E-80A4-43D2-BA2D-006A5F807F71}"/>
    <dgm:cxn modelId="{6D127392-D507-4A25-8D70-395E64F76E20}" srcId="{C4BFB559-9F85-4A8E-8994-51905DAC6052}" destId="{B1C0E072-1458-4268-A02C-87887215DAD6}" srcOrd="11" destOrd="0" parTransId="{1769C850-F44A-4412-98C1-7F7B42A39480}" sibTransId="{43ABD615-1C3E-4542-BEC6-8A82039AD8B5}"/>
    <dgm:cxn modelId="{D853A9A3-A8DB-4931-8B18-E64B4DA48465}" type="presOf" srcId="{AC37C031-457F-40E5-A4E1-1EF741EB0EA1}" destId="{471F4CCD-4486-4FFE-8CA5-FE931C7D3B2C}" srcOrd="0" destOrd="0" presId="urn:microsoft.com/office/officeart/2005/8/layout/radial1"/>
    <dgm:cxn modelId="{E23F97CC-FA28-4788-9FC3-4EB7516ED40B}" srcId="{C4BFB559-9F85-4A8E-8994-51905DAC6052}" destId="{E47AD903-DB0F-4F51-9F19-EEDA97791EA6}" srcOrd="12" destOrd="0" parTransId="{0CC67DE2-AA81-4B8E-A95D-75AB56BC52F1}" sibTransId="{05147EB3-3523-483B-BF50-659BD26C7D80}"/>
    <dgm:cxn modelId="{9D78BD86-AF52-41CD-AA77-2181948511E4}" srcId="{C4BFB559-9F85-4A8E-8994-51905DAC6052}" destId="{30C57D42-C491-4B3E-B4A7-CC5986AF2A10}" srcOrd="6" destOrd="0" parTransId="{54447A38-58F0-49BC-A396-C66B4EEAE1DA}" sibTransId="{85C73330-3B11-46F5-A47E-02405A22527A}"/>
    <dgm:cxn modelId="{1D25348C-45C5-402C-B7C8-BE71A2A90471}" type="presOf" srcId="{B8D06CDD-1D2A-4338-9661-4FE1D878E947}" destId="{AA39CC59-B481-4D89-B26E-F1E4B044DE46}" srcOrd="0" destOrd="0" presId="urn:microsoft.com/office/officeart/2005/8/layout/radial1"/>
    <dgm:cxn modelId="{BBABD460-FBE8-4584-B247-21F3321B31ED}" srcId="{C4BFB559-9F85-4A8E-8994-51905DAC6052}" destId="{7AD19245-F55E-4141-8B5D-06EA6B7F2E3E}" srcOrd="3" destOrd="0" parTransId="{2DB2A939-6FA3-4E1E-9FAD-029A4FA9127F}" sibTransId="{D9A25A89-478B-4DAC-8C4B-1F68517E038F}"/>
    <dgm:cxn modelId="{68185297-1BF0-4B87-87F9-17D47FD84357}" srcId="{C4BFB559-9F85-4A8E-8994-51905DAC6052}" destId="{C331E733-124A-418C-8457-69788EBE3336}" srcOrd="2" destOrd="0" parTransId="{76FC2D3B-0932-4C11-AC53-E6224B3AC4D1}" sibTransId="{893EC2C5-799A-4784-8693-6FD31323D2CC}"/>
    <dgm:cxn modelId="{8F390DC3-52D8-47EB-8E76-EA44568A72F3}" srcId="{C4BFB559-9F85-4A8E-8994-51905DAC6052}" destId="{B93C5928-DA0E-4BAE-B23B-7BE908BB27DE}" srcOrd="4" destOrd="0" parTransId="{B5967AD9-1A30-4B64-9B1A-3E0426D771D4}" sibTransId="{D98843A4-A300-4BF5-BDD3-E9CD54240FFE}"/>
    <dgm:cxn modelId="{E91234A0-C5A2-4DA7-9D8D-77B681F4973E}" type="presOf" srcId="{C4BFB559-9F85-4A8E-8994-51905DAC6052}" destId="{A9EF8CB3-DCE1-48F4-A236-0A775062CFBB}" srcOrd="0" destOrd="0" presId="urn:microsoft.com/office/officeart/2005/8/layout/radial1"/>
    <dgm:cxn modelId="{CD0E9339-60A5-4BCB-9972-B7FB6A3B73ED}" srcId="{B8E9F8CA-63A7-4097-9D17-5664350EF0F5}" destId="{BAB51B31-395C-44E9-B6B9-DF5A937441D0}" srcOrd="0" destOrd="0" parTransId="{38AB5F85-5135-47D7-A2C6-B8E92FB3C4ED}" sibTransId="{E25CB7AC-E0CE-4014-A3C8-7763F88747B6}"/>
    <dgm:cxn modelId="{3C63BB1F-1231-48F5-AA74-9ADC331A5BEF}" type="presParOf" srcId="{A9EF8CB3-DCE1-48F4-A236-0A775062CFBB}" destId="{D64E6ADC-D1B7-4057-8412-2CB93FEB8274}" srcOrd="0" destOrd="0" presId="urn:microsoft.com/office/officeart/2005/8/layout/radial1"/>
    <dgm:cxn modelId="{8E51D2A5-D5AA-4C65-8E85-9AE90BF71E9E}" type="presParOf" srcId="{A9EF8CB3-DCE1-48F4-A236-0A775062CFBB}" destId="{5532C8CD-9E81-4F3E-918D-87DF6D07864E}" srcOrd="1" destOrd="0" presId="urn:microsoft.com/office/officeart/2005/8/layout/radial1"/>
    <dgm:cxn modelId="{09309E74-631A-4B58-8716-EFA1D8DF4775}" type="presParOf" srcId="{5532C8CD-9E81-4F3E-918D-87DF6D07864E}" destId="{38FD2BC0-B6A6-41CB-A1CF-98E9CFCED48D}" srcOrd="0" destOrd="0" presId="urn:microsoft.com/office/officeart/2005/8/layout/radial1"/>
    <dgm:cxn modelId="{E77AD934-5DAC-4C09-9028-6E36B4BE15A8}" type="presParOf" srcId="{A9EF8CB3-DCE1-48F4-A236-0A775062CFBB}" destId="{38067BD1-9A7B-4936-9F1C-52F666CB3687}" srcOrd="2" destOrd="0" presId="urn:microsoft.com/office/officeart/2005/8/layout/radial1"/>
    <dgm:cxn modelId="{660DF90C-C5E6-4825-BBA9-9051CF6EA566}" type="presParOf" srcId="{A9EF8CB3-DCE1-48F4-A236-0A775062CFBB}" destId="{22905D65-F39A-4154-B626-3D360BD363BF}" srcOrd="3" destOrd="0" presId="urn:microsoft.com/office/officeart/2005/8/layout/radial1"/>
    <dgm:cxn modelId="{7042B43D-24AB-46BF-8FF5-8072FE878759}" type="presParOf" srcId="{22905D65-F39A-4154-B626-3D360BD363BF}" destId="{E6D96444-F645-4DF7-AB89-25FF99370B56}" srcOrd="0" destOrd="0" presId="urn:microsoft.com/office/officeart/2005/8/layout/radial1"/>
    <dgm:cxn modelId="{E18C60E6-BC56-4169-B2EA-ACCB773AEA66}" type="presParOf" srcId="{A9EF8CB3-DCE1-48F4-A236-0A775062CFBB}" destId="{394AD3F2-215A-4771-8AD7-62ECA42BC729}" srcOrd="4" destOrd="0" presId="urn:microsoft.com/office/officeart/2005/8/layout/radial1"/>
    <dgm:cxn modelId="{15F56CD8-6E60-4F63-AF04-B3DB6D03959D}" type="presParOf" srcId="{A9EF8CB3-DCE1-48F4-A236-0A775062CFBB}" destId="{127099B1-C77C-46C0-A2F8-CC0AB2B30028}" srcOrd="5" destOrd="0" presId="urn:microsoft.com/office/officeart/2005/8/layout/radial1"/>
    <dgm:cxn modelId="{67F36539-5AAD-4761-B743-986C78E530D9}" type="presParOf" srcId="{127099B1-C77C-46C0-A2F8-CC0AB2B30028}" destId="{D9B04341-24AD-4FE1-9795-7A6E2A2F79BB}" srcOrd="0" destOrd="0" presId="urn:microsoft.com/office/officeart/2005/8/layout/radial1"/>
    <dgm:cxn modelId="{250B3750-2900-4AB6-B92D-E6DEF7436F27}" type="presParOf" srcId="{A9EF8CB3-DCE1-48F4-A236-0A775062CFBB}" destId="{471F4CCD-4486-4FFE-8CA5-FE931C7D3B2C}" srcOrd="6" destOrd="0" presId="urn:microsoft.com/office/officeart/2005/8/layout/radial1"/>
    <dgm:cxn modelId="{F15EE4A0-E697-4186-BFE0-7E26EBD70DE1}" type="presParOf" srcId="{A9EF8CB3-DCE1-48F4-A236-0A775062CFBB}" destId="{C9DFE04A-DB4A-4FAF-B447-9B41272F8595}" srcOrd="7" destOrd="0" presId="urn:microsoft.com/office/officeart/2005/8/layout/radial1"/>
    <dgm:cxn modelId="{0B343E15-F13F-427D-97B6-A1797E9C45DD}" type="presParOf" srcId="{C9DFE04A-DB4A-4FAF-B447-9B41272F8595}" destId="{CD63BF4B-74B2-4F03-977D-69B1829A0991}" srcOrd="0" destOrd="0" presId="urn:microsoft.com/office/officeart/2005/8/layout/radial1"/>
    <dgm:cxn modelId="{48727892-FADF-421D-8FCB-CD3E795E971D}" type="presParOf" srcId="{A9EF8CB3-DCE1-48F4-A236-0A775062CFBB}" destId="{AA39CC59-B481-4D89-B26E-F1E4B044DE46}" srcOrd="8" destOrd="0" presId="urn:microsoft.com/office/officeart/2005/8/layout/radial1"/>
  </dgm:cxnLst>
  <dgm:bg/>
  <dgm:whole/>
  <dgm:extLst>
    <a:ext uri="http://schemas.microsoft.com/office/drawing/2008/diagram">
      <dsp:dataModelExt xmlns:dsp="http://schemas.microsoft.com/office/drawing/2008/diagram" relId="rId6" minVer="http://schemas.openxmlformats.org/drawingml/2006/diagram"/>
    </a:ext>
  </dgm:extLst>
</dgm:dataModel>
</file>

<file path=ppt/diagrams/data2.xml><?xml version="1.0" encoding="utf-8"?>
<dgm:dataModel xmlns:dgm="http://schemas.openxmlformats.org/drawingml/2006/diagram" xmlns:a="http://schemas.openxmlformats.org/drawingml/2006/main">
  <dgm:ptLst>
    <dgm:pt modelId="{48333C58-8283-4894-B8EA-FB4E3D82E4C9}" type="doc">
      <dgm:prSet loTypeId="urn:microsoft.com/office/officeart/2005/8/layout/radial6" loCatId="cycle" qsTypeId="urn:microsoft.com/office/officeart/2005/8/quickstyle/simple1" qsCatId="simple" csTypeId="urn:microsoft.com/office/officeart/2005/8/colors/accent1_2" csCatId="accent1" phldr="1"/>
      <dgm:spPr/>
      <dgm:t>
        <a:bodyPr/>
        <a:lstStyle/>
        <a:p>
          <a:endParaRPr lang="ru-RU"/>
        </a:p>
      </dgm:t>
    </dgm:pt>
    <dgm:pt modelId="{594D16F6-8827-4ED3-9CA6-9827C0FF6325}">
      <dgm:prSet phldrT="[Текст]"/>
      <dgm:spPr/>
      <dgm:t>
        <a:bodyPr/>
        <a:lstStyle/>
        <a:p>
          <a:r>
            <a:rPr lang="uk-UA" dirty="0" smtClean="0"/>
            <a:t>Я</a:t>
          </a:r>
          <a:endParaRPr lang="ru-RU" dirty="0"/>
        </a:p>
      </dgm:t>
    </dgm:pt>
    <dgm:pt modelId="{13BEEEA6-882C-444C-8261-481FF137DAAD}" type="parTrans" cxnId="{AE8BA458-057E-4727-9FEC-A839829905A7}">
      <dgm:prSet/>
      <dgm:spPr/>
      <dgm:t>
        <a:bodyPr/>
        <a:lstStyle/>
        <a:p>
          <a:endParaRPr lang="ru-RU"/>
        </a:p>
      </dgm:t>
    </dgm:pt>
    <dgm:pt modelId="{0E458147-912E-4AE0-925D-B931043E5303}" type="sibTrans" cxnId="{AE8BA458-057E-4727-9FEC-A839829905A7}">
      <dgm:prSet/>
      <dgm:spPr/>
      <dgm:t>
        <a:bodyPr/>
        <a:lstStyle/>
        <a:p>
          <a:endParaRPr lang="ru-RU"/>
        </a:p>
      </dgm:t>
    </dgm:pt>
    <dgm:pt modelId="{9309C526-08B6-4C7C-82DF-66D98E685413}">
      <dgm:prSet phldrT="[Текст]"/>
      <dgm:spPr/>
      <dgm:t>
        <a:bodyPr/>
        <a:lstStyle/>
        <a:p>
          <a:r>
            <a:rPr lang="uk-UA" dirty="0" smtClean="0"/>
            <a:t>досягну</a:t>
          </a:r>
          <a:endParaRPr lang="ru-RU" dirty="0"/>
        </a:p>
      </dgm:t>
    </dgm:pt>
    <dgm:pt modelId="{96F5D095-C987-4CD3-ACE6-311EBCB5C67C}" type="parTrans" cxnId="{04B45281-7DB8-4C34-842A-B6174D8CB7D9}">
      <dgm:prSet/>
      <dgm:spPr/>
      <dgm:t>
        <a:bodyPr/>
        <a:lstStyle/>
        <a:p>
          <a:endParaRPr lang="ru-RU"/>
        </a:p>
      </dgm:t>
    </dgm:pt>
    <dgm:pt modelId="{52A0EB5C-F058-46B2-B610-8AC54F19C185}" type="sibTrans" cxnId="{04B45281-7DB8-4C34-842A-B6174D8CB7D9}">
      <dgm:prSet/>
      <dgm:spPr/>
      <dgm:t>
        <a:bodyPr/>
        <a:lstStyle/>
        <a:p>
          <a:endParaRPr lang="ru-RU" dirty="0"/>
        </a:p>
      </dgm:t>
    </dgm:pt>
    <dgm:pt modelId="{F22FAE89-E21C-42B5-B7F5-A6043DB2D135}">
      <dgm:prSet phldrT="[Текст]"/>
      <dgm:spPr/>
      <dgm:t>
        <a:bodyPr/>
        <a:lstStyle/>
        <a:p>
          <a:r>
            <a:rPr lang="uk-UA" dirty="0" smtClean="0"/>
            <a:t>знаю</a:t>
          </a:r>
          <a:endParaRPr lang="ru-RU" dirty="0"/>
        </a:p>
      </dgm:t>
    </dgm:pt>
    <dgm:pt modelId="{C249A5E2-70DF-4EE5-8E83-4BF342940A64}" type="parTrans" cxnId="{682B9A0F-FCB9-435B-8842-E59F8B8095CC}">
      <dgm:prSet/>
      <dgm:spPr/>
      <dgm:t>
        <a:bodyPr/>
        <a:lstStyle/>
        <a:p>
          <a:endParaRPr lang="ru-RU"/>
        </a:p>
      </dgm:t>
    </dgm:pt>
    <dgm:pt modelId="{6B08802E-5845-4188-A43D-37CCD88FA84A}" type="sibTrans" cxnId="{682B9A0F-FCB9-435B-8842-E59F8B8095CC}">
      <dgm:prSet/>
      <dgm:spPr/>
      <dgm:t>
        <a:bodyPr/>
        <a:lstStyle/>
        <a:p>
          <a:endParaRPr lang="ru-RU" dirty="0"/>
        </a:p>
      </dgm:t>
    </dgm:pt>
    <dgm:pt modelId="{5BB77B05-A7F4-41C1-AAFC-23F5C2B3FB50}">
      <dgm:prSet phldrT="[Текст]"/>
      <dgm:spPr/>
      <dgm:t>
        <a:bodyPr/>
        <a:lstStyle/>
        <a:p>
          <a:r>
            <a:rPr lang="uk-UA" dirty="0" smtClean="0"/>
            <a:t>вмію</a:t>
          </a:r>
          <a:endParaRPr lang="ru-RU" dirty="0"/>
        </a:p>
      </dgm:t>
    </dgm:pt>
    <dgm:pt modelId="{DD3C8996-5832-473B-9132-8B9A44F24AC8}" type="parTrans" cxnId="{73547A54-91DA-42DD-8259-0A4685C7431D}">
      <dgm:prSet/>
      <dgm:spPr/>
      <dgm:t>
        <a:bodyPr/>
        <a:lstStyle/>
        <a:p>
          <a:endParaRPr lang="ru-RU"/>
        </a:p>
      </dgm:t>
    </dgm:pt>
    <dgm:pt modelId="{A597D233-8815-4876-8FAC-AABD75E82906}" type="sibTrans" cxnId="{73547A54-91DA-42DD-8259-0A4685C7431D}">
      <dgm:prSet/>
      <dgm:spPr/>
      <dgm:t>
        <a:bodyPr/>
        <a:lstStyle/>
        <a:p>
          <a:endParaRPr lang="ru-RU" dirty="0"/>
        </a:p>
      </dgm:t>
    </dgm:pt>
    <dgm:pt modelId="{B7495CEF-34C0-4D7A-BAFB-554675AE9256}">
      <dgm:prSet/>
      <dgm:spPr/>
      <dgm:t>
        <a:bodyPr/>
        <a:lstStyle/>
        <a:p>
          <a:r>
            <a:rPr lang="uk-UA" dirty="0" smtClean="0"/>
            <a:t>чую</a:t>
          </a:r>
        </a:p>
      </dgm:t>
    </dgm:pt>
    <dgm:pt modelId="{EDF00662-2EEE-41BE-9A26-CD4B6F87AD78}" type="parTrans" cxnId="{CDC09183-9988-41CB-9197-962EE78D8334}">
      <dgm:prSet/>
      <dgm:spPr/>
      <dgm:t>
        <a:bodyPr/>
        <a:lstStyle/>
        <a:p>
          <a:endParaRPr lang="ru-RU"/>
        </a:p>
      </dgm:t>
    </dgm:pt>
    <dgm:pt modelId="{4CDDF43D-73D4-4E68-B4FF-34B8815AFCDD}" type="sibTrans" cxnId="{CDC09183-9988-41CB-9197-962EE78D8334}">
      <dgm:prSet/>
      <dgm:spPr/>
      <dgm:t>
        <a:bodyPr/>
        <a:lstStyle/>
        <a:p>
          <a:endParaRPr lang="ru-RU" dirty="0"/>
        </a:p>
      </dgm:t>
    </dgm:pt>
    <dgm:pt modelId="{B5A5A04C-F26E-4DC6-82ED-9086A9B54A6B}">
      <dgm:prSet/>
      <dgm:spPr/>
      <dgm:t>
        <a:bodyPr/>
        <a:lstStyle/>
        <a:p>
          <a:r>
            <a:rPr lang="uk-UA" dirty="0" smtClean="0"/>
            <a:t>хочу</a:t>
          </a:r>
          <a:endParaRPr lang="ru-RU" dirty="0"/>
        </a:p>
      </dgm:t>
    </dgm:pt>
    <dgm:pt modelId="{A2A136A9-8CED-44B9-BC09-B7A47A86AA36}" type="parTrans" cxnId="{DA20C1E7-F101-44EF-B651-BB2F57762216}">
      <dgm:prSet/>
      <dgm:spPr/>
      <dgm:t>
        <a:bodyPr/>
        <a:lstStyle/>
        <a:p>
          <a:endParaRPr lang="ru-RU"/>
        </a:p>
      </dgm:t>
    </dgm:pt>
    <dgm:pt modelId="{7C1302A2-75E4-4382-B01A-F381A6DBBE34}" type="sibTrans" cxnId="{DA20C1E7-F101-44EF-B651-BB2F57762216}">
      <dgm:prSet/>
      <dgm:spPr/>
      <dgm:t>
        <a:bodyPr/>
        <a:lstStyle/>
        <a:p>
          <a:endParaRPr lang="ru-RU" dirty="0"/>
        </a:p>
      </dgm:t>
    </dgm:pt>
    <dgm:pt modelId="{CAB315BD-287A-4B96-9B43-3EC3DA627E87}">
      <dgm:prSet custT="1"/>
      <dgm:spPr/>
      <dgm:t>
        <a:bodyPr/>
        <a:lstStyle/>
        <a:p>
          <a:r>
            <a:rPr lang="uk-UA" sz="1800" dirty="0" smtClean="0">
              <a:solidFill>
                <a:schemeClr val="bg1"/>
              </a:solidFill>
            </a:rPr>
            <a:t>бачу</a:t>
          </a:r>
          <a:endParaRPr lang="ru-RU" sz="1800" dirty="0">
            <a:solidFill>
              <a:schemeClr val="bg1"/>
            </a:solidFill>
          </a:endParaRPr>
        </a:p>
      </dgm:t>
    </dgm:pt>
    <dgm:pt modelId="{91DB99F5-E913-460A-B143-0C39856C7295}" type="parTrans" cxnId="{E2020759-D3C9-40FD-8CF2-9D33B48C483B}">
      <dgm:prSet/>
      <dgm:spPr/>
      <dgm:t>
        <a:bodyPr/>
        <a:lstStyle/>
        <a:p>
          <a:endParaRPr lang="ru-RU"/>
        </a:p>
      </dgm:t>
    </dgm:pt>
    <dgm:pt modelId="{EB8461F3-C55D-4205-A689-DA517A26D6A0}" type="sibTrans" cxnId="{E2020759-D3C9-40FD-8CF2-9D33B48C483B}">
      <dgm:prSet/>
      <dgm:spPr/>
      <dgm:t>
        <a:bodyPr/>
        <a:lstStyle/>
        <a:p>
          <a:endParaRPr lang="ru-RU" dirty="0"/>
        </a:p>
      </dgm:t>
    </dgm:pt>
    <dgm:pt modelId="{FD515B66-B867-4572-A2E3-295802203501}">
      <dgm:prSet/>
      <dgm:spPr/>
      <dgm:t>
        <a:bodyPr/>
        <a:lstStyle/>
        <a:p>
          <a:r>
            <a:rPr lang="uk-UA" dirty="0" smtClean="0"/>
            <a:t>можу</a:t>
          </a:r>
          <a:endParaRPr lang="ru-RU" dirty="0"/>
        </a:p>
      </dgm:t>
    </dgm:pt>
    <dgm:pt modelId="{F2FAE9C2-707D-4A3A-8B69-9225A18B3530}" type="parTrans" cxnId="{D4AD05C0-E52F-42DD-A35D-7435FA995413}">
      <dgm:prSet/>
      <dgm:spPr/>
      <dgm:t>
        <a:bodyPr/>
        <a:lstStyle/>
        <a:p>
          <a:endParaRPr lang="ru-RU"/>
        </a:p>
      </dgm:t>
    </dgm:pt>
    <dgm:pt modelId="{C3FD5B6E-92FF-4A74-856C-6570B94F4611}" type="sibTrans" cxnId="{D4AD05C0-E52F-42DD-A35D-7435FA995413}">
      <dgm:prSet/>
      <dgm:spPr/>
      <dgm:t>
        <a:bodyPr/>
        <a:lstStyle/>
        <a:p>
          <a:endParaRPr lang="ru-RU" dirty="0"/>
        </a:p>
      </dgm:t>
    </dgm:pt>
    <dgm:pt modelId="{838D1AC5-1928-4A39-BAFB-5A3728B81D37}" type="pres">
      <dgm:prSet presAssocID="{48333C58-8283-4894-B8EA-FB4E3D82E4C9}" presName="Name0" presStyleCnt="0">
        <dgm:presLayoutVars>
          <dgm:chMax val="1"/>
          <dgm:dir/>
          <dgm:animLvl val="ctr"/>
          <dgm:resizeHandles val="exact"/>
        </dgm:presLayoutVars>
      </dgm:prSet>
      <dgm:spPr/>
      <dgm:t>
        <a:bodyPr/>
        <a:lstStyle/>
        <a:p>
          <a:endParaRPr lang="ru-RU"/>
        </a:p>
      </dgm:t>
    </dgm:pt>
    <dgm:pt modelId="{41A76512-94B3-4F23-AE4F-0D4BBB3F739E}" type="pres">
      <dgm:prSet presAssocID="{594D16F6-8827-4ED3-9CA6-9827C0FF6325}" presName="centerShape" presStyleLbl="node0" presStyleIdx="0" presStyleCnt="1" custScaleX="121386" custScaleY="110769"/>
      <dgm:spPr/>
      <dgm:t>
        <a:bodyPr/>
        <a:lstStyle/>
        <a:p>
          <a:endParaRPr lang="ru-RU"/>
        </a:p>
      </dgm:t>
    </dgm:pt>
    <dgm:pt modelId="{150EEC79-F1D1-4EDA-B0A4-E53690106359}" type="pres">
      <dgm:prSet presAssocID="{9309C526-08B6-4C7C-82DF-66D98E685413}" presName="node" presStyleLbl="node1" presStyleIdx="0" presStyleCnt="7">
        <dgm:presLayoutVars>
          <dgm:bulletEnabled val="1"/>
        </dgm:presLayoutVars>
      </dgm:prSet>
      <dgm:spPr/>
      <dgm:t>
        <a:bodyPr/>
        <a:lstStyle/>
        <a:p>
          <a:endParaRPr lang="ru-RU"/>
        </a:p>
      </dgm:t>
    </dgm:pt>
    <dgm:pt modelId="{FE10BF65-A5F9-45CE-9136-62F841DCBBF7}" type="pres">
      <dgm:prSet presAssocID="{9309C526-08B6-4C7C-82DF-66D98E685413}" presName="dummy" presStyleCnt="0"/>
      <dgm:spPr/>
    </dgm:pt>
    <dgm:pt modelId="{72D900CF-8F5E-4B29-BCBD-8673D21B75EE}" type="pres">
      <dgm:prSet presAssocID="{52A0EB5C-F058-46B2-B610-8AC54F19C185}" presName="sibTrans" presStyleLbl="sibTrans2D1" presStyleIdx="0" presStyleCnt="7" custLinFactNeighborX="-366" custLinFactNeighborY="680"/>
      <dgm:spPr/>
      <dgm:t>
        <a:bodyPr/>
        <a:lstStyle/>
        <a:p>
          <a:endParaRPr lang="ru-RU"/>
        </a:p>
      </dgm:t>
    </dgm:pt>
    <dgm:pt modelId="{1490B33D-B443-4E17-B2DA-E8C351E15C0B}" type="pres">
      <dgm:prSet presAssocID="{B7495CEF-34C0-4D7A-BAFB-554675AE9256}" presName="node" presStyleLbl="node1" presStyleIdx="1" presStyleCnt="7">
        <dgm:presLayoutVars>
          <dgm:bulletEnabled val="1"/>
        </dgm:presLayoutVars>
      </dgm:prSet>
      <dgm:spPr/>
      <dgm:t>
        <a:bodyPr/>
        <a:lstStyle/>
        <a:p>
          <a:endParaRPr lang="ru-RU"/>
        </a:p>
      </dgm:t>
    </dgm:pt>
    <dgm:pt modelId="{FFA01818-8BA1-4212-9F50-4CF9521C40E9}" type="pres">
      <dgm:prSet presAssocID="{B7495CEF-34C0-4D7A-BAFB-554675AE9256}" presName="dummy" presStyleCnt="0"/>
      <dgm:spPr/>
    </dgm:pt>
    <dgm:pt modelId="{3F5766DD-F85E-4912-885E-62E18C4D5E83}" type="pres">
      <dgm:prSet presAssocID="{4CDDF43D-73D4-4E68-B4FF-34B8815AFCDD}" presName="sibTrans" presStyleLbl="sibTrans2D1" presStyleIdx="1" presStyleCnt="7"/>
      <dgm:spPr/>
      <dgm:t>
        <a:bodyPr/>
        <a:lstStyle/>
        <a:p>
          <a:endParaRPr lang="ru-RU"/>
        </a:p>
      </dgm:t>
    </dgm:pt>
    <dgm:pt modelId="{F0F93A78-B123-419E-A243-68705788C4C1}" type="pres">
      <dgm:prSet presAssocID="{CAB315BD-287A-4B96-9B43-3EC3DA627E87}" presName="node" presStyleLbl="node1" presStyleIdx="2" presStyleCnt="7">
        <dgm:presLayoutVars>
          <dgm:bulletEnabled val="1"/>
        </dgm:presLayoutVars>
      </dgm:prSet>
      <dgm:spPr/>
      <dgm:t>
        <a:bodyPr/>
        <a:lstStyle/>
        <a:p>
          <a:endParaRPr lang="ru-RU"/>
        </a:p>
      </dgm:t>
    </dgm:pt>
    <dgm:pt modelId="{D8DD721D-828E-4F2A-8E51-9D578C000C52}" type="pres">
      <dgm:prSet presAssocID="{CAB315BD-287A-4B96-9B43-3EC3DA627E87}" presName="dummy" presStyleCnt="0"/>
      <dgm:spPr/>
    </dgm:pt>
    <dgm:pt modelId="{69B45DC6-4248-4629-A10B-4B775E15736A}" type="pres">
      <dgm:prSet presAssocID="{EB8461F3-C55D-4205-A689-DA517A26D6A0}" presName="sibTrans" presStyleLbl="sibTrans2D1" presStyleIdx="2" presStyleCnt="7"/>
      <dgm:spPr/>
      <dgm:t>
        <a:bodyPr/>
        <a:lstStyle/>
        <a:p>
          <a:endParaRPr lang="ru-RU"/>
        </a:p>
      </dgm:t>
    </dgm:pt>
    <dgm:pt modelId="{43D56E1D-8F38-40CA-B98E-30A2BC7A0057}" type="pres">
      <dgm:prSet presAssocID="{B5A5A04C-F26E-4DC6-82ED-9086A9B54A6B}" presName="node" presStyleLbl="node1" presStyleIdx="3" presStyleCnt="7">
        <dgm:presLayoutVars>
          <dgm:bulletEnabled val="1"/>
        </dgm:presLayoutVars>
      </dgm:prSet>
      <dgm:spPr/>
      <dgm:t>
        <a:bodyPr/>
        <a:lstStyle/>
        <a:p>
          <a:endParaRPr lang="ru-RU"/>
        </a:p>
      </dgm:t>
    </dgm:pt>
    <dgm:pt modelId="{490BB537-6D8E-48BA-8CDB-2DA41881A8E3}" type="pres">
      <dgm:prSet presAssocID="{B5A5A04C-F26E-4DC6-82ED-9086A9B54A6B}" presName="dummy" presStyleCnt="0"/>
      <dgm:spPr/>
    </dgm:pt>
    <dgm:pt modelId="{CE641BCE-13ED-4D40-882F-A3DCDEBC0A78}" type="pres">
      <dgm:prSet presAssocID="{7C1302A2-75E4-4382-B01A-F381A6DBBE34}" presName="sibTrans" presStyleLbl="sibTrans2D1" presStyleIdx="3" presStyleCnt="7"/>
      <dgm:spPr/>
      <dgm:t>
        <a:bodyPr/>
        <a:lstStyle/>
        <a:p>
          <a:endParaRPr lang="ru-RU"/>
        </a:p>
      </dgm:t>
    </dgm:pt>
    <dgm:pt modelId="{517EA1A0-433B-40F4-90FC-1279199CAA0E}" type="pres">
      <dgm:prSet presAssocID="{FD515B66-B867-4572-A2E3-295802203501}" presName="node" presStyleLbl="node1" presStyleIdx="4" presStyleCnt="7">
        <dgm:presLayoutVars>
          <dgm:bulletEnabled val="1"/>
        </dgm:presLayoutVars>
      </dgm:prSet>
      <dgm:spPr/>
      <dgm:t>
        <a:bodyPr/>
        <a:lstStyle/>
        <a:p>
          <a:endParaRPr lang="ru-RU"/>
        </a:p>
      </dgm:t>
    </dgm:pt>
    <dgm:pt modelId="{DFFB2A34-E9B6-4701-8EB2-75FB2B643695}" type="pres">
      <dgm:prSet presAssocID="{FD515B66-B867-4572-A2E3-295802203501}" presName="dummy" presStyleCnt="0"/>
      <dgm:spPr/>
    </dgm:pt>
    <dgm:pt modelId="{C7444014-4283-4C44-9D54-71F454169055}" type="pres">
      <dgm:prSet presAssocID="{C3FD5B6E-92FF-4A74-856C-6570B94F4611}" presName="sibTrans" presStyleLbl="sibTrans2D1" presStyleIdx="4" presStyleCnt="7"/>
      <dgm:spPr/>
      <dgm:t>
        <a:bodyPr/>
        <a:lstStyle/>
        <a:p>
          <a:endParaRPr lang="ru-RU"/>
        </a:p>
      </dgm:t>
    </dgm:pt>
    <dgm:pt modelId="{2FFD2FB5-10A2-4922-9602-2D04076E9379}" type="pres">
      <dgm:prSet presAssocID="{F22FAE89-E21C-42B5-B7F5-A6043DB2D135}" presName="node" presStyleLbl="node1" presStyleIdx="5" presStyleCnt="7">
        <dgm:presLayoutVars>
          <dgm:bulletEnabled val="1"/>
        </dgm:presLayoutVars>
      </dgm:prSet>
      <dgm:spPr/>
      <dgm:t>
        <a:bodyPr/>
        <a:lstStyle/>
        <a:p>
          <a:endParaRPr lang="ru-RU"/>
        </a:p>
      </dgm:t>
    </dgm:pt>
    <dgm:pt modelId="{44DE78E6-60A7-4F22-A6BD-33F6B426F9FB}" type="pres">
      <dgm:prSet presAssocID="{F22FAE89-E21C-42B5-B7F5-A6043DB2D135}" presName="dummy" presStyleCnt="0"/>
      <dgm:spPr/>
    </dgm:pt>
    <dgm:pt modelId="{223C42E4-FB29-4149-ADD4-74D2546D6622}" type="pres">
      <dgm:prSet presAssocID="{6B08802E-5845-4188-A43D-37CCD88FA84A}" presName="sibTrans" presStyleLbl="sibTrans2D1" presStyleIdx="5" presStyleCnt="7"/>
      <dgm:spPr/>
      <dgm:t>
        <a:bodyPr/>
        <a:lstStyle/>
        <a:p>
          <a:endParaRPr lang="ru-RU"/>
        </a:p>
      </dgm:t>
    </dgm:pt>
    <dgm:pt modelId="{55820487-F84C-4C69-9203-1C647BEAC240}" type="pres">
      <dgm:prSet presAssocID="{5BB77B05-A7F4-41C1-AAFC-23F5C2B3FB50}" presName="node" presStyleLbl="node1" presStyleIdx="6" presStyleCnt="7">
        <dgm:presLayoutVars>
          <dgm:bulletEnabled val="1"/>
        </dgm:presLayoutVars>
      </dgm:prSet>
      <dgm:spPr/>
      <dgm:t>
        <a:bodyPr/>
        <a:lstStyle/>
        <a:p>
          <a:endParaRPr lang="ru-RU"/>
        </a:p>
      </dgm:t>
    </dgm:pt>
    <dgm:pt modelId="{B69CCFD8-4F60-459D-83B8-88640407F0C2}" type="pres">
      <dgm:prSet presAssocID="{5BB77B05-A7F4-41C1-AAFC-23F5C2B3FB50}" presName="dummy" presStyleCnt="0"/>
      <dgm:spPr/>
    </dgm:pt>
    <dgm:pt modelId="{D88806F2-69BE-46BC-9CCC-CD7DC17B020B}" type="pres">
      <dgm:prSet presAssocID="{A597D233-8815-4876-8FAC-AABD75E82906}" presName="sibTrans" presStyleLbl="sibTrans2D1" presStyleIdx="6" presStyleCnt="7"/>
      <dgm:spPr/>
      <dgm:t>
        <a:bodyPr/>
        <a:lstStyle/>
        <a:p>
          <a:endParaRPr lang="ru-RU"/>
        </a:p>
      </dgm:t>
    </dgm:pt>
  </dgm:ptLst>
  <dgm:cxnLst>
    <dgm:cxn modelId="{CA586786-AC13-453C-BFCE-85C33CFAE5EF}" type="presOf" srcId="{C3FD5B6E-92FF-4A74-856C-6570B94F4611}" destId="{C7444014-4283-4C44-9D54-71F454169055}" srcOrd="0" destOrd="0" presId="urn:microsoft.com/office/officeart/2005/8/layout/radial6"/>
    <dgm:cxn modelId="{D0E9706F-90EE-468C-BD20-826341B82B59}" type="presOf" srcId="{4CDDF43D-73D4-4E68-B4FF-34B8815AFCDD}" destId="{3F5766DD-F85E-4912-885E-62E18C4D5E83}" srcOrd="0" destOrd="0" presId="urn:microsoft.com/office/officeart/2005/8/layout/radial6"/>
    <dgm:cxn modelId="{E2020759-D3C9-40FD-8CF2-9D33B48C483B}" srcId="{594D16F6-8827-4ED3-9CA6-9827C0FF6325}" destId="{CAB315BD-287A-4B96-9B43-3EC3DA627E87}" srcOrd="2" destOrd="0" parTransId="{91DB99F5-E913-460A-B143-0C39856C7295}" sibTransId="{EB8461F3-C55D-4205-A689-DA517A26D6A0}"/>
    <dgm:cxn modelId="{0BA916C5-8F77-4868-BD52-96DF36349C89}" type="presOf" srcId="{5BB77B05-A7F4-41C1-AAFC-23F5C2B3FB50}" destId="{55820487-F84C-4C69-9203-1C647BEAC240}" srcOrd="0" destOrd="0" presId="urn:microsoft.com/office/officeart/2005/8/layout/radial6"/>
    <dgm:cxn modelId="{D4AD05C0-E52F-42DD-A35D-7435FA995413}" srcId="{594D16F6-8827-4ED3-9CA6-9827C0FF6325}" destId="{FD515B66-B867-4572-A2E3-295802203501}" srcOrd="4" destOrd="0" parTransId="{F2FAE9C2-707D-4A3A-8B69-9225A18B3530}" sibTransId="{C3FD5B6E-92FF-4A74-856C-6570B94F4611}"/>
    <dgm:cxn modelId="{652486D8-04F1-458C-A588-1A48E13B48A4}" type="presOf" srcId="{6B08802E-5845-4188-A43D-37CCD88FA84A}" destId="{223C42E4-FB29-4149-ADD4-74D2546D6622}" srcOrd="0" destOrd="0" presId="urn:microsoft.com/office/officeart/2005/8/layout/radial6"/>
    <dgm:cxn modelId="{CDC09183-9988-41CB-9197-962EE78D8334}" srcId="{594D16F6-8827-4ED3-9CA6-9827C0FF6325}" destId="{B7495CEF-34C0-4D7A-BAFB-554675AE9256}" srcOrd="1" destOrd="0" parTransId="{EDF00662-2EEE-41BE-9A26-CD4B6F87AD78}" sibTransId="{4CDDF43D-73D4-4E68-B4FF-34B8815AFCDD}"/>
    <dgm:cxn modelId="{682B9A0F-FCB9-435B-8842-E59F8B8095CC}" srcId="{594D16F6-8827-4ED3-9CA6-9827C0FF6325}" destId="{F22FAE89-E21C-42B5-B7F5-A6043DB2D135}" srcOrd="5" destOrd="0" parTransId="{C249A5E2-70DF-4EE5-8E83-4BF342940A64}" sibTransId="{6B08802E-5845-4188-A43D-37CCD88FA84A}"/>
    <dgm:cxn modelId="{B2606B48-D4EA-4E6C-B301-A0D5A5554BC4}" type="presOf" srcId="{EB8461F3-C55D-4205-A689-DA517A26D6A0}" destId="{69B45DC6-4248-4629-A10B-4B775E15736A}" srcOrd="0" destOrd="0" presId="urn:microsoft.com/office/officeart/2005/8/layout/radial6"/>
    <dgm:cxn modelId="{04B45281-7DB8-4C34-842A-B6174D8CB7D9}" srcId="{594D16F6-8827-4ED3-9CA6-9827C0FF6325}" destId="{9309C526-08B6-4C7C-82DF-66D98E685413}" srcOrd="0" destOrd="0" parTransId="{96F5D095-C987-4CD3-ACE6-311EBCB5C67C}" sibTransId="{52A0EB5C-F058-46B2-B610-8AC54F19C185}"/>
    <dgm:cxn modelId="{9DDB8794-5CC1-4260-A2F6-AA1AE4CDE091}" type="presOf" srcId="{48333C58-8283-4894-B8EA-FB4E3D82E4C9}" destId="{838D1AC5-1928-4A39-BAFB-5A3728B81D37}" srcOrd="0" destOrd="0" presId="urn:microsoft.com/office/officeart/2005/8/layout/radial6"/>
    <dgm:cxn modelId="{8B64D649-831F-4DCA-94C3-C89F43F53155}" type="presOf" srcId="{B5A5A04C-F26E-4DC6-82ED-9086A9B54A6B}" destId="{43D56E1D-8F38-40CA-B98E-30A2BC7A0057}" srcOrd="0" destOrd="0" presId="urn:microsoft.com/office/officeart/2005/8/layout/radial6"/>
    <dgm:cxn modelId="{D8226989-BA4E-48A8-8654-A4EF19239F9E}" type="presOf" srcId="{CAB315BD-287A-4B96-9B43-3EC3DA627E87}" destId="{F0F93A78-B123-419E-A243-68705788C4C1}" srcOrd="0" destOrd="0" presId="urn:microsoft.com/office/officeart/2005/8/layout/radial6"/>
    <dgm:cxn modelId="{D4C28D7B-4A99-48D0-89CE-E614BC05923B}" type="presOf" srcId="{FD515B66-B867-4572-A2E3-295802203501}" destId="{517EA1A0-433B-40F4-90FC-1279199CAA0E}" srcOrd="0" destOrd="0" presId="urn:microsoft.com/office/officeart/2005/8/layout/radial6"/>
    <dgm:cxn modelId="{73547A54-91DA-42DD-8259-0A4685C7431D}" srcId="{594D16F6-8827-4ED3-9CA6-9827C0FF6325}" destId="{5BB77B05-A7F4-41C1-AAFC-23F5C2B3FB50}" srcOrd="6" destOrd="0" parTransId="{DD3C8996-5832-473B-9132-8B9A44F24AC8}" sibTransId="{A597D233-8815-4876-8FAC-AABD75E82906}"/>
    <dgm:cxn modelId="{DA20C1E7-F101-44EF-B651-BB2F57762216}" srcId="{594D16F6-8827-4ED3-9CA6-9827C0FF6325}" destId="{B5A5A04C-F26E-4DC6-82ED-9086A9B54A6B}" srcOrd="3" destOrd="0" parTransId="{A2A136A9-8CED-44B9-BC09-B7A47A86AA36}" sibTransId="{7C1302A2-75E4-4382-B01A-F381A6DBBE34}"/>
    <dgm:cxn modelId="{AE8BA458-057E-4727-9FEC-A839829905A7}" srcId="{48333C58-8283-4894-B8EA-FB4E3D82E4C9}" destId="{594D16F6-8827-4ED3-9CA6-9827C0FF6325}" srcOrd="0" destOrd="0" parTransId="{13BEEEA6-882C-444C-8261-481FF137DAAD}" sibTransId="{0E458147-912E-4AE0-925D-B931043E5303}"/>
    <dgm:cxn modelId="{974D4015-653E-4109-BA80-7CEB16D80F50}" type="presOf" srcId="{7C1302A2-75E4-4382-B01A-F381A6DBBE34}" destId="{CE641BCE-13ED-4D40-882F-A3DCDEBC0A78}" srcOrd="0" destOrd="0" presId="urn:microsoft.com/office/officeart/2005/8/layout/radial6"/>
    <dgm:cxn modelId="{39F6FA5E-2A4B-48A1-923B-D56593C11907}" type="presOf" srcId="{9309C526-08B6-4C7C-82DF-66D98E685413}" destId="{150EEC79-F1D1-4EDA-B0A4-E53690106359}" srcOrd="0" destOrd="0" presId="urn:microsoft.com/office/officeart/2005/8/layout/radial6"/>
    <dgm:cxn modelId="{47267131-9F43-4FD3-9505-184328DC09F6}" type="presOf" srcId="{52A0EB5C-F058-46B2-B610-8AC54F19C185}" destId="{72D900CF-8F5E-4B29-BCBD-8673D21B75EE}" srcOrd="0" destOrd="0" presId="urn:microsoft.com/office/officeart/2005/8/layout/radial6"/>
    <dgm:cxn modelId="{E9CFDF74-5AB4-4890-B201-330A6AAD45D1}" type="presOf" srcId="{594D16F6-8827-4ED3-9CA6-9827C0FF6325}" destId="{41A76512-94B3-4F23-AE4F-0D4BBB3F739E}" srcOrd="0" destOrd="0" presId="urn:microsoft.com/office/officeart/2005/8/layout/radial6"/>
    <dgm:cxn modelId="{A883D4BE-BEB1-4A7C-9ED8-6B0FE4851CAC}" type="presOf" srcId="{B7495CEF-34C0-4D7A-BAFB-554675AE9256}" destId="{1490B33D-B443-4E17-B2DA-E8C351E15C0B}" srcOrd="0" destOrd="0" presId="urn:microsoft.com/office/officeart/2005/8/layout/radial6"/>
    <dgm:cxn modelId="{D16441FE-9990-462E-A376-369D0EACD024}" type="presOf" srcId="{A597D233-8815-4876-8FAC-AABD75E82906}" destId="{D88806F2-69BE-46BC-9CCC-CD7DC17B020B}" srcOrd="0" destOrd="0" presId="urn:microsoft.com/office/officeart/2005/8/layout/radial6"/>
    <dgm:cxn modelId="{D52C0A49-AAF4-44D0-A860-F81C2706228F}" type="presOf" srcId="{F22FAE89-E21C-42B5-B7F5-A6043DB2D135}" destId="{2FFD2FB5-10A2-4922-9602-2D04076E9379}" srcOrd="0" destOrd="0" presId="urn:microsoft.com/office/officeart/2005/8/layout/radial6"/>
    <dgm:cxn modelId="{2A013174-4FE9-4ED4-BB45-FD84F04DB524}" type="presParOf" srcId="{838D1AC5-1928-4A39-BAFB-5A3728B81D37}" destId="{41A76512-94B3-4F23-AE4F-0D4BBB3F739E}" srcOrd="0" destOrd="0" presId="urn:microsoft.com/office/officeart/2005/8/layout/radial6"/>
    <dgm:cxn modelId="{0F419893-ECE9-4A28-9A96-D78D5AB482D1}" type="presParOf" srcId="{838D1AC5-1928-4A39-BAFB-5A3728B81D37}" destId="{150EEC79-F1D1-4EDA-B0A4-E53690106359}" srcOrd="1" destOrd="0" presId="urn:microsoft.com/office/officeart/2005/8/layout/radial6"/>
    <dgm:cxn modelId="{8DA20B4C-75C6-4D82-B989-A1676AB99366}" type="presParOf" srcId="{838D1AC5-1928-4A39-BAFB-5A3728B81D37}" destId="{FE10BF65-A5F9-45CE-9136-62F841DCBBF7}" srcOrd="2" destOrd="0" presId="urn:microsoft.com/office/officeart/2005/8/layout/radial6"/>
    <dgm:cxn modelId="{3E8DD074-CA65-42E4-9475-CC9DC3986857}" type="presParOf" srcId="{838D1AC5-1928-4A39-BAFB-5A3728B81D37}" destId="{72D900CF-8F5E-4B29-BCBD-8673D21B75EE}" srcOrd="3" destOrd="0" presId="urn:microsoft.com/office/officeart/2005/8/layout/radial6"/>
    <dgm:cxn modelId="{0B0499B1-A2C3-43FD-AD1E-0BA403B97502}" type="presParOf" srcId="{838D1AC5-1928-4A39-BAFB-5A3728B81D37}" destId="{1490B33D-B443-4E17-B2DA-E8C351E15C0B}" srcOrd="4" destOrd="0" presId="urn:microsoft.com/office/officeart/2005/8/layout/radial6"/>
    <dgm:cxn modelId="{257FC2A3-E8FB-4CC4-A547-2E87E2F54948}" type="presParOf" srcId="{838D1AC5-1928-4A39-BAFB-5A3728B81D37}" destId="{FFA01818-8BA1-4212-9F50-4CF9521C40E9}" srcOrd="5" destOrd="0" presId="urn:microsoft.com/office/officeart/2005/8/layout/radial6"/>
    <dgm:cxn modelId="{75A2B1BE-118B-4B59-A7BF-A9FB78E736AD}" type="presParOf" srcId="{838D1AC5-1928-4A39-BAFB-5A3728B81D37}" destId="{3F5766DD-F85E-4912-885E-62E18C4D5E83}" srcOrd="6" destOrd="0" presId="urn:microsoft.com/office/officeart/2005/8/layout/radial6"/>
    <dgm:cxn modelId="{98EC6603-B549-4B15-956A-EFDC7E89250B}" type="presParOf" srcId="{838D1AC5-1928-4A39-BAFB-5A3728B81D37}" destId="{F0F93A78-B123-419E-A243-68705788C4C1}" srcOrd="7" destOrd="0" presId="urn:microsoft.com/office/officeart/2005/8/layout/radial6"/>
    <dgm:cxn modelId="{2A7A9372-0495-4B73-B826-55025898AA23}" type="presParOf" srcId="{838D1AC5-1928-4A39-BAFB-5A3728B81D37}" destId="{D8DD721D-828E-4F2A-8E51-9D578C000C52}" srcOrd="8" destOrd="0" presId="urn:microsoft.com/office/officeart/2005/8/layout/radial6"/>
    <dgm:cxn modelId="{BBF3CF48-EDAD-4A1E-8A7D-AEF2EA9D3D89}" type="presParOf" srcId="{838D1AC5-1928-4A39-BAFB-5A3728B81D37}" destId="{69B45DC6-4248-4629-A10B-4B775E15736A}" srcOrd="9" destOrd="0" presId="urn:microsoft.com/office/officeart/2005/8/layout/radial6"/>
    <dgm:cxn modelId="{CF9D14D8-B73B-4349-994E-A299656CF3F7}" type="presParOf" srcId="{838D1AC5-1928-4A39-BAFB-5A3728B81D37}" destId="{43D56E1D-8F38-40CA-B98E-30A2BC7A0057}" srcOrd="10" destOrd="0" presId="urn:microsoft.com/office/officeart/2005/8/layout/radial6"/>
    <dgm:cxn modelId="{5B839AD3-4D80-441A-9F98-39F41E6B3608}" type="presParOf" srcId="{838D1AC5-1928-4A39-BAFB-5A3728B81D37}" destId="{490BB537-6D8E-48BA-8CDB-2DA41881A8E3}" srcOrd="11" destOrd="0" presId="urn:microsoft.com/office/officeart/2005/8/layout/radial6"/>
    <dgm:cxn modelId="{BDE03526-3E04-4AD6-93CE-A3762640097F}" type="presParOf" srcId="{838D1AC5-1928-4A39-BAFB-5A3728B81D37}" destId="{CE641BCE-13ED-4D40-882F-A3DCDEBC0A78}" srcOrd="12" destOrd="0" presId="urn:microsoft.com/office/officeart/2005/8/layout/radial6"/>
    <dgm:cxn modelId="{A4014953-E5E9-4783-8907-A43AF4347D45}" type="presParOf" srcId="{838D1AC5-1928-4A39-BAFB-5A3728B81D37}" destId="{517EA1A0-433B-40F4-90FC-1279199CAA0E}" srcOrd="13" destOrd="0" presId="urn:microsoft.com/office/officeart/2005/8/layout/radial6"/>
    <dgm:cxn modelId="{BCEB10FA-9728-486C-A2AB-AC64404BCD6E}" type="presParOf" srcId="{838D1AC5-1928-4A39-BAFB-5A3728B81D37}" destId="{DFFB2A34-E9B6-4701-8EB2-75FB2B643695}" srcOrd="14" destOrd="0" presId="urn:microsoft.com/office/officeart/2005/8/layout/radial6"/>
    <dgm:cxn modelId="{CC735F1D-89FA-454F-BE42-A8E4D38E227B}" type="presParOf" srcId="{838D1AC5-1928-4A39-BAFB-5A3728B81D37}" destId="{C7444014-4283-4C44-9D54-71F454169055}" srcOrd="15" destOrd="0" presId="urn:microsoft.com/office/officeart/2005/8/layout/radial6"/>
    <dgm:cxn modelId="{CE2AD4A9-A306-4020-8E55-FB6D1F599FF2}" type="presParOf" srcId="{838D1AC5-1928-4A39-BAFB-5A3728B81D37}" destId="{2FFD2FB5-10A2-4922-9602-2D04076E9379}" srcOrd="16" destOrd="0" presId="urn:microsoft.com/office/officeart/2005/8/layout/radial6"/>
    <dgm:cxn modelId="{FA7C0BD9-9AE6-41B2-A82D-851D372BCFB6}" type="presParOf" srcId="{838D1AC5-1928-4A39-BAFB-5A3728B81D37}" destId="{44DE78E6-60A7-4F22-A6BD-33F6B426F9FB}" srcOrd="17" destOrd="0" presId="urn:microsoft.com/office/officeart/2005/8/layout/radial6"/>
    <dgm:cxn modelId="{A49D4BE9-0119-4F6E-974F-6E797401FEFF}" type="presParOf" srcId="{838D1AC5-1928-4A39-BAFB-5A3728B81D37}" destId="{223C42E4-FB29-4149-ADD4-74D2546D6622}" srcOrd="18" destOrd="0" presId="urn:microsoft.com/office/officeart/2005/8/layout/radial6"/>
    <dgm:cxn modelId="{1F008B7A-9EDD-4427-8674-BD5B7ABB0A41}" type="presParOf" srcId="{838D1AC5-1928-4A39-BAFB-5A3728B81D37}" destId="{55820487-F84C-4C69-9203-1C647BEAC240}" srcOrd="19" destOrd="0" presId="urn:microsoft.com/office/officeart/2005/8/layout/radial6"/>
    <dgm:cxn modelId="{5DC2DE2F-1252-4AA9-805B-225DD104FD4C}" type="presParOf" srcId="{838D1AC5-1928-4A39-BAFB-5A3728B81D37}" destId="{B69CCFD8-4F60-459D-83B8-88640407F0C2}" srcOrd="20" destOrd="0" presId="urn:microsoft.com/office/officeart/2005/8/layout/radial6"/>
    <dgm:cxn modelId="{C4734995-07A9-44E5-BEA5-EB4C28DB5964}" type="presParOf" srcId="{838D1AC5-1928-4A39-BAFB-5A3728B81D37}" destId="{D88806F2-69BE-46BC-9CCC-CD7DC17B020B}" srcOrd="21" destOrd="0" presId="urn:microsoft.com/office/officeart/2005/8/layout/radial6"/>
  </dgm:cxnLst>
  <dgm:bg/>
  <dgm:whole/>
  <dgm:extLst>
    <a:ext uri="http://schemas.microsoft.com/office/drawing/2008/diagram">
      <dsp:dataModelExt xmlns:dsp="http://schemas.microsoft.com/office/drawing/2008/diagram" relId="rId6" minVer="http://schemas.openxmlformats.org/drawingml/2006/diagram"/>
    </a:ext>
  </dgm:extLst>
</dgm:dataModel>
</file>

<file path=ppt/diagrams/data3.xml><?xml version="1.0" encoding="utf-8"?>
<dgm:dataModel xmlns:dgm="http://schemas.openxmlformats.org/drawingml/2006/diagram" xmlns:a="http://schemas.openxmlformats.org/drawingml/2006/main">
  <dgm:ptLst>
    <dgm:pt modelId="{0BDE37B4-A322-496B-84AB-CC4CAF29DB44}" type="doc">
      <dgm:prSet loTypeId="urn:microsoft.com/office/officeart/2005/8/layout/arrow2" loCatId="process" qsTypeId="urn:microsoft.com/office/officeart/2005/8/quickstyle/simple1" qsCatId="simple" csTypeId="urn:microsoft.com/office/officeart/2005/8/colors/accent1_2" csCatId="accent1" phldr="1"/>
      <dgm:spPr/>
    </dgm:pt>
    <dgm:pt modelId="{94FC0382-93CF-4E47-9617-0634043B2B4E}">
      <dgm:prSet phldrT="[Текст]"/>
      <dgm:spPr/>
      <dgm:t>
        <a:bodyPr/>
        <a:lstStyle/>
        <a:p>
          <a:pPr algn="l"/>
          <a:endParaRPr lang="ru-RU" dirty="0"/>
        </a:p>
      </dgm:t>
    </dgm:pt>
    <dgm:pt modelId="{F2756BA4-1E17-40C6-AB3E-CD7AD1D24D86}" type="parTrans" cxnId="{2801280A-CB6F-4D41-8674-4CE1B05F9E0E}">
      <dgm:prSet/>
      <dgm:spPr/>
      <dgm:t>
        <a:bodyPr/>
        <a:lstStyle/>
        <a:p>
          <a:endParaRPr lang="ru-RU"/>
        </a:p>
      </dgm:t>
    </dgm:pt>
    <dgm:pt modelId="{0E3B7896-4DFC-4AC6-ADEB-1FE9089AFE08}" type="sibTrans" cxnId="{2801280A-CB6F-4D41-8674-4CE1B05F9E0E}">
      <dgm:prSet/>
      <dgm:spPr/>
      <dgm:t>
        <a:bodyPr/>
        <a:lstStyle/>
        <a:p>
          <a:endParaRPr lang="ru-RU"/>
        </a:p>
      </dgm:t>
    </dgm:pt>
    <dgm:pt modelId="{E39BE4D8-117B-4A53-BD0D-CA1B48754945}" type="pres">
      <dgm:prSet presAssocID="{0BDE37B4-A322-496B-84AB-CC4CAF29DB44}" presName="arrowDiagram" presStyleCnt="0">
        <dgm:presLayoutVars>
          <dgm:chMax val="5"/>
          <dgm:dir/>
          <dgm:resizeHandles val="exact"/>
        </dgm:presLayoutVars>
      </dgm:prSet>
      <dgm:spPr/>
    </dgm:pt>
    <dgm:pt modelId="{251684F8-51DF-4274-A010-19F21FD32579}" type="pres">
      <dgm:prSet presAssocID="{0BDE37B4-A322-496B-84AB-CC4CAF29DB44}" presName="arrow" presStyleLbl="bgShp" presStyleIdx="0" presStyleCnt="1" custScaleX="96924" custScaleY="83051" custLinFactNeighborX="267" custLinFactNeighborY="-757"/>
      <dgm:spPr/>
    </dgm:pt>
    <dgm:pt modelId="{6902AB2D-18BD-4ED8-851C-E835A6E34F97}" type="pres">
      <dgm:prSet presAssocID="{0BDE37B4-A322-496B-84AB-CC4CAF29DB44}" presName="arrowDiagram1" presStyleCnt="0">
        <dgm:presLayoutVars>
          <dgm:bulletEnabled val="1"/>
        </dgm:presLayoutVars>
      </dgm:prSet>
      <dgm:spPr/>
    </dgm:pt>
    <dgm:pt modelId="{7D0FC48F-6D2F-4D77-8778-A3F26949E3CC}" type="pres">
      <dgm:prSet presAssocID="{94FC0382-93CF-4E47-9617-0634043B2B4E}" presName="bullet1" presStyleLbl="node1" presStyleIdx="0" presStyleCnt="1" custScaleX="129043" custScaleY="128630" custLinFactNeighborX="-11839" custLinFactNeighborY="36282"/>
      <dgm:spPr/>
    </dgm:pt>
    <dgm:pt modelId="{C53D13B4-48BB-431B-90C9-5DE054B4D44D}" type="pres">
      <dgm:prSet presAssocID="{94FC0382-93CF-4E47-9617-0634043B2B4E}" presName="textBox1" presStyleLbl="revTx" presStyleIdx="0" presStyleCnt="1">
        <dgm:presLayoutVars>
          <dgm:bulletEnabled val="1"/>
        </dgm:presLayoutVars>
      </dgm:prSet>
      <dgm:spPr/>
      <dgm:t>
        <a:bodyPr/>
        <a:lstStyle/>
        <a:p>
          <a:endParaRPr lang="ru-RU"/>
        </a:p>
      </dgm:t>
    </dgm:pt>
  </dgm:ptLst>
  <dgm:cxnLst>
    <dgm:cxn modelId="{21CE227E-C44D-4A67-ADBF-730ED410E397}" type="presOf" srcId="{94FC0382-93CF-4E47-9617-0634043B2B4E}" destId="{C53D13B4-48BB-431B-90C9-5DE054B4D44D}" srcOrd="0" destOrd="0" presId="urn:microsoft.com/office/officeart/2005/8/layout/arrow2"/>
    <dgm:cxn modelId="{2801280A-CB6F-4D41-8674-4CE1B05F9E0E}" srcId="{0BDE37B4-A322-496B-84AB-CC4CAF29DB44}" destId="{94FC0382-93CF-4E47-9617-0634043B2B4E}" srcOrd="0" destOrd="0" parTransId="{F2756BA4-1E17-40C6-AB3E-CD7AD1D24D86}" sibTransId="{0E3B7896-4DFC-4AC6-ADEB-1FE9089AFE08}"/>
    <dgm:cxn modelId="{B955841E-36F6-40B2-B5E2-C54C2EDA4A78}" type="presOf" srcId="{0BDE37B4-A322-496B-84AB-CC4CAF29DB44}" destId="{E39BE4D8-117B-4A53-BD0D-CA1B48754945}" srcOrd="0" destOrd="0" presId="urn:microsoft.com/office/officeart/2005/8/layout/arrow2"/>
    <dgm:cxn modelId="{A46AD0CE-C2D4-4977-8723-0287F3BBDC68}" type="presParOf" srcId="{E39BE4D8-117B-4A53-BD0D-CA1B48754945}" destId="{251684F8-51DF-4274-A010-19F21FD32579}" srcOrd="0" destOrd="0" presId="urn:microsoft.com/office/officeart/2005/8/layout/arrow2"/>
    <dgm:cxn modelId="{8DA08170-D7E0-4F9C-9A8F-8CA5D43BD41C}" type="presParOf" srcId="{E39BE4D8-117B-4A53-BD0D-CA1B48754945}" destId="{6902AB2D-18BD-4ED8-851C-E835A6E34F97}" srcOrd="1" destOrd="0" presId="urn:microsoft.com/office/officeart/2005/8/layout/arrow2"/>
    <dgm:cxn modelId="{CD0D99C2-86D9-495B-9A04-A1EED92BCBEF}" type="presParOf" srcId="{6902AB2D-18BD-4ED8-851C-E835A6E34F97}" destId="{7D0FC48F-6D2F-4D77-8778-A3F26949E3CC}" srcOrd="0" destOrd="0" presId="urn:microsoft.com/office/officeart/2005/8/layout/arrow2"/>
    <dgm:cxn modelId="{54CA5485-8655-4A3E-8BD1-994201E364F7}" type="presParOf" srcId="{6902AB2D-18BD-4ED8-851C-E835A6E34F97}" destId="{C53D13B4-48BB-431B-90C9-5DE054B4D44D}" srcOrd="1" destOrd="0" presId="urn:microsoft.com/office/officeart/2005/8/layout/arrow2"/>
  </dgm:cxnLst>
  <dgm:bg/>
  <dgm:whole/>
  <dgm:extLst>
    <a:ext uri="http://schemas.microsoft.com/office/drawing/2008/diagram">
      <dsp:dataModelExt xmlns:dsp="http://schemas.microsoft.com/office/drawing/2008/diagram" relId="rId11" minVer="http://schemas.openxmlformats.org/drawingml/2006/diagram"/>
    </a:ext>
  </dgm:extLst>
</dgm:dataModel>
</file>

<file path=ppt/diagrams/data4.xml><?xml version="1.0" encoding="utf-8"?>
<dgm:dataModel xmlns:dgm="http://schemas.openxmlformats.org/drawingml/2006/diagram" xmlns:a="http://schemas.openxmlformats.org/drawingml/2006/main">
  <dgm:ptLst>
    <dgm:pt modelId="{8CA5B214-8FCF-4697-8B8A-0014F7C24D73}" type="doc">
      <dgm:prSet loTypeId="urn:microsoft.com/office/officeart/2005/8/layout/vList5" loCatId="list" qsTypeId="urn:microsoft.com/office/officeart/2005/8/quickstyle/3d2" qsCatId="3D" csTypeId="urn:microsoft.com/office/officeart/2005/8/colors/accent1_2" csCatId="accent1" phldr="1"/>
      <dgm:spPr/>
      <dgm:t>
        <a:bodyPr/>
        <a:lstStyle/>
        <a:p>
          <a:endParaRPr lang="ru-RU"/>
        </a:p>
      </dgm:t>
    </dgm:pt>
    <dgm:pt modelId="{2ED71D81-2E31-4E1A-9EE0-D6828FF75370}" type="pres">
      <dgm:prSet presAssocID="{8CA5B214-8FCF-4697-8B8A-0014F7C24D73}" presName="Name0" presStyleCnt="0">
        <dgm:presLayoutVars>
          <dgm:dir/>
          <dgm:animLvl val="lvl"/>
          <dgm:resizeHandles val="exact"/>
        </dgm:presLayoutVars>
      </dgm:prSet>
      <dgm:spPr/>
      <dgm:t>
        <a:bodyPr/>
        <a:lstStyle/>
        <a:p>
          <a:endParaRPr lang="ru-RU"/>
        </a:p>
      </dgm:t>
    </dgm:pt>
  </dgm:ptLst>
  <dgm:cxnLst>
    <dgm:cxn modelId="{5604DA4B-20D0-4452-A475-CBAB33E224CB}" type="presOf" srcId="{8CA5B214-8FCF-4697-8B8A-0014F7C24D73}" destId="{2ED71D81-2E31-4E1A-9EE0-D6828FF75370}" srcOrd="0" destOrd="0" presId="urn:microsoft.com/office/officeart/2005/8/layout/vList5"/>
  </dgm:cxnLst>
  <dgm:bg/>
  <dgm:whole/>
  <dgm:extLst>
    <a:ext uri="http://schemas.microsoft.com/office/drawing/2008/diagram">
      <dsp:dataModelExt xmlns:dsp="http://schemas.microsoft.com/office/drawing/2008/diagram" relId="rId7" minVer="http://schemas.openxmlformats.org/drawingml/2006/diagram"/>
    </a:ext>
  </dgm:extLst>
</dgm:dataModel>
</file>

<file path=ppt/diagrams/drawing1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</dsp:spTree>
</dsp:drawing>
</file>

<file path=ppt/diagrams/drawing2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</dsp:spTree>
</dsp:drawing>
</file>

<file path=ppt/diagrams/drawing3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</dsp:spTree>
</dsp:drawing>
</file>

<file path=ppt/diagrams/drawing4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</dsp:spTree>
</dsp:drawing>
</file>

<file path=ppt/diagrams/layout1.xml><?xml version="1.0" encoding="utf-8"?>
<dgm:layoutDef xmlns:dgm="http://schemas.openxmlformats.org/drawingml/2006/diagram" xmlns:a="http://schemas.openxmlformats.org/drawingml/2006/main" uniqueId="urn:microsoft.com/office/officeart/2005/8/layout/radial1">
  <dgm:title val=""/>
  <dgm:desc val=""/>
  <dgm:catLst>
    <dgm:cat type="relationship" pri="22000"/>
    <dgm:cat type="cycle" pri="10000"/>
  </dgm:catLst>
  <dgm:sampData>
    <dgm:dataModel>
      <dgm:ptLst>
        <dgm:pt modelId="0" type="doc"/>
        <dgm:pt modelId="1">
          <dgm:prSet phldr="1"/>
        </dgm:pt>
        <dgm:pt modelId="11">
          <dgm:prSet phldr="1"/>
        </dgm:pt>
        <dgm:pt modelId="12">
          <dgm:prSet phldr="1"/>
        </dgm:pt>
        <dgm:pt modelId="13">
          <dgm:prSet phldr="1"/>
        </dgm:pt>
        <dgm:pt modelId="14">
          <dgm:prSet phldr="1"/>
        </dgm:pt>
      </dgm:ptLst>
      <dgm:cxnLst>
        <dgm:cxn modelId="2" srcId="0" destId="1" srcOrd="0" destOrd="0"/>
        <dgm:cxn modelId="3" srcId="1" destId="11" srcOrd="0" destOrd="0"/>
        <dgm:cxn modelId="4" srcId="1" destId="12" srcOrd="1" destOrd="0"/>
        <dgm:cxn modelId="5" srcId="1" destId="13" srcOrd="2" destOrd="0"/>
        <dgm:cxn modelId="6" srcId="1" destId="14" srcOrd="3" destOrd="0"/>
      </dgm:cxnLst>
      <dgm:bg/>
      <dgm:whole/>
    </dgm:dataModel>
  </dgm:sampData>
  <dgm:styleData>
    <dgm:dataModel>
      <dgm:ptLst>
        <dgm:pt modelId="0" type="doc"/>
        <dgm:pt modelId="1"/>
        <dgm:pt modelId="11"/>
        <dgm:pt modelId="12"/>
        <dgm:pt modelId="13"/>
      </dgm:ptLst>
      <dgm:cxnLst>
        <dgm:cxn modelId="2" srcId="0" destId="1" srcOrd="0" destOrd="0"/>
        <dgm:cxn modelId="15" srcId="1" destId="11" srcOrd="0" destOrd="0"/>
        <dgm:cxn modelId="16" srcId="1" destId="12" srcOrd="1" destOrd="0"/>
        <dgm:cxn modelId="17" srcId="1" destId="13" srcOrd="2" destOrd="0"/>
      </dgm:cxnLst>
      <dgm:bg/>
      <dgm:whole/>
    </dgm:dataModel>
  </dgm:styleData>
  <dgm:clrData>
    <dgm:dataModel>
      <dgm:ptLst>
        <dgm:pt modelId="0" type="doc"/>
        <dgm:pt modelId="1"/>
        <dgm:pt modelId="11"/>
        <dgm:pt modelId="12"/>
        <dgm:pt modelId="13"/>
        <dgm:pt modelId="14"/>
        <dgm:pt modelId="15"/>
        <dgm:pt modelId="16"/>
      </dgm:ptLst>
      <dgm:cxnLst>
        <dgm:cxn modelId="2" srcId="0" destId="1" srcOrd="0" destOrd="0"/>
        <dgm:cxn modelId="16" srcId="1" destId="11" srcOrd="0" destOrd="0"/>
        <dgm:cxn modelId="17" srcId="1" destId="12" srcOrd="1" destOrd="0"/>
        <dgm:cxn modelId="18" srcId="1" destId="13" srcOrd="2" destOrd="0"/>
        <dgm:cxn modelId="19" srcId="1" destId="14" srcOrd="3" destOrd="0"/>
        <dgm:cxn modelId="20" srcId="1" destId="15" srcOrd="4" destOrd="0"/>
        <dgm:cxn modelId="21" srcId="1" destId="16" srcOrd="5" destOrd="0"/>
      </dgm:cxnLst>
      <dgm:bg/>
      <dgm:whole/>
    </dgm:dataModel>
  </dgm:clrData>
  <dgm:layoutNode name="cycle">
    <dgm:varLst>
      <dgm:chMax val="1"/>
      <dgm:dir/>
      <dgm:animLvl val="ctr"/>
      <dgm:resizeHandles val="exact"/>
    </dgm:varLst>
    <dgm:choose name="Name0">
      <dgm:if name="Name1" func="var" arg="dir" op="equ" val="norm">
        <dgm:choose name="Name2">
          <dgm:if name="Name3" axis="ch ch" ptType="node node" st="1 1" cnt="1 0" func="cnt" op="lte" val="1">
            <dgm:alg type="cycle">
              <dgm:param type="stAng" val="90"/>
              <dgm:param type="spanAng" val="360"/>
              <dgm:param type="ctrShpMap" val="fNode"/>
            </dgm:alg>
          </dgm:if>
          <dgm:else name="Name4">
            <dgm:alg type="cycle">
              <dgm:param type="stAng" val="0"/>
              <dgm:param type="spanAng" val="360"/>
              <dgm:param type="ctrShpMap" val="fNode"/>
            </dgm:alg>
          </dgm:else>
        </dgm:choose>
      </dgm:if>
      <dgm:else name="Name5">
        <dgm:alg type="cycle">
          <dgm:param type="stAng" val="0"/>
          <dgm:param type="spanAng" val="-360"/>
          <dgm:param type="ctrShpMap" val="fNode"/>
        </dgm:alg>
      </dgm:else>
    </dgm:choose>
    <dgm:shape xmlns:r="http://schemas.openxmlformats.org/officeDocument/2006/relationships" r:blip="">
      <dgm:adjLst/>
    </dgm:shape>
    <dgm:presOf/>
    <dgm:constrLst>
      <dgm:constr type="w" for="ch" forName="centerShape" refType="w"/>
      <dgm:constr type="w" for="ch" forName="node" refType="w" refFor="ch" refForName="centerShape" op="equ"/>
      <dgm:constr type="sp" refType="w" refFor="ch" refForName="node" fact="0.3"/>
      <dgm:constr type="sibSp" refType="w" refFor="ch" refForName="node" fact="0.3"/>
      <dgm:constr type="primFontSz" for="ch" forName="centerShape" val="65"/>
      <dgm:constr type="primFontSz" for="des" forName="node" op="equ" val="65"/>
      <dgm:constr type="primFontSz" for="des" forName="connTx" val="55"/>
      <dgm:constr type="primFontSz" for="des" forName="connTx" refType="primFontSz" refFor="ch" refForName="centerShape" op="lte" fact="0.8"/>
    </dgm:constrLst>
    <dgm:ruleLst/>
    <dgm:forEach name="Name6" axis="ch" ptType="node" cnt="1">
      <dgm:layoutNode name="centerShape" styleLbl="node0">
        <dgm:alg type="tx"/>
        <dgm:shape xmlns:r="http://schemas.openxmlformats.org/officeDocument/2006/relationships" type="ellipse" r:blip="">
          <dgm:adjLst/>
        </dgm:shape>
        <dgm:presOf axis="self"/>
        <dgm:constrLst>
          <dgm:constr type="h" refType="w"/>
          <dgm:constr type="tMarg" refType="primFontSz" fact="0.05"/>
          <dgm:constr type="bMarg" refType="primFontSz" fact="0.05"/>
          <dgm:constr type="lMarg" refType="primFontSz" fact="0.05"/>
          <dgm:constr type="rMarg" refType="primFontSz" fact="0.05"/>
        </dgm:constrLst>
        <dgm:ruleLst>
          <dgm:rule type="primFontSz" val="5" fact="NaN" max="NaN"/>
        </dgm:ruleLst>
      </dgm:layoutNode>
      <dgm:forEach name="Name7" axis="ch">
        <dgm:forEach name="Name8" axis="self" ptType="parTrans">
          <dgm:layoutNode name="Name9">
            <dgm:alg type="conn">
              <dgm:param type="dim" val="1D"/>
              <dgm:param type="begPts" val="auto"/>
              <dgm:param type="endPts" val="auto"/>
              <dgm:param type="begSty" val="noArr"/>
              <dgm:param type="endSty" val="noArr"/>
            </dgm:alg>
            <dgm:shape xmlns:r="http://schemas.openxmlformats.org/officeDocument/2006/relationships" type="conn" r:blip="">
              <dgm:adjLst/>
            </dgm:shape>
            <dgm:presOf axis="self"/>
            <dgm:constrLst>
              <dgm:constr type="connDist"/>
              <dgm:constr type="userA" for="ch" refType="connDist"/>
              <dgm:constr type="w" val="1"/>
              <dgm:constr type="h" val="5"/>
              <dgm:constr type="begPad"/>
              <dgm:constr type="endPad"/>
            </dgm:constrLst>
            <dgm:ruleLst/>
            <dgm:layoutNode name="connTx">
              <dgm:alg type="tx">
                <dgm:param type="autoTxRot" val="grav"/>
              </dgm:alg>
              <dgm:shape xmlns:r="http://schemas.openxmlformats.org/officeDocument/2006/relationships" type="rect" r:blip="" hideGeom="1">
                <dgm:adjLst/>
              </dgm:shape>
              <dgm:presOf axis="self"/>
              <dgm:constrLst>
                <dgm:constr type="userA"/>
                <dgm:constr type="w" refType="userA" fact="0.05"/>
                <dgm:constr type="h" refType="userA" fact="0.05"/>
                <dgm:constr type="lMarg" val="1"/>
                <dgm:constr type="rMarg" val="1"/>
                <dgm:constr type="tMarg"/>
                <dgm:constr type="bMarg"/>
              </dgm:constrLst>
              <dgm:ruleLst>
                <dgm:rule type="w" val="NaN" fact="0.8" max="NaN"/>
                <dgm:rule type="h" val="NaN" fact="1" max="NaN"/>
                <dgm:rule type="primFontSz" val="5" fact="NaN" max="NaN"/>
              </dgm:ruleLst>
            </dgm:layoutNode>
          </dgm:layoutNode>
        </dgm:forEach>
        <dgm:forEach name="Name10" axis="self" ptType="node">
          <dgm:layoutNode name="node" styleLbl="node1">
            <dgm:varLst>
              <dgm:bulletEnabled val="1"/>
            </dgm:varLst>
            <dgm:alg type="tx">
              <dgm:param type="txAnchorVertCh" val="mid"/>
            </dgm:alg>
            <dgm:shape xmlns:r="http://schemas.openxmlformats.org/officeDocument/2006/relationships" type="ellipse" r:blip="">
              <dgm:adjLst/>
            </dgm:shape>
            <dgm:presOf axis="desOrSelf" ptType="node"/>
            <dgm:constrLst>
              <dgm:constr type="h" refType="w"/>
              <dgm:constr type="tMarg" refType="primFontSz" fact="0.05"/>
              <dgm:constr type="bMarg" refType="primFontSz" fact="0.05"/>
              <dgm:constr type="lMarg" refType="primFontSz" fact="0.05"/>
              <dgm:constr type="rMarg" refType="primFontSz" fact="0.05"/>
            </dgm:constrLst>
            <dgm:ruleLst>
              <dgm:rule type="primFontSz" val="5" fact="NaN" max="NaN"/>
            </dgm:ruleLst>
          </dgm:layoutNode>
        </dgm:forEach>
      </dgm:forEach>
    </dgm:forEach>
  </dgm:layoutNode>
</dgm:layoutDef>
</file>

<file path=ppt/diagrams/layout2.xml><?xml version="1.0" encoding="utf-8"?>
<dgm:layoutDef xmlns:dgm="http://schemas.openxmlformats.org/drawingml/2006/diagram" xmlns:a="http://schemas.openxmlformats.org/drawingml/2006/main" uniqueId="urn:microsoft.com/office/officeart/2005/8/layout/radial6">
  <dgm:title val=""/>
  <dgm:desc val=""/>
  <dgm:catLst>
    <dgm:cat type="cycle" pri="9000"/>
    <dgm:cat type="relationship" pri="21000"/>
  </dgm:catLst>
  <dgm:sampData>
    <dgm:dataModel>
      <dgm:ptLst>
        <dgm:pt modelId="0" type="doc"/>
        <dgm:pt modelId="1">
          <dgm:prSet phldr="1"/>
        </dgm:pt>
        <dgm:pt modelId="11">
          <dgm:prSet phldr="1"/>
        </dgm:pt>
        <dgm:pt modelId="12">
          <dgm:prSet phldr="1"/>
        </dgm:pt>
        <dgm:pt modelId="13">
          <dgm:prSet phldr="1"/>
        </dgm:pt>
        <dgm:pt modelId="14">
          <dgm:prSet phldr="1"/>
        </dgm:pt>
      </dgm:ptLst>
      <dgm:cxnLst>
        <dgm:cxn modelId="2" srcId="0" destId="1" srcOrd="0" destOrd="0"/>
        <dgm:cxn modelId="3" srcId="1" destId="11" srcOrd="0" destOrd="0"/>
        <dgm:cxn modelId="4" srcId="1" destId="12" srcOrd="1" destOrd="0"/>
        <dgm:cxn modelId="5" srcId="1" destId="13" srcOrd="2" destOrd="0"/>
        <dgm:cxn modelId="6" srcId="1" destId="14" srcOrd="3" destOrd="0"/>
      </dgm:cxnLst>
      <dgm:bg/>
      <dgm:whole/>
    </dgm:dataModel>
  </dgm:sampData>
  <dgm:styleData>
    <dgm:dataModel>
      <dgm:ptLst>
        <dgm:pt modelId="0" type="doc"/>
        <dgm:pt modelId="1"/>
        <dgm:pt modelId="11"/>
        <dgm:pt modelId="12"/>
        <dgm:pt modelId="13"/>
      </dgm:ptLst>
      <dgm:cxnLst>
        <dgm:cxn modelId="2" srcId="0" destId="1" srcOrd="0" destOrd="0"/>
        <dgm:cxn modelId="15" srcId="1" destId="11" srcOrd="0" destOrd="0"/>
        <dgm:cxn modelId="16" srcId="1" destId="12" srcOrd="1" destOrd="0"/>
        <dgm:cxn modelId="17" srcId="1" destId="13" srcOrd="2" destOrd="0"/>
      </dgm:cxnLst>
      <dgm:bg/>
      <dgm:whole/>
    </dgm:dataModel>
  </dgm:styleData>
  <dgm:clrData>
    <dgm:dataModel>
      <dgm:ptLst>
        <dgm:pt modelId="0" type="doc"/>
        <dgm:pt modelId="1"/>
        <dgm:pt modelId="11"/>
        <dgm:pt modelId="12"/>
        <dgm:pt modelId="13"/>
        <dgm:pt modelId="14"/>
        <dgm:pt modelId="15"/>
        <dgm:pt modelId="16"/>
      </dgm:ptLst>
      <dgm:cxnLst>
        <dgm:cxn modelId="2" srcId="0" destId="1" srcOrd="0" destOrd="0"/>
        <dgm:cxn modelId="16" srcId="1" destId="11" srcOrd="0" destOrd="0"/>
        <dgm:cxn modelId="17" srcId="1" destId="12" srcOrd="1" destOrd="0"/>
        <dgm:cxn modelId="18" srcId="1" destId="13" srcOrd="2" destOrd="0"/>
        <dgm:cxn modelId="19" srcId="1" destId="14" srcOrd="3" destOrd="0"/>
        <dgm:cxn modelId="20" srcId="1" destId="15" srcOrd="4" destOrd="0"/>
        <dgm:cxn modelId="21" srcId="1" destId="16" srcOrd="5" destOrd="0"/>
      </dgm:cxnLst>
      <dgm:bg/>
      <dgm:whole/>
    </dgm:dataModel>
  </dgm:clrData>
  <dgm:layoutNode name="Name0">
    <dgm:varLst>
      <dgm:chMax val="1"/>
      <dgm:dir/>
      <dgm:animLvl val="ctr"/>
      <dgm:resizeHandles val="exact"/>
    </dgm:varLst>
    <dgm:choose name="Name1">
      <dgm:if name="Name2" func="var" arg="dir" op="equ" val="norm">
        <dgm:choose name="Name3">
          <dgm:if name="Name4" axis="ch ch" ptType="node node" st="1 1" cnt="1 0" func="cnt" op="lte" val="1">
            <dgm:alg type="cycle">
              <dgm:param type="stAng" val="90"/>
              <dgm:param type="spanAng" val="360"/>
              <dgm:param type="ctrShpMap" val="fNode"/>
            </dgm:alg>
          </dgm:if>
          <dgm:else name="Name5">
            <dgm:alg type="cycle">
              <dgm:param type="stAng" val="0"/>
              <dgm:param type="spanAng" val="360"/>
              <dgm:param type="ctrShpMap" val="fNode"/>
            </dgm:alg>
          </dgm:else>
        </dgm:choose>
      </dgm:if>
      <dgm:else name="Name6">
        <dgm:choose name="Name7">
          <dgm:if name="Name8" axis="ch ch" ptType="node node" st="1 1" cnt="1 0" func="cnt" op="lte" val="1">
            <dgm:alg type="cycle">
              <dgm:param type="stAng" val="-90"/>
              <dgm:param type="spanAng" val="360"/>
              <dgm:param type="ctrShpMap" val="fNode"/>
            </dgm:alg>
          </dgm:if>
          <dgm:else name="Name9">
            <dgm:alg type="cycle">
              <dgm:param type="stAng" val="0"/>
              <dgm:param type="spanAng" val="-360"/>
              <dgm:param type="ctrShpMap" val="fNode"/>
            </dgm:alg>
          </dgm:else>
        </dgm:choose>
      </dgm:else>
    </dgm:choose>
    <dgm:shape xmlns:r="http://schemas.openxmlformats.org/officeDocument/2006/relationships" r:blip="">
      <dgm:adjLst/>
    </dgm:shape>
    <dgm:presOf/>
    <dgm:choose name="Name10">
      <dgm:if name="Name11" func="var" arg="dir" op="equ" val="norm">
        <dgm:choose name="Name12">
          <dgm:if name="Name13" axis="ch ch" ptType="node node" st="1 1" cnt="1 0" func="cnt" op="equ" val="1">
            <dgm:constrLst>
              <dgm:constr type="diam" val="170"/>
              <dgm:constr type="w" for="ch" forName="centerShape" refType="w"/>
              <dgm:constr type="w" for="ch" forName="oneComp" refType="w" refFor="ch" refForName="centerShape" op="equ" fact="0.7"/>
              <dgm:constr type="sp" refType="w" refFor="ch" refForName="oneComp" fact="0.3"/>
              <dgm:constr type="sibSp" refType="w" refFor="ch" refForName="oneComp" fact="0.3"/>
              <dgm:constr type="primFontSz" for="ch" forName="centerShape" val="65"/>
              <dgm:constr type="primFontSz" for="des" forName="oneNode" refType="primFontSz" refFor="ch" refForName="centerShape" fact="0.95"/>
              <dgm:constr type="primFontSz" for="des" forName="oneNode" refType="primFontSz" refFor="ch" refForName="centerShape" op="lte" fact="0.95"/>
              <dgm:constr type="diam" for="ch" forName="singleconn" refType="diam" op="equ" fact="-1"/>
              <dgm:constr type="h" for="ch" forName="singleconn" refType="w" refFor="ch" refForName="oneComp" fact="0.24"/>
              <dgm:constr type="w" for="ch" forName="dummya" refType="w" refFor="ch" refForName="oneComp" op="equ"/>
              <dgm:constr type="w" for="ch" forName="dummyb" refType="w" refFor="ch" refForName="oneComp" op="equ"/>
              <dgm:constr type="w" for="ch" forName="dummyc" refType="w" refFor="ch" refForName="oneComp" op="equ"/>
            </dgm:constrLst>
          </dgm:if>
          <dgm:else name="Name14">
            <dgm:constrLst>
              <dgm:constr type="diam" val="170"/>
              <dgm:constr type="w" for="ch" forName="centerShape" refType="w"/>
              <dgm:constr type="w" for="ch" forName="node" refType="w" refFor="ch" refForName="centerShape" op="equ" fact="0.7"/>
              <dgm:constr type="sp" refType="w" refFor="ch" refForName="node" fact="0.3"/>
              <dgm:constr type="sibSp" refType="w" refFor="ch" refForName="node" fact="0.3"/>
              <dgm:constr type="primFontSz" for="ch" forName="centerShape" val="65"/>
              <dgm:constr type="primFontSz" for="des" forName="node" refType="primFontSz" refFor="ch" refForName="centerShape" fact="0.78"/>
              <dgm:constr type="primFontSz" for="ch" forName="node" refType="primFontSz" refFor="ch" refForName="centerShape" op="lte" fact="0.95"/>
              <dgm:constr type="diam" for="ch" forName="sibTrans" refType="diam" op="equ"/>
              <dgm:constr type="h" for="ch" forName="sibTrans" refType="w" refFor="ch" refForName="node" fact="0.24"/>
              <dgm:constr type="w" for="ch" forName="dummy" val="1"/>
            </dgm:constrLst>
          </dgm:else>
        </dgm:choose>
      </dgm:if>
      <dgm:else name="Name15">
        <dgm:choose name="Name16">
          <dgm:if name="Name17" axis="ch ch" ptType="node node" st="1 1" cnt="1 0" func="cnt" op="equ" val="1">
            <dgm:constrLst>
              <dgm:constr type="diam" val="170"/>
              <dgm:constr type="w" for="ch" forName="centerShape" refType="w"/>
              <dgm:constr type="w" for="ch" forName="oneComp" refType="w" refFor="ch" refForName="centerShape" op="equ" fact="0.7"/>
              <dgm:constr type="sp" refType="w" refFor="ch" refForName="oneComp" fact="0.3"/>
              <dgm:constr type="sibSp" refType="w" refFor="ch" refForName="oneComp" fact="0.3"/>
              <dgm:constr type="primFontSz" for="ch" forName="centerShape" val="65"/>
              <dgm:constr type="primFontSz" for="des" forName="oneNode" refType="primFontSz" refFor="ch" refForName="centerShape" fact="0.95"/>
              <dgm:constr type="primFontSz" for="ch" forName="oneNode" refType="primFontSz" refFor="ch" refForName="centerShape" op="lte" fact="0.95"/>
              <dgm:constr type="diam" for="ch" forName="singleconn" refType="diam"/>
              <dgm:constr type="h" for="ch" forName="singleconn" refType="w" refFor="ch" refForName="oneComp" fact="0.24"/>
              <dgm:constr type="diam" for="ch" refType="diam" op="equ"/>
              <dgm:constr type="w" for="ch" forName="dummya" refType="w" refFor="ch" refForName="oneComp" op="equ"/>
              <dgm:constr type="w" for="ch" forName="dummyb" refType="w" refFor="ch" refForName="oneComp" op="equ"/>
              <dgm:constr type="w" for="ch" forName="dummyc" refType="w" refFor="ch" refForName="oneComp" op="equ"/>
            </dgm:constrLst>
          </dgm:if>
          <dgm:else name="Name18">
            <dgm:constrLst>
              <dgm:constr type="diam" val="170"/>
              <dgm:constr type="w" for="ch" forName="centerShape" refType="w"/>
              <dgm:constr type="w" for="ch" forName="node" refType="w" refFor="ch" refForName="centerShape" op="equ" fact="0.7"/>
              <dgm:constr type="sp" refType="w" refFor="ch" refForName="node" fact="0.3"/>
              <dgm:constr type="sibSp" refType="w" refFor="ch" refForName="node" fact="0.3"/>
              <dgm:constr type="primFontSz" for="ch" forName="centerShape" val="65"/>
              <dgm:constr type="primFontSz" for="des" forName="node" refType="primFontSz" refFor="ch" refForName="centerShape" fact="0.78"/>
              <dgm:constr type="primFontSz" for="ch" forName="node" refType="primFontSz" refFor="ch" refForName="centerShape" op="lte" fact="0.95"/>
              <dgm:constr type="diam" for="ch" ptType="sibTrans" refType="diam" fact="-1"/>
              <dgm:constr type="h" for="ch" forName="sibTrans" refType="w" refFor="ch" refForName="node" fact="0.24"/>
              <dgm:constr type="diam" for="ch" refType="diam" op="equ" fact="-1"/>
              <dgm:constr type="w" for="ch" forName="dummy" val="1"/>
            </dgm:constrLst>
          </dgm:else>
        </dgm:choose>
      </dgm:else>
    </dgm:choose>
    <dgm:ruleLst>
      <dgm:rule type="diam" val="INF" fact="NaN" max="NaN"/>
    </dgm:ruleLst>
    <dgm:forEach name="Name19" axis="ch" ptType="node" cnt="1">
      <dgm:layoutNode name="centerShape" styleLbl="node0">
        <dgm:alg type="tx"/>
        <dgm:shape xmlns:r="http://schemas.openxmlformats.org/officeDocument/2006/relationships" type="ellipse" r:blip="">
          <dgm:adjLst/>
        </dgm:shape>
        <dgm:presOf axis="self"/>
        <dgm:constrLst>
          <dgm:constr type="h" refType="w"/>
          <dgm:constr type="tMarg" refType="primFontSz" fact="0.1"/>
          <dgm:constr type="bMarg" refType="primFontSz" fact="0.1"/>
          <dgm:constr type="lMarg" refType="primFontSz" fact="0.1"/>
          <dgm:constr type="rMarg" refType="primFontSz" fact="0.1"/>
        </dgm:constrLst>
        <dgm:ruleLst>
          <dgm:rule type="primFontSz" val="5" fact="NaN" max="NaN"/>
        </dgm:ruleLst>
      </dgm:layoutNode>
      <dgm:forEach name="Name20" axis="ch">
        <dgm:forEach name="Name21" axis="self" ptType="node">
          <dgm:choose name="Name22">
            <dgm:if name="Name23" axis="par ch" ptType="node node" func="cnt" op="gt" val="1">
              <dgm:layoutNode name="node" styleLbl="node1">
                <dgm:varLst>
                  <dgm:bulletEnabled val="1"/>
                </dgm:varLst>
                <dgm:alg type="tx">
                  <dgm:param type="txAnchorVertCh" val="mid"/>
                </dgm:alg>
                <dgm:shape xmlns:r="http://schemas.openxmlformats.org/officeDocument/2006/relationships" type="ellipse" r:blip="">
                  <dgm:adjLst/>
                </dgm:shape>
                <dgm:presOf axis="desOrSelf" ptType="node"/>
                <dgm:constrLst>
                  <dgm:constr type="h" refType="w"/>
                  <dgm:constr type="tMarg" refType="primFontSz" fact="0.1"/>
                  <dgm:constr type="bMarg" refType="primFontSz" fact="0.1"/>
                  <dgm:constr type="lMarg" refType="primFontSz" fact="0.1"/>
                  <dgm:constr type="rMarg" refType="primFontSz" fact="0.1"/>
                </dgm:constrLst>
                <dgm:ruleLst>
                  <dgm:rule type="primFontSz" val="5" fact="NaN" max="NaN"/>
                </dgm:ruleLst>
              </dgm:layoutNode>
              <dgm:layoutNode name="dummy">
                <dgm:alg type="sp"/>
                <dgm:shape xmlns:r="http://schemas.openxmlformats.org/officeDocument/2006/relationships" r:blip="">
                  <dgm:adjLst/>
                </dgm:shape>
                <dgm:presOf/>
                <dgm:constrLst>
                  <dgm:constr type="h" refType="w"/>
                </dgm:constrLst>
                <dgm:ruleLst/>
              </dgm:layoutNode>
              <dgm:forEach name="sibTransForEach" axis="followSib" ptType="sibTrans" hideLastTrans="0" cnt="1">
                <dgm:layoutNode name="sibTrans" styleLbl="sibTrans2D1">
                  <dgm:alg type="conn">
                    <dgm:param type="connRout" val="curve"/>
                    <dgm:param type="begPts" val="ctr"/>
                    <dgm:param type="endPts" val="ctr"/>
                    <dgm:param type="begSty" val="noArr"/>
                    <dgm:param type="endSty" val="noArr"/>
                    <dgm:param type="dstNode" val="node"/>
                  </dgm:alg>
                  <dgm:shape xmlns:r="http://schemas.openxmlformats.org/officeDocument/2006/relationships" type="conn" r:blip="" zOrderOff="-999">
                    <dgm:adjLst/>
                  </dgm:shape>
                  <dgm:presOf axis="self"/>
                  <dgm:constrLst>
                    <dgm:constr type="begPad"/>
                    <dgm:constr type="endPad"/>
                  </dgm:constrLst>
                  <dgm:ruleLst/>
                </dgm:layoutNode>
              </dgm:forEach>
            </dgm:if>
            <dgm:if name="Name24" axis="par ch" ptType="node node" func="cnt" op="equ" val="1">
              <dgm:layoutNode name="oneComp">
                <dgm:alg type="composite">
                  <dgm:param type="ar" val="1"/>
                </dgm:alg>
                <dgm:shape xmlns:r="http://schemas.openxmlformats.org/officeDocument/2006/relationships" r:blip="">
                  <dgm:adjLst/>
                </dgm:shape>
                <dgm:presOf/>
                <dgm:constrLst>
                  <dgm:constr type="h" refType="w"/>
                  <dgm:constr type="l" for="ch" forName="dummyConnPt" refType="w" fact="0.5"/>
                  <dgm:constr type="t" for="ch" forName="dummyConnPt" refType="w" fact="0.5"/>
                  <dgm:constr type="l" for="ch" forName="oneNode"/>
                  <dgm:constr type="t" for="ch" forName="oneNode"/>
                  <dgm:constr type="h" for="ch" forName="oneNode" refType="h"/>
                  <dgm:constr type="w" for="ch" forName="oneNode" refType="w"/>
                </dgm:constrLst>
                <dgm:ruleLst/>
                <dgm:layoutNode name="dummyConnPt" styleLbl="node1">
                  <dgm:alg type="sp"/>
                  <dgm:shape xmlns:r="http://schemas.openxmlformats.org/officeDocument/2006/relationships" r:blip="">
                    <dgm:adjLst/>
                  </dgm:shape>
                  <dgm:presOf/>
                  <dgm:constrLst>
                    <dgm:constr type="w" val="1"/>
                    <dgm:constr type="h" val="1"/>
                  </dgm:constrLst>
                  <dgm:ruleLst/>
                </dgm:layoutNode>
                <dgm:layoutNode name="oneNode" styleLbl="node1">
                  <dgm:varLst>
                    <dgm:bulletEnabled val="1"/>
                  </dgm:varLst>
                  <dgm:alg type="tx">
                    <dgm:param type="txAnchorVertCh" val="mid"/>
                  </dgm:alg>
                  <dgm:shape xmlns:r="http://schemas.openxmlformats.org/officeDocument/2006/relationships" type="ellipse" r:blip="">
                    <dgm:adjLst/>
                  </dgm:shape>
                  <dgm:presOf axis="desOrSelf" ptType="node"/>
                  <dgm:constrLst>
                    <dgm:constr type="h" refType="w"/>
                    <dgm:constr type="tMarg" refType="primFontSz" fact="0.1"/>
                    <dgm:constr type="bMarg" refType="primFontSz" fact="0.1"/>
                    <dgm:constr type="lMarg" refType="primFontSz" fact="0.1"/>
                    <dgm:constr type="rMarg" refType="primFontSz" fact="0.1"/>
                  </dgm:constrLst>
                  <dgm:ruleLst>
                    <dgm:rule type="primFontSz" val="5" fact="NaN" max="NaN"/>
                  </dgm:ruleLst>
                </dgm:layoutNode>
              </dgm:layoutNode>
              <dgm:layoutNode name="dummya">
                <dgm:alg type="sp"/>
                <dgm:shape xmlns:r="http://schemas.openxmlformats.org/officeDocument/2006/relationships" r:blip="">
                  <dgm:adjLst/>
                </dgm:shape>
                <dgm:presOf/>
                <dgm:constrLst>
                  <dgm:constr type="h" refType="w"/>
                </dgm:constrLst>
                <dgm:ruleLst/>
              </dgm:layoutNode>
              <dgm:layoutNode name="dummyb">
                <dgm:alg type="sp"/>
                <dgm:shape xmlns:r="http://schemas.openxmlformats.org/officeDocument/2006/relationships" r:blip="">
                  <dgm:adjLst/>
                </dgm:shape>
                <dgm:presOf/>
                <dgm:constrLst>
                  <dgm:constr type="h" refType="w"/>
                </dgm:constrLst>
                <dgm:ruleLst/>
              </dgm:layoutNode>
              <dgm:layoutNode name="dummyc">
                <dgm:alg type="sp"/>
                <dgm:shape xmlns:r="http://schemas.openxmlformats.org/officeDocument/2006/relationships" r:blip="">
                  <dgm:adjLst/>
                </dgm:shape>
                <dgm:presOf/>
                <dgm:constrLst>
                  <dgm:constr type="h" refType="w"/>
                </dgm:constrLst>
                <dgm:ruleLst/>
              </dgm:layoutNode>
              <dgm:forEach name="sibTransForEach1" axis="followSib" ptType="sibTrans" hideLastTrans="0" cnt="1">
                <dgm:layoutNode name="singleconn" styleLbl="sibTrans2D1">
                  <dgm:alg type="conn">
                    <dgm:param type="connRout" val="longCurve"/>
                    <dgm:param type="begPts" val="bCtr"/>
                    <dgm:param type="endPts" val="tCtr"/>
                    <dgm:param type="begSty" val="noArr"/>
                    <dgm:param type="endSty" val="noArr"/>
                    <dgm:param type="srcNode" val="dummyConnPt"/>
                    <dgm:param type="dstNode" val="dummyConnPt"/>
                  </dgm:alg>
                  <dgm:shape xmlns:r="http://schemas.openxmlformats.org/officeDocument/2006/relationships" type="conn" r:blip="" zOrderOff="-999">
                    <dgm:adjLst/>
                  </dgm:shape>
                  <dgm:presOf axis="self"/>
                  <dgm:constrLst>
                    <dgm:constr type="begPad"/>
                    <dgm:constr type="endPad"/>
                  </dgm:constrLst>
                  <dgm:ruleLst/>
                </dgm:layoutNode>
              </dgm:forEach>
            </dgm:if>
            <dgm:else name="Name25"/>
          </dgm:choose>
        </dgm:forEach>
      </dgm:forEach>
    </dgm:forEach>
  </dgm:layoutNode>
</dgm:layoutDef>
</file>

<file path=ppt/diagrams/layout3.xml><?xml version="1.0" encoding="utf-8"?>
<dgm:layoutDef xmlns:dgm="http://schemas.openxmlformats.org/drawingml/2006/diagram" xmlns:a="http://schemas.openxmlformats.org/drawingml/2006/main" uniqueId="urn:microsoft.com/office/officeart/2005/8/layout/arrow2">
  <dgm:title val=""/>
  <dgm:desc val=""/>
  <dgm:catLst>
    <dgm:cat type="process" pri="23000"/>
  </dgm:catLst>
  <dgm:sampData useDef="1">
    <dgm:dataModel>
      <dgm:ptLst/>
      <dgm:bg/>
      <dgm:whole/>
    </dgm:dataModel>
  </dgm:sampData>
  <dgm:styleData>
    <dgm:dataModel>
      <dgm:ptLst>
        <dgm:pt modelId="0" type="doc"/>
        <dgm:pt modelId="1"/>
        <dgm:pt modelId="2"/>
      </dgm:ptLst>
      <dgm:cxnLst>
        <dgm:cxn modelId="3" srcId="0" destId="1" srcOrd="0" destOrd="0"/>
        <dgm:cxn modelId="4" srcId="0" destId="2" srcOrd="1" destOrd="0"/>
      </dgm:cxnLst>
      <dgm:bg/>
      <dgm:whole/>
    </dgm:dataModel>
  </dgm:styleData>
  <dgm:clrData>
    <dgm:dataModel>
      <dgm:ptLst>
        <dgm:pt modelId="0" type="doc"/>
        <dgm:pt modelId="1"/>
        <dgm:pt modelId="2"/>
        <dgm:pt modelId="3"/>
        <dgm:pt modelId="4"/>
      </dgm:ptLst>
      <dgm:cxnLst>
        <dgm:cxn modelId="5" srcId="0" destId="1" srcOrd="0" destOrd="0"/>
        <dgm:cxn modelId="6" srcId="0" destId="2" srcOrd="1" destOrd="0"/>
        <dgm:cxn modelId="7" srcId="0" destId="3" srcOrd="2" destOrd="0"/>
        <dgm:cxn modelId="8" srcId="0" destId="4" srcOrd="3" destOrd="0"/>
      </dgm:cxnLst>
      <dgm:bg/>
      <dgm:whole/>
    </dgm:dataModel>
  </dgm:clrData>
  <dgm:layoutNode name="arrowDiagram">
    <dgm:varLst>
      <dgm:chMax val="5"/>
      <dgm:dir/>
      <dgm:resizeHandles val="exact"/>
    </dgm:varLst>
    <dgm:alg type="composite">
      <dgm:param type="ar" val="1.6"/>
    </dgm:alg>
    <dgm:shape xmlns:r="http://schemas.openxmlformats.org/officeDocument/2006/relationships" r:blip="">
      <dgm:adjLst/>
    </dgm:shape>
    <dgm:presOf/>
    <dgm:constrLst>
      <dgm:constr type="l" for="ch" forName="arrow"/>
      <dgm:constr type="t" for="ch" forName="arrow"/>
      <dgm:constr type="w" for="ch" forName="arrow" refType="w"/>
      <dgm:constr type="h" for="ch" forName="arrow" refType="h"/>
      <dgm:constr type="ctrX" for="ch" forName="arrowDiagram1" refType="w" fact="0.5"/>
      <dgm:constr type="ctrY" for="ch" forName="arrowDiagram1" refType="h" fact="0.5"/>
      <dgm:constr type="w" for="ch" forName="arrowDiagram1" refType="w"/>
      <dgm:constr type="h" for="ch" forName="arrowDiagram1" refType="h"/>
      <dgm:constr type="ctrX" for="ch" forName="arrowDiagram2" refType="w" fact="0.5"/>
      <dgm:constr type="ctrY" for="ch" forName="arrowDiagram2" refType="h" fact="0.5"/>
      <dgm:constr type="w" for="ch" forName="arrowDiagram2" refType="w"/>
      <dgm:constr type="h" for="ch" forName="arrowDiagram2" refType="h"/>
      <dgm:constr type="ctrX" for="ch" forName="arrowDiagram3" refType="w" fact="0.5"/>
      <dgm:constr type="ctrY" for="ch" forName="arrowDiagram3" refType="h" fact="0.5"/>
      <dgm:constr type="w" for="ch" forName="arrowDiagram3" refType="w"/>
      <dgm:constr type="h" for="ch" forName="arrowDiagram3" refType="h"/>
      <dgm:constr type="ctrX" for="ch" forName="arrowDiagram4" refType="w" fact="0.5"/>
      <dgm:constr type="ctrY" for="ch" forName="arrowDiagram4" refType="h" fact="0.5"/>
      <dgm:constr type="w" for="ch" forName="arrowDiagram4" refType="w"/>
      <dgm:constr type="h" for="ch" forName="arrowDiagram4" refType="h"/>
      <dgm:constr type="ctrX" for="ch" forName="arrowDiagram5" refType="w" fact="0.5"/>
      <dgm:constr type="ctrY" for="ch" forName="arrowDiagram5" refType="h" fact="0.5"/>
      <dgm:constr type="w" for="ch" forName="arrowDiagram5" refType="w"/>
      <dgm:constr type="h" for="ch" forName="arrowDiagram5" refType="h"/>
    </dgm:constrLst>
    <dgm:ruleLst/>
    <dgm:choose name="Name0">
      <dgm:if name="Name1" axis="ch" ptType="node" func="cnt" op="gte" val="1">
        <dgm:layoutNode name="arrow" styleLbl="bgShp">
          <dgm:alg type="sp"/>
          <dgm:shape xmlns:r="http://schemas.openxmlformats.org/officeDocument/2006/relationships" type="swooshArrow" r:blip="">
            <dgm:adjLst>
              <dgm:adj idx="2" val="0.25"/>
            </dgm:adjLst>
          </dgm:shape>
          <dgm:presOf/>
          <dgm:constrLst/>
          <dgm:ruleLst/>
        </dgm:layoutNode>
        <dgm:choose name="Name2">
          <dgm:if name="Name3" axis="ch" ptType="node" func="cnt" op="lt" val="1"/>
          <dgm:if name="Name4" axis="ch" ptType="node" func="cnt" op="equ" val="1">
            <dgm:layoutNode name="arrowDiagram1">
              <dgm:varLst>
                <dgm:bulletEnabled val="1"/>
              </dgm:varLst>
              <dgm:alg type="composite">
                <dgm:param type="vertAlign" val="none"/>
                <dgm:param type="horzAlign" val="none"/>
              </dgm:alg>
              <dgm:shape xmlns:r="http://schemas.openxmlformats.org/officeDocument/2006/relationships" r:blip="">
                <dgm:adjLst/>
              </dgm:shape>
              <dgm:presOf/>
              <dgm:constrLst>
                <dgm:constr type="ctrX" for="ch" forName="bullet1" refType="w" fact="0.8"/>
                <dgm:constr type="ctrY" for="ch" forName="bullet1" refType="h" fact="0.262"/>
                <dgm:constr type="w" for="ch" forName="bullet1" refType="w" fact="0.074"/>
                <dgm:constr type="h" for="ch" forName="bullet1" refType="w" refFor="ch" refForName="bullet1"/>
                <dgm:constr type="r" for="ch" forName="textBox1" refType="ctrX" refFor="ch" refForName="bullet1"/>
                <dgm:constr type="t" for="ch" forName="textBox1" refType="ctrY" refFor="ch" refForName="bullet1"/>
                <dgm:constr type="w" for="ch" forName="textBox1" refType="w" fact="0.4"/>
                <dgm:constr type="h" for="ch" forName="textBox1" refType="h" fact="0.738"/>
                <dgm:constr type="userA" refType="h" refFor="ch" refForName="bullet1" fact="0.53"/>
                <dgm:constr type="rMarg" for="ch" forName="textBox1" refType="userA" fact="2.834"/>
                <dgm:constr type="primFontSz" for="ch" ptType="node" op="equ" val="65"/>
              </dgm:constrLst>
              <dgm:ruleLst/>
              <dgm:forEach name="Name5" axis="ch" ptType="node" cnt="1">
                <dgm:layoutNode name="bullet1" styleLbl="node1">
                  <dgm:alg type="sp"/>
                  <dgm:shape xmlns:r="http://schemas.openxmlformats.org/officeDocument/2006/relationships" type="ellipse" r:blip="">
                    <dgm:adjLst/>
                  </dgm:shape>
                  <dgm:presOf/>
                  <dgm:constrLst/>
                  <dgm:ruleLst/>
                </dgm:layoutNode>
                <dgm:layoutNode name="textBox1" styleLbl="revTx">
                  <dgm:varLst>
                    <dgm:bulletEnabled val="1"/>
                  </dgm:varLst>
                  <dgm:alg type="tx">
                    <dgm:param type="txAnchorVert" val="t"/>
                    <dgm:param type="parTxLTRAlign" val="r"/>
                    <dgm:param type="parTxRTLAlign" val="r"/>
                  </dgm:alg>
                  <dgm:shape xmlns:r="http://schemas.openxmlformats.org/officeDocument/2006/relationships" type="round2DiagRect" r:blip="">
                    <dgm:adjLst/>
                  </dgm:shape>
                  <dgm:presOf axis="desOrSelf" ptType="node"/>
                  <dgm:constrLst>
                    <dgm:constr type="lMarg"/>
                    <dgm:constr type="tMarg"/>
                    <dgm:constr type="bMarg"/>
                  </dgm:constrLst>
                  <dgm:ruleLst>
                    <dgm:rule type="primFontSz" val="5" fact="NaN" max="NaN"/>
                  </dgm:ruleLst>
                </dgm:layoutNode>
              </dgm:forEach>
            </dgm:layoutNode>
          </dgm:if>
          <dgm:if name="Name6" axis="ch" ptType="node" func="cnt" op="equ" val="2">
            <dgm:layoutNode name="arrowDiagram2">
              <dgm:alg type="composite">
                <dgm:param type="vertAlign" val="none"/>
                <dgm:param type="horzAlign" val="none"/>
              </dgm:alg>
              <dgm:shape xmlns:r="http://schemas.openxmlformats.org/officeDocument/2006/relationships" r:blip="">
                <dgm:adjLst/>
              </dgm:shape>
              <dgm:presOf/>
              <dgm:choose name="Name7">
                <dgm:if name="Name8" func="var" arg="dir" op="equ" val="norm">
                  <dgm:constrLst>
                    <dgm:constr type="ctrX" for="ch" forName="bullet2a" refType="w" fact="0.25"/>
                    <dgm:constr type="ctrY" for="ch" forName="bullet2a" refType="h" fact="0.573"/>
                    <dgm:constr type="w" for="ch" forName="bullet2a" refType="w" fact="0.035"/>
                    <dgm:constr type="h" for="ch" forName="bullet2a" refType="w" refFor="ch" refForName="bullet2a"/>
                    <dgm:constr type="l" for="ch" forName="textBox2a" refType="ctrX" refFor="ch" refForName="bullet2a"/>
                    <dgm:constr type="t" for="ch" forName="textBox2a" refType="ctrY" refFor="ch" refForName="bullet2a"/>
                    <dgm:constr type="w" for="ch" forName="textBox2a" refType="w" fact="0.325"/>
                    <dgm:constr type="h" for="ch" forName="textBox2a" refType="h" fact="0.427"/>
                    <dgm:constr type="userA" refType="h" refFor="ch" refForName="bullet2a" fact="0.53"/>
                    <dgm:constr type="lMarg" for="ch" forName="textBox2a" refType="userA" fact="2.834"/>
                    <dgm:constr type="ctrX" for="ch" forName="bullet2b" refType="w" fact="0.585"/>
                    <dgm:constr type="ctrY" for="ch" forName="bullet2b" refType="h" fact="0.338"/>
                    <dgm:constr type="w" for="ch" forName="bullet2b" refType="w" fact="0.06"/>
                    <dgm:constr type="h" for="ch" forName="bullet2b" refType="w" refFor="ch" refForName="bullet2b"/>
                    <dgm:constr type="l" for="ch" forName="textBox2b" refType="ctrX" refFor="ch" refForName="bullet2b"/>
                    <dgm:constr type="t" for="ch" forName="textBox2b" refType="ctrY" refFor="ch" refForName="bullet2b"/>
                    <dgm:constr type="w" for="ch" forName="textBox2b" refType="w" fact="0.325"/>
                    <dgm:constr type="h" for="ch" forName="textBox2b" refType="h" fact="0.662"/>
                    <dgm:constr type="userB" refType="h" refFor="ch" refForName="bullet2b" fact="0.53"/>
                    <dgm:constr type="lMarg" for="ch" forName="textBox2b" refType="userB" fact="2.834"/>
                    <dgm:constr type="primFontSz" for="ch" ptType="node" op="equ" val="65"/>
                  </dgm:constrLst>
                </dgm:if>
                <dgm:else name="Name9">
                  <dgm:constrLst>
                    <dgm:constr type="ctrX" for="ch" forName="bullet2a" refType="w" fact="0.25"/>
                    <dgm:constr type="ctrY" for="ch" forName="bullet2a" refType="h" fact="0.573"/>
                    <dgm:constr type="w" for="ch" forName="bullet2a" refType="w" fact="0.035"/>
                    <dgm:constr type="h" for="ch" forName="bullet2a" refType="w" refFor="ch" refForName="bullet2a"/>
                    <dgm:constr type="r" for="ch" forName="textBox2a" refType="ctrX" refFor="ch" refForName="bullet2a"/>
                    <dgm:constr type="b" for="ch" forName="textBox2a" refType="ctrY" refFor="ch" refForName="bullet2a"/>
                    <dgm:constr type="w" for="ch" forName="textBox2a" refType="w" fact="0.25"/>
                    <dgm:constr type="h" for="ch" forName="textBox2a" refType="h" fact="0.573"/>
                    <dgm:constr type="userA" refType="h" refFor="ch" refForName="bullet2a" fact="0.53"/>
                    <dgm:constr type="rMarg" for="ch" forName="textBox2a" refType="userA" fact="2.834"/>
                    <dgm:constr type="ctrX" for="ch" forName="bullet2b" refType="w" fact="0.585"/>
                    <dgm:constr type="ctrY" for="ch" forName="bullet2b" refType="h" fact="0.338"/>
                    <dgm:constr type="w" for="ch" forName="bullet2b" refType="w" fact="0.06"/>
                    <dgm:constr type="h" for="ch" forName="bullet2b" refType="w" refFor="ch" refForName="bullet2b"/>
                    <dgm:constr type="r" for="ch" forName="textBox2b" refType="ctrX" refFor="ch" refForName="bullet2b"/>
                    <dgm:constr type="b" for="ch" forName="textBox2b" refType="ctrY" refFor="ch" refForName="bullet2b"/>
                    <dgm:constr type="w" for="ch" forName="textBox2b" refType="w" fact="0.28"/>
                    <dgm:constr type="h" for="ch" forName="textBox2b" refType="h" fact="0.338"/>
                    <dgm:constr type="userB" refType="h" refFor="ch" refForName="bullet2b" fact="0.53"/>
                    <dgm:constr type="rMarg" for="ch" forName="textBox2b" refType="userB" fact="2.834"/>
                    <dgm:constr type="primFontSz" for="ch" ptType="node" op="equ" val="65"/>
                  </dgm:constrLst>
                </dgm:else>
              </dgm:choose>
              <dgm:ruleLst/>
              <dgm:forEach name="Name10" axis="ch" ptType="node" cnt="1">
                <dgm:layoutNode name="bullet2a" styleLbl="node1">
                  <dgm:alg type="sp"/>
                  <dgm:shape xmlns:r="http://schemas.openxmlformats.org/officeDocument/2006/relationships" type="ellipse" r:blip="">
                    <dgm:adjLst/>
                  </dgm:shape>
                  <dgm:presOf/>
                  <dgm:constrLst/>
                  <dgm:ruleLst/>
                </dgm:layoutNode>
                <dgm:layoutNode name="textBox2a" styleLbl="revTx">
                  <dgm:varLst>
                    <dgm:bulletEnabled val="1"/>
                  </dgm:varLst>
                  <dgm:choose name="Name11">
                    <dgm:if name="Name12" func="var" arg="dir" op="equ" val="norm">
                      <dgm:choose name="Name13">
                        <dgm:if name="Name14" axis="root des" ptType="all node" func="maxDepth" op="gt" val="1">
                          <dgm:alg type="tx">
                            <dgm:param type="txAnchorVert" val="t"/>
                            <dgm:param type="parTxLTRAlign" val="l"/>
                            <dgm:param type="parTxRTLAlign" val="r"/>
                          </dgm:alg>
                        </dgm:if>
                        <dgm:else name="Name15">
                          <dgm:alg type="tx">
                            <dgm:param type="txAnchorVert" val="t"/>
                            <dgm:param type="parTxLTRAlign" val="l"/>
                            <dgm:param type="parTxRTLAlign" val="l"/>
                          </dgm:alg>
                        </dgm:else>
                      </dgm:choose>
                    </dgm:if>
                    <dgm:else name="Name16">
                      <dgm:choose name="Name17">
                        <dgm:if name="Name18" axis="root des" ptType="all node" func="maxDepth" op="gt" val="1">
                          <dgm:alg type="tx">
                            <dgm:param type="txAnchorVert" val="b"/>
                            <dgm:param type="txAnchorVertCh" val="b"/>
                            <dgm:param type="parTxLTRAlign" val="l"/>
                            <dgm:param type="parTxRTLAlign" val="r"/>
                          </dgm:alg>
                        </dgm:if>
                        <dgm:else name="Name19">
                          <dgm:alg type="tx">
                            <dgm:param type="txAnchorVert" val="b"/>
                            <dgm:param type="parTxLTRAlign" val="r"/>
                            <dgm:param type="parTxRTLAlign" val="r"/>
                          </dgm:alg>
                        </dgm:else>
                      </dgm:choose>
                    </dgm:else>
                  </dgm:choose>
                  <dgm:shape xmlns:r="http://schemas.openxmlformats.org/officeDocument/2006/relationships" type="rect" r:blip="">
                    <dgm:adjLst/>
                  </dgm:shape>
                  <dgm:presOf axis="desOrSelf" ptType="node"/>
                  <dgm:choose name="Name20">
                    <dgm:if name="Name21" func="var" arg="dir" op="equ" val="norm">
                      <dgm:constrLst>
                        <dgm:constr type="rMarg"/>
                        <dgm:constr type="tMarg"/>
                        <dgm:constr type="bMarg"/>
                      </dgm:constrLst>
                    </dgm:if>
                    <dgm:else name="Name22">
                      <dgm:constrLst>
                        <dgm:constr type="lMarg"/>
                        <dgm:constr type="tMarg"/>
                        <dgm:constr type="bMarg"/>
                      </dgm:constrLst>
                    </dgm:else>
                  </dgm:choose>
                  <dgm:ruleLst>
                    <dgm:rule type="primFontSz" val="5" fact="NaN" max="NaN"/>
                  </dgm:ruleLst>
                </dgm:layoutNode>
              </dgm:forEach>
              <dgm:forEach name="Name23" axis="ch" ptType="node" st="2" cnt="1">
                <dgm:layoutNode name="bullet2b" styleLbl="node1">
                  <dgm:alg type="sp"/>
                  <dgm:shape xmlns:r="http://schemas.openxmlformats.org/officeDocument/2006/relationships" type="ellipse" r:blip="">
                    <dgm:adjLst/>
                  </dgm:shape>
                  <dgm:presOf/>
                  <dgm:constrLst/>
                  <dgm:ruleLst/>
                </dgm:layoutNode>
                <dgm:layoutNode name="textBox2b" styleLbl="revTx">
                  <dgm:varLst>
                    <dgm:bulletEnabled val="1"/>
                  </dgm:varLst>
                  <dgm:choose name="Name24">
                    <dgm:if name="Name25" func="var" arg="dir" op="equ" val="norm">
                      <dgm:choose name="Name26">
                        <dgm:if name="Name27" axis="root des" ptType="all node" func="maxDepth" op="gt" val="1">
                          <dgm:alg type="tx">
                            <dgm:param type="txAnchorVert" val="t"/>
                            <dgm:param type="parTxLTRAlign" val="l"/>
                            <dgm:param type="parTxRTLAlign" val="r"/>
                          </dgm:alg>
                        </dgm:if>
                        <dgm:else name="Name28">
                          <dgm:alg type="tx">
                            <dgm:param type="txAnchorVert" val="t"/>
                            <dgm:param type="parTxLTRAlign" val="l"/>
                            <dgm:param type="parTxRTLAlign" val="l"/>
                          </dgm:alg>
                        </dgm:else>
                      </dgm:choose>
                    </dgm:if>
                    <dgm:else name="Name29">
                      <dgm:choose name="Name30">
                        <dgm:if name="Name31" axis="root des" ptType="all node" func="maxDepth" op="gt" val="1">
                          <dgm:alg type="tx">
                            <dgm:param type="txAnchorVert" val="b"/>
                            <dgm:param type="txAnchorVertCh" val="b"/>
                            <dgm:param type="parTxLTRAlign" val="l"/>
                            <dgm:param type="parTxRTLAlign" val="r"/>
                          </dgm:alg>
                        </dgm:if>
                        <dgm:else name="Name32">
                          <dgm:alg type="tx">
                            <dgm:param type="txAnchorVert" val="b"/>
                            <dgm:param type="parTxLTRAlign" val="r"/>
                            <dgm:param type="parTxRTLAlign" val="r"/>
                          </dgm:alg>
                        </dgm:else>
                      </dgm:choose>
                    </dgm:else>
                  </dgm:choose>
                  <dgm:shape xmlns:r="http://schemas.openxmlformats.org/officeDocument/2006/relationships" type="rect" r:blip="">
                    <dgm:adjLst/>
                  </dgm:shape>
                  <dgm:presOf axis="desOrSelf" ptType="node"/>
                  <dgm:choose name="Name33">
                    <dgm:if name="Name34" func="var" arg="dir" op="equ" val="norm">
                      <dgm:constrLst>
                        <dgm:constr type="rMarg"/>
                        <dgm:constr type="tMarg"/>
                        <dgm:constr type="bMarg"/>
                      </dgm:constrLst>
                    </dgm:if>
                    <dgm:else name="Name35">
                      <dgm:constrLst>
                        <dgm:constr type="lMarg"/>
                        <dgm:constr type="tMarg"/>
                        <dgm:constr type="bMarg"/>
                      </dgm:constrLst>
                    </dgm:else>
                  </dgm:choose>
                  <dgm:ruleLst>
                    <dgm:rule type="primFontSz" val="5" fact="NaN" max="NaN"/>
                  </dgm:ruleLst>
                </dgm:layoutNode>
              </dgm:forEach>
            </dgm:layoutNode>
          </dgm:if>
          <dgm:if name="Name36" axis="ch" ptType="node" func="cnt" op="equ" val="3">
            <dgm:layoutNode name="arrowDiagram3">
              <dgm:alg type="composite">
                <dgm:param type="vertAlign" val="none"/>
                <dgm:param type="horzAlign" val="none"/>
              </dgm:alg>
              <dgm:shape xmlns:r="http://schemas.openxmlformats.org/officeDocument/2006/relationships" r:blip="">
                <dgm:adjLst/>
              </dgm:shape>
              <dgm:presOf/>
              <dgm:choose name="Name37">
                <dgm:if name="Name38" func="var" arg="dir" op="equ" val="norm">
                  <dgm:constrLst>
                    <dgm:constr type="ctrX" for="ch" forName="bullet3a" refType="w" fact="0.14"/>
                    <dgm:constr type="ctrY" for="ch" forName="bullet3a" refType="h" fact="0.711"/>
                    <dgm:constr type="w" for="ch" forName="bullet3a" refType="w" fact="0.026"/>
                    <dgm:constr type="h" for="ch" forName="bullet3a" refType="w" refFor="ch" refForName="bullet3a"/>
                    <dgm:constr type="l" for="ch" forName="textBox3a" refType="ctrX" refFor="ch" refForName="bullet3a"/>
                    <dgm:constr type="t" for="ch" forName="textBox3a" refType="ctrY" refFor="ch" refForName="bullet3a"/>
                    <dgm:constr type="w" for="ch" forName="textBox3a" refType="w" fact="0.233"/>
                    <dgm:constr type="h" for="ch" forName="textBox3a" refType="h" fact="0.289"/>
                    <dgm:constr type="userA" refType="h" refFor="ch" refForName="bullet3a" fact="0.53"/>
                    <dgm:constr type="lMarg" for="ch" forName="textBox3a" refType="userA" fact="2.834"/>
                    <dgm:constr type="ctrX" for="ch" forName="bullet3b" refType="w" fact="0.38"/>
                    <dgm:constr type="ctrY" for="ch" forName="bullet3b" refType="h" fact="0.456"/>
                    <dgm:constr type="w" for="ch" forName="bullet3b" refType="w" fact="0.047"/>
                    <dgm:constr type="h" for="ch" forName="bullet3b" refType="w" refFor="ch" refForName="bullet3b"/>
                    <dgm:constr type="l" for="ch" forName="textBox3b" refType="ctrX" refFor="ch" refForName="bullet3b"/>
                    <dgm:constr type="t" for="ch" forName="textBox3b" refType="ctrY" refFor="ch" refForName="bullet3b"/>
                    <dgm:constr type="w" for="ch" forName="textBox3b" refType="w" fact="0.24"/>
                    <dgm:constr type="h" for="ch" forName="textBox3b" refType="h" fact="0.544"/>
                    <dgm:constr type="userB" refType="h" refFor="ch" refForName="bullet3b" fact="0.53"/>
                    <dgm:constr type="lMarg" for="ch" forName="textBox3b" refType="userB" fact="2.834"/>
                    <dgm:constr type="ctrX" for="ch" forName="bullet3c" refType="w" fact="0.665"/>
                    <dgm:constr type="ctrY" for="ch" forName="bullet3c" refType="h" fact="0.305"/>
                    <dgm:constr type="w" for="ch" forName="bullet3c" refType="w" fact="0.065"/>
                    <dgm:constr type="h" for="ch" forName="bullet3c" refType="w" refFor="ch" refForName="bullet3c"/>
                    <dgm:constr type="l" for="ch" forName="textBox3c" refType="ctrX" refFor="ch" refForName="bullet3c"/>
                    <dgm:constr type="t" for="ch" forName="textBox3c" refType="ctrY" refFor="ch" refForName="bullet3c"/>
                    <dgm:constr type="w" for="ch" forName="textBox3c" refType="w" fact="0.24"/>
                    <dgm:constr type="h" for="ch" forName="textBox3c" refType="h" fact="0.695"/>
                    <dgm:constr type="userC" refType="h" refFor="ch" refForName="bullet3c" fact="0.53"/>
                    <dgm:constr type="lMarg" for="ch" forName="textBox3c" refType="userC" fact="2.834"/>
                    <dgm:constr type="primFontSz" for="ch" ptType="node" op="equ" val="65"/>
                  </dgm:constrLst>
                </dgm:if>
                <dgm:else name="Name39">
                  <dgm:constrLst>
                    <dgm:constr type="ctrX" for="ch" forName="bullet3a" refType="w" fact="0.14"/>
                    <dgm:constr type="ctrY" for="ch" forName="bullet3a" refType="h" fact="0.711"/>
                    <dgm:constr type="w" for="ch" forName="bullet3a" refType="w" fact="0.026"/>
                    <dgm:constr type="h" for="ch" forName="bullet3a" refType="w" refFor="ch" refForName="bullet3a"/>
                    <dgm:constr type="r" for="ch" forName="textBox3a" refType="ctrX" refFor="ch" refForName="bullet3a"/>
                    <dgm:constr type="b" for="ch" forName="textBox3a" refType="ctrY" refFor="ch" refForName="bullet3a"/>
                    <dgm:constr type="w" for="ch" forName="textBox3a" refType="w" fact="0.14"/>
                    <dgm:constr type="h" for="ch" forName="textBox3a" refType="h" fact="0.711"/>
                    <dgm:constr type="userA" refType="h" refFor="ch" refForName="bullet3a" fact="0.53"/>
                    <dgm:constr type="rMarg" for="ch" forName="textBox3a" refType="userA" fact="2.834"/>
                    <dgm:constr type="ctrX" for="ch" forName="bullet3b" refType="w" fact="0.38"/>
                    <dgm:constr type="ctrY" for="ch" forName="bullet3b" refType="h" fact="0.456"/>
                    <dgm:constr type="w" for="ch" forName="bullet3b" refType="w" fact="0.047"/>
                    <dgm:constr type="h" for="ch" forName="bullet3b" refType="w" refFor="ch" refForName="bullet3b"/>
                    <dgm:constr type="r" for="ch" forName="textBox3b" refType="ctrX" refFor="ch" refForName="bullet3b"/>
                    <dgm:constr type="b" for="ch" forName="textBox3b" refType="ctrY" refFor="ch" refForName="bullet3b"/>
                    <dgm:constr type="w" for="ch" forName="textBox3b" refType="w" fact="0.24"/>
                    <dgm:constr type="h" for="ch" forName="textBox3b" refType="h" fact="0.456"/>
                    <dgm:constr type="userB" refType="h" refFor="ch" refForName="bullet3b" fact="0.53"/>
                    <dgm:constr type="rMarg" for="ch" forName="textBox3b" refType="userB" fact="2.834"/>
                    <dgm:constr type="ctrX" for="ch" forName="bullet3c" refType="w" fact="0.665"/>
                    <dgm:constr type="ctrY" for="ch" forName="bullet3c" refType="h" fact="0.305"/>
                    <dgm:constr type="w" for="ch" forName="bullet3c" refType="w" fact="0.065"/>
                    <dgm:constr type="h" for="ch" forName="bullet3c" refType="w" refFor="ch" refForName="bullet3c"/>
                    <dgm:constr type="r" for="ch" forName="textBox3c" refType="ctrX" refFor="ch" refForName="bullet3c"/>
                    <dgm:constr type="b" for="ch" forName="textBox3c" refType="ctrY" refFor="ch" refForName="bullet3c"/>
                    <dgm:constr type="w" for="ch" forName="textBox3c" refType="w" fact="0.24"/>
                    <dgm:constr type="h" for="ch" forName="textBox3c" refType="h" fact="0.305"/>
                    <dgm:constr type="userC" refType="h" refFor="ch" refForName="bullet3c" fact="0.53"/>
                    <dgm:constr type="rMarg" for="ch" forName="textBox3c" refType="userC" fact="2.834"/>
                    <dgm:constr type="primFontSz" for="ch" ptType="node" op="equ" val="65"/>
                  </dgm:constrLst>
                </dgm:else>
              </dgm:choose>
              <dgm:ruleLst/>
              <dgm:forEach name="Name40" axis="ch" ptType="node" cnt="1">
                <dgm:layoutNode name="bullet3a" styleLbl="node1">
                  <dgm:alg type="sp"/>
                  <dgm:shape xmlns:r="http://schemas.openxmlformats.org/officeDocument/2006/relationships" type="ellipse" r:blip="">
                    <dgm:adjLst/>
                  </dgm:shape>
                  <dgm:presOf/>
                  <dgm:constrLst/>
                  <dgm:ruleLst/>
                </dgm:layoutNode>
                <dgm:layoutNode name="textBox3a" styleLbl="revTx">
                  <dgm:varLst>
                    <dgm:bulletEnabled val="1"/>
                  </dgm:varLst>
                  <dgm:choose name="Name41">
                    <dgm:if name="Name42" func="var" arg="dir" op="equ" val="norm">
                      <dgm:choose name="Name43">
                        <dgm:if name="Name44" axis="root des" ptType="all node" func="maxDepth" op="gt" val="1">
                          <dgm:alg type="tx">
                            <dgm:param type="txAnchorVert" val="t"/>
                            <dgm:param type="parTxLTRAlign" val="l"/>
                            <dgm:param type="parTxRTLAlign" val="r"/>
                          </dgm:alg>
                        </dgm:if>
                        <dgm:else name="Name45">
                          <dgm:alg type="tx">
                            <dgm:param type="txAnchorVert" val="t"/>
                            <dgm:param type="parTxLTRAlign" val="l"/>
                            <dgm:param type="parTxRTLAlign" val="l"/>
                          </dgm:alg>
                        </dgm:else>
                      </dgm:choose>
                    </dgm:if>
                    <dgm:else name="Name46">
                      <dgm:choose name="Name47">
                        <dgm:if name="Name48" axis="root des" ptType="all node" func="maxDepth" op="gt" val="1">
                          <dgm:alg type="tx">
                            <dgm:param type="txAnchorVert" val="b"/>
                            <dgm:param type="txAnchorVertCh" val="b"/>
                            <dgm:param type="parTxLTRAlign" val="l"/>
                            <dgm:param type="parTxRTLAlign" val="r"/>
                          </dgm:alg>
                        </dgm:if>
                        <dgm:else name="Name49">
                          <dgm:alg type="tx">
                            <dgm:param type="txAnchorVert" val="b"/>
                            <dgm:param type="parTxLTRAlign" val="r"/>
                            <dgm:param type="parTxRTLAlign" val="r"/>
                          </dgm:alg>
                        </dgm:else>
                      </dgm:choose>
                    </dgm:else>
                  </dgm:choose>
                  <dgm:shape xmlns:r="http://schemas.openxmlformats.org/officeDocument/2006/relationships" type="rect" r:blip="">
                    <dgm:adjLst/>
                  </dgm:shape>
                  <dgm:presOf axis="desOrSelf" ptType="node"/>
                  <dgm:choose name="Name50">
                    <dgm:if name="Name51" func="var" arg="dir" op="equ" val="norm">
                      <dgm:constrLst>
                        <dgm:constr type="rMarg"/>
                        <dgm:constr type="tMarg"/>
                        <dgm:constr type="bMarg"/>
                      </dgm:constrLst>
                    </dgm:if>
                    <dgm:else name="Name52">
                      <dgm:constrLst>
                        <dgm:constr type="lMarg"/>
                        <dgm:constr type="tMarg"/>
                        <dgm:constr type="bMarg"/>
                      </dgm:constrLst>
                    </dgm:else>
                  </dgm:choose>
                  <dgm:ruleLst>
                    <dgm:rule type="primFontSz" val="5" fact="NaN" max="NaN"/>
                  </dgm:ruleLst>
                </dgm:layoutNode>
              </dgm:forEach>
              <dgm:forEach name="Name53" axis="ch" ptType="node" st="2" cnt="1">
                <dgm:layoutNode name="bullet3b" styleLbl="node1">
                  <dgm:alg type="sp"/>
                  <dgm:shape xmlns:r="http://schemas.openxmlformats.org/officeDocument/2006/relationships" type="ellipse" r:blip="">
                    <dgm:adjLst/>
                  </dgm:shape>
                  <dgm:presOf/>
                  <dgm:constrLst/>
                  <dgm:ruleLst/>
                </dgm:layoutNode>
                <dgm:layoutNode name="textBox3b" styleLbl="revTx">
                  <dgm:varLst>
                    <dgm:bulletEnabled val="1"/>
                  </dgm:varLst>
                  <dgm:choose name="Name54">
                    <dgm:if name="Name55" func="var" arg="dir" op="equ" val="norm">
                      <dgm:choose name="Name56">
                        <dgm:if name="Name57" axis="root des" ptType="all node" func="maxDepth" op="gt" val="1">
                          <dgm:alg type="tx">
                            <dgm:param type="txAnchorVert" val="t"/>
                            <dgm:param type="parTxLTRAlign" val="l"/>
                            <dgm:param type="parTxRTLAlign" val="r"/>
                          </dgm:alg>
                        </dgm:if>
                        <dgm:else name="Name58">
                          <dgm:alg type="tx">
                            <dgm:param type="txAnchorVert" val="t"/>
                            <dgm:param type="parTxLTRAlign" val="l"/>
                            <dgm:param type="parTxRTLAlign" val="l"/>
                          </dgm:alg>
                        </dgm:else>
                      </dgm:choose>
                    </dgm:if>
                    <dgm:else name="Name59">
                      <dgm:choose name="Name60">
                        <dgm:if name="Name61" axis="root des" ptType="all node" func="maxDepth" op="gt" val="1">
                          <dgm:alg type="tx">
                            <dgm:param type="txAnchorVert" val="b"/>
                            <dgm:param type="txAnchorVertCh" val="b"/>
                            <dgm:param type="parTxLTRAlign" val="l"/>
                            <dgm:param type="parTxRTLAlign" val="r"/>
                          </dgm:alg>
                        </dgm:if>
                        <dgm:else name="Name62">
                          <dgm:alg type="tx">
                            <dgm:param type="txAnchorVert" val="b"/>
                            <dgm:param type="parTxLTRAlign" val="r"/>
                            <dgm:param type="parTxRTLAlign" val="r"/>
                          </dgm:alg>
                        </dgm:else>
                      </dgm:choose>
                    </dgm:else>
                  </dgm:choose>
                  <dgm:shape xmlns:r="http://schemas.openxmlformats.org/officeDocument/2006/relationships" type="rect" r:blip="">
                    <dgm:adjLst/>
                  </dgm:shape>
                  <dgm:presOf axis="desOrSelf" ptType="node"/>
                  <dgm:choose name="Name63">
                    <dgm:if name="Name64" func="var" arg="dir" op="equ" val="norm">
                      <dgm:constrLst>
                        <dgm:constr type="rMarg"/>
                        <dgm:constr type="tMarg"/>
                        <dgm:constr type="bMarg"/>
                      </dgm:constrLst>
                    </dgm:if>
                    <dgm:else name="Name65">
                      <dgm:constrLst>
                        <dgm:constr type="lMarg"/>
                        <dgm:constr type="tMarg"/>
                        <dgm:constr type="bMarg"/>
                      </dgm:constrLst>
                    </dgm:else>
                  </dgm:choose>
                  <dgm:ruleLst>
                    <dgm:rule type="primFontSz" val="5" fact="NaN" max="NaN"/>
                  </dgm:ruleLst>
                </dgm:layoutNode>
              </dgm:forEach>
              <dgm:forEach name="Name66" axis="ch" ptType="node" st="3" cnt="1">
                <dgm:layoutNode name="bullet3c" styleLbl="node1">
                  <dgm:alg type="sp"/>
                  <dgm:shape xmlns:r="http://schemas.openxmlformats.org/officeDocument/2006/relationships" type="ellipse" r:blip="">
                    <dgm:adjLst/>
                  </dgm:shape>
                  <dgm:presOf/>
                  <dgm:constrLst/>
                  <dgm:ruleLst/>
                </dgm:layoutNode>
                <dgm:layoutNode name="textBox3c" styleLbl="revTx">
                  <dgm:varLst>
                    <dgm:bulletEnabled val="1"/>
                  </dgm:varLst>
                  <dgm:choose name="Name67">
                    <dgm:if name="Name68" func="var" arg="dir" op="equ" val="norm">
                      <dgm:choose name="Name69">
                        <dgm:if name="Name70" axis="root des" ptType="all node" func="maxDepth" op="gt" val="1">
                          <dgm:alg type="tx">
                            <dgm:param type="txAnchorVert" val="t"/>
                            <dgm:param type="parTxLTRAlign" val="l"/>
                            <dgm:param type="parTxRTLAlign" val="r"/>
                          </dgm:alg>
                        </dgm:if>
                        <dgm:else name="Name71">
                          <dgm:alg type="tx">
                            <dgm:param type="txAnchorVert" val="t"/>
                            <dgm:param type="parTxLTRAlign" val="l"/>
                            <dgm:param type="parTxRTLAlign" val="l"/>
                          </dgm:alg>
                        </dgm:else>
                      </dgm:choose>
                    </dgm:if>
                    <dgm:else name="Name72">
                      <dgm:choose name="Name73">
                        <dgm:if name="Name74" axis="root des" ptType="all node" func="maxDepth" op="gt" val="1">
                          <dgm:alg type="tx">
                            <dgm:param type="txAnchorVert" val="b"/>
                            <dgm:param type="txAnchorVertCh" val="b"/>
                            <dgm:param type="parTxLTRAlign" val="l"/>
                            <dgm:param type="parTxRTLAlign" val="r"/>
                          </dgm:alg>
                        </dgm:if>
                        <dgm:else name="Name75">
                          <dgm:alg type="tx">
                            <dgm:param type="txAnchorVert" val="b"/>
                            <dgm:param type="parTxLTRAlign" val="r"/>
                            <dgm:param type="parTxRTLAlign" val="r"/>
                          </dgm:alg>
                        </dgm:else>
                      </dgm:choose>
                    </dgm:else>
                  </dgm:choose>
                  <dgm:shape xmlns:r="http://schemas.openxmlformats.org/officeDocument/2006/relationships" type="rect" r:blip="">
                    <dgm:adjLst/>
                  </dgm:shape>
                  <dgm:presOf axis="desOrSelf" ptType="node"/>
                  <dgm:choose name="Name76">
                    <dgm:if name="Name77" func="var" arg="dir" op="equ" val="norm">
                      <dgm:constrLst>
                        <dgm:constr type="rMarg"/>
                        <dgm:constr type="tMarg"/>
                        <dgm:constr type="bMarg"/>
                      </dgm:constrLst>
                    </dgm:if>
                    <dgm:else name="Name78">
                      <dgm:constrLst>
                        <dgm:constr type="lMarg"/>
                        <dgm:constr type="tMarg"/>
                        <dgm:constr type="bMarg"/>
                      </dgm:constrLst>
                    </dgm:else>
                  </dgm:choose>
                  <dgm:ruleLst>
                    <dgm:rule type="primFontSz" val="5" fact="NaN" max="NaN"/>
                  </dgm:ruleLst>
                </dgm:layoutNode>
              </dgm:forEach>
            </dgm:layoutNode>
          </dgm:if>
          <dgm:if name="Name79" axis="ch" ptType="node" func="cnt" op="equ" val="4">
            <dgm:layoutNode name="arrowDiagram4">
              <dgm:alg type="composite">
                <dgm:param type="vertAlign" val="none"/>
                <dgm:param type="horzAlign" val="none"/>
              </dgm:alg>
              <dgm:shape xmlns:r="http://schemas.openxmlformats.org/officeDocument/2006/relationships" r:blip="">
                <dgm:adjLst/>
              </dgm:shape>
              <dgm:presOf/>
              <dgm:choose name="Name80">
                <dgm:if name="Name81" func="var" arg="dir" op="equ" val="norm">
                  <dgm:constrLst>
                    <dgm:constr type="ctrX" for="ch" forName="bullet4a" refType="w" fact="0.11"/>
                    <dgm:constr type="ctrY" for="ch" forName="bullet4a" refType="h" fact="0.762"/>
                    <dgm:constr type="w" for="ch" forName="bullet4a" refType="w" fact="0.023"/>
                    <dgm:constr type="h" for="ch" forName="bullet4a" refType="w" refFor="ch" refForName="bullet4a"/>
                    <dgm:constr type="l" for="ch" forName="textBox4a" refType="ctrX" refFor="ch" refForName="bullet4a"/>
                    <dgm:constr type="t" for="ch" forName="textBox4a" refType="ctrY" refFor="ch" refForName="bullet4a"/>
                    <dgm:constr type="w" for="ch" forName="textBox4a" refType="w" fact="0.171"/>
                    <dgm:constr type="h" for="ch" forName="textBox4a" refType="h" fact="0.238"/>
                    <dgm:constr type="userA" refType="h" refFor="ch" refForName="bullet4a" fact="0.53"/>
                    <dgm:constr type="lMarg" for="ch" forName="textBox4a" refType="userA" fact="2.834"/>
                    <dgm:constr type="ctrX" for="ch" forName="bullet4b" refType="w" fact="0.281"/>
                    <dgm:constr type="ctrY" for="ch" forName="bullet4b" refType="h" fact="0.543"/>
                    <dgm:constr type="w" for="ch" forName="bullet4b" refType="w" fact="0.04"/>
                    <dgm:constr type="h" for="ch" forName="bullet4b" refType="w" refFor="ch" refForName="bullet4b"/>
                    <dgm:constr type="l" for="ch" forName="textBox4b" refType="ctrX" refFor="ch" refForName="bullet4b"/>
                    <dgm:constr type="t" for="ch" forName="textBox4b" refType="ctrY" refFor="ch" refForName="bullet4b"/>
                    <dgm:constr type="w" for="ch" forName="textBox4b" refType="w" fact="0.21"/>
                    <dgm:constr type="h" for="ch" forName="textBox4b" refType="h" fact="0.457"/>
                    <dgm:constr type="userB" refType="h" refFor="ch" refForName="bullet4b" fact="0.53"/>
                    <dgm:constr type="lMarg" for="ch" forName="textBox4b" refType="userB" fact="2.834"/>
                    <dgm:constr type="ctrX" for="ch" forName="bullet4c" refType="w" fact="0.495"/>
                    <dgm:constr type="ctrY" for="ch" forName="bullet4c" refType="h" fact="0.382"/>
                    <dgm:constr type="w" for="ch" forName="bullet4c" refType="w" fact="0.053"/>
                    <dgm:constr type="h" for="ch" forName="bullet4c" refType="w" refFor="ch" refForName="bullet4c"/>
                    <dgm:constr type="l" for="ch" forName="textBox4c" refType="ctrX" refFor="ch" refForName="bullet4c"/>
                    <dgm:constr type="t" for="ch" forName="textBox4c" refType="ctrY" refFor="ch" refForName="bullet4c"/>
                    <dgm:constr type="w" for="ch" forName="textBox4c" refType="w" fact="0.21"/>
                    <dgm:constr type="h" for="ch" forName="textBox4c" refType="h" fact="0.618"/>
                    <dgm:constr type="userC" refType="h" refFor="ch" refForName="bullet4c" fact="0.53"/>
                    <dgm:constr type="lMarg" for="ch" forName="textBox4c" refType="userC" fact="2.834"/>
                    <dgm:constr type="ctrX" for="ch" forName="bullet4d" refType="w" fact="0.73"/>
                    <dgm:constr type="ctrY" for="ch" forName="bullet4d" refType="h" fact="0.283"/>
                    <dgm:constr type="w" for="ch" forName="bullet4d" refType="w" fact="0.071"/>
                    <dgm:constr type="h" for="ch" forName="bullet4d" refType="w" refFor="ch" refForName="bullet4d"/>
                    <dgm:constr type="l" for="ch" forName="textBox4d" refType="ctrX" refFor="ch" refForName="bullet4d"/>
                    <dgm:constr type="t" for="ch" forName="textBox4d" refType="ctrY" refFor="ch" refForName="bullet4d"/>
                    <dgm:constr type="w" for="ch" forName="textBox4d" refType="w" fact="0.21"/>
                    <dgm:constr type="h" for="ch" forName="textBox4d" refType="h" fact="0.717"/>
                    <dgm:constr type="userD" refType="h" refFor="ch" refForName="bullet4d" fact="0.53"/>
                    <dgm:constr type="lMarg" for="ch" forName="textBox4d" refType="userD" fact="2.834"/>
                    <dgm:constr type="primFontSz" for="ch" ptType="node" op="equ" val="65"/>
                  </dgm:constrLst>
                </dgm:if>
                <dgm:else name="Name82">
                  <dgm:constrLst>
                    <dgm:constr type="ctrX" for="ch" forName="bullet4a" refType="w" fact="0.11"/>
                    <dgm:constr type="ctrY" for="ch" forName="bullet4a" refType="h" fact="0.762"/>
                    <dgm:constr type="w" for="ch" forName="bullet4a" refType="w" fact="0.023"/>
                    <dgm:constr type="h" for="ch" forName="bullet4a" refType="w" refFor="ch" refForName="bullet4a"/>
                    <dgm:constr type="r" for="ch" forName="textBox4a" refType="ctrX" refFor="ch" refForName="bullet4a"/>
                    <dgm:constr type="b" for="ch" forName="textBox4a" refType="ctrY" refFor="ch" refForName="bullet4a"/>
                    <dgm:constr type="w" for="ch" forName="textBox4a" refType="w" fact="0.11"/>
                    <dgm:constr type="h" for="ch" forName="textBox4a" refType="h" fact="0.762"/>
                    <dgm:constr type="userA" refType="h" refFor="ch" refForName="bullet4a" fact="0.53"/>
                    <dgm:constr type="rMarg" for="ch" forName="textBox4a" refType="userA" fact="2.834"/>
                    <dgm:constr type="ctrX" for="ch" forName="bullet4b" refType="w" fact="0.281"/>
                    <dgm:constr type="ctrY" for="ch" forName="bullet4b" refType="h" fact="0.543"/>
                    <dgm:constr type="w" for="ch" forName="bullet4b" refType="w" fact="0.04"/>
                    <dgm:constr type="h" for="ch" forName="bullet4b" refType="w" refFor="ch" refForName="bullet4b"/>
                    <dgm:constr type="r" for="ch" forName="textBox4b" refType="ctrX" refFor="ch" refForName="bullet4b"/>
                    <dgm:constr type="b" for="ch" forName="textBox4b" refType="ctrY" refFor="ch" refForName="bullet4b"/>
                    <dgm:constr type="w" for="ch" forName="textBox4b" refType="w" fact="0.171"/>
                    <dgm:constr type="h" for="ch" forName="textBox4b" refType="h" fact="0.543"/>
                    <dgm:constr type="userB" refType="h" refFor="ch" refForName="bullet4b" fact="0.53"/>
                    <dgm:constr type="rMarg" for="ch" forName="textBox4b" refType="userB" fact="2.834"/>
                    <dgm:constr type="ctrX" for="ch" forName="bullet4c" refType="w" fact="0.495"/>
                    <dgm:constr type="ctrY" for="ch" forName="bullet4c" refType="h" fact="0.382"/>
                    <dgm:constr type="w" for="ch" forName="bullet4c" refType="w" fact="0.053"/>
                    <dgm:constr type="h" for="ch" forName="bullet4c" refType="w" refFor="ch" refForName="bullet4c"/>
                    <dgm:constr type="r" for="ch" forName="textBox4c" refType="ctrX" refFor="ch" refForName="bullet4c"/>
                    <dgm:constr type="b" for="ch" forName="textBox4c" refType="ctrY" refFor="ch" refForName="bullet4c"/>
                    <dgm:constr type="w" for="ch" forName="textBox4c" refType="w" fact="0.21"/>
                    <dgm:constr type="h" for="ch" forName="textBox4c" refType="h" fact="0.382"/>
                    <dgm:constr type="userC" refType="h" refFor="ch" refForName="bullet4c" fact="0.53"/>
                    <dgm:constr type="rMarg" for="ch" forName="textBox4c" refType="userC" fact="2.834"/>
                    <dgm:constr type="ctrX" for="ch" forName="bullet4d" refType="w" fact="0.73"/>
                    <dgm:constr type="ctrY" for="ch" forName="bullet4d" refType="h" fact="0.283"/>
                    <dgm:constr type="w" for="ch" forName="bullet4d" refType="w" fact="0.071"/>
                    <dgm:constr type="h" for="ch" forName="bullet4d" refType="w" refFor="ch" refForName="bullet4d"/>
                    <dgm:constr type="r" for="ch" forName="textBox4d" refType="ctrX" refFor="ch" refForName="bullet4d"/>
                    <dgm:constr type="b" for="ch" forName="textBox4d" refType="ctrY" refFor="ch" refForName="bullet4d"/>
                    <dgm:constr type="w" for="ch" forName="textBox4d" refType="w" fact="0.21"/>
                    <dgm:constr type="h" for="ch" forName="textBox4d" refType="h" fact="0.283"/>
                    <dgm:constr type="userD" refType="h" refFor="ch" refForName="bullet4d" fact="0.53"/>
                    <dgm:constr type="rMarg" for="ch" forName="textBox4d" refType="userD" fact="2.834"/>
                    <dgm:constr type="primFontSz" for="ch" ptType="node" op="equ" val="65"/>
                  </dgm:constrLst>
                </dgm:else>
              </dgm:choose>
              <dgm:ruleLst/>
              <dgm:forEach name="Name83" axis="ch" ptType="node" cnt="1">
                <dgm:layoutNode name="bullet4a" styleLbl="node1">
                  <dgm:alg type="sp"/>
                  <dgm:shape xmlns:r="http://schemas.openxmlformats.org/officeDocument/2006/relationships" type="ellipse" r:blip="">
                    <dgm:adjLst/>
                  </dgm:shape>
                  <dgm:presOf/>
                  <dgm:constrLst/>
                  <dgm:ruleLst/>
                </dgm:layoutNode>
                <dgm:layoutNode name="textBox4a" styleLbl="revTx">
                  <dgm:varLst>
                    <dgm:bulletEnabled val="1"/>
                  </dgm:varLst>
                  <dgm:choose name="Name84">
                    <dgm:if name="Name85" func="var" arg="dir" op="equ" val="norm">
                      <dgm:choose name="Name86">
                        <dgm:if name="Name87" axis="root des" ptType="all node" func="maxDepth" op="gt" val="1">
                          <dgm:alg type="tx">
                            <dgm:param type="txAnchorVert" val="t"/>
                            <dgm:param type="parTxLTRAlign" val="l"/>
                            <dgm:param type="parTxRTLAlign" val="r"/>
                          </dgm:alg>
                        </dgm:if>
                        <dgm:else name="Name88">
                          <dgm:alg type="tx">
                            <dgm:param type="txAnchorVert" val="t"/>
                            <dgm:param type="parTxLTRAlign" val="l"/>
                            <dgm:param type="parTxRTLAlign" val="l"/>
                          </dgm:alg>
                        </dgm:else>
                      </dgm:choose>
                    </dgm:if>
                    <dgm:else name="Name89">
                      <dgm:choose name="Name90">
                        <dgm:if name="Name91" axis="root des" ptType="all node" func="maxDepth" op="gt" val="1">
                          <dgm:alg type="tx">
                            <dgm:param type="txAnchorVert" val="b"/>
                            <dgm:param type="txAnchorVertCh" val="b"/>
                            <dgm:param type="parTxLTRAlign" val="l"/>
                            <dgm:param type="parTxRTLAlign" val="r"/>
                          </dgm:alg>
                        </dgm:if>
                        <dgm:else name="Name92">
                          <dgm:alg type="tx">
                            <dgm:param type="txAnchorVert" val="b"/>
                            <dgm:param type="parTxLTRAlign" val="r"/>
                            <dgm:param type="parTxRTLAlign" val="r"/>
                          </dgm:alg>
                        </dgm:else>
                      </dgm:choose>
                    </dgm:else>
                  </dgm:choose>
                  <dgm:shape xmlns:r="http://schemas.openxmlformats.org/officeDocument/2006/relationships" type="rect" r:blip="">
                    <dgm:adjLst/>
                  </dgm:shape>
                  <dgm:presOf axis="desOrSelf" ptType="node"/>
                  <dgm:choose name="Name93">
                    <dgm:if name="Name94" func="var" arg="dir" op="equ" val="norm">
                      <dgm:constrLst>
                        <dgm:constr type="rMarg"/>
                        <dgm:constr type="tMarg"/>
                        <dgm:constr type="bMarg"/>
                      </dgm:constrLst>
                    </dgm:if>
                    <dgm:else name="Name95">
                      <dgm:constrLst>
                        <dgm:constr type="lMarg"/>
                        <dgm:constr type="tMarg"/>
                        <dgm:constr type="bMarg"/>
                      </dgm:constrLst>
                    </dgm:else>
                  </dgm:choose>
                  <dgm:ruleLst>
                    <dgm:rule type="primFontSz" val="5" fact="NaN" max="NaN"/>
                  </dgm:ruleLst>
                </dgm:layoutNode>
              </dgm:forEach>
              <dgm:forEach name="Name96" axis="ch" ptType="node" st="2" cnt="1">
                <dgm:layoutNode name="bullet4b" styleLbl="node1">
                  <dgm:alg type="sp"/>
                  <dgm:shape xmlns:r="http://schemas.openxmlformats.org/officeDocument/2006/relationships" type="ellipse" r:blip="">
                    <dgm:adjLst/>
                  </dgm:shape>
                  <dgm:presOf/>
                  <dgm:constrLst/>
                  <dgm:ruleLst/>
                </dgm:layoutNode>
                <dgm:layoutNode name="textBox4b" styleLbl="revTx">
                  <dgm:varLst>
                    <dgm:bulletEnabled val="1"/>
                  </dgm:varLst>
                  <dgm:choose name="Name97">
                    <dgm:if name="Name98" func="var" arg="dir" op="equ" val="norm">
                      <dgm:choose name="Name99">
                        <dgm:if name="Name100" axis="root des" ptType="all node" func="maxDepth" op="gt" val="1">
                          <dgm:alg type="tx">
                            <dgm:param type="txAnchorVert" val="t"/>
                            <dgm:param type="parTxLTRAlign" val="l"/>
                            <dgm:param type="parTxRTLAlign" val="r"/>
                          </dgm:alg>
                        </dgm:if>
                        <dgm:else name="Name101">
                          <dgm:alg type="tx">
                            <dgm:param type="txAnchorVert" val="t"/>
                            <dgm:param type="parTxLTRAlign" val="l"/>
                            <dgm:param type="parTxRTLAlign" val="l"/>
                          </dgm:alg>
                        </dgm:else>
                      </dgm:choose>
                    </dgm:if>
                    <dgm:else name="Name102">
                      <dgm:choose name="Name103">
                        <dgm:if name="Name104" axis="root des" ptType="all node" func="maxDepth" op="gt" val="1">
                          <dgm:alg type="tx">
                            <dgm:param type="txAnchorVert" val="b"/>
                            <dgm:param type="txAnchorVertCh" val="b"/>
                            <dgm:param type="parTxLTRAlign" val="l"/>
                            <dgm:param type="parTxRTLAlign" val="r"/>
                          </dgm:alg>
                        </dgm:if>
                        <dgm:else name="Name105">
                          <dgm:alg type="tx">
                            <dgm:param type="txAnchorVert" val="b"/>
                            <dgm:param type="parTxLTRAlign" val="r"/>
                            <dgm:param type="parTxRTLAlign" val="r"/>
                          </dgm:alg>
                        </dgm:else>
                      </dgm:choose>
                    </dgm:else>
                  </dgm:choose>
                  <dgm:shape xmlns:r="http://schemas.openxmlformats.org/officeDocument/2006/relationships" type="rect" r:blip="">
                    <dgm:adjLst/>
                  </dgm:shape>
                  <dgm:presOf axis="desOrSelf" ptType="node"/>
                  <dgm:choose name="Name106">
                    <dgm:if name="Name107" func="var" arg="dir" op="equ" val="norm">
                      <dgm:constrLst>
                        <dgm:constr type="rMarg"/>
                        <dgm:constr type="tMarg"/>
                        <dgm:constr type="bMarg"/>
                      </dgm:constrLst>
                    </dgm:if>
                    <dgm:else name="Name108">
                      <dgm:constrLst>
                        <dgm:constr type="lMarg"/>
                        <dgm:constr type="tMarg"/>
                        <dgm:constr type="bMarg"/>
                      </dgm:constrLst>
                    </dgm:else>
                  </dgm:choose>
                  <dgm:ruleLst>
                    <dgm:rule type="primFontSz" val="5" fact="NaN" max="NaN"/>
                  </dgm:ruleLst>
                </dgm:layoutNode>
              </dgm:forEach>
              <dgm:forEach name="Name109" axis="ch" ptType="node" st="3" cnt="1">
                <dgm:layoutNode name="bullet4c" styleLbl="node1">
                  <dgm:alg type="sp"/>
                  <dgm:shape xmlns:r="http://schemas.openxmlformats.org/officeDocument/2006/relationships" type="ellipse" r:blip="">
                    <dgm:adjLst/>
                  </dgm:shape>
                  <dgm:presOf/>
                  <dgm:constrLst/>
                  <dgm:ruleLst/>
                </dgm:layoutNode>
                <dgm:layoutNode name="textBox4c" styleLbl="revTx">
                  <dgm:varLst>
                    <dgm:bulletEnabled val="1"/>
                  </dgm:varLst>
                  <dgm:choose name="Name110">
                    <dgm:if name="Name111" func="var" arg="dir" op="equ" val="norm">
                      <dgm:choose name="Name112">
                        <dgm:if name="Name113" axis="root des" ptType="all node" func="maxDepth" op="gt" val="1">
                          <dgm:alg type="tx">
                            <dgm:param type="txAnchorVert" val="t"/>
                            <dgm:param type="parTxLTRAlign" val="l"/>
                            <dgm:param type="parTxRTLAlign" val="r"/>
                          </dgm:alg>
                        </dgm:if>
                        <dgm:else name="Name114">
                          <dgm:alg type="tx">
                            <dgm:param type="txAnchorVert" val="t"/>
                            <dgm:param type="parTxLTRAlign" val="l"/>
                            <dgm:param type="parTxRTLAlign" val="l"/>
                          </dgm:alg>
                        </dgm:else>
                      </dgm:choose>
                    </dgm:if>
                    <dgm:else name="Name115">
                      <dgm:choose name="Name116">
                        <dgm:if name="Name117" axis="root des" ptType="all node" func="maxDepth" op="gt" val="1">
                          <dgm:alg type="tx">
                            <dgm:param type="txAnchorVert" val="b"/>
                            <dgm:param type="txAnchorVertCh" val="b"/>
                            <dgm:param type="parTxLTRAlign" val="l"/>
                            <dgm:param type="parTxRTLAlign" val="r"/>
                          </dgm:alg>
                        </dgm:if>
                        <dgm:else name="Name118">
                          <dgm:alg type="tx">
                            <dgm:param type="txAnchorVert" val="b"/>
                            <dgm:param type="parTxLTRAlign" val="r"/>
                            <dgm:param type="parTxRTLAlign" val="r"/>
                          </dgm:alg>
                        </dgm:else>
                      </dgm:choose>
                    </dgm:else>
                  </dgm:choose>
                  <dgm:shape xmlns:r="http://schemas.openxmlformats.org/officeDocument/2006/relationships" type="rect" r:blip="">
                    <dgm:adjLst/>
                  </dgm:shape>
                  <dgm:presOf axis="desOrSelf" ptType="node"/>
                  <dgm:choose name="Name119">
                    <dgm:if name="Name120" func="var" arg="dir" op="equ" val="norm">
                      <dgm:constrLst>
                        <dgm:constr type="rMarg"/>
                        <dgm:constr type="tMarg"/>
                        <dgm:constr type="bMarg"/>
                      </dgm:constrLst>
                    </dgm:if>
                    <dgm:else name="Name121">
                      <dgm:constrLst>
                        <dgm:constr type="lMarg"/>
                        <dgm:constr type="tMarg"/>
                        <dgm:constr type="bMarg"/>
                      </dgm:constrLst>
                    </dgm:else>
                  </dgm:choose>
                  <dgm:ruleLst>
                    <dgm:rule type="primFontSz" val="5" fact="NaN" max="NaN"/>
                  </dgm:ruleLst>
                </dgm:layoutNode>
              </dgm:forEach>
              <dgm:forEach name="Name122" axis="ch" ptType="node" st="4" cnt="1">
                <dgm:layoutNode name="bullet4d" styleLbl="node1">
                  <dgm:alg type="sp"/>
                  <dgm:shape xmlns:r="http://schemas.openxmlformats.org/officeDocument/2006/relationships" type="ellipse" r:blip="">
                    <dgm:adjLst/>
                  </dgm:shape>
                  <dgm:presOf/>
                  <dgm:constrLst/>
                  <dgm:ruleLst/>
                </dgm:layoutNode>
                <dgm:layoutNode name="textBox4d" styleLbl="revTx">
                  <dgm:varLst>
                    <dgm:bulletEnabled val="1"/>
                  </dgm:varLst>
                  <dgm:choose name="Name123">
                    <dgm:if name="Name124" func="var" arg="dir" op="equ" val="norm">
                      <dgm:choose name="Name125">
                        <dgm:if name="Name126" axis="root des" ptType="all node" func="maxDepth" op="gt" val="1">
                          <dgm:alg type="tx">
                            <dgm:param type="txAnchorVert" val="t"/>
                            <dgm:param type="parTxLTRAlign" val="l"/>
                            <dgm:param type="parTxRTLAlign" val="r"/>
                          </dgm:alg>
                        </dgm:if>
                        <dgm:else name="Name127">
                          <dgm:alg type="tx">
                            <dgm:param type="txAnchorVert" val="t"/>
                            <dgm:param type="parTxLTRAlign" val="l"/>
                            <dgm:param type="parTxRTLAlign" val="l"/>
                          </dgm:alg>
                        </dgm:else>
                      </dgm:choose>
                    </dgm:if>
                    <dgm:else name="Name128">
                      <dgm:choose name="Name129">
                        <dgm:if name="Name130" axis="root des" ptType="all node" func="maxDepth" op="gt" val="1">
                          <dgm:alg type="tx">
                            <dgm:param type="txAnchorVert" val="b"/>
                            <dgm:param type="txAnchorVertCh" val="b"/>
                            <dgm:param type="parTxLTRAlign" val="l"/>
                            <dgm:param type="parTxRTLAlign" val="r"/>
                          </dgm:alg>
                        </dgm:if>
                        <dgm:else name="Name131">
                          <dgm:alg type="tx">
                            <dgm:param type="txAnchorVert" val="b"/>
                            <dgm:param type="parTxLTRAlign" val="r"/>
                            <dgm:param type="parTxRTLAlign" val="r"/>
                          </dgm:alg>
                        </dgm:else>
                      </dgm:choose>
                    </dgm:else>
                  </dgm:choose>
                  <dgm:shape xmlns:r="http://schemas.openxmlformats.org/officeDocument/2006/relationships" type="rect" r:blip="">
                    <dgm:adjLst/>
                  </dgm:shape>
                  <dgm:presOf axis="desOrSelf" ptType="node"/>
                  <dgm:choose name="Name132">
                    <dgm:if name="Name133" func="var" arg="dir" op="equ" val="norm">
                      <dgm:constrLst>
                        <dgm:constr type="rMarg"/>
                        <dgm:constr type="tMarg"/>
                        <dgm:constr type="bMarg"/>
                      </dgm:constrLst>
                    </dgm:if>
                    <dgm:else name="Name134">
                      <dgm:constrLst>
                        <dgm:constr type="lMarg"/>
                        <dgm:constr type="tMarg"/>
                        <dgm:constr type="bMarg"/>
                      </dgm:constrLst>
                    </dgm:else>
                  </dgm:choose>
                  <dgm:ruleLst>
                    <dgm:rule type="primFontSz" val="5" fact="NaN" max="NaN"/>
                  </dgm:ruleLst>
                </dgm:layoutNode>
              </dgm:forEach>
            </dgm:layoutNode>
          </dgm:if>
          <dgm:else name="Name135">
            <dgm:layoutNode name="arrowDiagram5">
              <dgm:alg type="composite">
                <dgm:param type="vertAlign" val="none"/>
                <dgm:param type="horzAlign" val="none"/>
              </dgm:alg>
              <dgm:shape xmlns:r="http://schemas.openxmlformats.org/officeDocument/2006/relationships" r:blip="">
                <dgm:adjLst/>
              </dgm:shape>
              <dgm:presOf/>
              <dgm:choose name="Name136">
                <dgm:if name="Name137" func="var" arg="dir" op="equ" val="norm">
                  <dgm:constrLst>
                    <dgm:constr type="ctrX" for="ch" forName="bullet5a" refType="w" fact="0.11"/>
                    <dgm:constr type="ctrY" for="ch" forName="bullet5a" refType="h" fact="0.762"/>
                    <dgm:constr type="w" for="ch" forName="bullet5a" refType="w" fact="0.023"/>
                    <dgm:constr type="h" for="ch" forName="bullet5a" refType="w" refFor="ch" refForName="bullet5a"/>
                    <dgm:constr type="l" for="ch" forName="textBox5a" refType="ctrX" refFor="ch" refForName="bullet5a"/>
                    <dgm:constr type="t" for="ch" forName="textBox5a" refType="ctrY" refFor="ch" refForName="bullet5a"/>
                    <dgm:constr type="w" for="ch" forName="textBox5a" refType="w" fact="0.131"/>
                    <dgm:constr type="h" for="ch" forName="textBox5a" refType="h" fact="0.238"/>
                    <dgm:constr type="userA" refType="h" refFor="ch" refForName="bullet5a" fact="0.53"/>
                    <dgm:constr type="lMarg" for="ch" forName="textBox5a" refType="userA" fact="2.834"/>
                    <dgm:constr type="ctrX" for="ch" forName="bullet5b" refType="w" fact="0.241"/>
                    <dgm:constr type="ctrY" for="ch" forName="bullet5b" refType="h" fact="0.581"/>
                    <dgm:constr type="w" for="ch" forName="bullet5b" refType="w" fact="0.036"/>
                    <dgm:constr type="h" for="ch" forName="bullet5b" refType="w" refFor="ch" refForName="bullet5b"/>
                    <dgm:constr type="l" for="ch" forName="textBox5b" refType="ctrX" refFor="ch" refForName="bullet5b"/>
                    <dgm:constr type="t" for="ch" forName="textBox5b" refType="ctrY" refFor="ch" refForName="bullet5b"/>
                    <dgm:constr type="w" for="ch" forName="textBox5b" refType="w" fact="0.166"/>
                    <dgm:constr type="h" for="ch" forName="textBox5b" refType="h" fact="0.419"/>
                    <dgm:constr type="userB" refType="h" refFor="ch" refForName="bullet5b" fact="0.53"/>
                    <dgm:constr type="lMarg" for="ch" forName="textBox5b" refType="userB" fact="2.834"/>
                    <dgm:constr type="ctrX" for="ch" forName="bullet5c" refType="w" fact="0.407"/>
                    <dgm:constr type="ctrY" for="ch" forName="bullet5c" refType="h" fact="0.438"/>
                    <dgm:constr type="w" for="ch" forName="bullet5c" refType="w" fact="0.048"/>
                    <dgm:constr type="h" for="ch" forName="bullet5c" refType="w" refFor="ch" refForName="bullet5c"/>
                    <dgm:constr type="l" for="ch" forName="textBox5c" refType="ctrX" refFor="ch" refForName="bullet5c"/>
                    <dgm:constr type="t" for="ch" forName="textBox5c" refType="ctrY" refFor="ch" refForName="bullet5c"/>
                    <dgm:constr type="w" for="ch" forName="textBox5c" refType="w" fact="0.193"/>
                    <dgm:constr type="h" for="ch" forName="textBox5c" refType="h" fact="0.562"/>
                    <dgm:constr type="userC" refType="h" refFor="ch" refForName="bullet5c" fact="0.53"/>
                    <dgm:constr type="lMarg" for="ch" forName="textBox5c" refType="userC" fact="2.834"/>
                    <dgm:constr type="ctrX" for="ch" forName="bullet5d" refType="w" fact="0.6"/>
                    <dgm:constr type="ctrY" for="ch" forName="bullet5d" refType="h" fact="0.33"/>
                    <dgm:constr type="w" for="ch" forName="bullet5d" refType="w" fact="0.062"/>
                    <dgm:constr type="h" for="ch" forName="bullet5d" refType="w" refFor="ch" refForName="bullet5d"/>
                    <dgm:constr type="l" for="ch" forName="textBox5d" refType="ctrX" refFor="ch" refForName="bullet5d"/>
                    <dgm:constr type="t" for="ch" forName="textBox5d" refType="ctrY" refFor="ch" refForName="bullet5d"/>
                    <dgm:constr type="w" for="ch" forName="textBox5d" refType="w" fact="0.2"/>
                    <dgm:constr type="h" for="ch" forName="textBox5d" refType="h" fact="0.67"/>
                    <dgm:constr type="userD" refType="h" refFor="ch" refForName="bullet5d" fact="0.53"/>
                    <dgm:constr type="lMarg" for="ch" forName="textBox5d" refType="userD" fact="2.834"/>
                    <dgm:constr type="ctrX" for="ch" forName="bullet5e" refType="w" fact="0.8"/>
                    <dgm:constr type="ctrY" for="ch" forName="bullet5e" refType="h" fact="0.264"/>
                    <dgm:constr type="w" for="ch" forName="bullet5e" refType="w" fact="0.079"/>
                    <dgm:constr type="h" for="ch" forName="bullet5e" refType="w" refFor="ch" refForName="bullet5e"/>
                    <dgm:constr type="l" for="ch" forName="textBox5e" refType="ctrX" refFor="ch" refForName="bullet5e"/>
                    <dgm:constr type="t" for="ch" forName="textBox5e" refType="ctrY" refFor="ch" refForName="bullet5e"/>
                    <dgm:constr type="w" for="ch" forName="textBox5e" refType="w" fact="0.2"/>
                    <dgm:constr type="h" for="ch" forName="textBox5e" refType="h" fact="0.736"/>
                    <dgm:constr type="userE" refType="h" refFor="ch" refForName="bullet5e" fact="0.53"/>
                    <dgm:constr type="lMarg" for="ch" forName="textBox5e" refType="userE" fact="2.834"/>
                    <dgm:constr type="primFontSz" for="ch" ptType="node" op="equ" val="65"/>
                  </dgm:constrLst>
                </dgm:if>
                <dgm:else name="Name138">
                  <dgm:constrLst>
                    <dgm:constr type="ctrX" for="ch" forName="bullet5a" refType="w" fact="0.11"/>
                    <dgm:constr type="ctrY" for="ch" forName="bullet5a" refType="h" fact="0.762"/>
                    <dgm:constr type="w" for="ch" forName="bullet5a" refType="w" fact="0.023"/>
                    <dgm:constr type="h" for="ch" forName="bullet5a" refType="w" refFor="ch" refForName="bullet5a"/>
                    <dgm:constr type="r" for="ch" forName="textBox5a" refType="ctrX" refFor="ch" refForName="bullet5a"/>
                    <dgm:constr type="b" for="ch" forName="textBox5a" refType="ctrY" refFor="ch" refForName="bullet5a"/>
                    <dgm:constr type="w" for="ch" forName="textBox5a" refType="w" fact="0.11"/>
                    <dgm:constr type="h" for="ch" forName="textBox5a" refType="h" fact="0.762"/>
                    <dgm:constr type="userA" refType="h" refFor="ch" refForName="bullet5a" fact="0.53"/>
                    <dgm:constr type="rMarg" for="ch" forName="textBox5a" refType="userA" fact="2.834"/>
                    <dgm:constr type="ctrX" for="ch" forName="bullet5b" refType="w" fact="0.241"/>
                    <dgm:constr type="ctrY" for="ch" forName="bullet5b" refType="h" fact="0.581"/>
                    <dgm:constr type="w" for="ch" forName="bullet5b" refType="w" fact="0.036"/>
                    <dgm:constr type="h" for="ch" forName="bullet5b" refType="w" refFor="ch" refForName="bullet5b"/>
                    <dgm:constr type="r" for="ch" forName="textBox5b" refType="ctrX" refFor="ch" refForName="bullet5b"/>
                    <dgm:constr type="b" for="ch" forName="textBox5b" refType="ctrY" refFor="ch" refForName="bullet5b"/>
                    <dgm:constr type="w" for="ch" forName="textBox5b" refType="w" fact="0.131"/>
                    <dgm:constr type="h" for="ch" forName="textBox5b" refType="h" fact="0.581"/>
                    <dgm:constr type="userB" refType="h" refFor="ch" refForName="bullet5b" fact="0.53"/>
                    <dgm:constr type="rMarg" for="ch" forName="textBox5b" refType="userB" fact="2.834"/>
                    <dgm:constr type="ctrX" for="ch" forName="bullet5c" refType="w" fact="0.407"/>
                    <dgm:constr type="ctrY" for="ch" forName="bullet5c" refType="h" fact="0.438"/>
                    <dgm:constr type="w" for="ch" forName="bullet5c" refType="w" fact="0.048"/>
                    <dgm:constr type="h" for="ch" forName="bullet5c" refType="w" refFor="ch" refForName="bullet5c"/>
                    <dgm:constr type="r" for="ch" forName="textBox5c" refType="ctrX" refFor="ch" refForName="bullet5c"/>
                    <dgm:constr type="b" for="ch" forName="textBox5c" refType="ctrY" refFor="ch" refForName="bullet5c"/>
                    <dgm:constr type="w" for="ch" forName="textBox5c" refType="w" fact="0.166"/>
                    <dgm:constr type="h" for="ch" forName="textBox5c" refType="h" fact="0.438"/>
                    <dgm:constr type="userC" refType="h" refFor="ch" refForName="bullet5c" fact="0.53"/>
                    <dgm:constr type="rMarg" for="ch" forName="textBox5c" refType="userC" fact="2.834"/>
                    <dgm:constr type="ctrX" for="ch" forName="bullet5d" refType="w" fact="0.6"/>
                    <dgm:constr type="ctrY" for="ch" forName="bullet5d" refType="h" fact="0.33"/>
                    <dgm:constr type="w" for="ch" forName="bullet5d" refType="w" fact="0.062"/>
                    <dgm:constr type="h" for="ch" forName="bullet5d" refType="w" refFor="ch" refForName="bullet5d"/>
                    <dgm:constr type="r" for="ch" forName="textBox5d" refType="ctrX" refFor="ch" refForName="bullet5d"/>
                    <dgm:constr type="b" for="ch" forName="textBox5d" refType="ctrY" refFor="ch" refForName="bullet5d"/>
                    <dgm:constr type="w" for="ch" forName="textBox5d" refType="w" fact="0.193"/>
                    <dgm:constr type="h" for="ch" forName="textBox5d" refType="h" fact="0.33"/>
                    <dgm:constr type="userD" refType="h" refFor="ch" refForName="bullet5d" fact="0.53"/>
                    <dgm:constr type="rMarg" for="ch" forName="textBox5d" refType="userD" fact="2.834"/>
                    <dgm:constr type="ctrX" for="ch" forName="bullet5e" refType="w" fact="0.8"/>
                    <dgm:constr type="ctrY" for="ch" forName="bullet5e" refType="h" fact="0.264"/>
                    <dgm:constr type="w" for="ch" forName="bullet5e" refType="w" fact="0.079"/>
                    <dgm:constr type="h" for="ch" forName="bullet5e" refType="w" refFor="ch" refForName="bullet5e"/>
                    <dgm:constr type="r" for="ch" forName="textBox5e" refType="ctrX" refFor="ch" refForName="bullet5e"/>
                    <dgm:constr type="b" for="ch" forName="textBox5e" refType="ctrY" refFor="ch" refForName="bullet5e"/>
                    <dgm:constr type="w" for="ch" forName="textBox5e" refType="w" fact="0.2"/>
                    <dgm:constr type="h" for="ch" forName="textBox5e" refType="h" fact="0.264"/>
                    <dgm:constr type="userE" refType="h" refFor="ch" refForName="bullet5e" fact="0.53"/>
                    <dgm:constr type="rMarg" for="ch" forName="textBox5e" refType="userE" fact="2.834"/>
                    <dgm:constr type="primFontSz" for="ch" ptType="node" op="equ" val="65"/>
                  </dgm:constrLst>
                </dgm:else>
              </dgm:choose>
              <dgm:ruleLst/>
              <dgm:forEach name="Name139" axis="ch" ptType="node" cnt="1">
                <dgm:layoutNode name="bullet5a" styleLbl="node1">
                  <dgm:alg type="sp"/>
                  <dgm:shape xmlns:r="http://schemas.openxmlformats.org/officeDocument/2006/relationships" type="ellipse" r:blip="">
                    <dgm:adjLst/>
                  </dgm:shape>
                  <dgm:presOf/>
                  <dgm:constrLst/>
                  <dgm:ruleLst/>
                </dgm:layoutNode>
                <dgm:layoutNode name="textBox5a" styleLbl="revTx">
                  <dgm:varLst>
                    <dgm:bulletEnabled val="1"/>
                  </dgm:varLst>
                  <dgm:choose name="Name140">
                    <dgm:if name="Name141" func="var" arg="dir" op="equ" val="norm">
                      <dgm:choose name="Name142">
                        <dgm:if name="Name143" axis="root des" ptType="all node" func="maxDepth" op="gt" val="1">
                          <dgm:alg type="tx">
                            <dgm:param type="txAnchorVert" val="t"/>
                            <dgm:param type="parTxLTRAlign" val="l"/>
                            <dgm:param type="parTxRTLAlign" val="r"/>
                          </dgm:alg>
                        </dgm:if>
                        <dgm:else name="Name144">
                          <dgm:alg type="tx">
                            <dgm:param type="txAnchorVert" val="t"/>
                            <dgm:param type="parTxLTRAlign" val="l"/>
                            <dgm:param type="parTxRTLAlign" val="l"/>
                          </dgm:alg>
                        </dgm:else>
                      </dgm:choose>
                    </dgm:if>
                    <dgm:else name="Name145">
                      <dgm:choose name="Name146">
                        <dgm:if name="Name147" axis="root des" ptType="all node" func="maxDepth" op="gt" val="1">
                          <dgm:alg type="tx">
                            <dgm:param type="txAnchorVert" val="b"/>
                            <dgm:param type="txAnchorVertCh" val="b"/>
                            <dgm:param type="parTxLTRAlign" val="l"/>
                            <dgm:param type="parTxRTLAlign" val="r"/>
                          </dgm:alg>
                        </dgm:if>
                        <dgm:else name="Name148">
                          <dgm:alg type="tx">
                            <dgm:param type="txAnchorVert" val="b"/>
                            <dgm:param type="parTxLTRAlign" val="r"/>
                            <dgm:param type="parTxRTLAlign" val="r"/>
                          </dgm:alg>
                        </dgm:else>
                      </dgm:choose>
                    </dgm:else>
                  </dgm:choose>
                  <dgm:shape xmlns:r="http://schemas.openxmlformats.org/officeDocument/2006/relationships" type="rect" r:blip="">
                    <dgm:adjLst/>
                  </dgm:shape>
                  <dgm:presOf axis="desOrSelf" ptType="node"/>
                  <dgm:choose name="Name149">
                    <dgm:if name="Name150" func="var" arg="dir" op="equ" val="norm">
                      <dgm:constrLst>
                        <dgm:constr type="rMarg"/>
                        <dgm:constr type="tMarg"/>
                        <dgm:constr type="bMarg"/>
                      </dgm:constrLst>
                    </dgm:if>
                    <dgm:else name="Name151">
                      <dgm:constrLst>
                        <dgm:constr type="lMarg"/>
                        <dgm:constr type="tMarg"/>
                        <dgm:constr type="bMarg"/>
                      </dgm:constrLst>
                    </dgm:else>
                  </dgm:choose>
                  <dgm:ruleLst>
                    <dgm:rule type="primFontSz" val="5" fact="NaN" max="NaN"/>
                  </dgm:ruleLst>
                </dgm:layoutNode>
              </dgm:forEach>
              <dgm:forEach name="Name152" axis="ch" ptType="node" st="2" cnt="1">
                <dgm:layoutNode name="bullet5b" styleLbl="node1">
                  <dgm:alg type="sp"/>
                  <dgm:shape xmlns:r="http://schemas.openxmlformats.org/officeDocument/2006/relationships" type="ellipse" r:blip="">
                    <dgm:adjLst/>
                  </dgm:shape>
                  <dgm:presOf/>
                  <dgm:constrLst/>
                  <dgm:ruleLst/>
                </dgm:layoutNode>
                <dgm:layoutNode name="textBox5b" styleLbl="revTx">
                  <dgm:varLst>
                    <dgm:bulletEnabled val="1"/>
                  </dgm:varLst>
                  <dgm:choose name="Name153">
                    <dgm:if name="Name154" func="var" arg="dir" op="equ" val="norm">
                      <dgm:choose name="Name155">
                        <dgm:if name="Name156" axis="root des" ptType="all node" func="maxDepth" op="gt" val="1">
                          <dgm:alg type="tx">
                            <dgm:param type="txAnchorVert" val="t"/>
                            <dgm:param type="parTxLTRAlign" val="l"/>
                            <dgm:param type="parTxRTLAlign" val="r"/>
                          </dgm:alg>
                        </dgm:if>
                        <dgm:else name="Name157">
                          <dgm:alg type="tx">
                            <dgm:param type="txAnchorVert" val="t"/>
                            <dgm:param type="parTxLTRAlign" val="l"/>
                            <dgm:param type="parTxRTLAlign" val="l"/>
                          </dgm:alg>
                        </dgm:else>
                      </dgm:choose>
                    </dgm:if>
                    <dgm:else name="Name158">
                      <dgm:choose name="Name159">
                        <dgm:if name="Name160" axis="root des" ptType="all node" func="maxDepth" op="gt" val="1">
                          <dgm:alg type="tx">
                            <dgm:param type="txAnchorVert" val="b"/>
                            <dgm:param type="txAnchorVertCh" val="b"/>
                            <dgm:param type="parTxLTRAlign" val="l"/>
                            <dgm:param type="parTxRTLAlign" val="r"/>
                          </dgm:alg>
                        </dgm:if>
                        <dgm:else name="Name161">
                          <dgm:alg type="tx">
                            <dgm:param type="txAnchorVert" val="b"/>
                            <dgm:param type="parTxLTRAlign" val="r"/>
                            <dgm:param type="parTxRTLAlign" val="r"/>
                          </dgm:alg>
                        </dgm:else>
                      </dgm:choose>
                    </dgm:else>
                  </dgm:choose>
                  <dgm:shape xmlns:r="http://schemas.openxmlformats.org/officeDocument/2006/relationships" type="rect" r:blip="">
                    <dgm:adjLst/>
                  </dgm:shape>
                  <dgm:presOf axis="desOrSelf" ptType="node"/>
                  <dgm:choose name="Name162">
                    <dgm:if name="Name163" func="var" arg="dir" op="equ" val="norm">
                      <dgm:constrLst>
                        <dgm:constr type="rMarg"/>
                        <dgm:constr type="tMarg"/>
                        <dgm:constr type="bMarg"/>
                      </dgm:constrLst>
                    </dgm:if>
                    <dgm:else name="Name164">
                      <dgm:constrLst>
                        <dgm:constr type="lMarg"/>
                        <dgm:constr type="tMarg"/>
                        <dgm:constr type="bMarg"/>
                      </dgm:constrLst>
                    </dgm:else>
                  </dgm:choose>
                  <dgm:ruleLst>
                    <dgm:rule type="primFontSz" val="5" fact="NaN" max="NaN"/>
                  </dgm:ruleLst>
                </dgm:layoutNode>
              </dgm:forEach>
              <dgm:forEach name="Name165" axis="ch" ptType="node" st="3" cnt="1">
                <dgm:layoutNode name="bullet5c" styleLbl="node1">
                  <dgm:alg type="sp"/>
                  <dgm:shape xmlns:r="http://schemas.openxmlformats.org/officeDocument/2006/relationships" type="ellipse" r:blip="">
                    <dgm:adjLst/>
                  </dgm:shape>
                  <dgm:presOf/>
                  <dgm:constrLst/>
                  <dgm:ruleLst/>
                </dgm:layoutNode>
                <dgm:layoutNode name="textBox5c" styleLbl="revTx">
                  <dgm:varLst>
                    <dgm:bulletEnabled val="1"/>
                  </dgm:varLst>
                  <dgm:choose name="Name166">
                    <dgm:if name="Name167" func="var" arg="dir" op="equ" val="norm">
                      <dgm:choose name="Name168">
                        <dgm:if name="Name169" axis="root des" ptType="all node" func="maxDepth" op="gt" val="1">
                          <dgm:alg type="tx">
                            <dgm:param type="txAnchorVert" val="t"/>
                            <dgm:param type="parTxLTRAlign" val="l"/>
                            <dgm:param type="parTxRTLAlign" val="r"/>
                          </dgm:alg>
                        </dgm:if>
                        <dgm:else name="Name170">
                          <dgm:alg type="tx">
                            <dgm:param type="txAnchorVert" val="t"/>
                            <dgm:param type="parTxLTRAlign" val="l"/>
                            <dgm:param type="parTxRTLAlign" val="l"/>
                          </dgm:alg>
                        </dgm:else>
                      </dgm:choose>
                    </dgm:if>
                    <dgm:else name="Name171">
                      <dgm:choose name="Name172">
                        <dgm:if name="Name173" axis="root des" ptType="all node" func="maxDepth" op="gt" val="1">
                          <dgm:alg type="tx">
                            <dgm:param type="txAnchorVert" val="b"/>
                            <dgm:param type="txAnchorVertCh" val="b"/>
                            <dgm:param type="parTxLTRAlign" val="l"/>
                            <dgm:param type="parTxRTLAlign" val="r"/>
                          </dgm:alg>
                        </dgm:if>
                        <dgm:else name="Name174">
                          <dgm:alg type="tx">
                            <dgm:param type="txAnchorVert" val="b"/>
                            <dgm:param type="parTxLTRAlign" val="r"/>
                            <dgm:param type="parTxRTLAlign" val="r"/>
                          </dgm:alg>
                        </dgm:else>
                      </dgm:choose>
                    </dgm:else>
                  </dgm:choose>
                  <dgm:shape xmlns:r="http://schemas.openxmlformats.org/officeDocument/2006/relationships" type="rect" r:blip="">
                    <dgm:adjLst/>
                  </dgm:shape>
                  <dgm:presOf axis="desOrSelf" ptType="node"/>
                  <dgm:choose name="Name175">
                    <dgm:if name="Name176" func="var" arg="dir" op="equ" val="norm">
                      <dgm:constrLst>
                        <dgm:constr type="rMarg"/>
                        <dgm:constr type="tMarg"/>
                        <dgm:constr type="bMarg"/>
                      </dgm:constrLst>
                    </dgm:if>
                    <dgm:else name="Name177">
                      <dgm:constrLst>
                        <dgm:constr type="lMarg"/>
                        <dgm:constr type="tMarg"/>
                        <dgm:constr type="bMarg"/>
                      </dgm:constrLst>
                    </dgm:else>
                  </dgm:choose>
                  <dgm:ruleLst>
                    <dgm:rule type="primFontSz" val="5" fact="NaN" max="NaN"/>
                  </dgm:ruleLst>
                </dgm:layoutNode>
              </dgm:forEach>
              <dgm:forEach name="Name178" axis="ch" ptType="node" st="4" cnt="1">
                <dgm:layoutNode name="bullet5d" styleLbl="node1">
                  <dgm:alg type="sp"/>
                  <dgm:shape xmlns:r="http://schemas.openxmlformats.org/officeDocument/2006/relationships" type="ellipse" r:blip="">
                    <dgm:adjLst/>
                  </dgm:shape>
                  <dgm:presOf/>
                  <dgm:constrLst/>
                  <dgm:ruleLst/>
                </dgm:layoutNode>
                <dgm:layoutNode name="textBox5d" styleLbl="revTx">
                  <dgm:varLst>
                    <dgm:bulletEnabled val="1"/>
                  </dgm:varLst>
                  <dgm:choose name="Name179">
                    <dgm:if name="Name180" func="var" arg="dir" op="equ" val="norm">
                      <dgm:choose name="Name181">
                        <dgm:if name="Name182" axis="root des" ptType="all node" func="maxDepth" op="gt" val="1">
                          <dgm:alg type="tx">
                            <dgm:param type="txAnchorVert" val="t"/>
                            <dgm:param type="parTxLTRAlign" val="l"/>
                            <dgm:param type="parTxRTLAlign" val="r"/>
                          </dgm:alg>
                        </dgm:if>
                        <dgm:else name="Name183">
                          <dgm:alg type="tx">
                            <dgm:param type="txAnchorVert" val="t"/>
                            <dgm:param type="parTxLTRAlign" val="l"/>
                            <dgm:param type="parTxRTLAlign" val="l"/>
                          </dgm:alg>
                        </dgm:else>
                      </dgm:choose>
                    </dgm:if>
                    <dgm:else name="Name184">
                      <dgm:choose name="Name185">
                        <dgm:if name="Name186" axis="root des" ptType="all node" func="maxDepth" op="gt" val="1">
                          <dgm:alg type="tx">
                            <dgm:param type="txAnchorVert" val="b"/>
                            <dgm:param type="txAnchorVertCh" val="b"/>
                            <dgm:param type="parTxLTRAlign" val="l"/>
                            <dgm:param type="parTxRTLAlign" val="r"/>
                          </dgm:alg>
                        </dgm:if>
                        <dgm:else name="Name187">
                          <dgm:alg type="tx">
                            <dgm:param type="txAnchorVert" val="b"/>
                            <dgm:param type="parTxLTRAlign" val="r"/>
                            <dgm:param type="parTxRTLAlign" val="r"/>
                          </dgm:alg>
                        </dgm:else>
                      </dgm:choose>
                    </dgm:else>
                  </dgm:choose>
                  <dgm:shape xmlns:r="http://schemas.openxmlformats.org/officeDocument/2006/relationships" type="rect" r:blip="">
                    <dgm:adjLst/>
                  </dgm:shape>
                  <dgm:presOf axis="desOrSelf" ptType="node"/>
                  <dgm:choose name="Name188">
                    <dgm:if name="Name189" func="var" arg="dir" op="equ" val="norm">
                      <dgm:constrLst>
                        <dgm:constr type="rMarg"/>
                        <dgm:constr type="tMarg"/>
                        <dgm:constr type="bMarg"/>
                      </dgm:constrLst>
                    </dgm:if>
                    <dgm:else name="Name190">
                      <dgm:constrLst>
                        <dgm:constr type="lMarg"/>
                        <dgm:constr type="tMarg"/>
                        <dgm:constr type="bMarg"/>
                      </dgm:constrLst>
                    </dgm:else>
                  </dgm:choose>
                  <dgm:ruleLst>
                    <dgm:rule type="primFontSz" val="5" fact="NaN" max="NaN"/>
                  </dgm:ruleLst>
                </dgm:layoutNode>
              </dgm:forEach>
              <dgm:forEach name="Name191" axis="ch" ptType="node" st="5" cnt="1">
                <dgm:layoutNode name="bullet5e" styleLbl="node1">
                  <dgm:alg type="sp"/>
                  <dgm:shape xmlns:r="http://schemas.openxmlformats.org/officeDocument/2006/relationships" type="ellipse" r:blip="">
                    <dgm:adjLst/>
                  </dgm:shape>
                  <dgm:presOf/>
                  <dgm:constrLst/>
                  <dgm:ruleLst/>
                </dgm:layoutNode>
                <dgm:layoutNode name="textBox5e" styleLbl="revTx">
                  <dgm:varLst>
                    <dgm:bulletEnabled val="1"/>
                  </dgm:varLst>
                  <dgm:choose name="Name192">
                    <dgm:if name="Name193" func="var" arg="dir" op="equ" val="norm">
                      <dgm:choose name="Name194">
                        <dgm:if name="Name195" axis="root des" ptType="all node" func="maxDepth" op="gt" val="1">
                          <dgm:alg type="tx">
                            <dgm:param type="txAnchorVert" val="t"/>
                            <dgm:param type="parTxLTRAlign" val="l"/>
                            <dgm:param type="parTxRTLAlign" val="r"/>
                          </dgm:alg>
                        </dgm:if>
                        <dgm:else name="Name196">
                          <dgm:alg type="tx">
                            <dgm:param type="txAnchorVert" val="t"/>
                            <dgm:param type="parTxLTRAlign" val="l"/>
                            <dgm:param type="parTxRTLAlign" val="l"/>
                          </dgm:alg>
                        </dgm:else>
                      </dgm:choose>
                    </dgm:if>
                    <dgm:else name="Name197">
                      <dgm:choose name="Name198">
                        <dgm:if name="Name199" axis="root des" ptType="all node" func="maxDepth" op="gt" val="1">
                          <dgm:alg type="tx">
                            <dgm:param type="txAnchorVert" val="b"/>
                            <dgm:param type="txAnchorVertCh" val="b"/>
                            <dgm:param type="parTxLTRAlign" val="l"/>
                            <dgm:param type="parTxRTLAlign" val="r"/>
                          </dgm:alg>
                        </dgm:if>
                        <dgm:else name="Name200">
                          <dgm:alg type="tx">
                            <dgm:param type="txAnchorVert" val="b"/>
                            <dgm:param type="parTxLTRAlign" val="r"/>
                            <dgm:param type="parTxRTLAlign" val="r"/>
                          </dgm:alg>
                        </dgm:else>
                      </dgm:choose>
                    </dgm:else>
                  </dgm:choose>
                  <dgm:shape xmlns:r="http://schemas.openxmlformats.org/officeDocument/2006/relationships" type="rect" r:blip="">
                    <dgm:adjLst/>
                  </dgm:shape>
                  <dgm:presOf axis="desOrSelf" ptType="node"/>
                  <dgm:choose name="Name201">
                    <dgm:if name="Name202" func="var" arg="dir" op="equ" val="norm">
                      <dgm:constrLst>
                        <dgm:constr type="rMarg"/>
                        <dgm:constr type="tMarg"/>
                        <dgm:constr type="bMarg"/>
                      </dgm:constrLst>
                    </dgm:if>
                    <dgm:else name="Name203">
                      <dgm:constrLst>
                        <dgm:constr type="lMarg"/>
                        <dgm:constr type="tMarg"/>
                        <dgm:constr type="bMarg"/>
                      </dgm:constrLst>
                    </dgm:else>
                  </dgm:choose>
                  <dgm:ruleLst>
                    <dgm:rule type="primFontSz" val="5" fact="NaN" max="NaN"/>
                  </dgm:ruleLst>
                </dgm:layoutNode>
              </dgm:forEach>
            </dgm:layoutNode>
          </dgm:else>
        </dgm:choose>
      </dgm:if>
      <dgm:else name="Name204"/>
    </dgm:choose>
  </dgm:layoutNode>
</dgm:layoutDef>
</file>

<file path=ppt/diagrams/layout4.xml><?xml version="1.0" encoding="utf-8"?>
<dgm:layoutDef xmlns:dgm="http://schemas.openxmlformats.org/drawingml/2006/diagram" xmlns:a="http://schemas.openxmlformats.org/drawingml/2006/main" uniqueId="urn:microsoft.com/office/officeart/2005/8/layout/vList5">
  <dgm:title val=""/>
  <dgm:desc val=""/>
  <dgm:catLst>
    <dgm:cat type="list" pri="15000"/>
    <dgm:cat type="convert" pri="2000"/>
  </dgm:catLst>
  <dgm:sampData>
    <dgm:dataModel>
      <dgm:ptLst>
        <dgm:pt modelId="0" type="doc"/>
        <dgm:pt modelId="1">
          <dgm:prSet phldr="1"/>
        </dgm:pt>
        <dgm:pt modelId="11">
          <dgm:prSet phldr="1"/>
        </dgm:pt>
        <dgm:pt modelId="12">
          <dgm:prSet phldr="1"/>
        </dgm:pt>
        <dgm:pt modelId="2">
          <dgm:prSet phldr="1"/>
        </dgm:pt>
        <dgm:pt modelId="21">
          <dgm:prSet phldr="1"/>
        </dgm:pt>
        <dgm:pt modelId="22">
          <dgm:prSet phldr="1"/>
        </dgm:pt>
        <dgm:pt modelId="3">
          <dgm:prSet phldr="1"/>
        </dgm:pt>
        <dgm:pt modelId="31">
          <dgm:prSet phldr="1"/>
        </dgm:pt>
        <dgm:pt modelId="32">
          <dgm:prSet phldr="1"/>
        </dgm:pt>
      </dgm:ptLst>
      <dgm:cxnLst>
        <dgm:cxn modelId="4" srcId="0" destId="1" srcOrd="0" destOrd="0"/>
        <dgm:cxn modelId="5" srcId="0" destId="2" srcOrd="1" destOrd="0"/>
        <dgm:cxn modelId="6" srcId="0" destId="3" srcOrd="2" destOrd="0"/>
        <dgm:cxn modelId="13" srcId="1" destId="11" srcOrd="0" destOrd="0"/>
        <dgm:cxn modelId="14" srcId="1" destId="12" srcOrd="1" destOrd="0"/>
        <dgm:cxn modelId="23" srcId="2" destId="21" srcOrd="0" destOrd="0"/>
        <dgm:cxn modelId="24" srcId="2" destId="22" srcOrd="1" destOrd="0"/>
        <dgm:cxn modelId="33" srcId="3" destId="31" srcOrd="0" destOrd="0"/>
        <dgm:cxn modelId="34" srcId="3" destId="32" srcOrd="1" destOrd="0"/>
      </dgm:cxnLst>
      <dgm:bg/>
      <dgm:whole/>
    </dgm:dataModel>
  </dgm:sampData>
  <dgm:styleData>
    <dgm:dataModel>
      <dgm:ptLst>
        <dgm:pt modelId="0" type="doc"/>
        <dgm:pt modelId="1"/>
        <dgm:pt modelId="11"/>
        <dgm:pt modelId="2"/>
        <dgm:pt modelId="21"/>
      </dgm:ptLst>
      <dgm:cxnLst>
        <dgm:cxn modelId="4" srcId="0" destId="1" srcOrd="0" destOrd="0"/>
        <dgm:cxn modelId="5" srcId="0" destId="2" srcOrd="1" destOrd="0"/>
        <dgm:cxn modelId="13" srcId="1" destId="11" srcOrd="0" destOrd="0"/>
        <dgm:cxn modelId="23" srcId="2" destId="21" srcOrd="0" destOrd="0"/>
      </dgm:cxnLst>
      <dgm:bg/>
      <dgm:whole/>
    </dgm:dataModel>
  </dgm:styleData>
  <dgm:clrData>
    <dgm:dataModel>
      <dgm:ptLst>
        <dgm:pt modelId="0" type="doc"/>
        <dgm:pt modelId="1"/>
        <dgm:pt modelId="11"/>
        <dgm:pt modelId="2"/>
        <dgm:pt modelId="21"/>
        <dgm:pt modelId="3"/>
        <dgm:pt modelId="31"/>
        <dgm:pt modelId="4"/>
        <dgm:pt modelId="41"/>
      </dgm:ptLst>
      <dgm:cxnLst>
        <dgm:cxn modelId="5" srcId="0" destId="1" srcOrd="0" destOrd="0"/>
        <dgm:cxn modelId="6" srcId="0" destId="2" srcOrd="1" destOrd="0"/>
        <dgm:cxn modelId="7" srcId="0" destId="3" srcOrd="2" destOrd="0"/>
        <dgm:cxn modelId="8" srcId="0" destId="4" srcOrd="3" destOrd="0"/>
        <dgm:cxn modelId="13" srcId="1" destId="11" srcOrd="0" destOrd="0"/>
        <dgm:cxn modelId="23" srcId="2" destId="21" srcOrd="0" destOrd="0"/>
        <dgm:cxn modelId="33" srcId="3" destId="31" srcOrd="0" destOrd="0"/>
        <dgm:cxn modelId="43" srcId="4" destId="41" srcOrd="0" destOrd="0"/>
      </dgm:cxnLst>
      <dgm:bg/>
      <dgm:whole/>
    </dgm:dataModel>
  </dgm:clrData>
  <dgm:layoutNode name="Name0">
    <dgm:varLst>
      <dgm:dir/>
      <dgm:animLvl val="lvl"/>
      <dgm:resizeHandles val="exact"/>
    </dgm:varLst>
    <dgm:choose name="Name1">
      <dgm:if name="Name2" func="var" arg="dir" op="equ" val="norm">
        <dgm:alg type="lin">
          <dgm:param type="linDir" val="fromT"/>
          <dgm:param type="nodeHorzAlign" val="l"/>
        </dgm:alg>
      </dgm:if>
      <dgm:else name="Name3">
        <dgm:alg type="lin">
          <dgm:param type="linDir" val="fromT"/>
          <dgm:param type="nodeHorzAlign" val="r"/>
        </dgm:alg>
      </dgm:else>
    </dgm:choose>
    <dgm:shape xmlns:r="http://schemas.openxmlformats.org/officeDocument/2006/relationships" r:blip="">
      <dgm:adjLst/>
    </dgm:shape>
    <dgm:presOf/>
    <dgm:constrLst>
      <dgm:constr type="h" for="ch" forName="linNode" refType="h"/>
      <dgm:constr type="w" for="ch" forName="linNode" refType="w"/>
      <dgm:constr type="h" for="ch" forName="sp" refType="h" fact="0.05"/>
      <dgm:constr type="primFontSz" for="des" forName="parentText" op="equ" val="65"/>
      <dgm:constr type="secFontSz" for="des" forName="descendantText" op="equ"/>
    </dgm:constrLst>
    <dgm:ruleLst/>
    <dgm:forEach name="Name4" axis="ch" ptType="node">
      <dgm:layoutNode name="linNode">
        <dgm:choose name="Name5">
          <dgm:if name="Name6" func="var" arg="dir" op="equ" val="norm">
            <dgm:alg type="lin">
              <dgm:param type="linDir" val="fromL"/>
            </dgm:alg>
          </dgm:if>
          <dgm:else name="Name7">
            <dgm:alg type="lin">
              <dgm:param type="linDir" val="fromR"/>
            </dgm:alg>
          </dgm:else>
        </dgm:choose>
        <dgm:shape xmlns:r="http://schemas.openxmlformats.org/officeDocument/2006/relationships" r:blip="">
          <dgm:adjLst/>
        </dgm:shape>
        <dgm:presOf/>
        <dgm:constrLst>
          <dgm:constr type="w" for="ch" forName="parentText" refType="w" fact="0.36"/>
          <dgm:constr type="w" for="ch" forName="descendantText" refType="w" fact="0.64"/>
          <dgm:constr type="h" for="ch" forName="parentText" refType="h"/>
          <dgm:constr type="h" for="ch" forName="descendantText" refType="h" refFor="ch" refForName="parentText" fact="0.8"/>
        </dgm:constrLst>
        <dgm:ruleLst/>
        <dgm:layoutNode name="parentText">
          <dgm:varLst>
            <dgm:chMax val="1"/>
            <dgm:bulletEnabled val="1"/>
          </dgm:varLst>
          <dgm:alg type="tx"/>
          <dgm:shape xmlns:r="http://schemas.openxmlformats.org/officeDocument/2006/relationships" type="roundRect" r:blip="" zOrderOff="3">
            <dgm:adjLst/>
          </dgm:shape>
          <dgm:presOf axis="self" ptType="node"/>
          <dgm:constrLst>
            <dgm:constr type="tMarg" refType="primFontSz" fact="0.15"/>
            <dgm:constr type="bMarg" refType="primFontSz" fact="0.15"/>
            <dgm:constr type="lMarg" refType="primFontSz" fact="0.3"/>
            <dgm:constr type="rMarg" refType="primFontSz" fact="0.3"/>
          </dgm:constrLst>
          <dgm:ruleLst>
            <dgm:rule type="primFontSz" val="5" fact="NaN" max="NaN"/>
          </dgm:ruleLst>
        </dgm:layoutNode>
        <dgm:choose name="Name8">
          <dgm:if name="Name9" axis="ch" ptType="node" func="cnt" op="gte" val="1">
            <dgm:layoutNode name="descendantText" styleLbl="alignAccFollowNode1">
              <dgm:varLst>
                <dgm:bulletEnabled val="1"/>
              </dgm:varLst>
              <dgm:alg type="tx">
                <dgm:param type="stBulletLvl" val="1"/>
                <dgm:param type="txAnchorVertCh" val="mid"/>
              </dgm:alg>
              <dgm:choose name="Name10">
                <dgm:if name="Name11" func="var" arg="dir" op="equ" val="norm">
                  <dgm:shape xmlns:r="http://schemas.openxmlformats.org/officeDocument/2006/relationships" rot="90" type="round2SameRect" r:blip="">
                    <dgm:adjLst/>
                  </dgm:shape>
                </dgm:if>
                <dgm:else name="Name12">
                  <dgm:shape xmlns:r="http://schemas.openxmlformats.org/officeDocument/2006/relationships" rot="-90" type="round2SameRect" r:blip="">
                    <dgm:adjLst/>
                  </dgm:shape>
                </dgm:else>
              </dgm:choose>
              <dgm:presOf axis="des" ptType="node"/>
              <dgm:constrLst>
                <dgm:constr type="secFontSz" val="65"/>
                <dgm:constr type="primFontSz" refType="secFontSz"/>
                <dgm:constr type="lMarg" refType="secFontSz" fact="0.3"/>
                <dgm:constr type="rMarg" refType="secFontSz" fact="0.3"/>
                <dgm:constr type="tMarg" refType="secFontSz" fact="0.15"/>
                <dgm:constr type="bMarg" refType="secFontSz" fact="0.15"/>
              </dgm:constrLst>
              <dgm:ruleLst>
                <dgm:rule type="secFontSz" val="5" fact="NaN" max="NaN"/>
              </dgm:ruleLst>
            </dgm:layoutNode>
          </dgm:if>
          <dgm:else name="Name13"/>
        </dgm:choose>
      </dgm:layoutNode>
      <dgm:forEach name="Name14" axis="followSib" ptType="sibTrans" cnt="1">
        <dgm:layoutNode name="sp">
          <dgm:alg type="sp"/>
          <dgm:shape xmlns:r="http://schemas.openxmlformats.org/officeDocument/2006/relationships" r:blip="">
            <dgm:adjLst/>
          </dgm:shape>
          <dgm:presOf/>
          <dgm:constrLst/>
          <dgm:ruleLst/>
        </dgm:layoutNode>
      </dgm:forEach>
    </dgm:forEach>
  </dgm:layoutNode>
</dgm:layoutDef>
</file>

<file path=ppt/diagrams/quickStyle1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2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3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4.xml><?xml version="1.0" encoding="utf-8"?>
<dgm:styleDef xmlns:dgm="http://schemas.openxmlformats.org/drawingml/2006/diagram" xmlns:a="http://schemas.openxmlformats.org/drawingml/2006/main" uniqueId="urn:microsoft.com/office/officeart/2005/8/quickstyle/3d2">
  <dgm:title val=""/>
  <dgm:desc val=""/>
  <dgm:catLst>
    <dgm:cat type="3D" pri="11200"/>
  </dgm:catLst>
  <dgm:scene3d>
    <a:camera prst="orthographicFront"/>
    <a:lightRig rig="threePt" dir="t"/>
  </dgm:scene3d>
  <dgm:styleLbl name="node0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</dgm:sp3d>
    <dgm:txPr/>
    <dgm:style>
      <a:lnRef idx="1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tx1"/>
      </a:fontRef>
    </dgm:style>
  </dgm:styleLbl>
  <dgm:styleLbl name="alingNode1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>
        <a:rot lat="0" lon="0" rev="7500000"/>
      </a:lightRig>
    </dgm:scene3d>
    <dgm:sp3d z="152400" extrusionH="63500" prstMaterial="matte">
      <a:bevelT w="50800" h="19050" prst="relaxedInset"/>
      <a:contourClr>
        <a:schemeClr val="bg1"/>
      </a:contourClr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>
        <a:rot lat="0" lon="0" rev="7500000"/>
      </a:lightRig>
    </dgm:scene3d>
    <dgm:sp3d z="254000" extrusionH="63500" contourW="12700" prstMaterial="matte">
      <a:contourClr>
        <a:schemeClr val="lt1"/>
      </a:contourClr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>
        <a:rot lat="0" lon="0" rev="7500000"/>
      </a:lightRig>
    </dgm:scene3d>
    <dgm:sp3d z="-152400" extrusionH="63500" contourW="12700" prstMaterial="matte">
      <a:contourClr>
        <a:schemeClr val="lt1"/>
      </a:contourClr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>
        <a:rot lat="0" lon="0" rev="7500000"/>
      </a:lightRig>
    </dgm:scene3d>
    <dgm:sp3d z="-70000" extrusionH="63500" prstMaterial="matte">
      <a:bevelT w="25400" h="6350" prst="relaxedInset"/>
      <a:contourClr>
        <a:schemeClr val="bg1"/>
      </a:contourClr>
    </dgm:sp3d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>
        <a:rot lat="0" lon="0" rev="7500000"/>
      </a:lightRig>
    </dgm:scene3d>
    <dgm:sp3d z="152400" extrusionH="63500" prstMaterial="matte">
      <a:bevelT w="25400" h="6350" prst="relaxedInset"/>
      <a:contourClr>
        <a:schemeClr val="bg1"/>
      </a:contourClr>
    </dgm:sp3d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>
        <a:rot lat="0" lon="0" rev="7500000"/>
      </a:lightRig>
    </dgm:scene3d>
    <dgm:sp3d z="-152400" extrusionH="63500" prstMaterial="matte">
      <a:bevelT w="25400" h="6350" prst="relaxedInset"/>
      <a:contourClr>
        <a:schemeClr val="bg1"/>
      </a:contourClr>
    </dgm:sp3d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>
        <a:rot lat="0" lon="0" rev="7500000"/>
      </a:lightRig>
    </dgm:scene3d>
    <dgm:sp3d z="-40000" prstMaterial="matte"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>
        <a:rot lat="0" lon="0" rev="7500000"/>
      </a:lightRig>
    </dgm:scene3d>
    <dgm:sp3d z="127000" prstMaterial="matte"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>
        <a:rot lat="0" lon="0" rev="7500000"/>
      </a:lightRig>
    </dgm:scene3d>
    <dgm:sp3d extrusionH="63500" prstMaterial="matte">
      <a:bevelT w="50800" h="19050" prst="relaxedInset"/>
      <a:contourClr>
        <a:schemeClr val="bg1"/>
      </a:contourClr>
    </dgm:sp3d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>
        <a:rot lat="0" lon="0" rev="7500000"/>
      </a:lightRig>
    </dgm:scene3d>
    <dgm:sp3d extrusionH="63500" prstMaterial="matte">
      <a:bevelT w="50800" h="19050" prst="relaxedInset"/>
      <a:contourClr>
        <a:schemeClr val="bg1"/>
      </a:contourClr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>
        <a:rot lat="0" lon="0" rev="7500000"/>
      </a:lightRig>
    </dgm:scene3d>
    <dgm:sp3d z="60000" prstMaterial="flat">
      <a:bevelT w="120900" h="88900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>
        <a:rot lat="0" lon="0" rev="7500000"/>
      </a:lightRig>
    </dgm:scene3d>
    <dgm:sp3d z="60000" prstMaterial="flat">
      <a:bevelT w="120900" h="88900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>
        <a:rot lat="0" lon="0" rev="7500000"/>
      </a:lightRig>
    </dgm:scene3d>
    <dgm:sp3d z="-40000" prstMaterial="matte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>
        <a:rot lat="0" lon="0" rev="7500000"/>
      </a:lightRig>
    </dgm:scene3d>
    <dgm:sp3d z="-40000" prstMaterial="matte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>
        <a:rot lat="0" lon="0" rev="7500000"/>
      </a:lightRig>
    </dgm:scene3d>
    <dgm:sp3d z="-40000" prstMaterial="matte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>
        <a:rot lat="0" lon="0" rev="7500000"/>
      </a:lightRig>
    </dgm:scene3d>
    <dgm:sp3d z="-40000" prstMaterial="matte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>
        <a:rot lat="0" lon="0" rev="7500000"/>
      </a:lightRig>
    </dgm:scene3d>
    <dgm:sp3d z="152400" extrusionH="63500" prstMaterial="dkEdge">
      <a:bevelT w="135400" h="163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conFgAcc1">
    <dgm:scene3d>
      <a:camera prst="orthographicFront"/>
      <a:lightRig rig="threePt" dir="t">
        <a:rot lat="0" lon="0" rev="7500000"/>
      </a:lightRig>
    </dgm:scene3d>
    <dgm:sp3d z="152400" extrusionH="63500" prstMaterial="dkEdge">
      <a:bevelT w="135400" h="163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alignAcc1">
    <dgm:scene3d>
      <a:camera prst="orthographicFront"/>
      <a:lightRig rig="threePt" dir="t">
        <a:rot lat="0" lon="0" rev="7500000"/>
      </a:lightRig>
    </dgm:scene3d>
    <dgm:sp3d extrusionH="190500" prstMaterial="dkEdge">
      <a:bevelT w="135400" h="163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trAlignAcc1">
    <dgm:scene3d>
      <a:camera prst="orthographicFront"/>
      <a:lightRig rig="threePt" dir="t">
        <a:rot lat="0" lon="0" rev="7500000"/>
      </a:lightRig>
    </dgm:scene3d>
    <dgm:sp3d prstMaterial="plastic">
      <a:bevelT w="127000" h="354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bgAcc1">
    <dgm:scene3d>
      <a:camera prst="orthographicFront"/>
      <a:lightRig rig="threePt" dir="t">
        <a:rot lat="0" lon="0" rev="7500000"/>
      </a:lightRig>
    </dgm:scene3d>
    <dgm:sp3d z="-152400" extrusionH="63500" prstMaterial="dkEdge">
      <a:bevelT w="124450" h="163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>
        <a:rot lat="0" lon="0" rev="7500000"/>
      </a:lightRig>
    </dgm:scene3d>
    <dgm:sp3d z="152400" extrusionH="63500" prstMaterial="dkEdge">
      <a:bevelT w="120800" h="190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solidAlignAcc1">
    <dgm:scene3d>
      <a:camera prst="orthographicFront"/>
      <a:lightRig rig="threePt" dir="t">
        <a:rot lat="0" lon="0" rev="7500000"/>
      </a:lightRig>
    </dgm:scene3d>
    <dgm:sp3d extrusionH="190500" prstMaterial="dkEdge">
      <a:bevelT w="120650" h="3810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solidBgAcc1">
    <dgm:scene3d>
      <a:camera prst="orthographicFront"/>
      <a:lightRig rig="threePt" dir="t">
        <a:rot lat="0" lon="0" rev="7500000"/>
      </a:lightRig>
    </dgm:scene3d>
    <dgm:sp3d z="-152400" extrusionH="63500" prstMaterial="dkEdge">
      <a:bevelT w="144450" h="363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>
        <a:rot lat="0" lon="0" rev="7500000"/>
      </a:lightRig>
    </dgm:scene3d>
    <dgm:sp3d z="152400" extrusionH="63500" prstMaterial="dkEdge">
      <a:bevelT w="125400" h="363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>
        <a:rot lat="0" lon="0" rev="7500000"/>
      </a:lightRig>
    </dgm:scene3d>
    <dgm:sp3d extrusionH="190500" prstMaterial="dkEdge">
      <a:bevelT w="120650" h="38100" prst="relaxedInset"/>
      <a:bevelB w="120650" h="571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bgAccFollowNode1">
    <dgm:scene3d>
      <a:camera prst="orthographicFront"/>
      <a:lightRig rig="threePt" dir="t">
        <a:rot lat="0" lon="0" rev="7500000"/>
      </a:lightRig>
    </dgm:scene3d>
    <dgm:sp3d z="-152400" extrusionH="63500" prstMaterial="dkEdge">
      <a:bevelT w="144450" h="363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fgAcc0">
    <dgm:scene3d>
      <a:camera prst="orthographicFront"/>
      <a:lightRig rig="threePt" dir="t">
        <a:rot lat="0" lon="0" rev="7500000"/>
      </a:lightRig>
    </dgm:scene3d>
    <dgm:sp3d z="152400" extrusionH="63500" prstMaterial="dkEdge">
      <a:bevelT w="125400" h="363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fgAcc2">
    <dgm:scene3d>
      <a:camera prst="orthographicFront"/>
      <a:lightRig rig="threePt" dir="t">
        <a:rot lat="0" lon="0" rev="7500000"/>
      </a:lightRig>
    </dgm:scene3d>
    <dgm:sp3d z="152400" extrusionH="63500" prstMaterial="dkEdge">
      <a:bevelT w="125400" h="363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fgAcc3">
    <dgm:scene3d>
      <a:camera prst="orthographicFront"/>
      <a:lightRig rig="threePt" dir="t">
        <a:rot lat="0" lon="0" rev="7500000"/>
      </a:lightRig>
    </dgm:scene3d>
    <dgm:sp3d z="152400" extrusionH="63500" prstMaterial="dkEdge">
      <a:bevelT w="125400" h="363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fgAcc4">
    <dgm:scene3d>
      <a:camera prst="orthographicFront"/>
      <a:lightRig rig="threePt" dir="t">
        <a:rot lat="0" lon="0" rev="7500000"/>
      </a:lightRig>
    </dgm:scene3d>
    <dgm:sp3d z="152400" extrusionH="63500" prstMaterial="dkEdge">
      <a:bevelT w="125400" h="363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bgShp">
    <dgm:scene3d>
      <a:camera prst="orthographicFront"/>
      <a:lightRig rig="threePt" dir="t">
        <a:rot lat="0" lon="0" rev="7500000"/>
      </a:lightRig>
    </dgm:scene3d>
    <dgm:sp3d z="-152400" extrusionH="63500" prstMaterial="matte">
      <a:bevelT w="144450" h="6350" prst="relaxedInset"/>
      <a:contourClr>
        <a:schemeClr val="bg1"/>
      </a:contourClr>
    </dgm:sp3d>
    <dgm:txPr/>
    <dgm:style>
      <a:lnRef idx="0">
        <a:scrgbClr r="0" g="0" b="0"/>
      </a:lnRef>
      <a:fillRef idx="3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  <a:bevelB w="88900" h="121750" prst="angle"/>
    </dgm:sp3d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trBgShp">
    <dgm:scene3d>
      <a:camera prst="orthographicFront"/>
      <a:lightRig rig="threePt" dir="t"/>
    </dgm:scene3d>
    <dgm:sp3d z="-152400" prstMaterial="matte"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>
        <a:rot lat="0" lon="0" rev="7500000"/>
      </a:lightRig>
    </dgm:scene3d>
    <dgm:sp3d z="152400" extrusionH="63500" prstMaterial="matte">
      <a:bevelT w="50800" h="19050" prst="relaxedInset"/>
      <a:contourClr>
        <a:schemeClr val="bg1"/>
      </a:contourClr>
    </dgm:sp3d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rawings/_rels/vmlDrawing1.vml.rels><?xml version="1.0" encoding="UTF-8" standalone="yes"?>
<Relationships xmlns="http://schemas.openxmlformats.org/package/2006/relationships"><Relationship Id="rId1" Type="http://schemas.openxmlformats.org/officeDocument/2006/relationships/image" Target="../media/image64.emf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16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Верхний колонтитул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ru-RU"/>
          </a:p>
        </p:txBody>
      </p:sp>
      <p:sp>
        <p:nvSpPr>
          <p:cNvPr id="3" name="Дата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0BD06F3C-AEC5-429A-A2CF-C45F996DD85F}" type="datetimeFigureOut">
              <a:rPr lang="ru-RU" smtClean="0"/>
              <a:pPr/>
              <a:t>19.02.2016</a:t>
            </a:fld>
            <a:endParaRPr lang="ru-RU"/>
          </a:p>
        </p:txBody>
      </p:sp>
      <p:sp>
        <p:nvSpPr>
          <p:cNvPr id="4" name="Образ слайда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ru-RU"/>
          </a:p>
        </p:txBody>
      </p:sp>
      <p:sp>
        <p:nvSpPr>
          <p:cNvPr id="5" name="Заметки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D4410233-DF4B-4493-B8FB-AC469B391C3D}" type="slidenum">
              <a:rPr lang="ru-RU" smtClean="0"/>
              <a:pPr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4097187056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0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Образ слайда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Заметки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uk-UA" dirty="0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D4410233-DF4B-4493-B8FB-AC469B391C3D}" type="slidenum">
              <a:rPr lang="ru-RU" smtClean="0"/>
              <a:pPr/>
              <a:t>2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3527488950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Образ слайда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Заметки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ru-RU" dirty="0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D4410233-DF4B-4493-B8FB-AC469B391C3D}" type="slidenum">
              <a:rPr lang="ru-RU" smtClean="0"/>
              <a:pPr/>
              <a:t>4</a:t>
            </a:fld>
            <a:endParaRPr lang="ru-RU"/>
          </a:p>
        </p:txBody>
      </p:sp>
    </p:spTree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Образ слайда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Заметки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ru-RU" dirty="0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D4410233-DF4B-4493-B8FB-AC469B391C3D}" type="slidenum">
              <a:rPr lang="ru-RU" smtClean="0"/>
              <a:pPr/>
              <a:t>6</a:t>
            </a:fld>
            <a:endParaRPr lang="ru-RU"/>
          </a:p>
        </p:txBody>
      </p:sp>
    </p:spTree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Образ слайда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Заметки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ru-RU" dirty="0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D4410233-DF4B-4493-B8FB-AC469B391C3D}" type="slidenum">
              <a:rPr lang="ru-RU" smtClean="0">
                <a:solidFill>
                  <a:prstClr val="black"/>
                </a:solidFill>
              </a:rPr>
              <a:pPr/>
              <a:t>20</a:t>
            </a:fld>
            <a:endParaRPr lang="ru-RU">
              <a:solidFill>
                <a:prstClr val="black"/>
              </a:solidFill>
            </a:endParaRPr>
          </a:p>
        </p:txBody>
      </p:sp>
    </p:spTree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3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3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3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3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3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4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4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4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4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5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5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5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5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5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5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5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.xml"/></Relationships>
</file>

<file path=ppt/slideLayouts/_rels/slideLayout5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.xml"/></Relationships>
</file>

<file path=ppt/slideLayouts/_rels/slideLayout5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.xml"/></Relationships>
</file>

<file path=ppt/slideLayouts/_rels/slideLayout5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.xml"/></Relationships>
</file>

<file path=ppt/slideLayouts/_rels/slideLayout6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.xml"/></Relationships>
</file>

<file path=ppt/slideLayouts/_rels/slideLayout6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.xml"/></Relationships>
</file>

<file path=ppt/slideLayouts/_rels/slideLayout6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.xml"/></Relationships>
</file>

<file path=ppt/slideLayouts/_rels/slideLayout6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.xml"/></Relationships>
</file>

<file path=ppt/slideLayouts/_rels/slideLayout6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.xml"/></Relationships>
</file>

<file path=ppt/slideLayouts/_rels/slideLayout6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.xml"/></Relationships>
</file>

<file path=ppt/slideLayouts/_rels/slideLayout6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.xml"/></Relationships>
</file>

<file path=ppt/slideLayouts/_rels/slideLayout6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7.xml"/></Relationships>
</file>

<file path=ppt/slideLayouts/_rels/slideLayout6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7.xml"/></Relationships>
</file>

<file path=ppt/slideLayouts/_rels/slideLayout6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7.xml"/></Relationships>
</file>

<file path=ppt/slideLayouts/_rels/slideLayout7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7.xml"/></Relationships>
</file>

<file path=ppt/slideLayouts/_rels/slideLayout7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7.xml"/></Relationships>
</file>

<file path=ppt/slideLayouts/_rels/slideLayout7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7.xml"/></Relationships>
</file>

<file path=ppt/slideLayouts/_rels/slideLayout7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7.xml"/></Relationships>
</file>

<file path=ppt/slideLayouts/_rels/slideLayout7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7.xml"/></Relationships>
</file>

<file path=ppt/slideLayouts/_rels/slideLayout7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7.xml"/></Relationships>
</file>

<file path=ppt/slideLayouts/_rels/slideLayout7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7.xml"/></Relationships>
</file>

<file path=ppt/slideLayouts/_rels/slideLayout7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7.xml"/></Relationships>
</file>

<file path=ppt/slideLayouts/_rels/slideLayout7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8.xml"/></Relationships>
</file>

<file path=ppt/slideLayouts/_rels/slideLayout7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8.xml"/></Relationships>
</file>

<file path=ppt/slideLayouts/_rels/slideLayout8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8.xml"/></Relationships>
</file>

<file path=ppt/slideLayouts/_rels/slideLayout8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8.xml"/></Relationships>
</file>

<file path=ppt/slideLayouts/_rels/slideLayout8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8.xml"/></Relationships>
</file>

<file path=ppt/slideLayouts/_rels/slideLayout8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8.xml"/></Relationships>
</file>

<file path=ppt/slideLayouts/_rels/slideLayout8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8.xml"/></Relationships>
</file>

<file path=ppt/slideLayouts/_rels/slideLayout8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8.xml"/></Relationships>
</file>

<file path=ppt/slideLayouts/_rels/slideLayout8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8.xml"/></Relationships>
</file>

<file path=ppt/slideLayouts/_rels/slideLayout8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8.xml"/></Relationships>
</file>

<file path=ppt/slideLayouts/_rels/slideLayout8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8.xml"/></Relationships>
</file>

<file path=ppt/slideLayouts/_rels/slideLayout8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9.xml"/></Relationships>
</file>

<file path=ppt/slideLayouts/_rels/slideLayout9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9.xml"/></Relationships>
</file>

<file path=ppt/slideLayouts/_rels/slideLayout9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9.xml"/></Relationships>
</file>

<file path=ppt/slideLayouts/_rels/slideLayout9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9.xml"/></Relationships>
</file>

<file path=ppt/slideLayouts/_rels/slideLayout9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9.xml"/></Relationships>
</file>

<file path=ppt/slideLayouts/_rels/slideLayout9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9.xml"/></Relationships>
</file>

<file path=ppt/slideLayouts/_rels/slideLayout9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9.xml"/></Relationships>
</file>

<file path=ppt/slideLayouts/_rels/slideLayout9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9.xml"/></Relationships>
</file>

<file path=ppt/slideLayouts/_rels/slideLayout9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9.xml"/></Relationships>
</file>

<file path=ppt/slideLayouts/_rels/slideLayout9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9.xml"/></Relationships>
</file>

<file path=ppt/slideLayouts/_rels/slideLayout9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9.xml"/></Relationships>
</file>

<file path=ppt/slideLayouts/_rels/slideLayout10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0.xml"/></Relationships>
</file>

<file path=ppt/slideLayouts/_rels/slideLayout10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0.xml"/></Relationships>
</file>

<file path=ppt/slideLayouts/_rels/slideLayout10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0.xml"/></Relationships>
</file>

<file path=ppt/slideLayouts/_rels/slideLayout10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0.xml"/></Relationships>
</file>

<file path=ppt/slideLayouts/_rels/slideLayout10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0.xml"/></Relationships>
</file>

<file path=ppt/slideLayouts/_rels/slideLayout10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0.xml"/></Relationships>
</file>

<file path=ppt/slideLayouts/_rels/slideLayout10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0.xml"/></Relationships>
</file>

<file path=ppt/slideLayouts/_rels/slideLayout10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0.xml"/></Relationships>
</file>

<file path=ppt/slideLayouts/_rels/slideLayout10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0.xml"/></Relationships>
</file>

<file path=ppt/slideLayouts/_rels/slideLayout10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0.xml"/></Relationships>
</file>

<file path=ppt/slideLayouts/_rels/slideLayout1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0.xml"/></Relationships>
</file>

<file path=ppt/slideLayouts/_rels/slideLayout1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1.xml"/></Relationships>
</file>

<file path=ppt/slideLayouts/_rels/slideLayout1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1.xml"/></Relationships>
</file>

<file path=ppt/slideLayouts/_rels/slideLayout1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1.xml"/></Relationships>
</file>

<file path=ppt/slideLayouts/_rels/slideLayout1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1.xml"/></Relationships>
</file>

<file path=ppt/slideLayouts/_rels/slideLayout1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1.xml"/></Relationships>
</file>

<file path=ppt/slideLayouts/_rels/slideLayout1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1.xml"/></Relationships>
</file>

<file path=ppt/slideLayouts/_rels/slideLayout1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1.xml"/></Relationships>
</file>

<file path=ppt/slideLayouts/_rels/slideLayout11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1.xml"/></Relationships>
</file>

<file path=ppt/slideLayouts/_rels/slideLayout11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1.xml"/></Relationships>
</file>

<file path=ppt/slideLayouts/_rels/slideLayout12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1.xml"/></Relationships>
</file>

<file path=ppt/slideLayouts/_rels/slideLayout12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1.xml"/></Relationships>
</file>

<file path=ppt/slideLayouts/_rels/slideLayout12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1.xml"/></Relationships>
</file>

<file path=ppt/slideLayouts/_rels/slideLayout12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1.xml"/></Relationships>
</file>

<file path=ppt/slideLayouts/_rels/slideLayout12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2.xml"/></Relationships>
</file>

<file path=ppt/slideLayouts/_rels/slideLayout12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2.xml"/></Relationships>
</file>

<file path=ppt/slideLayouts/_rels/slideLayout12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2.xml"/></Relationships>
</file>

<file path=ppt/slideLayouts/_rels/slideLayout12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2.xml"/></Relationships>
</file>

<file path=ppt/slideLayouts/_rels/slideLayout12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2.xml"/></Relationships>
</file>

<file path=ppt/slideLayouts/_rels/slideLayout12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2.xml"/></Relationships>
</file>

<file path=ppt/slideLayouts/_rels/slideLayout13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2.xml"/></Relationships>
</file>

<file path=ppt/slideLayouts/_rels/slideLayout13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2.xml"/></Relationships>
</file>

<file path=ppt/slideLayouts/_rels/slideLayout13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2.xml"/></Relationships>
</file>

<file path=ppt/slideLayouts/_rels/slideLayout13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2.xml"/></Relationships>
</file>

<file path=ppt/slideLayouts/_rels/slideLayout13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2.xml"/></Relationships>
</file>

<file path=ppt/slideLayouts/_rels/slideLayout13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2.xml"/></Relationships>
</file>

<file path=ppt/slideLayouts/_rels/slideLayout13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2.xml"/></Relationships>
</file>

<file path=ppt/slideLayouts/_rels/slideLayout13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3.xml"/></Relationships>
</file>

<file path=ppt/slideLayouts/_rels/slideLayout13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3.xml"/></Relationships>
</file>

<file path=ppt/slideLayouts/_rels/slideLayout13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3.xml"/></Relationships>
</file>

<file path=ppt/slideLayouts/_rels/slideLayout14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3.xml"/></Relationships>
</file>

<file path=ppt/slideLayouts/_rels/slideLayout14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3.xml"/></Relationships>
</file>

<file path=ppt/slideLayouts/_rels/slideLayout14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3.xml"/></Relationships>
</file>

<file path=ppt/slideLayouts/_rels/slideLayout14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3.xml"/></Relationships>
</file>

<file path=ppt/slideLayouts/_rels/slideLayout14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3.xml"/></Relationships>
</file>

<file path=ppt/slideLayouts/_rels/slideLayout14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3.xml"/></Relationships>
</file>

<file path=ppt/slideLayouts/_rels/slideLayout14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3.xml"/></Relationships>
</file>

<file path=ppt/slideLayouts/_rels/slideLayout14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3.xml"/></Relationships>
</file>

<file path=ppt/slideLayouts/_rels/slideLayout14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3.xml"/></Relationships>
</file>

<file path=ppt/slideLayouts/_rels/slideLayout14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3.xml"/></Relationships>
</file>

<file path=ppt/slideLayouts/_rels/slideLayout15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4.xml"/></Relationships>
</file>

<file path=ppt/slideLayouts/_rels/slideLayout15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4.xml"/></Relationships>
</file>

<file path=ppt/slideLayouts/_rels/slideLayout15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4.xml"/></Relationships>
</file>

<file path=ppt/slideLayouts/_rels/slideLayout15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4.xml"/></Relationships>
</file>

<file path=ppt/slideLayouts/_rels/slideLayout15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4.xml"/></Relationships>
</file>

<file path=ppt/slideLayouts/_rels/slideLayout15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4.xml"/></Relationships>
</file>

<file path=ppt/slideLayouts/_rels/slideLayout15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4.xml"/></Relationships>
</file>

<file path=ppt/slideLayouts/_rels/slideLayout15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4.xml"/></Relationships>
</file>

<file path=ppt/slideLayouts/_rels/slideLayout15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4.xml"/></Relationships>
</file>

<file path=ppt/slideLayouts/_rels/slideLayout15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4.xml"/></Relationships>
</file>

<file path=ppt/slideLayouts/_rels/slideLayout16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4.xml"/></Relationships>
</file>

<file path=ppt/slideLayouts/_rels/slideLayout16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5.xml"/></Relationships>
</file>

<file path=ppt/slideLayouts/_rels/slideLayout16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5.xml"/></Relationships>
</file>

<file path=ppt/slideLayouts/_rels/slideLayout16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5.xml"/></Relationships>
</file>

<file path=ppt/slideLayouts/_rels/slideLayout16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5.xml"/></Relationships>
</file>

<file path=ppt/slideLayouts/_rels/slideLayout16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5.xml"/></Relationships>
</file>

<file path=ppt/slideLayouts/_rels/slideLayout16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5.xml"/></Relationships>
</file>

<file path=ppt/slideLayouts/_rels/slideLayout16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5.xml"/></Relationships>
</file>

<file path=ppt/slideLayouts/_rels/slideLayout16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5.xml"/></Relationships>
</file>

<file path=ppt/slideLayouts/_rels/slideLayout16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5.xml"/></Relationships>
</file>

<file path=ppt/slideLayouts/_rels/slideLayout17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5.xml"/></Relationships>
</file>

<file path=ppt/slideLayouts/_rels/slideLayout17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5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Титульны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Заголовок 7"/>
          <p:cNvSpPr>
            <a:spLocks noGrp="1"/>
          </p:cNvSpPr>
          <p:nvPr>
            <p:ph type="ctrTitle"/>
          </p:nvPr>
        </p:nvSpPr>
        <p:spPr>
          <a:xfrm>
            <a:off x="422030" y="1371600"/>
            <a:ext cx="8229600" cy="1828800"/>
          </a:xfrm>
        </p:spPr>
        <p:txBody>
          <a:bodyPr vert="horz" lIns="45720" tIns="0" rIns="45720" bIns="0" anchor="b">
            <a:normAutofit/>
            <a:scene3d>
              <a:camera prst="orthographicFront"/>
              <a:lightRig rig="soft" dir="t">
                <a:rot lat="0" lon="0" rev="17220000"/>
              </a:lightRig>
            </a:scene3d>
            <a:sp3d prstMaterial="softEdge">
              <a:bevelT w="38100" h="38100"/>
            </a:sp3d>
          </a:bodyPr>
          <a:lstStyle>
            <a:lvl1pPr>
              <a:defRPr sz="4800" b="1" cap="all" baseline="0">
                <a:ln w="6350">
                  <a:noFill/>
                </a:ln>
                <a:gradFill>
                  <a:gsLst>
                    <a:gs pos="0">
                      <a:schemeClr val="accent1">
                        <a:tint val="73000"/>
                        <a:satMod val="145000"/>
                      </a:schemeClr>
                    </a:gs>
                    <a:gs pos="73000">
                      <a:schemeClr val="accent1">
                        <a:tint val="73000"/>
                        <a:satMod val="145000"/>
                      </a:schemeClr>
                    </a:gs>
                    <a:gs pos="100000">
                      <a:schemeClr val="accent1">
                        <a:tint val="83000"/>
                        <a:satMod val="143000"/>
                      </a:schemeClr>
                    </a:gs>
                  </a:gsLst>
                  <a:lin ang="4800000" scaled="1"/>
                </a:gradFill>
                <a:effectLst>
                  <a:outerShdw blurRad="127000" dist="200000" dir="2700000" algn="tl" rotWithShape="0">
                    <a:srgbClr val="000000">
                      <a:alpha val="30000"/>
                    </a:srgbClr>
                  </a:outerShdw>
                </a:effectLst>
              </a:defRPr>
            </a:lvl1pPr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28" name="Дата 27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D20C70C-ABB6-4A48-A199-3512D7249FE9}" type="datetimeFigureOut">
              <a:rPr lang="ru-RU" smtClean="0"/>
              <a:pPr/>
              <a:t>19.02.2016</a:t>
            </a:fld>
            <a:endParaRPr lang="ru-RU"/>
          </a:p>
        </p:txBody>
      </p:sp>
      <p:sp>
        <p:nvSpPr>
          <p:cNvPr id="17" name="Нижний колонтитул 16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29" name="Номер слайда 2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53D466-8699-4A34-93BD-ADDAC5614BA3}" type="slidenum">
              <a:rPr lang="ru-RU" smtClean="0"/>
              <a:pPr/>
              <a:t>‹#›</a:t>
            </a:fld>
            <a:endParaRPr lang="ru-RU"/>
          </a:p>
        </p:txBody>
      </p:sp>
      <p:sp>
        <p:nvSpPr>
          <p:cNvPr id="9" name="Подзаголовок 8"/>
          <p:cNvSpPr>
            <a:spLocks noGrp="1"/>
          </p:cNvSpPr>
          <p:nvPr>
            <p:ph type="subTitle" idx="1"/>
          </p:nvPr>
        </p:nvSpPr>
        <p:spPr>
          <a:xfrm>
            <a:off x="1371600" y="3331698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/>
                </a:solidFill>
              </a:defRPr>
            </a:lvl1pPr>
            <a:lvl2pPr marL="457200" indent="0" algn="ctr">
              <a:buNone/>
            </a:lvl2pPr>
            <a:lvl3pPr marL="914400" indent="0" algn="ctr">
              <a:buNone/>
            </a:lvl3pPr>
            <a:lvl4pPr marL="1371600" indent="0" algn="ctr">
              <a:buNone/>
            </a:lvl4pPr>
            <a:lvl5pPr marL="1828800" indent="0" algn="ctr">
              <a:buNone/>
            </a:lvl5pPr>
            <a:lvl6pPr marL="2286000" indent="0" algn="ctr">
              <a:buNone/>
            </a:lvl6pPr>
            <a:lvl7pPr marL="2743200" indent="0" algn="ctr">
              <a:buNone/>
            </a:lvl7pPr>
            <a:lvl8pPr marL="3200400" indent="0" algn="ctr">
              <a:buNone/>
            </a:lvl8pPr>
            <a:lvl9pPr marL="3657600" indent="0" algn="ctr">
              <a:buNone/>
            </a:lvl9pPr>
          </a:lstStyle>
          <a:p>
            <a:r>
              <a:rPr kumimoji="0" lang="ru-RU" smtClean="0"/>
              <a:t>Образец подзаголовка</a:t>
            </a:r>
            <a:endParaRPr kumimoji="0" lang="en-US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Заголовок и объек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D20C70C-ABB6-4A48-A199-3512D7249FE9}" type="datetimeFigureOut">
              <a:rPr lang="ru-RU" smtClean="0"/>
              <a:pPr/>
              <a:t>19.02.2016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53D466-8699-4A34-93BD-ADDAC5614BA3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Заголовок раздела">
    <p:bg>
      <p:bgRef idx="1003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1600200" y="609600"/>
            <a:ext cx="7086600" cy="1828800"/>
          </a:xfrm>
        </p:spPr>
        <p:txBody>
          <a:bodyPr vert="horz" bIns="0" anchor="b">
            <a:noAutofit/>
            <a:scene3d>
              <a:camera prst="orthographicFront"/>
              <a:lightRig rig="soft" dir="t">
                <a:rot lat="0" lon="0" rev="17220000"/>
              </a:lightRig>
            </a:scene3d>
            <a:sp3d prstMaterial="softEdge">
              <a:bevelT w="38100" h="38100"/>
              <a:contourClr>
                <a:schemeClr val="tx2">
                  <a:shade val="50000"/>
                </a:schemeClr>
              </a:contourClr>
            </a:sp3d>
          </a:bodyPr>
          <a:lstStyle>
            <a:lvl1pPr algn="l" rtl="0">
              <a:spcBef>
                <a:spcPct val="0"/>
              </a:spcBef>
              <a:buNone/>
              <a:defRPr sz="4800" b="1" cap="none" baseline="0">
                <a:ln w="6350">
                  <a:noFill/>
                </a:ln>
                <a:solidFill>
                  <a:schemeClr val="accent1">
                    <a:tint val="90000"/>
                    <a:satMod val="120000"/>
                  </a:schemeClr>
                </a:solidFill>
                <a:effectLst>
                  <a:outerShdw blurRad="114300" dist="101600" dir="2700000" algn="tl" rotWithShape="0">
                    <a:srgbClr val="000000">
                      <a:alpha val="40000"/>
                    </a:srgbClr>
                  </a:outerShdw>
                </a:effectLst>
                <a:latin typeface="+mj-lt"/>
                <a:ea typeface="+mj-ea"/>
                <a:cs typeface="+mj-cs"/>
              </a:defRPr>
            </a:lvl1pPr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1600200" y="2507786"/>
            <a:ext cx="7086600" cy="1509712"/>
          </a:xfrm>
        </p:spPr>
        <p:txBody>
          <a:bodyPr anchor="t"/>
          <a:lstStyle>
            <a:lvl1pPr marL="73152" indent="0" algn="l">
              <a:buNone/>
              <a:defRPr sz="2000">
                <a:solidFill>
                  <a:schemeClr val="tx1"/>
                </a:solidFill>
              </a:defRPr>
            </a:lvl1pPr>
            <a:lvl2pPr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</a:lstStyle>
          <a:p>
            <a:pPr lvl="0" eaLnBrk="1" latinLnBrk="0" hangingPunct="1"/>
            <a:r>
              <a:rPr kumimoji="0" lang="ru-RU" smtClean="0"/>
              <a:t>Образец текста</a:t>
            </a:r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D20C70C-ABB6-4A48-A199-3512D7249FE9}" type="datetimeFigureOut">
              <a:rPr lang="ru-RU" smtClean="0"/>
              <a:pPr/>
              <a:t>19.02.2016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>
          <a:xfrm>
            <a:off x="7924800" y="6416675"/>
            <a:ext cx="762000" cy="365125"/>
          </a:xfrm>
        </p:spPr>
        <p:txBody>
          <a:bodyPr/>
          <a:lstStyle/>
          <a:p>
            <a:fld id="{B653D466-8699-4A34-93BD-ADDAC5614BA3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overrideClrMapping bg1="dk1" tx1="lt1" bg2="dk2" tx2="lt2" accent1="accent1" accent2="accent2" accent3="accent3" accent4="accent4" accent5="accent5" accent6="accent6" hlink="hlink" folHlink="folHlink"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Два объект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Содержимое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6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</a:lstStyle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4" name="Содержимое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6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</a:lstStyle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D20C70C-ABB6-4A48-A199-3512D7249FE9}" type="datetimeFigureOut">
              <a:rPr lang="ru-RU" smtClean="0"/>
              <a:pPr/>
              <a:t>19.02.2016</a:t>
            </a:fld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53D466-8699-4A34-93BD-ADDAC5614BA3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Сравнение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8229600" cy="1143000"/>
          </a:xfrm>
        </p:spPr>
        <p:txBody>
          <a:bodyPr anchor="ctr"/>
          <a:lstStyle>
            <a:lvl1pPr>
              <a:defRPr/>
            </a:lvl1pPr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457200" y="1535112"/>
            <a:ext cx="4040188" cy="750887"/>
          </a:xfrm>
        </p:spPr>
        <p:txBody>
          <a:bodyPr anchor="ctr"/>
          <a:lstStyle>
            <a:lvl1pPr marL="0" indent="0">
              <a:buNone/>
              <a:defRPr sz="2400" b="0" cap="all" baseline="0">
                <a:solidFill>
                  <a:schemeClr val="tx1"/>
                </a:solidFill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</a:lstStyle>
          <a:p>
            <a:pPr lvl="0" eaLnBrk="1" latinLnBrk="0" hangingPunct="1"/>
            <a:r>
              <a:rPr kumimoji="0" lang="ru-RU" smtClean="0"/>
              <a:t>Образец текста</a:t>
            </a:r>
          </a:p>
        </p:txBody>
      </p:sp>
      <p:sp>
        <p:nvSpPr>
          <p:cNvPr id="4" name="Текст 3"/>
          <p:cNvSpPr>
            <a:spLocks noGrp="1"/>
          </p:cNvSpPr>
          <p:nvPr>
            <p:ph type="body" sz="half" idx="3"/>
          </p:nvPr>
        </p:nvSpPr>
        <p:spPr>
          <a:xfrm>
            <a:off x="4645025" y="1535112"/>
            <a:ext cx="4041775" cy="750887"/>
          </a:xfrm>
        </p:spPr>
        <p:txBody>
          <a:bodyPr anchor="ctr"/>
          <a:lstStyle>
            <a:lvl1pPr marL="0" indent="0">
              <a:buNone/>
              <a:defRPr sz="2400" b="0" cap="all" baseline="0">
                <a:solidFill>
                  <a:schemeClr val="tx1"/>
                </a:solidFill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</a:lstStyle>
          <a:p>
            <a:pPr lvl="0" eaLnBrk="1" latinLnBrk="0" hangingPunct="1"/>
            <a:r>
              <a:rPr kumimoji="0" lang="ru-RU" smtClean="0"/>
              <a:t>Образец текста</a:t>
            </a:r>
          </a:p>
        </p:txBody>
      </p:sp>
      <p:sp>
        <p:nvSpPr>
          <p:cNvPr id="5" name="Содержимое 4"/>
          <p:cNvSpPr>
            <a:spLocks noGrp="1"/>
          </p:cNvSpPr>
          <p:nvPr>
            <p:ph sz="quarter" idx="2"/>
          </p:nvPr>
        </p:nvSpPr>
        <p:spPr>
          <a:xfrm>
            <a:off x="457200" y="2362200"/>
            <a:ext cx="4040188" cy="3763963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</a:lstStyle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6" name="Содержимое 5"/>
          <p:cNvSpPr>
            <a:spLocks noGrp="1"/>
          </p:cNvSpPr>
          <p:nvPr>
            <p:ph sz="quarter" idx="4"/>
          </p:nvPr>
        </p:nvSpPr>
        <p:spPr>
          <a:xfrm>
            <a:off x="4645025" y="2362200"/>
            <a:ext cx="4041775" cy="3763963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</a:lstStyle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7" name="Дата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D20C70C-ABB6-4A48-A199-3512D7249FE9}" type="datetimeFigureOut">
              <a:rPr lang="ru-RU" smtClean="0"/>
              <a:pPr/>
              <a:t>19.02.2016</a:t>
            </a:fld>
            <a:endParaRPr lang="ru-RU"/>
          </a:p>
        </p:txBody>
      </p:sp>
      <p:sp>
        <p:nvSpPr>
          <p:cNvPr id="8" name="Нижний колонтитул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9" name="Номер слайда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53D466-8699-4A34-93BD-ADDAC5614BA3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Только заголовок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Дата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D20C70C-ABB6-4A48-A199-3512D7249FE9}" type="datetimeFigureOut">
              <a:rPr lang="ru-RU" smtClean="0"/>
              <a:pPr/>
              <a:t>19.02.2016</a:t>
            </a:fld>
            <a:endParaRPr lang="ru-RU"/>
          </a:p>
        </p:txBody>
      </p:sp>
      <p:sp>
        <p:nvSpPr>
          <p:cNvPr id="4" name="Нижний колонтитул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5" name="Номер слайда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53D466-8699-4A34-93BD-ADDAC5614BA3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Пусто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Дата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D20C70C-ABB6-4A48-A199-3512D7249FE9}" type="datetimeFigureOut">
              <a:rPr lang="ru-RU" smtClean="0"/>
              <a:pPr/>
              <a:t>19.02.2016</a:t>
            </a:fld>
            <a:endParaRPr lang="ru-RU"/>
          </a:p>
        </p:txBody>
      </p:sp>
      <p:sp>
        <p:nvSpPr>
          <p:cNvPr id="3" name="Нижний колонтитул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53D466-8699-4A34-93BD-ADDAC5614BA3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Объект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vert="horz" anchor="b">
            <a:normAutofit/>
            <a:sp3d prstMaterial="softEdge"/>
          </a:bodyPr>
          <a:lstStyle>
            <a:lvl1pPr algn="l">
              <a:buNone/>
              <a:defRPr sz="2200" b="0">
                <a:ln w="6350">
                  <a:noFill/>
                </a:ln>
                <a:solidFill>
                  <a:schemeClr val="accent1">
                    <a:tint val="73000"/>
                    <a:satMod val="180000"/>
                  </a:schemeClr>
                </a:solidFill>
              </a:defRPr>
            </a:lvl1pPr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Текст 2"/>
          <p:cNvSpPr>
            <a:spLocks noGrp="1"/>
          </p:cNvSpPr>
          <p:nvPr>
            <p:ph type="body" idx="2"/>
          </p:nvPr>
        </p:nvSpPr>
        <p:spPr>
          <a:xfrm>
            <a:off x="457200" y="1524000"/>
            <a:ext cx="3008313" cy="4602163"/>
          </a:xfrm>
        </p:spPr>
        <p:txBody>
          <a:bodyPr/>
          <a:lstStyle>
            <a:lvl1pPr marL="0" indent="0">
              <a:buNone/>
              <a:defRPr sz="1400"/>
            </a:lvl1pPr>
            <a:lvl2pPr>
              <a:buNone/>
              <a:defRPr sz="1200"/>
            </a:lvl2pPr>
            <a:lvl3pPr>
              <a:buNone/>
              <a:defRPr sz="1000"/>
            </a:lvl3pPr>
            <a:lvl4pPr>
              <a:buNone/>
              <a:defRPr sz="900"/>
            </a:lvl4pPr>
            <a:lvl5pPr>
              <a:buNone/>
              <a:defRPr sz="900"/>
            </a:lvl5pPr>
          </a:lstStyle>
          <a:p>
            <a:pPr lvl="0" eaLnBrk="1" latinLnBrk="0" hangingPunct="1"/>
            <a:r>
              <a:rPr kumimoji="0" lang="ru-RU" smtClean="0"/>
              <a:t>Образец текста</a:t>
            </a:r>
          </a:p>
        </p:txBody>
      </p:sp>
      <p:sp>
        <p:nvSpPr>
          <p:cNvPr id="4" name="Содержимое 3"/>
          <p:cNvSpPr>
            <a:spLocks noGrp="1"/>
          </p:cNvSpPr>
          <p:nvPr>
            <p:ph sz="half"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2600"/>
            </a:lvl1pPr>
            <a:lvl2pPr>
              <a:defRPr sz="2400"/>
            </a:lvl2pPr>
            <a:lvl3pPr>
              <a:defRPr sz="2200"/>
            </a:lvl3pPr>
            <a:lvl4pPr>
              <a:defRPr sz="2000"/>
            </a:lvl4pPr>
            <a:lvl5pPr>
              <a:defRPr sz="1800"/>
            </a:lvl5pPr>
          </a:lstStyle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D20C70C-ABB6-4A48-A199-3512D7249FE9}" type="datetimeFigureOut">
              <a:rPr lang="ru-RU" smtClean="0"/>
              <a:pPr/>
              <a:t>19.02.2016</a:t>
            </a:fld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53D466-8699-4A34-93BD-ADDAC5614BA3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Рисунок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1828800" y="609600"/>
            <a:ext cx="5486400" cy="522288"/>
          </a:xfrm>
        </p:spPr>
        <p:txBody>
          <a:bodyPr lIns="45720" rIns="45720" bIns="0" anchor="b">
            <a:sp3d prstMaterial="softEdge"/>
          </a:bodyPr>
          <a:lstStyle>
            <a:lvl1pPr algn="ctr">
              <a:buNone/>
              <a:defRPr sz="2000" b="1"/>
            </a:lvl1pPr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Рисунок 2"/>
          <p:cNvSpPr>
            <a:spLocks noGrp="1"/>
          </p:cNvSpPr>
          <p:nvPr>
            <p:ph type="pic" idx="1"/>
          </p:nvPr>
        </p:nvSpPr>
        <p:spPr>
          <a:xfrm>
            <a:off x="1828800" y="1831975"/>
            <a:ext cx="5486400" cy="3962400"/>
          </a:xfrm>
          <a:solidFill>
            <a:schemeClr val="bg2"/>
          </a:solidFill>
          <a:ln w="44450" cap="sq" cmpd="sng" algn="ctr">
            <a:solidFill>
              <a:srgbClr val="FFFFFF"/>
            </a:solidFill>
            <a:prstDash val="solid"/>
            <a:miter lim="800000"/>
          </a:ln>
          <a:effectLst>
            <a:outerShdw blurRad="190500" dist="228600" dir="2700000" sy="90000">
              <a:srgbClr val="000000">
                <a:alpha val="25000"/>
              </a:srgbClr>
            </a:outerShdw>
          </a:effectLst>
          <a:scene3d>
            <a:camera prst="orthographicFront">
              <a:rot lat="0" lon="0" rev="0"/>
            </a:camera>
            <a:lightRig rig="balanced" dir="tr">
              <a:rot lat="0" lon="0" rev="2700000"/>
            </a:lightRig>
          </a:scene3d>
          <a:sp3d prstMaterial="matte">
            <a:contourClr>
              <a:schemeClr val="tx2">
                <a:shade val="50000"/>
              </a:schemeClr>
            </a:contourClr>
          </a:sp3d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t"/>
          <a:lstStyle>
            <a:lvl1pPr indent="0">
              <a:buNone/>
              <a:defRPr sz="3200"/>
            </a:lvl1pPr>
          </a:lstStyle>
          <a:p>
            <a:pPr marL="0" algn="l" rtl="0" eaLnBrk="1" latinLnBrk="0" hangingPunct="1"/>
            <a:r>
              <a:rPr kumimoji="0" lang="ru-RU" smtClean="0">
                <a:solidFill>
                  <a:schemeClr val="lt1"/>
                </a:solidFill>
                <a:latin typeface="+mn-lt"/>
                <a:ea typeface="+mn-ea"/>
                <a:cs typeface="+mn-cs"/>
              </a:rPr>
              <a:t>Вставка рисунка</a:t>
            </a:r>
            <a:endParaRPr kumimoji="0" lang="en-US" dirty="0">
              <a:solidFill>
                <a:schemeClr val="lt1"/>
              </a:solidFill>
              <a:latin typeface="+mn-lt"/>
              <a:ea typeface="+mn-ea"/>
              <a:cs typeface="+mn-cs"/>
            </a:endParaRPr>
          </a:p>
        </p:txBody>
      </p:sp>
      <p:sp>
        <p:nvSpPr>
          <p:cNvPr id="4" name="Текст 3"/>
          <p:cNvSpPr>
            <a:spLocks noGrp="1"/>
          </p:cNvSpPr>
          <p:nvPr>
            <p:ph type="body" sz="half" idx="2"/>
          </p:nvPr>
        </p:nvSpPr>
        <p:spPr>
          <a:xfrm>
            <a:off x="1828800" y="1166787"/>
            <a:ext cx="5486400" cy="530352"/>
          </a:xfrm>
        </p:spPr>
        <p:txBody>
          <a:bodyPr lIns="45720" tIns="45720" rIns="45720" anchor="t"/>
          <a:lstStyle>
            <a:lvl1pPr marL="0" indent="0" algn="ctr">
              <a:buNone/>
              <a:defRPr sz="1400"/>
            </a:lvl1pPr>
            <a:lvl2pPr>
              <a:defRPr sz="1200"/>
            </a:lvl2pPr>
            <a:lvl3pPr>
              <a:defRPr sz="1000"/>
            </a:lvl3pPr>
            <a:lvl4pPr>
              <a:defRPr sz="900"/>
            </a:lvl4pPr>
            <a:lvl5pPr>
              <a:defRPr sz="900"/>
            </a:lvl5pPr>
          </a:lstStyle>
          <a:p>
            <a:pPr lvl="0" eaLnBrk="1" latinLnBrk="0" hangingPunct="1"/>
            <a:r>
              <a:rPr kumimoji="0" lang="ru-RU" smtClean="0"/>
              <a:t>Образец текста</a:t>
            </a:r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D20C70C-ABB6-4A48-A199-3512D7249FE9}" type="datetimeFigureOut">
              <a:rPr lang="ru-RU" smtClean="0"/>
              <a:pPr/>
              <a:t>19.02.2016</a:t>
            </a:fld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53D466-8699-4A34-93BD-ADDAC5614BA3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Заголовок и вертикальный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Вертикальный текст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D20C70C-ABB6-4A48-A199-3512D7249FE9}" type="datetimeFigureOut">
              <a:rPr lang="ru-RU" smtClean="0"/>
              <a:pPr/>
              <a:t>19.02.2016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53D466-8699-4A34-93BD-ADDAC5614BA3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Вертикальный заголовок и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Вертикальный заголовок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Вертикальный текст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D20C70C-ABB6-4A48-A199-3512D7249FE9}" type="datetimeFigureOut">
              <a:rPr lang="ru-RU" smtClean="0"/>
              <a:pPr/>
              <a:t>19.02.2016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53D466-8699-4A34-93BD-ADDAC5614BA3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Титульны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Заголовок 8"/>
          <p:cNvSpPr>
            <a:spLocks noGrp="1"/>
          </p:cNvSpPr>
          <p:nvPr>
            <p:ph type="ctrTitle"/>
          </p:nvPr>
        </p:nvSpPr>
        <p:spPr>
          <a:xfrm>
            <a:off x="533400" y="1371600"/>
            <a:ext cx="7851648" cy="1828800"/>
          </a:xfrm>
          <a:ln>
            <a:noFill/>
          </a:ln>
        </p:spPr>
        <p:txBody>
          <a:bodyPr vert="horz" tIns="0" rIns="18288" bIns="0" anchor="b">
            <a:normAutofit/>
            <a:scene3d>
              <a:camera prst="orthographicFront"/>
              <a:lightRig rig="freezing" dir="t">
                <a:rot lat="0" lon="0" rev="5640000"/>
              </a:lightRig>
            </a:scene3d>
            <a:sp3d prstMaterial="flat">
              <a:bevelT w="38100" h="38100"/>
              <a:contourClr>
                <a:schemeClr val="tx2"/>
              </a:contourClr>
            </a:sp3d>
          </a:bodyPr>
          <a:lstStyle>
            <a:lvl1pPr algn="r" rtl="0">
              <a:spcBef>
                <a:spcPct val="0"/>
              </a:spcBef>
              <a:buNone/>
              <a:defRPr sz="5600" b="1">
                <a:ln>
                  <a:noFill/>
                </a:ln>
                <a:solidFill>
                  <a:schemeClr val="accent3">
                    <a:tint val="90000"/>
                    <a:satMod val="120000"/>
                  </a:schemeClr>
                </a:solidFill>
                <a:effectLst>
                  <a:outerShdw blurRad="38100" dist="25400" dir="5400000" algn="tl" rotWithShape="0">
                    <a:srgbClr val="000000">
                      <a:alpha val="43000"/>
                    </a:srgbClr>
                  </a:outerShdw>
                </a:effectLst>
                <a:latin typeface="+mj-lt"/>
                <a:ea typeface="+mj-ea"/>
                <a:cs typeface="+mj-cs"/>
              </a:defRPr>
            </a:lvl1pPr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17" name="Подзаголовок 16"/>
          <p:cNvSpPr>
            <a:spLocks noGrp="1"/>
          </p:cNvSpPr>
          <p:nvPr>
            <p:ph type="subTitle" idx="1"/>
          </p:nvPr>
        </p:nvSpPr>
        <p:spPr>
          <a:xfrm>
            <a:off x="533400" y="3228536"/>
            <a:ext cx="7854696" cy="1752600"/>
          </a:xfrm>
        </p:spPr>
        <p:txBody>
          <a:bodyPr lIns="0" rIns="18288"/>
          <a:lstStyle>
            <a:lvl1pPr marL="0" marR="45720" indent="0" algn="r">
              <a:buNone/>
              <a:defRPr>
                <a:solidFill>
                  <a:schemeClr val="tx1"/>
                </a:solidFill>
              </a:defRPr>
            </a:lvl1pPr>
            <a:lvl2pPr marL="457200" indent="0" algn="ctr">
              <a:buNone/>
            </a:lvl2pPr>
            <a:lvl3pPr marL="914400" indent="0" algn="ctr">
              <a:buNone/>
            </a:lvl3pPr>
            <a:lvl4pPr marL="1371600" indent="0" algn="ctr">
              <a:buNone/>
            </a:lvl4pPr>
            <a:lvl5pPr marL="1828800" indent="0" algn="ctr">
              <a:buNone/>
            </a:lvl5pPr>
            <a:lvl6pPr marL="2286000" indent="0" algn="ctr">
              <a:buNone/>
            </a:lvl6pPr>
            <a:lvl7pPr marL="2743200" indent="0" algn="ctr">
              <a:buNone/>
            </a:lvl7pPr>
            <a:lvl8pPr marL="3200400" indent="0" algn="ctr">
              <a:buNone/>
            </a:lvl8pPr>
            <a:lvl9pPr marL="3657600" indent="0" algn="ctr">
              <a:buNone/>
            </a:lvl9pPr>
          </a:lstStyle>
          <a:p>
            <a:r>
              <a:rPr kumimoji="0" lang="ru-RU" smtClean="0"/>
              <a:t>Образец подзаголовка</a:t>
            </a:r>
            <a:endParaRPr kumimoji="0" lang="en-US"/>
          </a:p>
        </p:txBody>
      </p:sp>
      <p:sp>
        <p:nvSpPr>
          <p:cNvPr id="30" name="Дата 29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D20C70C-ABB6-4A48-A199-3512D7249FE9}" type="datetimeFigureOut">
              <a:rPr lang="ru-RU" smtClean="0"/>
              <a:pPr/>
              <a:t>19.02.2016</a:t>
            </a:fld>
            <a:endParaRPr lang="ru-RU"/>
          </a:p>
        </p:txBody>
      </p:sp>
      <p:sp>
        <p:nvSpPr>
          <p:cNvPr id="19" name="Нижний колонтитул 18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27" name="Номер слайда 2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53D466-8699-4A34-93BD-ADDAC5614BA3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Заголовок и объек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D20C70C-ABB6-4A48-A199-3512D7249FE9}" type="datetimeFigureOut">
              <a:rPr lang="ru-RU" smtClean="0"/>
              <a:pPr/>
              <a:t>19.02.2016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53D466-8699-4A34-93BD-ADDAC5614BA3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Заголовок раздел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530352" y="1316736"/>
            <a:ext cx="7772400" cy="1362456"/>
          </a:xfrm>
          <a:ln>
            <a:noFill/>
          </a:ln>
        </p:spPr>
        <p:txBody>
          <a:bodyPr vert="horz" tIns="0" bIns="0" anchor="b">
            <a:noAutofit/>
            <a:scene3d>
              <a:camera prst="orthographicFront"/>
              <a:lightRig rig="freezing" dir="t">
                <a:rot lat="0" lon="0" rev="5640000"/>
              </a:lightRig>
            </a:scene3d>
            <a:sp3d prstMaterial="flat">
              <a:bevelT w="38100" h="38100"/>
            </a:sp3d>
          </a:bodyPr>
          <a:lstStyle>
            <a:lvl1pPr algn="l" rtl="0">
              <a:spcBef>
                <a:spcPct val="0"/>
              </a:spcBef>
              <a:buNone/>
              <a:defRPr lang="en-US" sz="5600" b="1" cap="none" baseline="0" dirty="0">
                <a:ln w="635">
                  <a:noFill/>
                </a:ln>
                <a:solidFill>
                  <a:schemeClr val="accent4">
                    <a:tint val="90000"/>
                    <a:satMod val="125000"/>
                  </a:schemeClr>
                </a:solidFill>
                <a:effectLst>
                  <a:outerShdw blurRad="38100" dist="25400" dir="5400000" algn="tl" rotWithShape="0">
                    <a:srgbClr val="000000">
                      <a:alpha val="43000"/>
                    </a:srgbClr>
                  </a:outerShdw>
                </a:effectLst>
                <a:latin typeface="+mj-lt"/>
                <a:ea typeface="+mj-ea"/>
                <a:cs typeface="+mj-cs"/>
              </a:defRPr>
            </a:lvl1pPr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530352" y="2704664"/>
            <a:ext cx="7772400" cy="1509712"/>
          </a:xfrm>
        </p:spPr>
        <p:txBody>
          <a:bodyPr lIns="45720" rIns="45720" anchor="t"/>
          <a:lstStyle>
            <a:lvl1pPr marL="0" indent="0">
              <a:buNone/>
              <a:defRPr sz="2200">
                <a:solidFill>
                  <a:schemeClr val="tx1"/>
                </a:solidFill>
              </a:defRPr>
            </a:lvl1pPr>
            <a:lvl2pPr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</a:lstStyle>
          <a:p>
            <a:pPr lvl="0" eaLnBrk="1" latinLnBrk="0" hangingPunct="1"/>
            <a:r>
              <a:rPr kumimoji="0" lang="ru-RU" smtClean="0"/>
              <a:t>Образец текста</a:t>
            </a:r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D20C70C-ABB6-4A48-A199-3512D7249FE9}" type="datetimeFigureOut">
              <a:rPr lang="ru-RU" smtClean="0"/>
              <a:pPr/>
              <a:t>19.02.2016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53D466-8699-4A34-93BD-ADDAC5614BA3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Два объект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704088"/>
            <a:ext cx="8229600" cy="1143000"/>
          </a:xfrm>
        </p:spPr>
        <p:txBody>
          <a:bodyPr/>
          <a:lstStyle/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Содержимое 2"/>
          <p:cNvSpPr>
            <a:spLocks noGrp="1"/>
          </p:cNvSpPr>
          <p:nvPr>
            <p:ph sz="half" idx="1"/>
          </p:nvPr>
        </p:nvSpPr>
        <p:spPr>
          <a:xfrm>
            <a:off x="457200" y="1920085"/>
            <a:ext cx="4038600" cy="4434840"/>
          </a:xfrm>
        </p:spPr>
        <p:txBody>
          <a:bodyPr/>
          <a:lstStyle>
            <a:lvl1pPr>
              <a:defRPr sz="26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</a:lstStyle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4" name="Содержимое 3"/>
          <p:cNvSpPr>
            <a:spLocks noGrp="1"/>
          </p:cNvSpPr>
          <p:nvPr>
            <p:ph sz="half" idx="2"/>
          </p:nvPr>
        </p:nvSpPr>
        <p:spPr>
          <a:xfrm>
            <a:off x="4648200" y="1920085"/>
            <a:ext cx="4038600" cy="4434840"/>
          </a:xfrm>
        </p:spPr>
        <p:txBody>
          <a:bodyPr/>
          <a:lstStyle>
            <a:lvl1pPr>
              <a:defRPr sz="26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</a:lstStyle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D20C70C-ABB6-4A48-A199-3512D7249FE9}" type="datetimeFigureOut">
              <a:rPr lang="ru-RU" smtClean="0"/>
              <a:pPr/>
              <a:t>19.02.2016</a:t>
            </a:fld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53D466-8699-4A34-93BD-ADDAC5614BA3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Сравнение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704088"/>
            <a:ext cx="8229600" cy="1143000"/>
          </a:xfrm>
        </p:spPr>
        <p:txBody>
          <a:bodyPr tIns="45720" anchor="b"/>
          <a:lstStyle>
            <a:lvl1pPr>
              <a:defRPr/>
            </a:lvl1pPr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457200" y="1855248"/>
            <a:ext cx="4040188" cy="659352"/>
          </a:xfrm>
        </p:spPr>
        <p:txBody>
          <a:bodyPr lIns="45720" tIns="0" rIns="45720" bIns="0" anchor="ctr">
            <a:noAutofit/>
          </a:bodyPr>
          <a:lstStyle>
            <a:lvl1pPr marL="0" indent="0">
              <a:buNone/>
              <a:defRPr sz="2400" b="1" cap="none" baseline="0">
                <a:solidFill>
                  <a:schemeClr val="tx2"/>
                </a:solidFill>
                <a:effectLst/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</a:lstStyle>
          <a:p>
            <a:pPr lvl="0" eaLnBrk="1" latinLnBrk="0" hangingPunct="1"/>
            <a:r>
              <a:rPr kumimoji="0" lang="ru-RU" smtClean="0"/>
              <a:t>Образец текста</a:t>
            </a:r>
          </a:p>
        </p:txBody>
      </p:sp>
      <p:sp>
        <p:nvSpPr>
          <p:cNvPr id="4" name="Текст 3"/>
          <p:cNvSpPr>
            <a:spLocks noGrp="1"/>
          </p:cNvSpPr>
          <p:nvPr>
            <p:ph type="body" sz="half" idx="3"/>
          </p:nvPr>
        </p:nvSpPr>
        <p:spPr>
          <a:xfrm>
            <a:off x="4645025" y="1859757"/>
            <a:ext cx="4041775" cy="654843"/>
          </a:xfrm>
        </p:spPr>
        <p:txBody>
          <a:bodyPr lIns="45720" tIns="0" rIns="45720" bIns="0" anchor="ctr"/>
          <a:lstStyle>
            <a:lvl1pPr marL="0" indent="0">
              <a:buNone/>
              <a:defRPr sz="2400" b="1" cap="none" baseline="0">
                <a:solidFill>
                  <a:schemeClr val="tx2"/>
                </a:solidFill>
                <a:effectLst/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</a:lstStyle>
          <a:p>
            <a:pPr lvl="0" eaLnBrk="1" latinLnBrk="0" hangingPunct="1"/>
            <a:r>
              <a:rPr kumimoji="0" lang="ru-RU" smtClean="0"/>
              <a:t>Образец текста</a:t>
            </a:r>
          </a:p>
        </p:txBody>
      </p:sp>
      <p:sp>
        <p:nvSpPr>
          <p:cNvPr id="5" name="Содержимое 4"/>
          <p:cNvSpPr>
            <a:spLocks noGrp="1"/>
          </p:cNvSpPr>
          <p:nvPr>
            <p:ph sz="quarter" idx="2"/>
          </p:nvPr>
        </p:nvSpPr>
        <p:spPr>
          <a:xfrm>
            <a:off x="457200" y="2514600"/>
            <a:ext cx="4040188" cy="3845720"/>
          </a:xfrm>
        </p:spPr>
        <p:txBody>
          <a:bodyPr tIns="0"/>
          <a:lstStyle>
            <a:lvl1pPr>
              <a:defRPr sz="22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</a:lstStyle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6" name="Содержимое 5"/>
          <p:cNvSpPr>
            <a:spLocks noGrp="1"/>
          </p:cNvSpPr>
          <p:nvPr>
            <p:ph sz="quarter" idx="4"/>
          </p:nvPr>
        </p:nvSpPr>
        <p:spPr>
          <a:xfrm>
            <a:off x="4645025" y="2514600"/>
            <a:ext cx="4041775" cy="3845720"/>
          </a:xfrm>
        </p:spPr>
        <p:txBody>
          <a:bodyPr tIns="0"/>
          <a:lstStyle>
            <a:lvl1pPr>
              <a:defRPr sz="22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</a:lstStyle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7" name="Дата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D20C70C-ABB6-4A48-A199-3512D7249FE9}" type="datetimeFigureOut">
              <a:rPr lang="ru-RU" smtClean="0"/>
              <a:pPr/>
              <a:t>19.02.2016</a:t>
            </a:fld>
            <a:endParaRPr lang="ru-RU"/>
          </a:p>
        </p:txBody>
      </p:sp>
      <p:sp>
        <p:nvSpPr>
          <p:cNvPr id="8" name="Нижний колонтитул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9" name="Номер слайда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53D466-8699-4A34-93BD-ADDAC5614BA3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Только заголовок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704088"/>
            <a:ext cx="8305800" cy="1143000"/>
          </a:xfrm>
        </p:spPr>
        <p:txBody>
          <a:bodyPr vert="horz" tIns="45720" bIns="0" anchor="b">
            <a:normAutofit/>
            <a:scene3d>
              <a:camera prst="orthographicFront"/>
              <a:lightRig rig="freezing" dir="t">
                <a:rot lat="0" lon="0" rev="5640000"/>
              </a:lightRig>
            </a:scene3d>
            <a:sp3d prstMaterial="flat">
              <a:contourClr>
                <a:schemeClr val="tx2"/>
              </a:contourClr>
            </a:sp3d>
          </a:bodyPr>
          <a:lstStyle>
            <a:lvl1pPr algn="l" rtl="0">
              <a:spcBef>
                <a:spcPct val="0"/>
              </a:spcBef>
              <a:buNone/>
              <a:defRPr sz="5000" b="0">
                <a:ln>
                  <a:noFill/>
                </a:ln>
                <a:solidFill>
                  <a:schemeClr val="tx2"/>
                </a:solidFill>
                <a:effectLst/>
                <a:latin typeface="+mj-lt"/>
                <a:ea typeface="+mj-ea"/>
                <a:cs typeface="+mj-cs"/>
              </a:defRPr>
            </a:lvl1pPr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Дата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D20C70C-ABB6-4A48-A199-3512D7249FE9}" type="datetimeFigureOut">
              <a:rPr lang="ru-RU" smtClean="0"/>
              <a:pPr/>
              <a:t>19.02.2016</a:t>
            </a:fld>
            <a:endParaRPr lang="ru-RU"/>
          </a:p>
        </p:txBody>
      </p:sp>
      <p:sp>
        <p:nvSpPr>
          <p:cNvPr id="4" name="Нижний колонтитул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5" name="Номер слайда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53D466-8699-4A34-93BD-ADDAC5614BA3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Пусто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Дата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D20C70C-ABB6-4A48-A199-3512D7249FE9}" type="datetimeFigureOut">
              <a:rPr lang="ru-RU" smtClean="0"/>
              <a:pPr/>
              <a:t>19.02.2016</a:t>
            </a:fld>
            <a:endParaRPr lang="ru-RU"/>
          </a:p>
        </p:txBody>
      </p:sp>
      <p:sp>
        <p:nvSpPr>
          <p:cNvPr id="3" name="Нижний колонтитул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53D466-8699-4A34-93BD-ADDAC5614BA3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Объект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685800" y="514352"/>
            <a:ext cx="2743200" cy="1162050"/>
          </a:xfrm>
        </p:spPr>
        <p:txBody>
          <a:bodyPr lIns="0" anchor="b">
            <a:noAutofit/>
          </a:bodyPr>
          <a:lstStyle>
            <a:lvl1pPr algn="l" rtl="0">
              <a:spcBef>
                <a:spcPct val="0"/>
              </a:spcBef>
              <a:buNone/>
              <a:defRPr sz="2600" b="0">
                <a:ln>
                  <a:noFill/>
                </a:ln>
                <a:solidFill>
                  <a:schemeClr val="tx2"/>
                </a:solidFill>
                <a:effectLst/>
                <a:latin typeface="+mj-lt"/>
                <a:ea typeface="+mj-ea"/>
                <a:cs typeface="+mj-cs"/>
              </a:defRPr>
            </a:lvl1pPr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Текст 2"/>
          <p:cNvSpPr>
            <a:spLocks noGrp="1"/>
          </p:cNvSpPr>
          <p:nvPr>
            <p:ph type="body" idx="2"/>
          </p:nvPr>
        </p:nvSpPr>
        <p:spPr>
          <a:xfrm>
            <a:off x="685800" y="1676400"/>
            <a:ext cx="2743200" cy="4572000"/>
          </a:xfrm>
        </p:spPr>
        <p:txBody>
          <a:bodyPr lIns="18288" rIns="18288"/>
          <a:lstStyle>
            <a:lvl1pPr marL="0" indent="0" algn="l">
              <a:buNone/>
              <a:defRPr sz="1400"/>
            </a:lvl1pPr>
            <a:lvl2pPr indent="0" algn="l">
              <a:buNone/>
              <a:defRPr sz="1200"/>
            </a:lvl2pPr>
            <a:lvl3pPr indent="0" algn="l">
              <a:buNone/>
              <a:defRPr sz="1000"/>
            </a:lvl3pPr>
            <a:lvl4pPr indent="0" algn="l">
              <a:buNone/>
              <a:defRPr sz="900"/>
            </a:lvl4pPr>
            <a:lvl5pPr indent="0" algn="l">
              <a:buNone/>
              <a:defRPr sz="900"/>
            </a:lvl5pPr>
          </a:lstStyle>
          <a:p>
            <a:pPr lvl="0" eaLnBrk="1" latinLnBrk="0" hangingPunct="1"/>
            <a:r>
              <a:rPr kumimoji="0" lang="ru-RU" smtClean="0"/>
              <a:t>Образец текста</a:t>
            </a:r>
          </a:p>
        </p:txBody>
      </p:sp>
      <p:sp>
        <p:nvSpPr>
          <p:cNvPr id="4" name="Содержимое 3"/>
          <p:cNvSpPr>
            <a:spLocks noGrp="1"/>
          </p:cNvSpPr>
          <p:nvPr>
            <p:ph sz="half" idx="1"/>
          </p:nvPr>
        </p:nvSpPr>
        <p:spPr>
          <a:xfrm>
            <a:off x="3575050" y="1676400"/>
            <a:ext cx="5111750" cy="4572000"/>
          </a:xfrm>
        </p:spPr>
        <p:txBody>
          <a:bodyPr tIns="0"/>
          <a:lstStyle>
            <a:lvl1pPr>
              <a:defRPr sz="2800"/>
            </a:lvl1pPr>
            <a:lvl2pPr>
              <a:defRPr sz="2600"/>
            </a:lvl2pPr>
            <a:lvl3pPr>
              <a:defRPr sz="2400"/>
            </a:lvl3pPr>
            <a:lvl4pPr>
              <a:defRPr sz="2000"/>
            </a:lvl4pPr>
            <a:lvl5pPr>
              <a:defRPr sz="1800"/>
            </a:lvl5pPr>
          </a:lstStyle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D20C70C-ABB6-4A48-A199-3512D7249FE9}" type="datetimeFigureOut">
              <a:rPr lang="ru-RU" smtClean="0"/>
              <a:pPr/>
              <a:t>19.02.2016</a:t>
            </a:fld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53D466-8699-4A34-93BD-ADDAC5614BA3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Рисунок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Прямоугольник с одним вырезанным скругленным углом 8"/>
          <p:cNvSpPr/>
          <p:nvPr/>
        </p:nvSpPr>
        <p:spPr>
          <a:xfrm rot="420000" flipV="1">
            <a:off x="3165753" y="1108077"/>
            <a:ext cx="5257800" cy="4114800"/>
          </a:xfrm>
          <a:prstGeom prst="snipRoundRect">
            <a:avLst>
              <a:gd name="adj1" fmla="val 0"/>
              <a:gd name="adj2" fmla="val 3646"/>
            </a:avLst>
          </a:prstGeom>
          <a:solidFill>
            <a:srgbClr val="FFFFFF"/>
          </a:solidFill>
          <a:ln w="3175" cap="rnd" cmpd="sng" algn="ctr">
            <a:solidFill>
              <a:srgbClr val="C0C0C0"/>
            </a:solidFill>
            <a:prstDash val="solid"/>
          </a:ln>
          <a:effectLst>
            <a:outerShdw blurRad="63500" dist="38500" dir="7500000" sx="98500" sy="100080" kx="100000" algn="tl" rotWithShape="0">
              <a:srgbClr val="000000">
                <a:alpha val="25000"/>
              </a:srgbClr>
            </a:outerShdw>
          </a:effectLst>
        </p:spPr>
        <p:style>
          <a:lnRef idx="2">
            <a:schemeClr val="accent1"/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2" name="Прямоугольный треугольник 11"/>
          <p:cNvSpPr/>
          <p:nvPr/>
        </p:nvSpPr>
        <p:spPr>
          <a:xfrm rot="420000" flipV="1">
            <a:off x="8004134" y="5359769"/>
            <a:ext cx="155448" cy="155448"/>
          </a:xfrm>
          <a:prstGeom prst="rtTriangle">
            <a:avLst/>
          </a:prstGeom>
          <a:solidFill>
            <a:srgbClr val="FFFFFF"/>
          </a:solidFill>
          <a:ln w="12700" cap="flat" cmpd="sng" algn="ctr">
            <a:solidFill>
              <a:srgbClr val="FFFFFF"/>
            </a:solidFill>
            <a:prstDash val="solid"/>
            <a:bevel/>
          </a:ln>
          <a:effectLst>
            <a:outerShdw blurRad="19685" dist="6350" dir="12900000" algn="tl" rotWithShape="0">
              <a:srgbClr val="000000">
                <a:alpha val="47000"/>
              </a:srgbClr>
            </a:outerShdw>
          </a:effectLst>
        </p:spPr>
        <p:style>
          <a:lnRef idx="2">
            <a:schemeClr val="accent1"/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609600" y="1176996"/>
            <a:ext cx="2212848" cy="1582621"/>
          </a:xfrm>
        </p:spPr>
        <p:txBody>
          <a:bodyPr vert="horz" lIns="45720" tIns="45720" rIns="45720" bIns="45720" anchor="b"/>
          <a:lstStyle>
            <a:lvl1pPr algn="l">
              <a:buNone/>
              <a:defRPr sz="2000" b="1">
                <a:solidFill>
                  <a:schemeClr val="tx2"/>
                </a:solidFill>
              </a:defRPr>
            </a:lvl1pPr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4" name="Текст 3"/>
          <p:cNvSpPr>
            <a:spLocks noGrp="1"/>
          </p:cNvSpPr>
          <p:nvPr>
            <p:ph type="body" sz="half" idx="2"/>
          </p:nvPr>
        </p:nvSpPr>
        <p:spPr>
          <a:xfrm>
            <a:off x="609600" y="2828785"/>
            <a:ext cx="2209800" cy="2179320"/>
          </a:xfrm>
        </p:spPr>
        <p:txBody>
          <a:bodyPr lIns="64008" rIns="45720" bIns="45720" anchor="t"/>
          <a:lstStyle>
            <a:lvl1pPr marL="0" indent="0" algn="l">
              <a:spcBef>
                <a:spcPts val="250"/>
              </a:spcBef>
              <a:buFontTx/>
              <a:buNone/>
              <a:defRPr sz="1300"/>
            </a:lvl1pPr>
            <a:lvl2pPr>
              <a:defRPr sz="1200"/>
            </a:lvl2pPr>
            <a:lvl3pPr>
              <a:defRPr sz="1000"/>
            </a:lvl3pPr>
            <a:lvl4pPr>
              <a:defRPr sz="900"/>
            </a:lvl4pPr>
            <a:lvl5pPr>
              <a:defRPr sz="900"/>
            </a:lvl5pPr>
          </a:lstStyle>
          <a:p>
            <a:pPr lvl="0" eaLnBrk="1" latinLnBrk="0" hangingPunct="1"/>
            <a:r>
              <a:rPr kumimoji="0" lang="ru-RU" smtClean="0"/>
              <a:t>Образец текста</a:t>
            </a:r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D20C70C-ABB6-4A48-A199-3512D7249FE9}" type="datetimeFigureOut">
              <a:rPr lang="ru-RU" smtClean="0"/>
              <a:pPr/>
              <a:t>19.02.2016</a:t>
            </a:fld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>
          <a:xfrm>
            <a:off x="8077200" y="6356350"/>
            <a:ext cx="609600" cy="365125"/>
          </a:xfrm>
        </p:spPr>
        <p:txBody>
          <a:bodyPr/>
          <a:lstStyle/>
          <a:p>
            <a:fld id="{B653D466-8699-4A34-93BD-ADDAC5614BA3}" type="slidenum">
              <a:rPr lang="ru-RU" smtClean="0"/>
              <a:pPr/>
              <a:t>‹#›</a:t>
            </a:fld>
            <a:endParaRPr lang="ru-RU"/>
          </a:p>
        </p:txBody>
      </p:sp>
      <p:sp>
        <p:nvSpPr>
          <p:cNvPr id="3" name="Рисунок 2"/>
          <p:cNvSpPr>
            <a:spLocks noGrp="1"/>
          </p:cNvSpPr>
          <p:nvPr>
            <p:ph type="pic" idx="1"/>
          </p:nvPr>
        </p:nvSpPr>
        <p:spPr>
          <a:xfrm rot="420000">
            <a:off x="3485793" y="1199517"/>
            <a:ext cx="4617720" cy="3931920"/>
          </a:xfrm>
          <a:prstGeom prst="rect">
            <a:avLst/>
          </a:prstGeom>
          <a:solidFill>
            <a:schemeClr val="bg2"/>
          </a:solidFill>
          <a:ln w="3000" cap="rnd">
            <a:solidFill>
              <a:srgbClr val="C0C0C0"/>
            </a:solidFill>
            <a:round/>
          </a:ln>
          <a:effectLst/>
        </p:spPr>
        <p:txBody>
          <a:bodyPr/>
          <a:lstStyle>
            <a:lvl1pPr marL="0" indent="0">
              <a:buNone/>
              <a:defRPr sz="3200"/>
            </a:lvl1pPr>
          </a:lstStyle>
          <a:p>
            <a:r>
              <a:rPr kumimoji="0" lang="ru-RU" smtClean="0"/>
              <a:t>Вставка рисунка</a:t>
            </a:r>
            <a:endParaRPr kumimoji="0" lang="en-US" dirty="0"/>
          </a:p>
        </p:txBody>
      </p:sp>
      <p:sp>
        <p:nvSpPr>
          <p:cNvPr id="10" name="Полилиния 9"/>
          <p:cNvSpPr>
            <a:spLocks/>
          </p:cNvSpPr>
          <p:nvPr/>
        </p:nvSpPr>
        <p:spPr bwMode="auto">
          <a:xfrm flipV="1">
            <a:off x="-9525" y="5816600"/>
            <a:ext cx="9163050" cy="1041400"/>
          </a:xfrm>
          <a:custGeom>
            <a:avLst>
              <a:gd name="A1" fmla="val 0"/>
              <a:gd name="A2" fmla="val 0"/>
              <a:gd name="A3" fmla="val 0"/>
              <a:gd name="A4" fmla="val 0"/>
              <a:gd name="A5" fmla="val 0"/>
              <a:gd name="A6" fmla="val 0"/>
              <a:gd name="A7" fmla="val 0"/>
              <a:gd name="A8" fmla="val 0"/>
            </a:avLst>
            <a:gdLst/>
            <a:ahLst/>
            <a:cxnLst>
              <a:cxn ang="0">
                <a:pos x="6" y="2"/>
              </a:cxn>
              <a:cxn ang="0">
                <a:pos x="2542" y="0"/>
              </a:cxn>
              <a:cxn ang="0">
                <a:pos x="4374" y="367"/>
              </a:cxn>
              <a:cxn ang="0">
                <a:pos x="5766" y="55"/>
              </a:cxn>
              <a:cxn ang="0">
                <a:pos x="5772" y="213"/>
              </a:cxn>
              <a:cxn ang="0">
                <a:pos x="4302" y="439"/>
              </a:cxn>
              <a:cxn ang="0">
                <a:pos x="1488" y="201"/>
              </a:cxn>
              <a:cxn ang="0">
                <a:pos x="0" y="656"/>
              </a:cxn>
              <a:cxn ang="0">
                <a:pos x="6" y="2"/>
              </a:cxn>
            </a:cxnLst>
            <a:rect l="0" t="0" r="0" b="0"/>
            <a:pathLst>
              <a:path w="5772" h="656">
                <a:moveTo>
                  <a:pt x="6" y="2"/>
                </a:moveTo>
                <a:lnTo>
                  <a:pt x="2542" y="0"/>
                </a:lnTo>
                <a:cubicBezTo>
                  <a:pt x="2746" y="101"/>
                  <a:pt x="3828" y="367"/>
                  <a:pt x="4374" y="367"/>
                </a:cubicBezTo>
                <a:cubicBezTo>
                  <a:pt x="4920" y="367"/>
                  <a:pt x="5526" y="152"/>
                  <a:pt x="5766" y="55"/>
                </a:cubicBezTo>
                <a:lnTo>
                  <a:pt x="5772" y="213"/>
                </a:lnTo>
                <a:cubicBezTo>
                  <a:pt x="5670" y="257"/>
                  <a:pt x="5016" y="441"/>
                  <a:pt x="4302" y="439"/>
                </a:cubicBezTo>
                <a:cubicBezTo>
                  <a:pt x="3588" y="437"/>
                  <a:pt x="2205" y="165"/>
                  <a:pt x="1488" y="201"/>
                </a:cubicBezTo>
                <a:cubicBezTo>
                  <a:pt x="750" y="209"/>
                  <a:pt x="270" y="482"/>
                  <a:pt x="0" y="656"/>
                </a:cubicBezTo>
                <a:lnTo>
                  <a:pt x="6" y="2"/>
                </a:lnTo>
                <a:close/>
              </a:path>
            </a:pathLst>
          </a:custGeom>
          <a:gradFill>
            <a:gsLst>
              <a:gs pos="0">
                <a:schemeClr val="accent2">
                  <a:shade val="50000"/>
                  <a:alpha val="45000"/>
                  <a:satMod val="120000"/>
                </a:schemeClr>
              </a:gs>
              <a:gs pos="100000">
                <a:schemeClr val="accent3">
                  <a:shade val="80000"/>
                  <a:alpha val="55000"/>
                  <a:satMod val="155000"/>
                </a:schemeClr>
              </a:gs>
            </a:gsLst>
            <a:lin ang="5400000" scaled="1"/>
          </a:gra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pPr marL="0" algn="l" rtl="0" eaLnBrk="1" latinLnBrk="0" hangingPunct="1"/>
            <a:endParaRPr kumimoji="0" lang="en-US">
              <a:solidFill>
                <a:schemeClr val="tx1"/>
              </a:solidFill>
              <a:latin typeface="+mn-lt"/>
              <a:ea typeface="+mn-ea"/>
              <a:cs typeface="+mn-cs"/>
            </a:endParaRPr>
          </a:p>
        </p:txBody>
      </p:sp>
      <p:sp>
        <p:nvSpPr>
          <p:cNvPr id="11" name="Полилиния 10"/>
          <p:cNvSpPr>
            <a:spLocks/>
          </p:cNvSpPr>
          <p:nvPr/>
        </p:nvSpPr>
        <p:spPr bwMode="auto">
          <a:xfrm flipV="1">
            <a:off x="4381500" y="6219825"/>
            <a:ext cx="4762500" cy="638175"/>
          </a:xfrm>
          <a:custGeom>
            <a:avLst>
              <a:gd name="A1" fmla="val 0"/>
              <a:gd name="A2" fmla="val 0"/>
              <a:gd name="A3" fmla="val 0"/>
              <a:gd name="A4" fmla="val 0"/>
              <a:gd name="A5" fmla="val 0"/>
              <a:gd name="A6" fmla="val 0"/>
              <a:gd name="A7" fmla="val 0"/>
              <a:gd name="A8" fmla="val 0"/>
            </a:avLst>
            <a:gdLst/>
            <a:ahLst/>
            <a:cxnLst>
              <a:cxn ang="0">
                <a:pos x="0" y="0"/>
              </a:cxn>
              <a:cxn ang="0">
                <a:pos x="1668" y="564"/>
              </a:cxn>
              <a:cxn ang="0">
                <a:pos x="3000" y="186"/>
              </a:cxn>
              <a:cxn ang="0">
                <a:pos x="3000" y="6"/>
              </a:cxn>
              <a:cxn ang="0">
                <a:pos x="0" y="0"/>
              </a:cxn>
            </a:cxnLst>
            <a:rect l="0" t="0" r="0" b="0"/>
            <a:pathLst>
              <a:path w="3000" h="595">
                <a:moveTo>
                  <a:pt x="0" y="0"/>
                </a:moveTo>
                <a:cubicBezTo>
                  <a:pt x="174" y="102"/>
                  <a:pt x="1168" y="533"/>
                  <a:pt x="1668" y="564"/>
                </a:cubicBezTo>
                <a:cubicBezTo>
                  <a:pt x="2168" y="595"/>
                  <a:pt x="2778" y="279"/>
                  <a:pt x="3000" y="186"/>
                </a:cubicBezTo>
                <a:lnTo>
                  <a:pt x="3000" y="6"/>
                </a:lnTo>
                <a:lnTo>
                  <a:pt x="0" y="0"/>
                </a:lnTo>
                <a:close/>
              </a:path>
            </a:pathLst>
          </a:custGeom>
          <a:gradFill>
            <a:gsLst>
              <a:gs pos="0">
                <a:schemeClr val="accent3">
                  <a:shade val="50000"/>
                  <a:alpha val="30000"/>
                  <a:satMod val="130000"/>
                </a:schemeClr>
              </a:gs>
              <a:gs pos="80000">
                <a:schemeClr val="accent2">
                  <a:shade val="75000"/>
                  <a:alpha val="45000"/>
                  <a:satMod val="140000"/>
                </a:schemeClr>
              </a:gs>
            </a:gsLst>
            <a:lin ang="5400000" scaled="1"/>
          </a:gra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pPr marL="0" algn="l" rtl="0" eaLnBrk="1" latinLnBrk="0" hangingPunct="1"/>
            <a:endParaRPr kumimoji="0" lang="en-US">
              <a:solidFill>
                <a:schemeClr val="tx1"/>
              </a:solidFill>
              <a:latin typeface="+mn-lt"/>
              <a:ea typeface="+mn-ea"/>
              <a:cs typeface="+mn-cs"/>
            </a:endParaRPr>
          </a:p>
        </p:txBody>
      </p:sp>
    </p:spTree>
  </p:cSld>
  <p:clrMapOvr>
    <a:masterClrMapping/>
  </p:clrMapOvr>
</p:sldLayout>
</file>

<file path=ppt/slideLayouts/slideLayout2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Заголовок и вертикальный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Вертикальный текст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D20C70C-ABB6-4A48-A199-3512D7249FE9}" type="datetimeFigureOut">
              <a:rPr lang="ru-RU" smtClean="0"/>
              <a:pPr/>
              <a:t>19.02.2016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53D466-8699-4A34-93BD-ADDAC5614BA3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22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Вертикальный заголовок и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Вертикальный заголовок 1"/>
          <p:cNvSpPr>
            <a:spLocks noGrp="1"/>
          </p:cNvSpPr>
          <p:nvPr>
            <p:ph type="title" orient="vert"/>
          </p:nvPr>
        </p:nvSpPr>
        <p:spPr>
          <a:xfrm>
            <a:off x="6629400" y="914401"/>
            <a:ext cx="2057400" cy="5211763"/>
          </a:xfrm>
        </p:spPr>
        <p:txBody>
          <a:bodyPr vert="eaVert"/>
          <a:lstStyle/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Вертикальный текст 2"/>
          <p:cNvSpPr>
            <a:spLocks noGrp="1"/>
          </p:cNvSpPr>
          <p:nvPr>
            <p:ph type="body" orient="vert" idx="1"/>
          </p:nvPr>
        </p:nvSpPr>
        <p:spPr>
          <a:xfrm>
            <a:off x="457200" y="914401"/>
            <a:ext cx="6019800" cy="5211763"/>
          </a:xfrm>
        </p:spPr>
        <p:txBody>
          <a:bodyPr vert="eaVert"/>
          <a:lstStyle/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D20C70C-ABB6-4A48-A199-3512D7249FE9}" type="datetimeFigureOut">
              <a:rPr lang="ru-RU" smtClean="0"/>
              <a:pPr/>
              <a:t>19.02.2016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53D466-8699-4A34-93BD-ADDAC5614BA3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23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Титульны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Заголовок 8"/>
          <p:cNvSpPr>
            <a:spLocks noGrp="1"/>
          </p:cNvSpPr>
          <p:nvPr>
            <p:ph type="ctrTitle"/>
          </p:nvPr>
        </p:nvSpPr>
        <p:spPr>
          <a:xfrm>
            <a:off x="533400" y="1371600"/>
            <a:ext cx="7851648" cy="1828800"/>
          </a:xfrm>
          <a:ln>
            <a:noFill/>
          </a:ln>
        </p:spPr>
        <p:txBody>
          <a:bodyPr vert="horz" tIns="0" rIns="18288" bIns="0" anchor="b">
            <a:normAutofit/>
            <a:scene3d>
              <a:camera prst="orthographicFront"/>
              <a:lightRig rig="freezing" dir="t">
                <a:rot lat="0" lon="0" rev="5640000"/>
              </a:lightRig>
            </a:scene3d>
            <a:sp3d prstMaterial="flat">
              <a:bevelT w="38100" h="38100"/>
              <a:contourClr>
                <a:schemeClr val="tx2"/>
              </a:contourClr>
            </a:sp3d>
          </a:bodyPr>
          <a:lstStyle>
            <a:lvl1pPr algn="r" rtl="0">
              <a:spcBef>
                <a:spcPct val="0"/>
              </a:spcBef>
              <a:buNone/>
              <a:defRPr sz="5600" b="1">
                <a:ln>
                  <a:noFill/>
                </a:ln>
                <a:solidFill>
                  <a:schemeClr val="accent3">
                    <a:tint val="90000"/>
                    <a:satMod val="120000"/>
                  </a:schemeClr>
                </a:solidFill>
                <a:effectLst>
                  <a:outerShdw blurRad="38100" dist="25400" dir="5400000" algn="tl" rotWithShape="0">
                    <a:srgbClr val="000000">
                      <a:alpha val="43000"/>
                    </a:srgbClr>
                  </a:outerShdw>
                </a:effectLst>
                <a:latin typeface="+mj-lt"/>
                <a:ea typeface="+mj-ea"/>
                <a:cs typeface="+mj-cs"/>
              </a:defRPr>
            </a:lvl1pPr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17" name="Подзаголовок 16"/>
          <p:cNvSpPr>
            <a:spLocks noGrp="1"/>
          </p:cNvSpPr>
          <p:nvPr>
            <p:ph type="subTitle" idx="1"/>
          </p:nvPr>
        </p:nvSpPr>
        <p:spPr>
          <a:xfrm>
            <a:off x="533400" y="3228536"/>
            <a:ext cx="7854696" cy="1752600"/>
          </a:xfrm>
        </p:spPr>
        <p:txBody>
          <a:bodyPr lIns="0" rIns="18288"/>
          <a:lstStyle>
            <a:lvl1pPr marL="0" marR="45720" indent="0" algn="r">
              <a:buNone/>
              <a:defRPr>
                <a:solidFill>
                  <a:schemeClr val="tx1"/>
                </a:solidFill>
              </a:defRPr>
            </a:lvl1pPr>
            <a:lvl2pPr marL="457200" indent="0" algn="ctr">
              <a:buNone/>
            </a:lvl2pPr>
            <a:lvl3pPr marL="914400" indent="0" algn="ctr">
              <a:buNone/>
            </a:lvl3pPr>
            <a:lvl4pPr marL="1371600" indent="0" algn="ctr">
              <a:buNone/>
            </a:lvl4pPr>
            <a:lvl5pPr marL="1828800" indent="0" algn="ctr">
              <a:buNone/>
            </a:lvl5pPr>
            <a:lvl6pPr marL="2286000" indent="0" algn="ctr">
              <a:buNone/>
            </a:lvl6pPr>
            <a:lvl7pPr marL="2743200" indent="0" algn="ctr">
              <a:buNone/>
            </a:lvl7pPr>
            <a:lvl8pPr marL="3200400" indent="0" algn="ctr">
              <a:buNone/>
            </a:lvl8pPr>
            <a:lvl9pPr marL="3657600" indent="0" algn="ctr">
              <a:buNone/>
            </a:lvl9pPr>
          </a:lstStyle>
          <a:p>
            <a:r>
              <a:rPr kumimoji="0" lang="ru-RU" smtClean="0"/>
              <a:t>Образец подзаголовка</a:t>
            </a:r>
            <a:endParaRPr kumimoji="0" lang="en-US"/>
          </a:p>
        </p:txBody>
      </p:sp>
      <p:sp>
        <p:nvSpPr>
          <p:cNvPr id="30" name="Дата 29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D20C70C-ABB6-4A48-A199-3512D7249FE9}" type="datetimeFigureOut">
              <a:rPr lang="ru-RU" smtClean="0">
                <a:solidFill>
                  <a:srgbClr val="04617B">
                    <a:shade val="90000"/>
                  </a:srgbClr>
                </a:solidFill>
              </a:rPr>
              <a:pPr/>
              <a:t>19.02.2016</a:t>
            </a:fld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  <p:sp>
        <p:nvSpPr>
          <p:cNvPr id="19" name="Нижний колонтитул 18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  <p:sp>
        <p:nvSpPr>
          <p:cNvPr id="27" name="Номер слайда 2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53D466-8699-4A34-93BD-ADDAC5614BA3}" type="slidenum">
              <a:rPr lang="ru-RU" smtClean="0">
                <a:solidFill>
                  <a:srgbClr val="04617B">
                    <a:shade val="90000"/>
                  </a:srgbClr>
                </a:solidFill>
              </a:rPr>
              <a:pPr/>
              <a:t>‹#›</a:t>
            </a:fld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682930919"/>
      </p:ext>
    </p:extLst>
  </p:cSld>
  <p:clrMapOvr>
    <a:masterClrMapping/>
  </p:clrMapOvr>
</p:sldLayout>
</file>

<file path=ppt/slideLayouts/slideLayout24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Заголовок и объек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D20C70C-ABB6-4A48-A199-3512D7249FE9}" type="datetimeFigureOut">
              <a:rPr lang="ru-RU" smtClean="0">
                <a:solidFill>
                  <a:srgbClr val="04617B">
                    <a:shade val="90000"/>
                  </a:srgbClr>
                </a:solidFill>
              </a:rPr>
              <a:pPr/>
              <a:t>19.02.2016</a:t>
            </a:fld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53D466-8699-4A34-93BD-ADDAC5614BA3}" type="slidenum">
              <a:rPr lang="ru-RU" smtClean="0">
                <a:solidFill>
                  <a:srgbClr val="04617B">
                    <a:shade val="90000"/>
                  </a:srgbClr>
                </a:solidFill>
              </a:rPr>
              <a:pPr/>
              <a:t>‹#›</a:t>
            </a:fld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751691594"/>
      </p:ext>
    </p:extLst>
  </p:cSld>
  <p:clrMapOvr>
    <a:masterClrMapping/>
  </p:clrMapOvr>
</p:sldLayout>
</file>

<file path=ppt/slideLayouts/slideLayout25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Заголовок раздел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530352" y="1316736"/>
            <a:ext cx="7772400" cy="1362456"/>
          </a:xfrm>
          <a:ln>
            <a:noFill/>
          </a:ln>
        </p:spPr>
        <p:txBody>
          <a:bodyPr vert="horz" tIns="0" bIns="0" anchor="b">
            <a:noAutofit/>
            <a:scene3d>
              <a:camera prst="orthographicFront"/>
              <a:lightRig rig="freezing" dir="t">
                <a:rot lat="0" lon="0" rev="5640000"/>
              </a:lightRig>
            </a:scene3d>
            <a:sp3d prstMaterial="flat">
              <a:bevelT w="38100" h="38100"/>
            </a:sp3d>
          </a:bodyPr>
          <a:lstStyle>
            <a:lvl1pPr algn="l" rtl="0">
              <a:spcBef>
                <a:spcPct val="0"/>
              </a:spcBef>
              <a:buNone/>
              <a:defRPr lang="en-US" sz="5600" b="1" cap="none" baseline="0" dirty="0">
                <a:ln w="635">
                  <a:noFill/>
                </a:ln>
                <a:solidFill>
                  <a:schemeClr val="accent4">
                    <a:tint val="90000"/>
                    <a:satMod val="125000"/>
                  </a:schemeClr>
                </a:solidFill>
                <a:effectLst>
                  <a:outerShdw blurRad="38100" dist="25400" dir="5400000" algn="tl" rotWithShape="0">
                    <a:srgbClr val="000000">
                      <a:alpha val="43000"/>
                    </a:srgbClr>
                  </a:outerShdw>
                </a:effectLst>
                <a:latin typeface="+mj-lt"/>
                <a:ea typeface="+mj-ea"/>
                <a:cs typeface="+mj-cs"/>
              </a:defRPr>
            </a:lvl1pPr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530352" y="2704664"/>
            <a:ext cx="7772400" cy="1509712"/>
          </a:xfrm>
        </p:spPr>
        <p:txBody>
          <a:bodyPr lIns="45720" rIns="45720" anchor="t"/>
          <a:lstStyle>
            <a:lvl1pPr marL="0" indent="0">
              <a:buNone/>
              <a:defRPr sz="2200">
                <a:solidFill>
                  <a:schemeClr val="tx1"/>
                </a:solidFill>
              </a:defRPr>
            </a:lvl1pPr>
            <a:lvl2pPr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</a:lstStyle>
          <a:p>
            <a:pPr lvl="0" eaLnBrk="1" latinLnBrk="0" hangingPunct="1"/>
            <a:r>
              <a:rPr kumimoji="0" lang="ru-RU" smtClean="0"/>
              <a:t>Образец текста</a:t>
            </a:r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D20C70C-ABB6-4A48-A199-3512D7249FE9}" type="datetimeFigureOut">
              <a:rPr lang="ru-RU" smtClean="0">
                <a:solidFill>
                  <a:srgbClr val="04617B">
                    <a:shade val="90000"/>
                  </a:srgbClr>
                </a:solidFill>
              </a:rPr>
              <a:pPr/>
              <a:t>19.02.2016</a:t>
            </a:fld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53D466-8699-4A34-93BD-ADDAC5614BA3}" type="slidenum">
              <a:rPr lang="ru-RU" smtClean="0">
                <a:solidFill>
                  <a:srgbClr val="04617B">
                    <a:shade val="90000"/>
                  </a:srgbClr>
                </a:solidFill>
              </a:rPr>
              <a:pPr/>
              <a:t>‹#›</a:t>
            </a:fld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016903690"/>
      </p:ext>
    </p:extLst>
  </p:cSld>
  <p:clrMapOvr>
    <a:masterClrMapping/>
  </p:clrMapOvr>
</p:sldLayout>
</file>

<file path=ppt/slideLayouts/slideLayout26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Два объект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704088"/>
            <a:ext cx="8229600" cy="1143000"/>
          </a:xfrm>
        </p:spPr>
        <p:txBody>
          <a:bodyPr/>
          <a:lstStyle/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Содержимое 2"/>
          <p:cNvSpPr>
            <a:spLocks noGrp="1"/>
          </p:cNvSpPr>
          <p:nvPr>
            <p:ph sz="half" idx="1"/>
          </p:nvPr>
        </p:nvSpPr>
        <p:spPr>
          <a:xfrm>
            <a:off x="457200" y="1920085"/>
            <a:ext cx="4038600" cy="4434840"/>
          </a:xfrm>
        </p:spPr>
        <p:txBody>
          <a:bodyPr/>
          <a:lstStyle>
            <a:lvl1pPr>
              <a:defRPr sz="26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</a:lstStyle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4" name="Содержимое 3"/>
          <p:cNvSpPr>
            <a:spLocks noGrp="1"/>
          </p:cNvSpPr>
          <p:nvPr>
            <p:ph sz="half" idx="2"/>
          </p:nvPr>
        </p:nvSpPr>
        <p:spPr>
          <a:xfrm>
            <a:off x="4648200" y="1920085"/>
            <a:ext cx="4038600" cy="4434840"/>
          </a:xfrm>
        </p:spPr>
        <p:txBody>
          <a:bodyPr/>
          <a:lstStyle>
            <a:lvl1pPr>
              <a:defRPr sz="26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</a:lstStyle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D20C70C-ABB6-4A48-A199-3512D7249FE9}" type="datetimeFigureOut">
              <a:rPr lang="ru-RU" smtClean="0">
                <a:solidFill>
                  <a:srgbClr val="04617B">
                    <a:shade val="90000"/>
                  </a:srgbClr>
                </a:solidFill>
              </a:rPr>
              <a:pPr/>
              <a:t>19.02.2016</a:t>
            </a:fld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53D466-8699-4A34-93BD-ADDAC5614BA3}" type="slidenum">
              <a:rPr lang="ru-RU" smtClean="0">
                <a:solidFill>
                  <a:srgbClr val="04617B">
                    <a:shade val="90000"/>
                  </a:srgbClr>
                </a:solidFill>
              </a:rPr>
              <a:pPr/>
              <a:t>‹#›</a:t>
            </a:fld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99149616"/>
      </p:ext>
    </p:extLst>
  </p:cSld>
  <p:clrMapOvr>
    <a:masterClrMapping/>
  </p:clrMapOvr>
</p:sldLayout>
</file>

<file path=ppt/slideLayouts/slideLayout27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Сравнение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704088"/>
            <a:ext cx="8229600" cy="1143000"/>
          </a:xfrm>
        </p:spPr>
        <p:txBody>
          <a:bodyPr tIns="45720" anchor="b"/>
          <a:lstStyle>
            <a:lvl1pPr>
              <a:defRPr/>
            </a:lvl1pPr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457200" y="1855248"/>
            <a:ext cx="4040188" cy="659352"/>
          </a:xfrm>
        </p:spPr>
        <p:txBody>
          <a:bodyPr lIns="45720" tIns="0" rIns="45720" bIns="0" anchor="ctr">
            <a:noAutofit/>
          </a:bodyPr>
          <a:lstStyle>
            <a:lvl1pPr marL="0" indent="0">
              <a:buNone/>
              <a:defRPr sz="2400" b="1" cap="none" baseline="0">
                <a:solidFill>
                  <a:schemeClr val="tx2"/>
                </a:solidFill>
                <a:effectLst/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</a:lstStyle>
          <a:p>
            <a:pPr lvl="0" eaLnBrk="1" latinLnBrk="0" hangingPunct="1"/>
            <a:r>
              <a:rPr kumimoji="0" lang="ru-RU" smtClean="0"/>
              <a:t>Образец текста</a:t>
            </a:r>
          </a:p>
        </p:txBody>
      </p:sp>
      <p:sp>
        <p:nvSpPr>
          <p:cNvPr id="4" name="Текст 3"/>
          <p:cNvSpPr>
            <a:spLocks noGrp="1"/>
          </p:cNvSpPr>
          <p:nvPr>
            <p:ph type="body" sz="half" idx="3"/>
          </p:nvPr>
        </p:nvSpPr>
        <p:spPr>
          <a:xfrm>
            <a:off x="4645025" y="1859757"/>
            <a:ext cx="4041775" cy="654843"/>
          </a:xfrm>
        </p:spPr>
        <p:txBody>
          <a:bodyPr lIns="45720" tIns="0" rIns="45720" bIns="0" anchor="ctr"/>
          <a:lstStyle>
            <a:lvl1pPr marL="0" indent="0">
              <a:buNone/>
              <a:defRPr sz="2400" b="1" cap="none" baseline="0">
                <a:solidFill>
                  <a:schemeClr val="tx2"/>
                </a:solidFill>
                <a:effectLst/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</a:lstStyle>
          <a:p>
            <a:pPr lvl="0" eaLnBrk="1" latinLnBrk="0" hangingPunct="1"/>
            <a:r>
              <a:rPr kumimoji="0" lang="ru-RU" smtClean="0"/>
              <a:t>Образец текста</a:t>
            </a:r>
          </a:p>
        </p:txBody>
      </p:sp>
      <p:sp>
        <p:nvSpPr>
          <p:cNvPr id="5" name="Содержимое 4"/>
          <p:cNvSpPr>
            <a:spLocks noGrp="1"/>
          </p:cNvSpPr>
          <p:nvPr>
            <p:ph sz="quarter" idx="2"/>
          </p:nvPr>
        </p:nvSpPr>
        <p:spPr>
          <a:xfrm>
            <a:off x="457200" y="2514600"/>
            <a:ext cx="4040188" cy="3845720"/>
          </a:xfrm>
        </p:spPr>
        <p:txBody>
          <a:bodyPr tIns="0"/>
          <a:lstStyle>
            <a:lvl1pPr>
              <a:defRPr sz="22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</a:lstStyle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6" name="Содержимое 5"/>
          <p:cNvSpPr>
            <a:spLocks noGrp="1"/>
          </p:cNvSpPr>
          <p:nvPr>
            <p:ph sz="quarter" idx="4"/>
          </p:nvPr>
        </p:nvSpPr>
        <p:spPr>
          <a:xfrm>
            <a:off x="4645025" y="2514600"/>
            <a:ext cx="4041775" cy="3845720"/>
          </a:xfrm>
        </p:spPr>
        <p:txBody>
          <a:bodyPr tIns="0"/>
          <a:lstStyle>
            <a:lvl1pPr>
              <a:defRPr sz="22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</a:lstStyle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7" name="Дата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D20C70C-ABB6-4A48-A199-3512D7249FE9}" type="datetimeFigureOut">
              <a:rPr lang="ru-RU" smtClean="0">
                <a:solidFill>
                  <a:srgbClr val="04617B">
                    <a:shade val="90000"/>
                  </a:srgbClr>
                </a:solidFill>
              </a:rPr>
              <a:pPr/>
              <a:t>19.02.2016</a:t>
            </a:fld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  <p:sp>
        <p:nvSpPr>
          <p:cNvPr id="8" name="Нижний колонтитул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  <p:sp>
        <p:nvSpPr>
          <p:cNvPr id="9" name="Номер слайда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53D466-8699-4A34-93BD-ADDAC5614BA3}" type="slidenum">
              <a:rPr lang="ru-RU" smtClean="0">
                <a:solidFill>
                  <a:srgbClr val="04617B">
                    <a:shade val="90000"/>
                  </a:srgbClr>
                </a:solidFill>
              </a:rPr>
              <a:pPr/>
              <a:t>‹#›</a:t>
            </a:fld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825479149"/>
      </p:ext>
    </p:extLst>
  </p:cSld>
  <p:clrMapOvr>
    <a:masterClrMapping/>
  </p:clrMapOvr>
</p:sldLayout>
</file>

<file path=ppt/slideLayouts/slideLayout28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Только заголовок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704088"/>
            <a:ext cx="8305800" cy="1143000"/>
          </a:xfrm>
        </p:spPr>
        <p:txBody>
          <a:bodyPr vert="horz" tIns="45720" bIns="0" anchor="b">
            <a:normAutofit/>
            <a:scene3d>
              <a:camera prst="orthographicFront"/>
              <a:lightRig rig="freezing" dir="t">
                <a:rot lat="0" lon="0" rev="5640000"/>
              </a:lightRig>
            </a:scene3d>
            <a:sp3d prstMaterial="flat">
              <a:contourClr>
                <a:schemeClr val="tx2"/>
              </a:contourClr>
            </a:sp3d>
          </a:bodyPr>
          <a:lstStyle>
            <a:lvl1pPr algn="l" rtl="0">
              <a:spcBef>
                <a:spcPct val="0"/>
              </a:spcBef>
              <a:buNone/>
              <a:defRPr sz="5000" b="0">
                <a:ln>
                  <a:noFill/>
                </a:ln>
                <a:solidFill>
                  <a:schemeClr val="tx2"/>
                </a:solidFill>
                <a:effectLst/>
                <a:latin typeface="+mj-lt"/>
                <a:ea typeface="+mj-ea"/>
                <a:cs typeface="+mj-cs"/>
              </a:defRPr>
            </a:lvl1pPr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Дата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D20C70C-ABB6-4A48-A199-3512D7249FE9}" type="datetimeFigureOut">
              <a:rPr lang="ru-RU" smtClean="0">
                <a:solidFill>
                  <a:srgbClr val="04617B">
                    <a:shade val="90000"/>
                  </a:srgbClr>
                </a:solidFill>
              </a:rPr>
              <a:pPr/>
              <a:t>19.02.2016</a:t>
            </a:fld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  <p:sp>
        <p:nvSpPr>
          <p:cNvPr id="4" name="Нижний колонтитул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  <p:sp>
        <p:nvSpPr>
          <p:cNvPr id="5" name="Номер слайда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53D466-8699-4A34-93BD-ADDAC5614BA3}" type="slidenum">
              <a:rPr lang="ru-RU" smtClean="0">
                <a:solidFill>
                  <a:srgbClr val="04617B">
                    <a:shade val="90000"/>
                  </a:srgbClr>
                </a:solidFill>
              </a:rPr>
              <a:pPr/>
              <a:t>‹#›</a:t>
            </a:fld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867327694"/>
      </p:ext>
    </p:extLst>
  </p:cSld>
  <p:clrMapOvr>
    <a:masterClrMapping/>
  </p:clrMapOvr>
</p:sldLayout>
</file>

<file path=ppt/slideLayouts/slideLayout29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Пусто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Дата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D20C70C-ABB6-4A48-A199-3512D7249FE9}" type="datetimeFigureOut">
              <a:rPr lang="ru-RU" smtClean="0">
                <a:solidFill>
                  <a:srgbClr val="04617B">
                    <a:shade val="90000"/>
                  </a:srgbClr>
                </a:solidFill>
              </a:rPr>
              <a:pPr/>
              <a:t>19.02.2016</a:t>
            </a:fld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  <p:sp>
        <p:nvSpPr>
          <p:cNvPr id="3" name="Нижний колонтитул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53D466-8699-4A34-93BD-ADDAC5614BA3}" type="slidenum">
              <a:rPr lang="ru-RU" smtClean="0">
                <a:solidFill>
                  <a:srgbClr val="04617B">
                    <a:shade val="90000"/>
                  </a:srgbClr>
                </a:solidFill>
              </a:rPr>
              <a:pPr/>
              <a:t>‹#›</a:t>
            </a:fld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659337405"/>
      </p:ext>
    </p:extLst>
  </p:cSld>
  <p:clrMapOvr>
    <a:masterClrMapping/>
  </p:clrMapOvr>
</p:sldLayout>
</file>

<file path=ppt/slideLayouts/slideLayout30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Объект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685800" y="514352"/>
            <a:ext cx="2743200" cy="1162050"/>
          </a:xfrm>
        </p:spPr>
        <p:txBody>
          <a:bodyPr lIns="0" anchor="b">
            <a:noAutofit/>
          </a:bodyPr>
          <a:lstStyle>
            <a:lvl1pPr algn="l" rtl="0">
              <a:spcBef>
                <a:spcPct val="0"/>
              </a:spcBef>
              <a:buNone/>
              <a:defRPr sz="2600" b="0">
                <a:ln>
                  <a:noFill/>
                </a:ln>
                <a:solidFill>
                  <a:schemeClr val="tx2"/>
                </a:solidFill>
                <a:effectLst/>
                <a:latin typeface="+mj-lt"/>
                <a:ea typeface="+mj-ea"/>
                <a:cs typeface="+mj-cs"/>
              </a:defRPr>
            </a:lvl1pPr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Текст 2"/>
          <p:cNvSpPr>
            <a:spLocks noGrp="1"/>
          </p:cNvSpPr>
          <p:nvPr>
            <p:ph type="body" idx="2"/>
          </p:nvPr>
        </p:nvSpPr>
        <p:spPr>
          <a:xfrm>
            <a:off x="685800" y="1676400"/>
            <a:ext cx="2743200" cy="4572000"/>
          </a:xfrm>
        </p:spPr>
        <p:txBody>
          <a:bodyPr lIns="18288" rIns="18288"/>
          <a:lstStyle>
            <a:lvl1pPr marL="0" indent="0" algn="l">
              <a:buNone/>
              <a:defRPr sz="1400"/>
            </a:lvl1pPr>
            <a:lvl2pPr indent="0" algn="l">
              <a:buNone/>
              <a:defRPr sz="1200"/>
            </a:lvl2pPr>
            <a:lvl3pPr indent="0" algn="l">
              <a:buNone/>
              <a:defRPr sz="1000"/>
            </a:lvl3pPr>
            <a:lvl4pPr indent="0" algn="l">
              <a:buNone/>
              <a:defRPr sz="900"/>
            </a:lvl4pPr>
            <a:lvl5pPr indent="0" algn="l">
              <a:buNone/>
              <a:defRPr sz="900"/>
            </a:lvl5pPr>
          </a:lstStyle>
          <a:p>
            <a:pPr lvl="0" eaLnBrk="1" latinLnBrk="0" hangingPunct="1"/>
            <a:r>
              <a:rPr kumimoji="0" lang="ru-RU" smtClean="0"/>
              <a:t>Образец текста</a:t>
            </a:r>
          </a:p>
        </p:txBody>
      </p:sp>
      <p:sp>
        <p:nvSpPr>
          <p:cNvPr id="4" name="Содержимое 3"/>
          <p:cNvSpPr>
            <a:spLocks noGrp="1"/>
          </p:cNvSpPr>
          <p:nvPr>
            <p:ph sz="half" idx="1"/>
          </p:nvPr>
        </p:nvSpPr>
        <p:spPr>
          <a:xfrm>
            <a:off x="3575050" y="1676400"/>
            <a:ext cx="5111750" cy="4572000"/>
          </a:xfrm>
        </p:spPr>
        <p:txBody>
          <a:bodyPr tIns="0"/>
          <a:lstStyle>
            <a:lvl1pPr>
              <a:defRPr sz="2800"/>
            </a:lvl1pPr>
            <a:lvl2pPr>
              <a:defRPr sz="2600"/>
            </a:lvl2pPr>
            <a:lvl3pPr>
              <a:defRPr sz="2400"/>
            </a:lvl3pPr>
            <a:lvl4pPr>
              <a:defRPr sz="2000"/>
            </a:lvl4pPr>
            <a:lvl5pPr>
              <a:defRPr sz="1800"/>
            </a:lvl5pPr>
          </a:lstStyle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D20C70C-ABB6-4A48-A199-3512D7249FE9}" type="datetimeFigureOut">
              <a:rPr lang="ru-RU" smtClean="0">
                <a:solidFill>
                  <a:srgbClr val="04617B">
                    <a:shade val="90000"/>
                  </a:srgbClr>
                </a:solidFill>
              </a:rPr>
              <a:pPr/>
              <a:t>19.02.2016</a:t>
            </a:fld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53D466-8699-4A34-93BD-ADDAC5614BA3}" type="slidenum">
              <a:rPr lang="ru-RU" smtClean="0">
                <a:solidFill>
                  <a:srgbClr val="04617B">
                    <a:shade val="90000"/>
                  </a:srgbClr>
                </a:solidFill>
              </a:rPr>
              <a:pPr/>
              <a:t>‹#›</a:t>
            </a:fld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476542208"/>
      </p:ext>
    </p:extLst>
  </p:cSld>
  <p:clrMapOvr>
    <a:masterClrMapping/>
  </p:clrMapOvr>
</p:sldLayout>
</file>

<file path=ppt/slideLayouts/slideLayout3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Рисунок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Прямоугольник с одним вырезанным скругленным углом 8"/>
          <p:cNvSpPr/>
          <p:nvPr/>
        </p:nvSpPr>
        <p:spPr>
          <a:xfrm rot="420000" flipV="1">
            <a:off x="3165753" y="1108077"/>
            <a:ext cx="5257800" cy="4114800"/>
          </a:xfrm>
          <a:prstGeom prst="snipRoundRect">
            <a:avLst>
              <a:gd name="adj1" fmla="val 0"/>
              <a:gd name="adj2" fmla="val 3646"/>
            </a:avLst>
          </a:prstGeom>
          <a:solidFill>
            <a:srgbClr val="FFFFFF"/>
          </a:solidFill>
          <a:ln w="3175" cap="rnd" cmpd="sng" algn="ctr">
            <a:solidFill>
              <a:srgbClr val="C0C0C0"/>
            </a:solidFill>
            <a:prstDash val="solid"/>
          </a:ln>
          <a:effectLst>
            <a:outerShdw blurRad="63500" dist="38500" dir="7500000" sx="98500" sy="100080" kx="100000" algn="tl" rotWithShape="0">
              <a:srgbClr val="000000">
                <a:alpha val="25000"/>
              </a:srgbClr>
            </a:outerShdw>
          </a:effectLst>
        </p:spPr>
        <p:style>
          <a:lnRef idx="2">
            <a:schemeClr val="accent1"/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</a:endParaRPr>
          </a:p>
        </p:txBody>
      </p:sp>
      <p:sp>
        <p:nvSpPr>
          <p:cNvPr id="12" name="Прямоугольный треугольник 11"/>
          <p:cNvSpPr/>
          <p:nvPr/>
        </p:nvSpPr>
        <p:spPr>
          <a:xfrm rot="420000" flipV="1">
            <a:off x="8004134" y="5359769"/>
            <a:ext cx="155448" cy="155448"/>
          </a:xfrm>
          <a:prstGeom prst="rtTriangle">
            <a:avLst/>
          </a:prstGeom>
          <a:solidFill>
            <a:srgbClr val="FFFFFF"/>
          </a:solidFill>
          <a:ln w="12700" cap="flat" cmpd="sng" algn="ctr">
            <a:solidFill>
              <a:srgbClr val="FFFFFF"/>
            </a:solidFill>
            <a:prstDash val="solid"/>
            <a:bevel/>
          </a:ln>
          <a:effectLst>
            <a:outerShdw blurRad="19685" dist="6350" dir="12900000" algn="tl" rotWithShape="0">
              <a:srgbClr val="000000">
                <a:alpha val="47000"/>
              </a:srgbClr>
            </a:outerShdw>
          </a:effectLst>
        </p:spPr>
        <p:style>
          <a:lnRef idx="2">
            <a:schemeClr val="accent1"/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</a:endParaRPr>
          </a:p>
        </p:txBody>
      </p:sp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609600" y="1176996"/>
            <a:ext cx="2212848" cy="1582621"/>
          </a:xfrm>
        </p:spPr>
        <p:txBody>
          <a:bodyPr vert="horz" lIns="45720" tIns="45720" rIns="45720" bIns="45720" anchor="b"/>
          <a:lstStyle>
            <a:lvl1pPr algn="l">
              <a:buNone/>
              <a:defRPr sz="2000" b="1">
                <a:solidFill>
                  <a:schemeClr val="tx2"/>
                </a:solidFill>
              </a:defRPr>
            </a:lvl1pPr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4" name="Текст 3"/>
          <p:cNvSpPr>
            <a:spLocks noGrp="1"/>
          </p:cNvSpPr>
          <p:nvPr>
            <p:ph type="body" sz="half" idx="2"/>
          </p:nvPr>
        </p:nvSpPr>
        <p:spPr>
          <a:xfrm>
            <a:off x="609600" y="2828785"/>
            <a:ext cx="2209800" cy="2179320"/>
          </a:xfrm>
        </p:spPr>
        <p:txBody>
          <a:bodyPr lIns="64008" rIns="45720" bIns="45720" anchor="t"/>
          <a:lstStyle>
            <a:lvl1pPr marL="0" indent="0" algn="l">
              <a:spcBef>
                <a:spcPts val="250"/>
              </a:spcBef>
              <a:buFontTx/>
              <a:buNone/>
              <a:defRPr sz="1300"/>
            </a:lvl1pPr>
            <a:lvl2pPr>
              <a:defRPr sz="1200"/>
            </a:lvl2pPr>
            <a:lvl3pPr>
              <a:defRPr sz="1000"/>
            </a:lvl3pPr>
            <a:lvl4pPr>
              <a:defRPr sz="900"/>
            </a:lvl4pPr>
            <a:lvl5pPr>
              <a:defRPr sz="900"/>
            </a:lvl5pPr>
          </a:lstStyle>
          <a:p>
            <a:pPr lvl="0" eaLnBrk="1" latinLnBrk="0" hangingPunct="1"/>
            <a:r>
              <a:rPr kumimoji="0" lang="ru-RU" smtClean="0"/>
              <a:t>Образец текста</a:t>
            </a:r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D20C70C-ABB6-4A48-A199-3512D7249FE9}" type="datetimeFigureOut">
              <a:rPr lang="ru-RU" smtClean="0">
                <a:solidFill>
                  <a:srgbClr val="04617B">
                    <a:shade val="90000"/>
                  </a:srgbClr>
                </a:solidFill>
              </a:rPr>
              <a:pPr/>
              <a:t>19.02.2016</a:t>
            </a:fld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>
          <a:xfrm>
            <a:off x="8077200" y="6356350"/>
            <a:ext cx="609600" cy="365125"/>
          </a:xfrm>
        </p:spPr>
        <p:txBody>
          <a:bodyPr/>
          <a:lstStyle/>
          <a:p>
            <a:fld id="{B653D466-8699-4A34-93BD-ADDAC5614BA3}" type="slidenum">
              <a:rPr lang="ru-RU" smtClean="0">
                <a:solidFill>
                  <a:srgbClr val="04617B">
                    <a:shade val="90000"/>
                  </a:srgbClr>
                </a:solidFill>
              </a:rPr>
              <a:pPr/>
              <a:t>‹#›</a:t>
            </a:fld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  <p:sp>
        <p:nvSpPr>
          <p:cNvPr id="3" name="Рисунок 2"/>
          <p:cNvSpPr>
            <a:spLocks noGrp="1"/>
          </p:cNvSpPr>
          <p:nvPr>
            <p:ph type="pic" idx="1"/>
          </p:nvPr>
        </p:nvSpPr>
        <p:spPr>
          <a:xfrm rot="420000">
            <a:off x="3485793" y="1199517"/>
            <a:ext cx="4617720" cy="3931920"/>
          </a:xfrm>
          <a:prstGeom prst="rect">
            <a:avLst/>
          </a:prstGeom>
          <a:solidFill>
            <a:schemeClr val="bg2"/>
          </a:solidFill>
          <a:ln w="3000" cap="rnd">
            <a:solidFill>
              <a:srgbClr val="C0C0C0"/>
            </a:solidFill>
            <a:round/>
          </a:ln>
          <a:effectLst/>
        </p:spPr>
        <p:txBody>
          <a:bodyPr/>
          <a:lstStyle>
            <a:lvl1pPr marL="0" indent="0">
              <a:buNone/>
              <a:defRPr sz="3200"/>
            </a:lvl1pPr>
          </a:lstStyle>
          <a:p>
            <a:r>
              <a:rPr kumimoji="0" lang="ru-RU" smtClean="0"/>
              <a:t>Вставка рисунка</a:t>
            </a:r>
            <a:endParaRPr kumimoji="0" lang="en-US" dirty="0"/>
          </a:p>
        </p:txBody>
      </p:sp>
      <p:sp>
        <p:nvSpPr>
          <p:cNvPr id="10" name="Полилиния 9"/>
          <p:cNvSpPr>
            <a:spLocks/>
          </p:cNvSpPr>
          <p:nvPr/>
        </p:nvSpPr>
        <p:spPr bwMode="auto">
          <a:xfrm flipV="1">
            <a:off x="-9525" y="5816600"/>
            <a:ext cx="9163050" cy="1041400"/>
          </a:xfrm>
          <a:custGeom>
            <a:avLst>
              <a:gd name="A1" fmla="val 0"/>
              <a:gd name="A2" fmla="val 0"/>
              <a:gd name="A3" fmla="val 0"/>
              <a:gd name="A4" fmla="val 0"/>
              <a:gd name="A5" fmla="val 0"/>
              <a:gd name="A6" fmla="val 0"/>
              <a:gd name="A7" fmla="val 0"/>
              <a:gd name="A8" fmla="val 0"/>
            </a:avLst>
            <a:gdLst/>
            <a:ahLst/>
            <a:cxnLst>
              <a:cxn ang="0">
                <a:pos x="6" y="2"/>
              </a:cxn>
              <a:cxn ang="0">
                <a:pos x="2542" y="0"/>
              </a:cxn>
              <a:cxn ang="0">
                <a:pos x="4374" y="367"/>
              </a:cxn>
              <a:cxn ang="0">
                <a:pos x="5766" y="55"/>
              </a:cxn>
              <a:cxn ang="0">
                <a:pos x="5772" y="213"/>
              </a:cxn>
              <a:cxn ang="0">
                <a:pos x="4302" y="439"/>
              </a:cxn>
              <a:cxn ang="0">
                <a:pos x="1488" y="201"/>
              </a:cxn>
              <a:cxn ang="0">
                <a:pos x="0" y="656"/>
              </a:cxn>
              <a:cxn ang="0">
                <a:pos x="6" y="2"/>
              </a:cxn>
            </a:cxnLst>
            <a:rect l="0" t="0" r="0" b="0"/>
            <a:pathLst>
              <a:path w="5772" h="656">
                <a:moveTo>
                  <a:pt x="6" y="2"/>
                </a:moveTo>
                <a:lnTo>
                  <a:pt x="2542" y="0"/>
                </a:lnTo>
                <a:cubicBezTo>
                  <a:pt x="2746" y="101"/>
                  <a:pt x="3828" y="367"/>
                  <a:pt x="4374" y="367"/>
                </a:cubicBezTo>
                <a:cubicBezTo>
                  <a:pt x="4920" y="367"/>
                  <a:pt x="5526" y="152"/>
                  <a:pt x="5766" y="55"/>
                </a:cubicBezTo>
                <a:lnTo>
                  <a:pt x="5772" y="213"/>
                </a:lnTo>
                <a:cubicBezTo>
                  <a:pt x="5670" y="257"/>
                  <a:pt x="5016" y="441"/>
                  <a:pt x="4302" y="439"/>
                </a:cubicBezTo>
                <a:cubicBezTo>
                  <a:pt x="3588" y="437"/>
                  <a:pt x="2205" y="165"/>
                  <a:pt x="1488" y="201"/>
                </a:cubicBezTo>
                <a:cubicBezTo>
                  <a:pt x="750" y="209"/>
                  <a:pt x="270" y="482"/>
                  <a:pt x="0" y="656"/>
                </a:cubicBezTo>
                <a:lnTo>
                  <a:pt x="6" y="2"/>
                </a:lnTo>
                <a:close/>
              </a:path>
            </a:pathLst>
          </a:custGeom>
          <a:gradFill>
            <a:gsLst>
              <a:gs pos="0">
                <a:schemeClr val="accent2">
                  <a:shade val="50000"/>
                  <a:alpha val="45000"/>
                  <a:satMod val="120000"/>
                </a:schemeClr>
              </a:gs>
              <a:gs pos="100000">
                <a:schemeClr val="accent3">
                  <a:shade val="80000"/>
                  <a:alpha val="55000"/>
                  <a:satMod val="155000"/>
                </a:schemeClr>
              </a:gs>
            </a:gsLst>
            <a:lin ang="5400000" scaled="1"/>
          </a:gra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lang="en-US">
              <a:solidFill>
                <a:prstClr val="black"/>
              </a:solidFill>
            </a:endParaRPr>
          </a:p>
        </p:txBody>
      </p:sp>
      <p:sp>
        <p:nvSpPr>
          <p:cNvPr id="11" name="Полилиния 10"/>
          <p:cNvSpPr>
            <a:spLocks/>
          </p:cNvSpPr>
          <p:nvPr/>
        </p:nvSpPr>
        <p:spPr bwMode="auto">
          <a:xfrm flipV="1">
            <a:off x="4381500" y="6219825"/>
            <a:ext cx="4762500" cy="638175"/>
          </a:xfrm>
          <a:custGeom>
            <a:avLst>
              <a:gd name="A1" fmla="val 0"/>
              <a:gd name="A2" fmla="val 0"/>
              <a:gd name="A3" fmla="val 0"/>
              <a:gd name="A4" fmla="val 0"/>
              <a:gd name="A5" fmla="val 0"/>
              <a:gd name="A6" fmla="val 0"/>
              <a:gd name="A7" fmla="val 0"/>
              <a:gd name="A8" fmla="val 0"/>
            </a:avLst>
            <a:gdLst/>
            <a:ahLst/>
            <a:cxnLst>
              <a:cxn ang="0">
                <a:pos x="0" y="0"/>
              </a:cxn>
              <a:cxn ang="0">
                <a:pos x="1668" y="564"/>
              </a:cxn>
              <a:cxn ang="0">
                <a:pos x="3000" y="186"/>
              </a:cxn>
              <a:cxn ang="0">
                <a:pos x="3000" y="6"/>
              </a:cxn>
              <a:cxn ang="0">
                <a:pos x="0" y="0"/>
              </a:cxn>
            </a:cxnLst>
            <a:rect l="0" t="0" r="0" b="0"/>
            <a:pathLst>
              <a:path w="3000" h="595">
                <a:moveTo>
                  <a:pt x="0" y="0"/>
                </a:moveTo>
                <a:cubicBezTo>
                  <a:pt x="174" y="102"/>
                  <a:pt x="1168" y="533"/>
                  <a:pt x="1668" y="564"/>
                </a:cubicBezTo>
                <a:cubicBezTo>
                  <a:pt x="2168" y="595"/>
                  <a:pt x="2778" y="279"/>
                  <a:pt x="3000" y="186"/>
                </a:cubicBezTo>
                <a:lnTo>
                  <a:pt x="3000" y="6"/>
                </a:lnTo>
                <a:lnTo>
                  <a:pt x="0" y="0"/>
                </a:lnTo>
                <a:close/>
              </a:path>
            </a:pathLst>
          </a:custGeom>
          <a:gradFill>
            <a:gsLst>
              <a:gs pos="0">
                <a:schemeClr val="accent3">
                  <a:shade val="50000"/>
                  <a:alpha val="30000"/>
                  <a:satMod val="130000"/>
                </a:schemeClr>
              </a:gs>
              <a:gs pos="80000">
                <a:schemeClr val="accent2">
                  <a:shade val="75000"/>
                  <a:alpha val="45000"/>
                  <a:satMod val="140000"/>
                </a:schemeClr>
              </a:gs>
            </a:gsLst>
            <a:lin ang="5400000" scaled="1"/>
          </a:gra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lang="en-US">
              <a:solidFill>
                <a:prstClr val="black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452400502"/>
      </p:ext>
    </p:extLst>
  </p:cSld>
  <p:clrMapOvr>
    <a:masterClrMapping/>
  </p:clrMapOvr>
</p:sldLayout>
</file>

<file path=ppt/slideLayouts/slideLayout32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Заголовок и вертикальный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Вертикальный текст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D20C70C-ABB6-4A48-A199-3512D7249FE9}" type="datetimeFigureOut">
              <a:rPr lang="ru-RU" smtClean="0">
                <a:solidFill>
                  <a:srgbClr val="04617B">
                    <a:shade val="90000"/>
                  </a:srgbClr>
                </a:solidFill>
              </a:rPr>
              <a:pPr/>
              <a:t>19.02.2016</a:t>
            </a:fld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53D466-8699-4A34-93BD-ADDAC5614BA3}" type="slidenum">
              <a:rPr lang="ru-RU" smtClean="0">
                <a:solidFill>
                  <a:srgbClr val="04617B">
                    <a:shade val="90000"/>
                  </a:srgbClr>
                </a:solidFill>
              </a:rPr>
              <a:pPr/>
              <a:t>‹#›</a:t>
            </a:fld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294136546"/>
      </p:ext>
    </p:extLst>
  </p:cSld>
  <p:clrMapOvr>
    <a:masterClrMapping/>
  </p:clrMapOvr>
</p:sldLayout>
</file>

<file path=ppt/slideLayouts/slideLayout33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Вертикальный заголовок и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Вертикальный заголовок 1"/>
          <p:cNvSpPr>
            <a:spLocks noGrp="1"/>
          </p:cNvSpPr>
          <p:nvPr>
            <p:ph type="title" orient="vert"/>
          </p:nvPr>
        </p:nvSpPr>
        <p:spPr>
          <a:xfrm>
            <a:off x="6629400" y="914401"/>
            <a:ext cx="2057400" cy="5211763"/>
          </a:xfrm>
        </p:spPr>
        <p:txBody>
          <a:bodyPr vert="eaVert"/>
          <a:lstStyle/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Вертикальный текст 2"/>
          <p:cNvSpPr>
            <a:spLocks noGrp="1"/>
          </p:cNvSpPr>
          <p:nvPr>
            <p:ph type="body" orient="vert" idx="1"/>
          </p:nvPr>
        </p:nvSpPr>
        <p:spPr>
          <a:xfrm>
            <a:off x="457200" y="914401"/>
            <a:ext cx="6019800" cy="5211763"/>
          </a:xfrm>
        </p:spPr>
        <p:txBody>
          <a:bodyPr vert="eaVert"/>
          <a:lstStyle/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D20C70C-ABB6-4A48-A199-3512D7249FE9}" type="datetimeFigureOut">
              <a:rPr lang="ru-RU" smtClean="0">
                <a:solidFill>
                  <a:srgbClr val="04617B">
                    <a:shade val="90000"/>
                  </a:srgbClr>
                </a:solidFill>
              </a:rPr>
              <a:pPr/>
              <a:t>19.02.2016</a:t>
            </a:fld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53D466-8699-4A34-93BD-ADDAC5614BA3}" type="slidenum">
              <a:rPr lang="ru-RU" smtClean="0">
                <a:solidFill>
                  <a:srgbClr val="04617B">
                    <a:shade val="90000"/>
                  </a:srgbClr>
                </a:solidFill>
              </a:rPr>
              <a:pPr/>
              <a:t>‹#›</a:t>
            </a:fld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446839106"/>
      </p:ext>
    </p:extLst>
  </p:cSld>
  <p:clrMapOvr>
    <a:masterClrMapping/>
  </p:clrMapOvr>
</p:sldLayout>
</file>

<file path=ppt/slideLayouts/slideLayout34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Титульны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Заголовок 8"/>
          <p:cNvSpPr>
            <a:spLocks noGrp="1"/>
          </p:cNvSpPr>
          <p:nvPr>
            <p:ph type="ctrTitle"/>
          </p:nvPr>
        </p:nvSpPr>
        <p:spPr>
          <a:xfrm>
            <a:off x="533400" y="1371600"/>
            <a:ext cx="7851648" cy="1828800"/>
          </a:xfrm>
          <a:ln>
            <a:noFill/>
          </a:ln>
        </p:spPr>
        <p:txBody>
          <a:bodyPr vert="horz" tIns="0" rIns="18288" bIns="0" anchor="b">
            <a:normAutofit/>
            <a:scene3d>
              <a:camera prst="orthographicFront"/>
              <a:lightRig rig="freezing" dir="t">
                <a:rot lat="0" lon="0" rev="5640000"/>
              </a:lightRig>
            </a:scene3d>
            <a:sp3d prstMaterial="flat">
              <a:bevelT w="38100" h="38100"/>
              <a:contourClr>
                <a:schemeClr val="tx2"/>
              </a:contourClr>
            </a:sp3d>
          </a:bodyPr>
          <a:lstStyle>
            <a:lvl1pPr algn="r" rtl="0">
              <a:spcBef>
                <a:spcPct val="0"/>
              </a:spcBef>
              <a:buNone/>
              <a:defRPr sz="5600" b="1">
                <a:ln>
                  <a:noFill/>
                </a:ln>
                <a:solidFill>
                  <a:schemeClr val="accent3">
                    <a:tint val="90000"/>
                    <a:satMod val="120000"/>
                  </a:schemeClr>
                </a:solidFill>
                <a:effectLst>
                  <a:outerShdw blurRad="38100" dist="25400" dir="5400000" algn="tl" rotWithShape="0">
                    <a:srgbClr val="000000">
                      <a:alpha val="43000"/>
                    </a:srgbClr>
                  </a:outerShdw>
                </a:effectLst>
                <a:latin typeface="+mj-lt"/>
                <a:ea typeface="+mj-ea"/>
                <a:cs typeface="+mj-cs"/>
              </a:defRPr>
            </a:lvl1pPr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17" name="Подзаголовок 16"/>
          <p:cNvSpPr>
            <a:spLocks noGrp="1"/>
          </p:cNvSpPr>
          <p:nvPr>
            <p:ph type="subTitle" idx="1"/>
          </p:nvPr>
        </p:nvSpPr>
        <p:spPr>
          <a:xfrm>
            <a:off x="533400" y="3228536"/>
            <a:ext cx="7854696" cy="1752600"/>
          </a:xfrm>
        </p:spPr>
        <p:txBody>
          <a:bodyPr lIns="0" rIns="18288"/>
          <a:lstStyle>
            <a:lvl1pPr marL="0" marR="45720" indent="0" algn="r">
              <a:buNone/>
              <a:defRPr>
                <a:solidFill>
                  <a:schemeClr val="tx1"/>
                </a:solidFill>
              </a:defRPr>
            </a:lvl1pPr>
            <a:lvl2pPr marL="457200" indent="0" algn="ctr">
              <a:buNone/>
            </a:lvl2pPr>
            <a:lvl3pPr marL="914400" indent="0" algn="ctr">
              <a:buNone/>
            </a:lvl3pPr>
            <a:lvl4pPr marL="1371600" indent="0" algn="ctr">
              <a:buNone/>
            </a:lvl4pPr>
            <a:lvl5pPr marL="1828800" indent="0" algn="ctr">
              <a:buNone/>
            </a:lvl5pPr>
            <a:lvl6pPr marL="2286000" indent="0" algn="ctr">
              <a:buNone/>
            </a:lvl6pPr>
            <a:lvl7pPr marL="2743200" indent="0" algn="ctr">
              <a:buNone/>
            </a:lvl7pPr>
            <a:lvl8pPr marL="3200400" indent="0" algn="ctr">
              <a:buNone/>
            </a:lvl8pPr>
            <a:lvl9pPr marL="3657600" indent="0" algn="ctr">
              <a:buNone/>
            </a:lvl9pPr>
          </a:lstStyle>
          <a:p>
            <a:r>
              <a:rPr kumimoji="0" lang="ru-RU" smtClean="0"/>
              <a:t>Образец подзаголовка</a:t>
            </a:r>
            <a:endParaRPr kumimoji="0" lang="en-US"/>
          </a:p>
        </p:txBody>
      </p:sp>
      <p:sp>
        <p:nvSpPr>
          <p:cNvPr id="30" name="Дата 29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D20C70C-ABB6-4A48-A199-3512D7249FE9}" type="datetimeFigureOut">
              <a:rPr lang="ru-RU" smtClean="0">
                <a:solidFill>
                  <a:srgbClr val="04617B">
                    <a:shade val="90000"/>
                  </a:srgbClr>
                </a:solidFill>
              </a:rPr>
              <a:pPr/>
              <a:t>19.02.2016</a:t>
            </a:fld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  <p:sp>
        <p:nvSpPr>
          <p:cNvPr id="19" name="Нижний колонтитул 18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  <p:sp>
        <p:nvSpPr>
          <p:cNvPr id="27" name="Номер слайда 2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53D466-8699-4A34-93BD-ADDAC5614BA3}" type="slidenum">
              <a:rPr lang="ru-RU" smtClean="0">
                <a:solidFill>
                  <a:srgbClr val="04617B">
                    <a:shade val="90000"/>
                  </a:srgbClr>
                </a:solidFill>
              </a:rPr>
              <a:pPr/>
              <a:t>‹#›</a:t>
            </a:fld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445999677"/>
      </p:ext>
    </p:extLst>
  </p:cSld>
  <p:clrMapOvr>
    <a:masterClrMapping/>
  </p:clrMapOvr>
</p:sldLayout>
</file>

<file path=ppt/slideLayouts/slideLayout35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Заголовок и объек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D20C70C-ABB6-4A48-A199-3512D7249FE9}" type="datetimeFigureOut">
              <a:rPr lang="ru-RU" smtClean="0">
                <a:solidFill>
                  <a:srgbClr val="04617B">
                    <a:shade val="90000"/>
                  </a:srgbClr>
                </a:solidFill>
              </a:rPr>
              <a:pPr/>
              <a:t>19.02.2016</a:t>
            </a:fld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53D466-8699-4A34-93BD-ADDAC5614BA3}" type="slidenum">
              <a:rPr lang="ru-RU" smtClean="0">
                <a:solidFill>
                  <a:srgbClr val="04617B">
                    <a:shade val="90000"/>
                  </a:srgbClr>
                </a:solidFill>
              </a:rPr>
              <a:pPr/>
              <a:t>‹#›</a:t>
            </a:fld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23774761"/>
      </p:ext>
    </p:extLst>
  </p:cSld>
  <p:clrMapOvr>
    <a:masterClrMapping/>
  </p:clrMapOvr>
</p:sldLayout>
</file>

<file path=ppt/slideLayouts/slideLayout36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Заголовок раздел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530352" y="1316736"/>
            <a:ext cx="7772400" cy="1362456"/>
          </a:xfrm>
          <a:ln>
            <a:noFill/>
          </a:ln>
        </p:spPr>
        <p:txBody>
          <a:bodyPr vert="horz" tIns="0" bIns="0" anchor="b">
            <a:noAutofit/>
            <a:scene3d>
              <a:camera prst="orthographicFront"/>
              <a:lightRig rig="freezing" dir="t">
                <a:rot lat="0" lon="0" rev="5640000"/>
              </a:lightRig>
            </a:scene3d>
            <a:sp3d prstMaterial="flat">
              <a:bevelT w="38100" h="38100"/>
            </a:sp3d>
          </a:bodyPr>
          <a:lstStyle>
            <a:lvl1pPr algn="l" rtl="0">
              <a:spcBef>
                <a:spcPct val="0"/>
              </a:spcBef>
              <a:buNone/>
              <a:defRPr lang="en-US" sz="5600" b="1" cap="none" baseline="0" dirty="0">
                <a:ln w="635">
                  <a:noFill/>
                </a:ln>
                <a:solidFill>
                  <a:schemeClr val="accent4">
                    <a:tint val="90000"/>
                    <a:satMod val="125000"/>
                  </a:schemeClr>
                </a:solidFill>
                <a:effectLst>
                  <a:outerShdw blurRad="38100" dist="25400" dir="5400000" algn="tl" rotWithShape="0">
                    <a:srgbClr val="000000">
                      <a:alpha val="43000"/>
                    </a:srgbClr>
                  </a:outerShdw>
                </a:effectLst>
                <a:latin typeface="+mj-lt"/>
                <a:ea typeface="+mj-ea"/>
                <a:cs typeface="+mj-cs"/>
              </a:defRPr>
            </a:lvl1pPr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530352" y="2704664"/>
            <a:ext cx="7772400" cy="1509712"/>
          </a:xfrm>
        </p:spPr>
        <p:txBody>
          <a:bodyPr lIns="45720" rIns="45720" anchor="t"/>
          <a:lstStyle>
            <a:lvl1pPr marL="0" indent="0">
              <a:buNone/>
              <a:defRPr sz="2200">
                <a:solidFill>
                  <a:schemeClr val="tx1"/>
                </a:solidFill>
              </a:defRPr>
            </a:lvl1pPr>
            <a:lvl2pPr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</a:lstStyle>
          <a:p>
            <a:pPr lvl="0" eaLnBrk="1" latinLnBrk="0" hangingPunct="1"/>
            <a:r>
              <a:rPr kumimoji="0" lang="ru-RU" smtClean="0"/>
              <a:t>Образец текста</a:t>
            </a:r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D20C70C-ABB6-4A48-A199-3512D7249FE9}" type="datetimeFigureOut">
              <a:rPr lang="ru-RU" smtClean="0">
                <a:solidFill>
                  <a:srgbClr val="04617B">
                    <a:shade val="90000"/>
                  </a:srgbClr>
                </a:solidFill>
              </a:rPr>
              <a:pPr/>
              <a:t>19.02.2016</a:t>
            </a:fld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53D466-8699-4A34-93BD-ADDAC5614BA3}" type="slidenum">
              <a:rPr lang="ru-RU" smtClean="0">
                <a:solidFill>
                  <a:srgbClr val="04617B">
                    <a:shade val="90000"/>
                  </a:srgbClr>
                </a:solidFill>
              </a:rPr>
              <a:pPr/>
              <a:t>‹#›</a:t>
            </a:fld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212123011"/>
      </p:ext>
    </p:extLst>
  </p:cSld>
  <p:clrMapOvr>
    <a:masterClrMapping/>
  </p:clrMapOvr>
</p:sldLayout>
</file>

<file path=ppt/slideLayouts/slideLayout37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Два объект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704088"/>
            <a:ext cx="8229600" cy="1143000"/>
          </a:xfrm>
        </p:spPr>
        <p:txBody>
          <a:bodyPr/>
          <a:lstStyle/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Содержимое 2"/>
          <p:cNvSpPr>
            <a:spLocks noGrp="1"/>
          </p:cNvSpPr>
          <p:nvPr>
            <p:ph sz="half" idx="1"/>
          </p:nvPr>
        </p:nvSpPr>
        <p:spPr>
          <a:xfrm>
            <a:off x="457200" y="1920085"/>
            <a:ext cx="4038600" cy="4434840"/>
          </a:xfrm>
        </p:spPr>
        <p:txBody>
          <a:bodyPr/>
          <a:lstStyle>
            <a:lvl1pPr>
              <a:defRPr sz="26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</a:lstStyle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4" name="Содержимое 3"/>
          <p:cNvSpPr>
            <a:spLocks noGrp="1"/>
          </p:cNvSpPr>
          <p:nvPr>
            <p:ph sz="half" idx="2"/>
          </p:nvPr>
        </p:nvSpPr>
        <p:spPr>
          <a:xfrm>
            <a:off x="4648200" y="1920085"/>
            <a:ext cx="4038600" cy="4434840"/>
          </a:xfrm>
        </p:spPr>
        <p:txBody>
          <a:bodyPr/>
          <a:lstStyle>
            <a:lvl1pPr>
              <a:defRPr sz="26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</a:lstStyle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D20C70C-ABB6-4A48-A199-3512D7249FE9}" type="datetimeFigureOut">
              <a:rPr lang="ru-RU" smtClean="0">
                <a:solidFill>
                  <a:srgbClr val="04617B">
                    <a:shade val="90000"/>
                  </a:srgbClr>
                </a:solidFill>
              </a:rPr>
              <a:pPr/>
              <a:t>19.02.2016</a:t>
            </a:fld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53D466-8699-4A34-93BD-ADDAC5614BA3}" type="slidenum">
              <a:rPr lang="ru-RU" smtClean="0">
                <a:solidFill>
                  <a:srgbClr val="04617B">
                    <a:shade val="90000"/>
                  </a:srgbClr>
                </a:solidFill>
              </a:rPr>
              <a:pPr/>
              <a:t>‹#›</a:t>
            </a:fld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946123198"/>
      </p:ext>
    </p:extLst>
  </p:cSld>
  <p:clrMapOvr>
    <a:masterClrMapping/>
  </p:clrMapOvr>
</p:sldLayout>
</file>

<file path=ppt/slideLayouts/slideLayout38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Сравнение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704088"/>
            <a:ext cx="8229600" cy="1143000"/>
          </a:xfrm>
        </p:spPr>
        <p:txBody>
          <a:bodyPr tIns="45720" anchor="b"/>
          <a:lstStyle>
            <a:lvl1pPr>
              <a:defRPr/>
            </a:lvl1pPr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457200" y="1855248"/>
            <a:ext cx="4040188" cy="659352"/>
          </a:xfrm>
        </p:spPr>
        <p:txBody>
          <a:bodyPr lIns="45720" tIns="0" rIns="45720" bIns="0" anchor="ctr">
            <a:noAutofit/>
          </a:bodyPr>
          <a:lstStyle>
            <a:lvl1pPr marL="0" indent="0">
              <a:buNone/>
              <a:defRPr sz="2400" b="1" cap="none" baseline="0">
                <a:solidFill>
                  <a:schemeClr val="tx2"/>
                </a:solidFill>
                <a:effectLst/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</a:lstStyle>
          <a:p>
            <a:pPr lvl="0" eaLnBrk="1" latinLnBrk="0" hangingPunct="1"/>
            <a:r>
              <a:rPr kumimoji="0" lang="ru-RU" smtClean="0"/>
              <a:t>Образец текста</a:t>
            </a:r>
          </a:p>
        </p:txBody>
      </p:sp>
      <p:sp>
        <p:nvSpPr>
          <p:cNvPr id="4" name="Текст 3"/>
          <p:cNvSpPr>
            <a:spLocks noGrp="1"/>
          </p:cNvSpPr>
          <p:nvPr>
            <p:ph type="body" sz="half" idx="3"/>
          </p:nvPr>
        </p:nvSpPr>
        <p:spPr>
          <a:xfrm>
            <a:off x="4645025" y="1859757"/>
            <a:ext cx="4041775" cy="654843"/>
          </a:xfrm>
        </p:spPr>
        <p:txBody>
          <a:bodyPr lIns="45720" tIns="0" rIns="45720" bIns="0" anchor="ctr"/>
          <a:lstStyle>
            <a:lvl1pPr marL="0" indent="0">
              <a:buNone/>
              <a:defRPr sz="2400" b="1" cap="none" baseline="0">
                <a:solidFill>
                  <a:schemeClr val="tx2"/>
                </a:solidFill>
                <a:effectLst/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</a:lstStyle>
          <a:p>
            <a:pPr lvl="0" eaLnBrk="1" latinLnBrk="0" hangingPunct="1"/>
            <a:r>
              <a:rPr kumimoji="0" lang="ru-RU" smtClean="0"/>
              <a:t>Образец текста</a:t>
            </a:r>
          </a:p>
        </p:txBody>
      </p:sp>
      <p:sp>
        <p:nvSpPr>
          <p:cNvPr id="5" name="Содержимое 4"/>
          <p:cNvSpPr>
            <a:spLocks noGrp="1"/>
          </p:cNvSpPr>
          <p:nvPr>
            <p:ph sz="quarter" idx="2"/>
          </p:nvPr>
        </p:nvSpPr>
        <p:spPr>
          <a:xfrm>
            <a:off x="457200" y="2514600"/>
            <a:ext cx="4040188" cy="3845720"/>
          </a:xfrm>
        </p:spPr>
        <p:txBody>
          <a:bodyPr tIns="0"/>
          <a:lstStyle>
            <a:lvl1pPr>
              <a:defRPr sz="22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</a:lstStyle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6" name="Содержимое 5"/>
          <p:cNvSpPr>
            <a:spLocks noGrp="1"/>
          </p:cNvSpPr>
          <p:nvPr>
            <p:ph sz="quarter" idx="4"/>
          </p:nvPr>
        </p:nvSpPr>
        <p:spPr>
          <a:xfrm>
            <a:off x="4645025" y="2514600"/>
            <a:ext cx="4041775" cy="3845720"/>
          </a:xfrm>
        </p:spPr>
        <p:txBody>
          <a:bodyPr tIns="0"/>
          <a:lstStyle>
            <a:lvl1pPr>
              <a:defRPr sz="22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</a:lstStyle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7" name="Дата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D20C70C-ABB6-4A48-A199-3512D7249FE9}" type="datetimeFigureOut">
              <a:rPr lang="ru-RU" smtClean="0">
                <a:solidFill>
                  <a:srgbClr val="04617B">
                    <a:shade val="90000"/>
                  </a:srgbClr>
                </a:solidFill>
              </a:rPr>
              <a:pPr/>
              <a:t>19.02.2016</a:t>
            </a:fld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  <p:sp>
        <p:nvSpPr>
          <p:cNvPr id="8" name="Нижний колонтитул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  <p:sp>
        <p:nvSpPr>
          <p:cNvPr id="9" name="Номер слайда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53D466-8699-4A34-93BD-ADDAC5614BA3}" type="slidenum">
              <a:rPr lang="ru-RU" smtClean="0">
                <a:solidFill>
                  <a:srgbClr val="04617B">
                    <a:shade val="90000"/>
                  </a:srgbClr>
                </a:solidFill>
              </a:rPr>
              <a:pPr/>
              <a:t>‹#›</a:t>
            </a:fld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118013648"/>
      </p:ext>
    </p:extLst>
  </p:cSld>
  <p:clrMapOvr>
    <a:masterClrMapping/>
  </p:clrMapOvr>
</p:sldLayout>
</file>

<file path=ppt/slideLayouts/slideLayout39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Только заголовок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704088"/>
            <a:ext cx="8305800" cy="1143000"/>
          </a:xfrm>
        </p:spPr>
        <p:txBody>
          <a:bodyPr vert="horz" tIns="45720" bIns="0" anchor="b">
            <a:normAutofit/>
            <a:scene3d>
              <a:camera prst="orthographicFront"/>
              <a:lightRig rig="freezing" dir="t">
                <a:rot lat="0" lon="0" rev="5640000"/>
              </a:lightRig>
            </a:scene3d>
            <a:sp3d prstMaterial="flat">
              <a:contourClr>
                <a:schemeClr val="tx2"/>
              </a:contourClr>
            </a:sp3d>
          </a:bodyPr>
          <a:lstStyle>
            <a:lvl1pPr algn="l" rtl="0">
              <a:spcBef>
                <a:spcPct val="0"/>
              </a:spcBef>
              <a:buNone/>
              <a:defRPr sz="5000" b="0">
                <a:ln>
                  <a:noFill/>
                </a:ln>
                <a:solidFill>
                  <a:schemeClr val="tx2"/>
                </a:solidFill>
                <a:effectLst/>
                <a:latin typeface="+mj-lt"/>
                <a:ea typeface="+mj-ea"/>
                <a:cs typeface="+mj-cs"/>
              </a:defRPr>
            </a:lvl1pPr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Дата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D20C70C-ABB6-4A48-A199-3512D7249FE9}" type="datetimeFigureOut">
              <a:rPr lang="ru-RU" smtClean="0">
                <a:solidFill>
                  <a:srgbClr val="04617B">
                    <a:shade val="90000"/>
                  </a:srgbClr>
                </a:solidFill>
              </a:rPr>
              <a:pPr/>
              <a:t>19.02.2016</a:t>
            </a:fld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  <p:sp>
        <p:nvSpPr>
          <p:cNvPr id="4" name="Нижний колонтитул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  <p:sp>
        <p:nvSpPr>
          <p:cNvPr id="5" name="Номер слайда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53D466-8699-4A34-93BD-ADDAC5614BA3}" type="slidenum">
              <a:rPr lang="ru-RU" smtClean="0">
                <a:solidFill>
                  <a:srgbClr val="04617B">
                    <a:shade val="90000"/>
                  </a:srgbClr>
                </a:solidFill>
              </a:rPr>
              <a:pPr/>
              <a:t>‹#›</a:t>
            </a:fld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977559265"/>
      </p:ext>
    </p:extLst>
  </p:cSld>
  <p:clrMapOvr>
    <a:masterClrMapping/>
  </p:clrMapOvr>
</p:sldLayout>
</file>

<file path=ppt/slideLayouts/slideLayout40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Пусто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Дата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D20C70C-ABB6-4A48-A199-3512D7249FE9}" type="datetimeFigureOut">
              <a:rPr lang="ru-RU" smtClean="0">
                <a:solidFill>
                  <a:srgbClr val="04617B">
                    <a:shade val="90000"/>
                  </a:srgbClr>
                </a:solidFill>
              </a:rPr>
              <a:pPr/>
              <a:t>19.02.2016</a:t>
            </a:fld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  <p:sp>
        <p:nvSpPr>
          <p:cNvPr id="3" name="Нижний колонтитул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53D466-8699-4A34-93BD-ADDAC5614BA3}" type="slidenum">
              <a:rPr lang="ru-RU" smtClean="0">
                <a:solidFill>
                  <a:srgbClr val="04617B">
                    <a:shade val="90000"/>
                  </a:srgbClr>
                </a:solidFill>
              </a:rPr>
              <a:pPr/>
              <a:t>‹#›</a:t>
            </a:fld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427271390"/>
      </p:ext>
    </p:extLst>
  </p:cSld>
  <p:clrMapOvr>
    <a:masterClrMapping/>
  </p:clrMapOvr>
</p:sldLayout>
</file>

<file path=ppt/slideLayouts/slideLayout41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Объект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685800" y="514352"/>
            <a:ext cx="2743200" cy="1162050"/>
          </a:xfrm>
        </p:spPr>
        <p:txBody>
          <a:bodyPr lIns="0" anchor="b">
            <a:noAutofit/>
          </a:bodyPr>
          <a:lstStyle>
            <a:lvl1pPr algn="l" rtl="0">
              <a:spcBef>
                <a:spcPct val="0"/>
              </a:spcBef>
              <a:buNone/>
              <a:defRPr sz="2600" b="0">
                <a:ln>
                  <a:noFill/>
                </a:ln>
                <a:solidFill>
                  <a:schemeClr val="tx2"/>
                </a:solidFill>
                <a:effectLst/>
                <a:latin typeface="+mj-lt"/>
                <a:ea typeface="+mj-ea"/>
                <a:cs typeface="+mj-cs"/>
              </a:defRPr>
            </a:lvl1pPr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Текст 2"/>
          <p:cNvSpPr>
            <a:spLocks noGrp="1"/>
          </p:cNvSpPr>
          <p:nvPr>
            <p:ph type="body" idx="2"/>
          </p:nvPr>
        </p:nvSpPr>
        <p:spPr>
          <a:xfrm>
            <a:off x="685800" y="1676400"/>
            <a:ext cx="2743200" cy="4572000"/>
          </a:xfrm>
        </p:spPr>
        <p:txBody>
          <a:bodyPr lIns="18288" rIns="18288"/>
          <a:lstStyle>
            <a:lvl1pPr marL="0" indent="0" algn="l">
              <a:buNone/>
              <a:defRPr sz="1400"/>
            </a:lvl1pPr>
            <a:lvl2pPr indent="0" algn="l">
              <a:buNone/>
              <a:defRPr sz="1200"/>
            </a:lvl2pPr>
            <a:lvl3pPr indent="0" algn="l">
              <a:buNone/>
              <a:defRPr sz="1000"/>
            </a:lvl3pPr>
            <a:lvl4pPr indent="0" algn="l">
              <a:buNone/>
              <a:defRPr sz="900"/>
            </a:lvl4pPr>
            <a:lvl5pPr indent="0" algn="l">
              <a:buNone/>
              <a:defRPr sz="900"/>
            </a:lvl5pPr>
          </a:lstStyle>
          <a:p>
            <a:pPr lvl="0" eaLnBrk="1" latinLnBrk="0" hangingPunct="1"/>
            <a:r>
              <a:rPr kumimoji="0" lang="ru-RU" smtClean="0"/>
              <a:t>Образец текста</a:t>
            </a:r>
          </a:p>
        </p:txBody>
      </p:sp>
      <p:sp>
        <p:nvSpPr>
          <p:cNvPr id="4" name="Содержимое 3"/>
          <p:cNvSpPr>
            <a:spLocks noGrp="1"/>
          </p:cNvSpPr>
          <p:nvPr>
            <p:ph sz="half" idx="1"/>
          </p:nvPr>
        </p:nvSpPr>
        <p:spPr>
          <a:xfrm>
            <a:off x="3575050" y="1676400"/>
            <a:ext cx="5111750" cy="4572000"/>
          </a:xfrm>
        </p:spPr>
        <p:txBody>
          <a:bodyPr tIns="0"/>
          <a:lstStyle>
            <a:lvl1pPr>
              <a:defRPr sz="2800"/>
            </a:lvl1pPr>
            <a:lvl2pPr>
              <a:defRPr sz="2600"/>
            </a:lvl2pPr>
            <a:lvl3pPr>
              <a:defRPr sz="2400"/>
            </a:lvl3pPr>
            <a:lvl4pPr>
              <a:defRPr sz="2000"/>
            </a:lvl4pPr>
            <a:lvl5pPr>
              <a:defRPr sz="1800"/>
            </a:lvl5pPr>
          </a:lstStyle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D20C70C-ABB6-4A48-A199-3512D7249FE9}" type="datetimeFigureOut">
              <a:rPr lang="ru-RU" smtClean="0">
                <a:solidFill>
                  <a:srgbClr val="04617B">
                    <a:shade val="90000"/>
                  </a:srgbClr>
                </a:solidFill>
              </a:rPr>
              <a:pPr/>
              <a:t>19.02.2016</a:t>
            </a:fld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53D466-8699-4A34-93BD-ADDAC5614BA3}" type="slidenum">
              <a:rPr lang="ru-RU" smtClean="0">
                <a:solidFill>
                  <a:srgbClr val="04617B">
                    <a:shade val="90000"/>
                  </a:srgbClr>
                </a:solidFill>
              </a:rPr>
              <a:pPr/>
              <a:t>‹#›</a:t>
            </a:fld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67398955"/>
      </p:ext>
    </p:extLst>
  </p:cSld>
  <p:clrMapOvr>
    <a:masterClrMapping/>
  </p:clrMapOvr>
</p:sldLayout>
</file>

<file path=ppt/slideLayouts/slideLayout42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Рисунок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Прямоугольник с одним вырезанным скругленным углом 8"/>
          <p:cNvSpPr/>
          <p:nvPr/>
        </p:nvSpPr>
        <p:spPr>
          <a:xfrm rot="420000" flipV="1">
            <a:off x="3165753" y="1108077"/>
            <a:ext cx="5257800" cy="4114800"/>
          </a:xfrm>
          <a:prstGeom prst="snipRoundRect">
            <a:avLst>
              <a:gd name="adj1" fmla="val 0"/>
              <a:gd name="adj2" fmla="val 3646"/>
            </a:avLst>
          </a:prstGeom>
          <a:solidFill>
            <a:srgbClr val="FFFFFF"/>
          </a:solidFill>
          <a:ln w="3175" cap="rnd" cmpd="sng" algn="ctr">
            <a:solidFill>
              <a:srgbClr val="C0C0C0"/>
            </a:solidFill>
            <a:prstDash val="solid"/>
          </a:ln>
          <a:effectLst>
            <a:outerShdw blurRad="63500" dist="38500" dir="7500000" sx="98500" sy="100080" kx="100000" algn="tl" rotWithShape="0">
              <a:srgbClr val="000000">
                <a:alpha val="25000"/>
              </a:srgbClr>
            </a:outerShdw>
          </a:effectLst>
        </p:spPr>
        <p:style>
          <a:lnRef idx="2">
            <a:schemeClr val="accent1"/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</a:endParaRPr>
          </a:p>
        </p:txBody>
      </p:sp>
      <p:sp>
        <p:nvSpPr>
          <p:cNvPr id="12" name="Прямоугольный треугольник 11"/>
          <p:cNvSpPr/>
          <p:nvPr/>
        </p:nvSpPr>
        <p:spPr>
          <a:xfrm rot="420000" flipV="1">
            <a:off x="8004134" y="5359769"/>
            <a:ext cx="155448" cy="155448"/>
          </a:xfrm>
          <a:prstGeom prst="rtTriangle">
            <a:avLst/>
          </a:prstGeom>
          <a:solidFill>
            <a:srgbClr val="FFFFFF"/>
          </a:solidFill>
          <a:ln w="12700" cap="flat" cmpd="sng" algn="ctr">
            <a:solidFill>
              <a:srgbClr val="FFFFFF"/>
            </a:solidFill>
            <a:prstDash val="solid"/>
            <a:bevel/>
          </a:ln>
          <a:effectLst>
            <a:outerShdw blurRad="19685" dist="6350" dir="12900000" algn="tl" rotWithShape="0">
              <a:srgbClr val="000000">
                <a:alpha val="47000"/>
              </a:srgbClr>
            </a:outerShdw>
          </a:effectLst>
        </p:spPr>
        <p:style>
          <a:lnRef idx="2">
            <a:schemeClr val="accent1"/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</a:endParaRPr>
          </a:p>
        </p:txBody>
      </p:sp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609600" y="1176996"/>
            <a:ext cx="2212848" cy="1582621"/>
          </a:xfrm>
        </p:spPr>
        <p:txBody>
          <a:bodyPr vert="horz" lIns="45720" tIns="45720" rIns="45720" bIns="45720" anchor="b"/>
          <a:lstStyle>
            <a:lvl1pPr algn="l">
              <a:buNone/>
              <a:defRPr sz="2000" b="1">
                <a:solidFill>
                  <a:schemeClr val="tx2"/>
                </a:solidFill>
              </a:defRPr>
            </a:lvl1pPr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4" name="Текст 3"/>
          <p:cNvSpPr>
            <a:spLocks noGrp="1"/>
          </p:cNvSpPr>
          <p:nvPr>
            <p:ph type="body" sz="half" idx="2"/>
          </p:nvPr>
        </p:nvSpPr>
        <p:spPr>
          <a:xfrm>
            <a:off x="609600" y="2828785"/>
            <a:ext cx="2209800" cy="2179320"/>
          </a:xfrm>
        </p:spPr>
        <p:txBody>
          <a:bodyPr lIns="64008" rIns="45720" bIns="45720" anchor="t"/>
          <a:lstStyle>
            <a:lvl1pPr marL="0" indent="0" algn="l">
              <a:spcBef>
                <a:spcPts val="250"/>
              </a:spcBef>
              <a:buFontTx/>
              <a:buNone/>
              <a:defRPr sz="1300"/>
            </a:lvl1pPr>
            <a:lvl2pPr>
              <a:defRPr sz="1200"/>
            </a:lvl2pPr>
            <a:lvl3pPr>
              <a:defRPr sz="1000"/>
            </a:lvl3pPr>
            <a:lvl4pPr>
              <a:defRPr sz="900"/>
            </a:lvl4pPr>
            <a:lvl5pPr>
              <a:defRPr sz="900"/>
            </a:lvl5pPr>
          </a:lstStyle>
          <a:p>
            <a:pPr lvl="0" eaLnBrk="1" latinLnBrk="0" hangingPunct="1"/>
            <a:r>
              <a:rPr kumimoji="0" lang="ru-RU" smtClean="0"/>
              <a:t>Образец текста</a:t>
            </a:r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D20C70C-ABB6-4A48-A199-3512D7249FE9}" type="datetimeFigureOut">
              <a:rPr lang="ru-RU" smtClean="0">
                <a:solidFill>
                  <a:srgbClr val="04617B">
                    <a:shade val="90000"/>
                  </a:srgbClr>
                </a:solidFill>
              </a:rPr>
              <a:pPr/>
              <a:t>19.02.2016</a:t>
            </a:fld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>
          <a:xfrm>
            <a:off x="8077200" y="6356350"/>
            <a:ext cx="609600" cy="365125"/>
          </a:xfrm>
        </p:spPr>
        <p:txBody>
          <a:bodyPr/>
          <a:lstStyle/>
          <a:p>
            <a:fld id="{B653D466-8699-4A34-93BD-ADDAC5614BA3}" type="slidenum">
              <a:rPr lang="ru-RU" smtClean="0">
                <a:solidFill>
                  <a:srgbClr val="04617B">
                    <a:shade val="90000"/>
                  </a:srgbClr>
                </a:solidFill>
              </a:rPr>
              <a:pPr/>
              <a:t>‹#›</a:t>
            </a:fld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  <p:sp>
        <p:nvSpPr>
          <p:cNvPr id="3" name="Рисунок 2"/>
          <p:cNvSpPr>
            <a:spLocks noGrp="1"/>
          </p:cNvSpPr>
          <p:nvPr>
            <p:ph type="pic" idx="1"/>
          </p:nvPr>
        </p:nvSpPr>
        <p:spPr>
          <a:xfrm rot="420000">
            <a:off x="3485793" y="1199517"/>
            <a:ext cx="4617720" cy="3931920"/>
          </a:xfrm>
          <a:prstGeom prst="rect">
            <a:avLst/>
          </a:prstGeom>
          <a:solidFill>
            <a:schemeClr val="bg2"/>
          </a:solidFill>
          <a:ln w="3000" cap="rnd">
            <a:solidFill>
              <a:srgbClr val="C0C0C0"/>
            </a:solidFill>
            <a:round/>
          </a:ln>
          <a:effectLst/>
        </p:spPr>
        <p:txBody>
          <a:bodyPr/>
          <a:lstStyle>
            <a:lvl1pPr marL="0" indent="0">
              <a:buNone/>
              <a:defRPr sz="3200"/>
            </a:lvl1pPr>
          </a:lstStyle>
          <a:p>
            <a:r>
              <a:rPr kumimoji="0" lang="ru-RU" smtClean="0"/>
              <a:t>Вставка рисунка</a:t>
            </a:r>
            <a:endParaRPr kumimoji="0" lang="en-US" dirty="0"/>
          </a:p>
        </p:txBody>
      </p:sp>
      <p:sp>
        <p:nvSpPr>
          <p:cNvPr id="10" name="Полилиния 9"/>
          <p:cNvSpPr>
            <a:spLocks/>
          </p:cNvSpPr>
          <p:nvPr/>
        </p:nvSpPr>
        <p:spPr bwMode="auto">
          <a:xfrm flipV="1">
            <a:off x="-9525" y="5816600"/>
            <a:ext cx="9163050" cy="1041400"/>
          </a:xfrm>
          <a:custGeom>
            <a:avLst>
              <a:gd name="A1" fmla="val 0"/>
              <a:gd name="A2" fmla="val 0"/>
              <a:gd name="A3" fmla="val 0"/>
              <a:gd name="A4" fmla="val 0"/>
              <a:gd name="A5" fmla="val 0"/>
              <a:gd name="A6" fmla="val 0"/>
              <a:gd name="A7" fmla="val 0"/>
              <a:gd name="A8" fmla="val 0"/>
            </a:avLst>
            <a:gdLst/>
            <a:ahLst/>
            <a:cxnLst>
              <a:cxn ang="0">
                <a:pos x="6" y="2"/>
              </a:cxn>
              <a:cxn ang="0">
                <a:pos x="2542" y="0"/>
              </a:cxn>
              <a:cxn ang="0">
                <a:pos x="4374" y="367"/>
              </a:cxn>
              <a:cxn ang="0">
                <a:pos x="5766" y="55"/>
              </a:cxn>
              <a:cxn ang="0">
                <a:pos x="5772" y="213"/>
              </a:cxn>
              <a:cxn ang="0">
                <a:pos x="4302" y="439"/>
              </a:cxn>
              <a:cxn ang="0">
                <a:pos x="1488" y="201"/>
              </a:cxn>
              <a:cxn ang="0">
                <a:pos x="0" y="656"/>
              </a:cxn>
              <a:cxn ang="0">
                <a:pos x="6" y="2"/>
              </a:cxn>
            </a:cxnLst>
            <a:rect l="0" t="0" r="0" b="0"/>
            <a:pathLst>
              <a:path w="5772" h="656">
                <a:moveTo>
                  <a:pt x="6" y="2"/>
                </a:moveTo>
                <a:lnTo>
                  <a:pt x="2542" y="0"/>
                </a:lnTo>
                <a:cubicBezTo>
                  <a:pt x="2746" y="101"/>
                  <a:pt x="3828" y="367"/>
                  <a:pt x="4374" y="367"/>
                </a:cubicBezTo>
                <a:cubicBezTo>
                  <a:pt x="4920" y="367"/>
                  <a:pt x="5526" y="152"/>
                  <a:pt x="5766" y="55"/>
                </a:cubicBezTo>
                <a:lnTo>
                  <a:pt x="5772" y="213"/>
                </a:lnTo>
                <a:cubicBezTo>
                  <a:pt x="5670" y="257"/>
                  <a:pt x="5016" y="441"/>
                  <a:pt x="4302" y="439"/>
                </a:cubicBezTo>
                <a:cubicBezTo>
                  <a:pt x="3588" y="437"/>
                  <a:pt x="2205" y="165"/>
                  <a:pt x="1488" y="201"/>
                </a:cubicBezTo>
                <a:cubicBezTo>
                  <a:pt x="750" y="209"/>
                  <a:pt x="270" y="482"/>
                  <a:pt x="0" y="656"/>
                </a:cubicBezTo>
                <a:lnTo>
                  <a:pt x="6" y="2"/>
                </a:lnTo>
                <a:close/>
              </a:path>
            </a:pathLst>
          </a:custGeom>
          <a:gradFill>
            <a:gsLst>
              <a:gs pos="0">
                <a:schemeClr val="accent2">
                  <a:shade val="50000"/>
                  <a:alpha val="45000"/>
                  <a:satMod val="120000"/>
                </a:schemeClr>
              </a:gs>
              <a:gs pos="100000">
                <a:schemeClr val="accent3">
                  <a:shade val="80000"/>
                  <a:alpha val="55000"/>
                  <a:satMod val="155000"/>
                </a:schemeClr>
              </a:gs>
            </a:gsLst>
            <a:lin ang="5400000" scaled="1"/>
          </a:gra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lang="en-US">
              <a:solidFill>
                <a:prstClr val="black"/>
              </a:solidFill>
            </a:endParaRPr>
          </a:p>
        </p:txBody>
      </p:sp>
      <p:sp>
        <p:nvSpPr>
          <p:cNvPr id="11" name="Полилиния 10"/>
          <p:cNvSpPr>
            <a:spLocks/>
          </p:cNvSpPr>
          <p:nvPr/>
        </p:nvSpPr>
        <p:spPr bwMode="auto">
          <a:xfrm flipV="1">
            <a:off x="4381500" y="6219825"/>
            <a:ext cx="4762500" cy="638175"/>
          </a:xfrm>
          <a:custGeom>
            <a:avLst>
              <a:gd name="A1" fmla="val 0"/>
              <a:gd name="A2" fmla="val 0"/>
              <a:gd name="A3" fmla="val 0"/>
              <a:gd name="A4" fmla="val 0"/>
              <a:gd name="A5" fmla="val 0"/>
              <a:gd name="A6" fmla="val 0"/>
              <a:gd name="A7" fmla="val 0"/>
              <a:gd name="A8" fmla="val 0"/>
            </a:avLst>
            <a:gdLst/>
            <a:ahLst/>
            <a:cxnLst>
              <a:cxn ang="0">
                <a:pos x="0" y="0"/>
              </a:cxn>
              <a:cxn ang="0">
                <a:pos x="1668" y="564"/>
              </a:cxn>
              <a:cxn ang="0">
                <a:pos x="3000" y="186"/>
              </a:cxn>
              <a:cxn ang="0">
                <a:pos x="3000" y="6"/>
              </a:cxn>
              <a:cxn ang="0">
                <a:pos x="0" y="0"/>
              </a:cxn>
            </a:cxnLst>
            <a:rect l="0" t="0" r="0" b="0"/>
            <a:pathLst>
              <a:path w="3000" h="595">
                <a:moveTo>
                  <a:pt x="0" y="0"/>
                </a:moveTo>
                <a:cubicBezTo>
                  <a:pt x="174" y="102"/>
                  <a:pt x="1168" y="533"/>
                  <a:pt x="1668" y="564"/>
                </a:cubicBezTo>
                <a:cubicBezTo>
                  <a:pt x="2168" y="595"/>
                  <a:pt x="2778" y="279"/>
                  <a:pt x="3000" y="186"/>
                </a:cubicBezTo>
                <a:lnTo>
                  <a:pt x="3000" y="6"/>
                </a:lnTo>
                <a:lnTo>
                  <a:pt x="0" y="0"/>
                </a:lnTo>
                <a:close/>
              </a:path>
            </a:pathLst>
          </a:custGeom>
          <a:gradFill>
            <a:gsLst>
              <a:gs pos="0">
                <a:schemeClr val="accent3">
                  <a:shade val="50000"/>
                  <a:alpha val="30000"/>
                  <a:satMod val="130000"/>
                </a:schemeClr>
              </a:gs>
              <a:gs pos="80000">
                <a:schemeClr val="accent2">
                  <a:shade val="75000"/>
                  <a:alpha val="45000"/>
                  <a:satMod val="140000"/>
                </a:schemeClr>
              </a:gs>
            </a:gsLst>
            <a:lin ang="5400000" scaled="1"/>
          </a:gra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lang="en-US">
              <a:solidFill>
                <a:prstClr val="black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680086760"/>
      </p:ext>
    </p:extLst>
  </p:cSld>
  <p:clrMapOvr>
    <a:masterClrMapping/>
  </p:clrMapOvr>
</p:sldLayout>
</file>

<file path=ppt/slideLayouts/slideLayout43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Заголовок и вертикальный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Вертикальный текст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D20C70C-ABB6-4A48-A199-3512D7249FE9}" type="datetimeFigureOut">
              <a:rPr lang="ru-RU" smtClean="0">
                <a:solidFill>
                  <a:srgbClr val="04617B">
                    <a:shade val="90000"/>
                  </a:srgbClr>
                </a:solidFill>
              </a:rPr>
              <a:pPr/>
              <a:t>19.02.2016</a:t>
            </a:fld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53D466-8699-4A34-93BD-ADDAC5614BA3}" type="slidenum">
              <a:rPr lang="ru-RU" smtClean="0">
                <a:solidFill>
                  <a:srgbClr val="04617B">
                    <a:shade val="90000"/>
                  </a:srgbClr>
                </a:solidFill>
              </a:rPr>
              <a:pPr/>
              <a:t>‹#›</a:t>
            </a:fld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080411998"/>
      </p:ext>
    </p:extLst>
  </p:cSld>
  <p:clrMapOvr>
    <a:masterClrMapping/>
  </p:clrMapOvr>
</p:sldLayout>
</file>

<file path=ppt/slideLayouts/slideLayout44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Вертикальный заголовок и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Вертикальный заголовок 1"/>
          <p:cNvSpPr>
            <a:spLocks noGrp="1"/>
          </p:cNvSpPr>
          <p:nvPr>
            <p:ph type="title" orient="vert"/>
          </p:nvPr>
        </p:nvSpPr>
        <p:spPr>
          <a:xfrm>
            <a:off x="6629400" y="914401"/>
            <a:ext cx="2057400" cy="5211763"/>
          </a:xfrm>
        </p:spPr>
        <p:txBody>
          <a:bodyPr vert="eaVert"/>
          <a:lstStyle/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Вертикальный текст 2"/>
          <p:cNvSpPr>
            <a:spLocks noGrp="1"/>
          </p:cNvSpPr>
          <p:nvPr>
            <p:ph type="body" orient="vert" idx="1"/>
          </p:nvPr>
        </p:nvSpPr>
        <p:spPr>
          <a:xfrm>
            <a:off x="457200" y="914401"/>
            <a:ext cx="6019800" cy="5211763"/>
          </a:xfrm>
        </p:spPr>
        <p:txBody>
          <a:bodyPr vert="eaVert"/>
          <a:lstStyle/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D20C70C-ABB6-4A48-A199-3512D7249FE9}" type="datetimeFigureOut">
              <a:rPr lang="ru-RU" smtClean="0">
                <a:solidFill>
                  <a:srgbClr val="04617B">
                    <a:shade val="90000"/>
                  </a:srgbClr>
                </a:solidFill>
              </a:rPr>
              <a:pPr/>
              <a:t>19.02.2016</a:t>
            </a:fld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53D466-8699-4A34-93BD-ADDAC5614BA3}" type="slidenum">
              <a:rPr lang="ru-RU" smtClean="0">
                <a:solidFill>
                  <a:srgbClr val="04617B">
                    <a:shade val="90000"/>
                  </a:srgbClr>
                </a:solidFill>
              </a:rPr>
              <a:pPr/>
              <a:t>‹#›</a:t>
            </a:fld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027344593"/>
      </p:ext>
    </p:extLst>
  </p:cSld>
  <p:clrMapOvr>
    <a:masterClrMapping/>
  </p:clrMapOvr>
</p:sldLayout>
</file>

<file path=ppt/slideLayouts/slideLayout45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Титульны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Заголовок 8"/>
          <p:cNvSpPr>
            <a:spLocks noGrp="1"/>
          </p:cNvSpPr>
          <p:nvPr>
            <p:ph type="ctrTitle"/>
          </p:nvPr>
        </p:nvSpPr>
        <p:spPr>
          <a:xfrm>
            <a:off x="533400" y="1371600"/>
            <a:ext cx="7851648" cy="1828800"/>
          </a:xfrm>
          <a:ln>
            <a:noFill/>
          </a:ln>
        </p:spPr>
        <p:txBody>
          <a:bodyPr vert="horz" tIns="0" rIns="18288" bIns="0" anchor="b">
            <a:normAutofit/>
            <a:scene3d>
              <a:camera prst="orthographicFront"/>
              <a:lightRig rig="freezing" dir="t">
                <a:rot lat="0" lon="0" rev="5640000"/>
              </a:lightRig>
            </a:scene3d>
            <a:sp3d prstMaterial="flat">
              <a:bevelT w="38100" h="38100"/>
              <a:contourClr>
                <a:schemeClr val="tx2"/>
              </a:contourClr>
            </a:sp3d>
          </a:bodyPr>
          <a:lstStyle>
            <a:lvl1pPr algn="r" rtl="0">
              <a:spcBef>
                <a:spcPct val="0"/>
              </a:spcBef>
              <a:buNone/>
              <a:defRPr sz="5600" b="1">
                <a:ln>
                  <a:noFill/>
                </a:ln>
                <a:solidFill>
                  <a:schemeClr val="accent3">
                    <a:tint val="90000"/>
                    <a:satMod val="120000"/>
                  </a:schemeClr>
                </a:solidFill>
                <a:effectLst>
                  <a:outerShdw blurRad="38100" dist="25400" dir="5400000" algn="tl" rotWithShape="0">
                    <a:srgbClr val="000000">
                      <a:alpha val="43000"/>
                    </a:srgbClr>
                  </a:outerShdw>
                </a:effectLst>
                <a:latin typeface="+mj-lt"/>
                <a:ea typeface="+mj-ea"/>
                <a:cs typeface="+mj-cs"/>
              </a:defRPr>
            </a:lvl1pPr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17" name="Подзаголовок 16"/>
          <p:cNvSpPr>
            <a:spLocks noGrp="1"/>
          </p:cNvSpPr>
          <p:nvPr>
            <p:ph type="subTitle" idx="1"/>
          </p:nvPr>
        </p:nvSpPr>
        <p:spPr>
          <a:xfrm>
            <a:off x="533400" y="3228536"/>
            <a:ext cx="7854696" cy="1752600"/>
          </a:xfrm>
        </p:spPr>
        <p:txBody>
          <a:bodyPr lIns="0" rIns="18288"/>
          <a:lstStyle>
            <a:lvl1pPr marL="0" marR="45720" indent="0" algn="r">
              <a:buNone/>
              <a:defRPr>
                <a:solidFill>
                  <a:schemeClr val="tx1"/>
                </a:solidFill>
              </a:defRPr>
            </a:lvl1pPr>
            <a:lvl2pPr marL="457200" indent="0" algn="ctr">
              <a:buNone/>
            </a:lvl2pPr>
            <a:lvl3pPr marL="914400" indent="0" algn="ctr">
              <a:buNone/>
            </a:lvl3pPr>
            <a:lvl4pPr marL="1371600" indent="0" algn="ctr">
              <a:buNone/>
            </a:lvl4pPr>
            <a:lvl5pPr marL="1828800" indent="0" algn="ctr">
              <a:buNone/>
            </a:lvl5pPr>
            <a:lvl6pPr marL="2286000" indent="0" algn="ctr">
              <a:buNone/>
            </a:lvl6pPr>
            <a:lvl7pPr marL="2743200" indent="0" algn="ctr">
              <a:buNone/>
            </a:lvl7pPr>
            <a:lvl8pPr marL="3200400" indent="0" algn="ctr">
              <a:buNone/>
            </a:lvl8pPr>
            <a:lvl9pPr marL="3657600" indent="0" algn="ctr">
              <a:buNone/>
            </a:lvl9pPr>
          </a:lstStyle>
          <a:p>
            <a:r>
              <a:rPr kumimoji="0" lang="ru-RU" smtClean="0"/>
              <a:t>Образец подзаголовка</a:t>
            </a:r>
            <a:endParaRPr kumimoji="0" lang="en-US"/>
          </a:p>
        </p:txBody>
      </p:sp>
      <p:sp>
        <p:nvSpPr>
          <p:cNvPr id="30" name="Дата 29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D20C70C-ABB6-4A48-A199-3512D7249FE9}" type="datetimeFigureOut">
              <a:rPr lang="ru-RU" smtClean="0">
                <a:solidFill>
                  <a:srgbClr val="04617B">
                    <a:shade val="90000"/>
                  </a:srgbClr>
                </a:solidFill>
              </a:rPr>
              <a:pPr/>
              <a:t>19.02.2016</a:t>
            </a:fld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  <p:sp>
        <p:nvSpPr>
          <p:cNvPr id="19" name="Нижний колонтитул 18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  <p:sp>
        <p:nvSpPr>
          <p:cNvPr id="27" name="Номер слайда 2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53D466-8699-4A34-93BD-ADDAC5614BA3}" type="slidenum">
              <a:rPr lang="ru-RU" smtClean="0">
                <a:solidFill>
                  <a:srgbClr val="04617B">
                    <a:shade val="90000"/>
                  </a:srgbClr>
                </a:solidFill>
              </a:rPr>
              <a:pPr/>
              <a:t>‹#›</a:t>
            </a:fld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446692547"/>
      </p:ext>
    </p:extLst>
  </p:cSld>
  <p:clrMapOvr>
    <a:masterClrMapping/>
  </p:clrMapOvr>
</p:sldLayout>
</file>

<file path=ppt/slideLayouts/slideLayout46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Заголовок и объек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D20C70C-ABB6-4A48-A199-3512D7249FE9}" type="datetimeFigureOut">
              <a:rPr lang="ru-RU" smtClean="0">
                <a:solidFill>
                  <a:srgbClr val="04617B">
                    <a:shade val="90000"/>
                  </a:srgbClr>
                </a:solidFill>
              </a:rPr>
              <a:pPr/>
              <a:t>19.02.2016</a:t>
            </a:fld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53D466-8699-4A34-93BD-ADDAC5614BA3}" type="slidenum">
              <a:rPr lang="ru-RU" smtClean="0">
                <a:solidFill>
                  <a:srgbClr val="04617B">
                    <a:shade val="90000"/>
                  </a:srgbClr>
                </a:solidFill>
              </a:rPr>
              <a:pPr/>
              <a:t>‹#›</a:t>
            </a:fld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747478349"/>
      </p:ext>
    </p:extLst>
  </p:cSld>
  <p:clrMapOvr>
    <a:masterClrMapping/>
  </p:clrMapOvr>
</p:sldLayout>
</file>

<file path=ppt/slideLayouts/slideLayout47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Заголовок раздел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530352" y="1316736"/>
            <a:ext cx="7772400" cy="1362456"/>
          </a:xfrm>
          <a:ln>
            <a:noFill/>
          </a:ln>
        </p:spPr>
        <p:txBody>
          <a:bodyPr vert="horz" tIns="0" bIns="0" anchor="b">
            <a:noAutofit/>
            <a:scene3d>
              <a:camera prst="orthographicFront"/>
              <a:lightRig rig="freezing" dir="t">
                <a:rot lat="0" lon="0" rev="5640000"/>
              </a:lightRig>
            </a:scene3d>
            <a:sp3d prstMaterial="flat">
              <a:bevelT w="38100" h="38100"/>
            </a:sp3d>
          </a:bodyPr>
          <a:lstStyle>
            <a:lvl1pPr algn="l" rtl="0">
              <a:spcBef>
                <a:spcPct val="0"/>
              </a:spcBef>
              <a:buNone/>
              <a:defRPr lang="en-US" sz="5600" b="1" cap="none" baseline="0" dirty="0">
                <a:ln w="635">
                  <a:noFill/>
                </a:ln>
                <a:solidFill>
                  <a:schemeClr val="accent4">
                    <a:tint val="90000"/>
                    <a:satMod val="125000"/>
                  </a:schemeClr>
                </a:solidFill>
                <a:effectLst>
                  <a:outerShdw blurRad="38100" dist="25400" dir="5400000" algn="tl" rotWithShape="0">
                    <a:srgbClr val="000000">
                      <a:alpha val="43000"/>
                    </a:srgbClr>
                  </a:outerShdw>
                </a:effectLst>
                <a:latin typeface="+mj-lt"/>
                <a:ea typeface="+mj-ea"/>
                <a:cs typeface="+mj-cs"/>
              </a:defRPr>
            </a:lvl1pPr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530352" y="2704664"/>
            <a:ext cx="7772400" cy="1509712"/>
          </a:xfrm>
        </p:spPr>
        <p:txBody>
          <a:bodyPr lIns="45720" rIns="45720" anchor="t"/>
          <a:lstStyle>
            <a:lvl1pPr marL="0" indent="0">
              <a:buNone/>
              <a:defRPr sz="2200">
                <a:solidFill>
                  <a:schemeClr val="tx1"/>
                </a:solidFill>
              </a:defRPr>
            </a:lvl1pPr>
            <a:lvl2pPr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</a:lstStyle>
          <a:p>
            <a:pPr lvl="0" eaLnBrk="1" latinLnBrk="0" hangingPunct="1"/>
            <a:r>
              <a:rPr kumimoji="0" lang="ru-RU" smtClean="0"/>
              <a:t>Образец текста</a:t>
            </a:r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D20C70C-ABB6-4A48-A199-3512D7249FE9}" type="datetimeFigureOut">
              <a:rPr lang="ru-RU" smtClean="0">
                <a:solidFill>
                  <a:srgbClr val="04617B">
                    <a:shade val="90000"/>
                  </a:srgbClr>
                </a:solidFill>
              </a:rPr>
              <a:pPr/>
              <a:t>19.02.2016</a:t>
            </a:fld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53D466-8699-4A34-93BD-ADDAC5614BA3}" type="slidenum">
              <a:rPr lang="ru-RU" smtClean="0">
                <a:solidFill>
                  <a:srgbClr val="04617B">
                    <a:shade val="90000"/>
                  </a:srgbClr>
                </a:solidFill>
              </a:rPr>
              <a:pPr/>
              <a:t>‹#›</a:t>
            </a:fld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516671282"/>
      </p:ext>
    </p:extLst>
  </p:cSld>
  <p:clrMapOvr>
    <a:masterClrMapping/>
  </p:clrMapOvr>
</p:sldLayout>
</file>

<file path=ppt/slideLayouts/slideLayout48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Два объект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704088"/>
            <a:ext cx="8229600" cy="1143000"/>
          </a:xfrm>
        </p:spPr>
        <p:txBody>
          <a:bodyPr/>
          <a:lstStyle/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Содержимое 2"/>
          <p:cNvSpPr>
            <a:spLocks noGrp="1"/>
          </p:cNvSpPr>
          <p:nvPr>
            <p:ph sz="half" idx="1"/>
          </p:nvPr>
        </p:nvSpPr>
        <p:spPr>
          <a:xfrm>
            <a:off x="457200" y="1920085"/>
            <a:ext cx="4038600" cy="4434840"/>
          </a:xfrm>
        </p:spPr>
        <p:txBody>
          <a:bodyPr/>
          <a:lstStyle>
            <a:lvl1pPr>
              <a:defRPr sz="26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</a:lstStyle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4" name="Содержимое 3"/>
          <p:cNvSpPr>
            <a:spLocks noGrp="1"/>
          </p:cNvSpPr>
          <p:nvPr>
            <p:ph sz="half" idx="2"/>
          </p:nvPr>
        </p:nvSpPr>
        <p:spPr>
          <a:xfrm>
            <a:off x="4648200" y="1920085"/>
            <a:ext cx="4038600" cy="4434840"/>
          </a:xfrm>
        </p:spPr>
        <p:txBody>
          <a:bodyPr/>
          <a:lstStyle>
            <a:lvl1pPr>
              <a:defRPr sz="26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</a:lstStyle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D20C70C-ABB6-4A48-A199-3512D7249FE9}" type="datetimeFigureOut">
              <a:rPr lang="ru-RU" smtClean="0">
                <a:solidFill>
                  <a:srgbClr val="04617B">
                    <a:shade val="90000"/>
                  </a:srgbClr>
                </a:solidFill>
              </a:rPr>
              <a:pPr/>
              <a:t>19.02.2016</a:t>
            </a:fld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53D466-8699-4A34-93BD-ADDAC5614BA3}" type="slidenum">
              <a:rPr lang="ru-RU" smtClean="0">
                <a:solidFill>
                  <a:srgbClr val="04617B">
                    <a:shade val="90000"/>
                  </a:srgbClr>
                </a:solidFill>
              </a:rPr>
              <a:pPr/>
              <a:t>‹#›</a:t>
            </a:fld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898371354"/>
      </p:ext>
    </p:extLst>
  </p:cSld>
  <p:clrMapOvr>
    <a:masterClrMapping/>
  </p:clrMapOvr>
</p:sldLayout>
</file>

<file path=ppt/slideLayouts/slideLayout49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Сравнение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704088"/>
            <a:ext cx="8229600" cy="1143000"/>
          </a:xfrm>
        </p:spPr>
        <p:txBody>
          <a:bodyPr tIns="45720" anchor="b"/>
          <a:lstStyle>
            <a:lvl1pPr>
              <a:defRPr/>
            </a:lvl1pPr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457200" y="1855248"/>
            <a:ext cx="4040188" cy="659352"/>
          </a:xfrm>
        </p:spPr>
        <p:txBody>
          <a:bodyPr lIns="45720" tIns="0" rIns="45720" bIns="0" anchor="ctr">
            <a:noAutofit/>
          </a:bodyPr>
          <a:lstStyle>
            <a:lvl1pPr marL="0" indent="0">
              <a:buNone/>
              <a:defRPr sz="2400" b="1" cap="none" baseline="0">
                <a:solidFill>
                  <a:schemeClr val="tx2"/>
                </a:solidFill>
                <a:effectLst/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</a:lstStyle>
          <a:p>
            <a:pPr lvl="0" eaLnBrk="1" latinLnBrk="0" hangingPunct="1"/>
            <a:r>
              <a:rPr kumimoji="0" lang="ru-RU" smtClean="0"/>
              <a:t>Образец текста</a:t>
            </a:r>
          </a:p>
        </p:txBody>
      </p:sp>
      <p:sp>
        <p:nvSpPr>
          <p:cNvPr id="4" name="Текст 3"/>
          <p:cNvSpPr>
            <a:spLocks noGrp="1"/>
          </p:cNvSpPr>
          <p:nvPr>
            <p:ph type="body" sz="half" idx="3"/>
          </p:nvPr>
        </p:nvSpPr>
        <p:spPr>
          <a:xfrm>
            <a:off x="4645025" y="1859757"/>
            <a:ext cx="4041775" cy="654843"/>
          </a:xfrm>
        </p:spPr>
        <p:txBody>
          <a:bodyPr lIns="45720" tIns="0" rIns="45720" bIns="0" anchor="ctr"/>
          <a:lstStyle>
            <a:lvl1pPr marL="0" indent="0">
              <a:buNone/>
              <a:defRPr sz="2400" b="1" cap="none" baseline="0">
                <a:solidFill>
                  <a:schemeClr val="tx2"/>
                </a:solidFill>
                <a:effectLst/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</a:lstStyle>
          <a:p>
            <a:pPr lvl="0" eaLnBrk="1" latinLnBrk="0" hangingPunct="1"/>
            <a:r>
              <a:rPr kumimoji="0" lang="ru-RU" smtClean="0"/>
              <a:t>Образец текста</a:t>
            </a:r>
          </a:p>
        </p:txBody>
      </p:sp>
      <p:sp>
        <p:nvSpPr>
          <p:cNvPr id="5" name="Содержимое 4"/>
          <p:cNvSpPr>
            <a:spLocks noGrp="1"/>
          </p:cNvSpPr>
          <p:nvPr>
            <p:ph sz="quarter" idx="2"/>
          </p:nvPr>
        </p:nvSpPr>
        <p:spPr>
          <a:xfrm>
            <a:off x="457200" y="2514600"/>
            <a:ext cx="4040188" cy="3845720"/>
          </a:xfrm>
        </p:spPr>
        <p:txBody>
          <a:bodyPr tIns="0"/>
          <a:lstStyle>
            <a:lvl1pPr>
              <a:defRPr sz="22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</a:lstStyle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6" name="Содержимое 5"/>
          <p:cNvSpPr>
            <a:spLocks noGrp="1"/>
          </p:cNvSpPr>
          <p:nvPr>
            <p:ph sz="quarter" idx="4"/>
          </p:nvPr>
        </p:nvSpPr>
        <p:spPr>
          <a:xfrm>
            <a:off x="4645025" y="2514600"/>
            <a:ext cx="4041775" cy="3845720"/>
          </a:xfrm>
        </p:spPr>
        <p:txBody>
          <a:bodyPr tIns="0"/>
          <a:lstStyle>
            <a:lvl1pPr>
              <a:defRPr sz="22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</a:lstStyle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7" name="Дата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D20C70C-ABB6-4A48-A199-3512D7249FE9}" type="datetimeFigureOut">
              <a:rPr lang="ru-RU" smtClean="0">
                <a:solidFill>
                  <a:srgbClr val="04617B">
                    <a:shade val="90000"/>
                  </a:srgbClr>
                </a:solidFill>
              </a:rPr>
              <a:pPr/>
              <a:t>19.02.2016</a:t>
            </a:fld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  <p:sp>
        <p:nvSpPr>
          <p:cNvPr id="8" name="Нижний колонтитул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  <p:sp>
        <p:nvSpPr>
          <p:cNvPr id="9" name="Номер слайда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53D466-8699-4A34-93BD-ADDAC5614BA3}" type="slidenum">
              <a:rPr lang="ru-RU" smtClean="0">
                <a:solidFill>
                  <a:srgbClr val="04617B">
                    <a:shade val="90000"/>
                  </a:srgbClr>
                </a:solidFill>
              </a:rPr>
              <a:pPr/>
              <a:t>‹#›</a:t>
            </a:fld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002293973"/>
      </p:ext>
    </p:extLst>
  </p:cSld>
  <p:clrMapOvr>
    <a:masterClrMapping/>
  </p:clrMapOvr>
</p:sldLayout>
</file>

<file path=ppt/slideLayouts/slideLayout50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Только заголовок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704088"/>
            <a:ext cx="8305800" cy="1143000"/>
          </a:xfrm>
        </p:spPr>
        <p:txBody>
          <a:bodyPr vert="horz" tIns="45720" bIns="0" anchor="b">
            <a:normAutofit/>
            <a:scene3d>
              <a:camera prst="orthographicFront"/>
              <a:lightRig rig="freezing" dir="t">
                <a:rot lat="0" lon="0" rev="5640000"/>
              </a:lightRig>
            </a:scene3d>
            <a:sp3d prstMaterial="flat">
              <a:contourClr>
                <a:schemeClr val="tx2"/>
              </a:contourClr>
            </a:sp3d>
          </a:bodyPr>
          <a:lstStyle>
            <a:lvl1pPr algn="l" rtl="0">
              <a:spcBef>
                <a:spcPct val="0"/>
              </a:spcBef>
              <a:buNone/>
              <a:defRPr sz="5000" b="0">
                <a:ln>
                  <a:noFill/>
                </a:ln>
                <a:solidFill>
                  <a:schemeClr val="tx2"/>
                </a:solidFill>
                <a:effectLst/>
                <a:latin typeface="+mj-lt"/>
                <a:ea typeface="+mj-ea"/>
                <a:cs typeface="+mj-cs"/>
              </a:defRPr>
            </a:lvl1pPr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Дата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D20C70C-ABB6-4A48-A199-3512D7249FE9}" type="datetimeFigureOut">
              <a:rPr lang="ru-RU" smtClean="0">
                <a:solidFill>
                  <a:srgbClr val="04617B">
                    <a:shade val="90000"/>
                  </a:srgbClr>
                </a:solidFill>
              </a:rPr>
              <a:pPr/>
              <a:t>19.02.2016</a:t>
            </a:fld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  <p:sp>
        <p:nvSpPr>
          <p:cNvPr id="4" name="Нижний колонтитул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  <p:sp>
        <p:nvSpPr>
          <p:cNvPr id="5" name="Номер слайда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53D466-8699-4A34-93BD-ADDAC5614BA3}" type="slidenum">
              <a:rPr lang="ru-RU" smtClean="0">
                <a:solidFill>
                  <a:srgbClr val="04617B">
                    <a:shade val="90000"/>
                  </a:srgbClr>
                </a:solidFill>
              </a:rPr>
              <a:pPr/>
              <a:t>‹#›</a:t>
            </a:fld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893876464"/>
      </p:ext>
    </p:extLst>
  </p:cSld>
  <p:clrMapOvr>
    <a:masterClrMapping/>
  </p:clrMapOvr>
</p:sldLayout>
</file>

<file path=ppt/slideLayouts/slideLayout51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Пусто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Дата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D20C70C-ABB6-4A48-A199-3512D7249FE9}" type="datetimeFigureOut">
              <a:rPr lang="ru-RU" smtClean="0">
                <a:solidFill>
                  <a:srgbClr val="04617B">
                    <a:shade val="90000"/>
                  </a:srgbClr>
                </a:solidFill>
              </a:rPr>
              <a:pPr/>
              <a:t>19.02.2016</a:t>
            </a:fld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  <p:sp>
        <p:nvSpPr>
          <p:cNvPr id="3" name="Нижний колонтитул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53D466-8699-4A34-93BD-ADDAC5614BA3}" type="slidenum">
              <a:rPr lang="ru-RU" smtClean="0">
                <a:solidFill>
                  <a:srgbClr val="04617B">
                    <a:shade val="90000"/>
                  </a:srgbClr>
                </a:solidFill>
              </a:rPr>
              <a:pPr/>
              <a:t>‹#›</a:t>
            </a:fld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666314267"/>
      </p:ext>
    </p:extLst>
  </p:cSld>
  <p:clrMapOvr>
    <a:masterClrMapping/>
  </p:clrMapOvr>
</p:sldLayout>
</file>

<file path=ppt/slideLayouts/slideLayout52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Объект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685800" y="514352"/>
            <a:ext cx="2743200" cy="1162050"/>
          </a:xfrm>
        </p:spPr>
        <p:txBody>
          <a:bodyPr lIns="0" anchor="b">
            <a:noAutofit/>
          </a:bodyPr>
          <a:lstStyle>
            <a:lvl1pPr algn="l" rtl="0">
              <a:spcBef>
                <a:spcPct val="0"/>
              </a:spcBef>
              <a:buNone/>
              <a:defRPr sz="2600" b="0">
                <a:ln>
                  <a:noFill/>
                </a:ln>
                <a:solidFill>
                  <a:schemeClr val="tx2"/>
                </a:solidFill>
                <a:effectLst/>
                <a:latin typeface="+mj-lt"/>
                <a:ea typeface="+mj-ea"/>
                <a:cs typeface="+mj-cs"/>
              </a:defRPr>
            </a:lvl1pPr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Текст 2"/>
          <p:cNvSpPr>
            <a:spLocks noGrp="1"/>
          </p:cNvSpPr>
          <p:nvPr>
            <p:ph type="body" idx="2"/>
          </p:nvPr>
        </p:nvSpPr>
        <p:spPr>
          <a:xfrm>
            <a:off x="685800" y="1676400"/>
            <a:ext cx="2743200" cy="4572000"/>
          </a:xfrm>
        </p:spPr>
        <p:txBody>
          <a:bodyPr lIns="18288" rIns="18288"/>
          <a:lstStyle>
            <a:lvl1pPr marL="0" indent="0" algn="l">
              <a:buNone/>
              <a:defRPr sz="1400"/>
            </a:lvl1pPr>
            <a:lvl2pPr indent="0" algn="l">
              <a:buNone/>
              <a:defRPr sz="1200"/>
            </a:lvl2pPr>
            <a:lvl3pPr indent="0" algn="l">
              <a:buNone/>
              <a:defRPr sz="1000"/>
            </a:lvl3pPr>
            <a:lvl4pPr indent="0" algn="l">
              <a:buNone/>
              <a:defRPr sz="900"/>
            </a:lvl4pPr>
            <a:lvl5pPr indent="0" algn="l">
              <a:buNone/>
              <a:defRPr sz="900"/>
            </a:lvl5pPr>
          </a:lstStyle>
          <a:p>
            <a:pPr lvl="0" eaLnBrk="1" latinLnBrk="0" hangingPunct="1"/>
            <a:r>
              <a:rPr kumimoji="0" lang="ru-RU" smtClean="0"/>
              <a:t>Образец текста</a:t>
            </a:r>
          </a:p>
        </p:txBody>
      </p:sp>
      <p:sp>
        <p:nvSpPr>
          <p:cNvPr id="4" name="Содержимое 3"/>
          <p:cNvSpPr>
            <a:spLocks noGrp="1"/>
          </p:cNvSpPr>
          <p:nvPr>
            <p:ph sz="half" idx="1"/>
          </p:nvPr>
        </p:nvSpPr>
        <p:spPr>
          <a:xfrm>
            <a:off x="3575050" y="1676400"/>
            <a:ext cx="5111750" cy="4572000"/>
          </a:xfrm>
        </p:spPr>
        <p:txBody>
          <a:bodyPr tIns="0"/>
          <a:lstStyle>
            <a:lvl1pPr>
              <a:defRPr sz="2800"/>
            </a:lvl1pPr>
            <a:lvl2pPr>
              <a:defRPr sz="2600"/>
            </a:lvl2pPr>
            <a:lvl3pPr>
              <a:defRPr sz="2400"/>
            </a:lvl3pPr>
            <a:lvl4pPr>
              <a:defRPr sz="2000"/>
            </a:lvl4pPr>
            <a:lvl5pPr>
              <a:defRPr sz="1800"/>
            </a:lvl5pPr>
          </a:lstStyle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D20C70C-ABB6-4A48-A199-3512D7249FE9}" type="datetimeFigureOut">
              <a:rPr lang="ru-RU" smtClean="0">
                <a:solidFill>
                  <a:srgbClr val="04617B">
                    <a:shade val="90000"/>
                  </a:srgbClr>
                </a:solidFill>
              </a:rPr>
              <a:pPr/>
              <a:t>19.02.2016</a:t>
            </a:fld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53D466-8699-4A34-93BD-ADDAC5614BA3}" type="slidenum">
              <a:rPr lang="ru-RU" smtClean="0">
                <a:solidFill>
                  <a:srgbClr val="04617B">
                    <a:shade val="90000"/>
                  </a:srgbClr>
                </a:solidFill>
              </a:rPr>
              <a:pPr/>
              <a:t>‹#›</a:t>
            </a:fld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630710543"/>
      </p:ext>
    </p:extLst>
  </p:cSld>
  <p:clrMapOvr>
    <a:masterClrMapping/>
  </p:clrMapOvr>
</p:sldLayout>
</file>

<file path=ppt/slideLayouts/slideLayout5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Рисунок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Прямоугольник с одним вырезанным скругленным углом 8"/>
          <p:cNvSpPr/>
          <p:nvPr/>
        </p:nvSpPr>
        <p:spPr>
          <a:xfrm rot="420000" flipV="1">
            <a:off x="3165753" y="1108077"/>
            <a:ext cx="5257800" cy="4114800"/>
          </a:xfrm>
          <a:prstGeom prst="snipRoundRect">
            <a:avLst>
              <a:gd name="adj1" fmla="val 0"/>
              <a:gd name="adj2" fmla="val 3646"/>
            </a:avLst>
          </a:prstGeom>
          <a:solidFill>
            <a:srgbClr val="FFFFFF"/>
          </a:solidFill>
          <a:ln w="3175" cap="rnd" cmpd="sng" algn="ctr">
            <a:solidFill>
              <a:srgbClr val="C0C0C0"/>
            </a:solidFill>
            <a:prstDash val="solid"/>
          </a:ln>
          <a:effectLst>
            <a:outerShdw blurRad="63500" dist="38500" dir="7500000" sx="98500" sy="100080" kx="100000" algn="tl" rotWithShape="0">
              <a:srgbClr val="000000">
                <a:alpha val="25000"/>
              </a:srgbClr>
            </a:outerShdw>
          </a:effectLst>
        </p:spPr>
        <p:style>
          <a:lnRef idx="2">
            <a:schemeClr val="accent1"/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</a:endParaRPr>
          </a:p>
        </p:txBody>
      </p:sp>
      <p:sp>
        <p:nvSpPr>
          <p:cNvPr id="12" name="Прямоугольный треугольник 11"/>
          <p:cNvSpPr/>
          <p:nvPr/>
        </p:nvSpPr>
        <p:spPr>
          <a:xfrm rot="420000" flipV="1">
            <a:off x="8004134" y="5359769"/>
            <a:ext cx="155448" cy="155448"/>
          </a:xfrm>
          <a:prstGeom prst="rtTriangle">
            <a:avLst/>
          </a:prstGeom>
          <a:solidFill>
            <a:srgbClr val="FFFFFF"/>
          </a:solidFill>
          <a:ln w="12700" cap="flat" cmpd="sng" algn="ctr">
            <a:solidFill>
              <a:srgbClr val="FFFFFF"/>
            </a:solidFill>
            <a:prstDash val="solid"/>
            <a:bevel/>
          </a:ln>
          <a:effectLst>
            <a:outerShdw blurRad="19685" dist="6350" dir="12900000" algn="tl" rotWithShape="0">
              <a:srgbClr val="000000">
                <a:alpha val="47000"/>
              </a:srgbClr>
            </a:outerShdw>
          </a:effectLst>
        </p:spPr>
        <p:style>
          <a:lnRef idx="2">
            <a:schemeClr val="accent1"/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</a:endParaRPr>
          </a:p>
        </p:txBody>
      </p:sp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609600" y="1176996"/>
            <a:ext cx="2212848" cy="1582621"/>
          </a:xfrm>
        </p:spPr>
        <p:txBody>
          <a:bodyPr vert="horz" lIns="45720" tIns="45720" rIns="45720" bIns="45720" anchor="b"/>
          <a:lstStyle>
            <a:lvl1pPr algn="l">
              <a:buNone/>
              <a:defRPr sz="2000" b="1">
                <a:solidFill>
                  <a:schemeClr val="tx2"/>
                </a:solidFill>
              </a:defRPr>
            </a:lvl1pPr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4" name="Текст 3"/>
          <p:cNvSpPr>
            <a:spLocks noGrp="1"/>
          </p:cNvSpPr>
          <p:nvPr>
            <p:ph type="body" sz="half" idx="2"/>
          </p:nvPr>
        </p:nvSpPr>
        <p:spPr>
          <a:xfrm>
            <a:off x="609600" y="2828785"/>
            <a:ext cx="2209800" cy="2179320"/>
          </a:xfrm>
        </p:spPr>
        <p:txBody>
          <a:bodyPr lIns="64008" rIns="45720" bIns="45720" anchor="t"/>
          <a:lstStyle>
            <a:lvl1pPr marL="0" indent="0" algn="l">
              <a:spcBef>
                <a:spcPts val="250"/>
              </a:spcBef>
              <a:buFontTx/>
              <a:buNone/>
              <a:defRPr sz="1300"/>
            </a:lvl1pPr>
            <a:lvl2pPr>
              <a:defRPr sz="1200"/>
            </a:lvl2pPr>
            <a:lvl3pPr>
              <a:defRPr sz="1000"/>
            </a:lvl3pPr>
            <a:lvl4pPr>
              <a:defRPr sz="900"/>
            </a:lvl4pPr>
            <a:lvl5pPr>
              <a:defRPr sz="900"/>
            </a:lvl5pPr>
          </a:lstStyle>
          <a:p>
            <a:pPr lvl="0" eaLnBrk="1" latinLnBrk="0" hangingPunct="1"/>
            <a:r>
              <a:rPr kumimoji="0" lang="ru-RU" smtClean="0"/>
              <a:t>Образец текста</a:t>
            </a:r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D20C70C-ABB6-4A48-A199-3512D7249FE9}" type="datetimeFigureOut">
              <a:rPr lang="ru-RU" smtClean="0">
                <a:solidFill>
                  <a:srgbClr val="04617B">
                    <a:shade val="90000"/>
                  </a:srgbClr>
                </a:solidFill>
              </a:rPr>
              <a:pPr/>
              <a:t>19.02.2016</a:t>
            </a:fld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>
          <a:xfrm>
            <a:off x="8077200" y="6356350"/>
            <a:ext cx="609600" cy="365125"/>
          </a:xfrm>
        </p:spPr>
        <p:txBody>
          <a:bodyPr/>
          <a:lstStyle/>
          <a:p>
            <a:fld id="{B653D466-8699-4A34-93BD-ADDAC5614BA3}" type="slidenum">
              <a:rPr lang="ru-RU" smtClean="0">
                <a:solidFill>
                  <a:srgbClr val="04617B">
                    <a:shade val="90000"/>
                  </a:srgbClr>
                </a:solidFill>
              </a:rPr>
              <a:pPr/>
              <a:t>‹#›</a:t>
            </a:fld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  <p:sp>
        <p:nvSpPr>
          <p:cNvPr id="3" name="Рисунок 2"/>
          <p:cNvSpPr>
            <a:spLocks noGrp="1"/>
          </p:cNvSpPr>
          <p:nvPr>
            <p:ph type="pic" idx="1"/>
          </p:nvPr>
        </p:nvSpPr>
        <p:spPr>
          <a:xfrm rot="420000">
            <a:off x="3485793" y="1199517"/>
            <a:ext cx="4617720" cy="3931920"/>
          </a:xfrm>
          <a:prstGeom prst="rect">
            <a:avLst/>
          </a:prstGeom>
          <a:solidFill>
            <a:schemeClr val="bg2"/>
          </a:solidFill>
          <a:ln w="3000" cap="rnd">
            <a:solidFill>
              <a:srgbClr val="C0C0C0"/>
            </a:solidFill>
            <a:round/>
          </a:ln>
          <a:effectLst/>
        </p:spPr>
        <p:txBody>
          <a:bodyPr/>
          <a:lstStyle>
            <a:lvl1pPr marL="0" indent="0">
              <a:buNone/>
              <a:defRPr sz="3200"/>
            </a:lvl1pPr>
          </a:lstStyle>
          <a:p>
            <a:r>
              <a:rPr kumimoji="0" lang="ru-RU" smtClean="0"/>
              <a:t>Вставка рисунка</a:t>
            </a:r>
            <a:endParaRPr kumimoji="0" lang="en-US" dirty="0"/>
          </a:p>
        </p:txBody>
      </p:sp>
      <p:sp>
        <p:nvSpPr>
          <p:cNvPr id="10" name="Полилиния 9"/>
          <p:cNvSpPr>
            <a:spLocks/>
          </p:cNvSpPr>
          <p:nvPr/>
        </p:nvSpPr>
        <p:spPr bwMode="auto">
          <a:xfrm flipV="1">
            <a:off x="-9525" y="5816600"/>
            <a:ext cx="9163050" cy="1041400"/>
          </a:xfrm>
          <a:custGeom>
            <a:avLst>
              <a:gd name="A1" fmla="val 0"/>
              <a:gd name="A2" fmla="val 0"/>
              <a:gd name="A3" fmla="val 0"/>
              <a:gd name="A4" fmla="val 0"/>
              <a:gd name="A5" fmla="val 0"/>
              <a:gd name="A6" fmla="val 0"/>
              <a:gd name="A7" fmla="val 0"/>
              <a:gd name="A8" fmla="val 0"/>
            </a:avLst>
            <a:gdLst/>
            <a:ahLst/>
            <a:cxnLst>
              <a:cxn ang="0">
                <a:pos x="6" y="2"/>
              </a:cxn>
              <a:cxn ang="0">
                <a:pos x="2542" y="0"/>
              </a:cxn>
              <a:cxn ang="0">
                <a:pos x="4374" y="367"/>
              </a:cxn>
              <a:cxn ang="0">
                <a:pos x="5766" y="55"/>
              </a:cxn>
              <a:cxn ang="0">
                <a:pos x="5772" y="213"/>
              </a:cxn>
              <a:cxn ang="0">
                <a:pos x="4302" y="439"/>
              </a:cxn>
              <a:cxn ang="0">
                <a:pos x="1488" y="201"/>
              </a:cxn>
              <a:cxn ang="0">
                <a:pos x="0" y="656"/>
              </a:cxn>
              <a:cxn ang="0">
                <a:pos x="6" y="2"/>
              </a:cxn>
            </a:cxnLst>
            <a:rect l="0" t="0" r="0" b="0"/>
            <a:pathLst>
              <a:path w="5772" h="656">
                <a:moveTo>
                  <a:pt x="6" y="2"/>
                </a:moveTo>
                <a:lnTo>
                  <a:pt x="2542" y="0"/>
                </a:lnTo>
                <a:cubicBezTo>
                  <a:pt x="2746" y="101"/>
                  <a:pt x="3828" y="367"/>
                  <a:pt x="4374" y="367"/>
                </a:cubicBezTo>
                <a:cubicBezTo>
                  <a:pt x="4920" y="367"/>
                  <a:pt x="5526" y="152"/>
                  <a:pt x="5766" y="55"/>
                </a:cubicBezTo>
                <a:lnTo>
                  <a:pt x="5772" y="213"/>
                </a:lnTo>
                <a:cubicBezTo>
                  <a:pt x="5670" y="257"/>
                  <a:pt x="5016" y="441"/>
                  <a:pt x="4302" y="439"/>
                </a:cubicBezTo>
                <a:cubicBezTo>
                  <a:pt x="3588" y="437"/>
                  <a:pt x="2205" y="165"/>
                  <a:pt x="1488" y="201"/>
                </a:cubicBezTo>
                <a:cubicBezTo>
                  <a:pt x="750" y="209"/>
                  <a:pt x="270" y="482"/>
                  <a:pt x="0" y="656"/>
                </a:cubicBezTo>
                <a:lnTo>
                  <a:pt x="6" y="2"/>
                </a:lnTo>
                <a:close/>
              </a:path>
            </a:pathLst>
          </a:custGeom>
          <a:gradFill>
            <a:gsLst>
              <a:gs pos="0">
                <a:schemeClr val="accent2">
                  <a:shade val="50000"/>
                  <a:alpha val="45000"/>
                  <a:satMod val="120000"/>
                </a:schemeClr>
              </a:gs>
              <a:gs pos="100000">
                <a:schemeClr val="accent3">
                  <a:shade val="80000"/>
                  <a:alpha val="55000"/>
                  <a:satMod val="155000"/>
                </a:schemeClr>
              </a:gs>
            </a:gsLst>
            <a:lin ang="5400000" scaled="1"/>
          </a:gra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lang="en-US">
              <a:solidFill>
                <a:prstClr val="black"/>
              </a:solidFill>
            </a:endParaRPr>
          </a:p>
        </p:txBody>
      </p:sp>
      <p:sp>
        <p:nvSpPr>
          <p:cNvPr id="11" name="Полилиния 10"/>
          <p:cNvSpPr>
            <a:spLocks/>
          </p:cNvSpPr>
          <p:nvPr/>
        </p:nvSpPr>
        <p:spPr bwMode="auto">
          <a:xfrm flipV="1">
            <a:off x="4381500" y="6219825"/>
            <a:ext cx="4762500" cy="638175"/>
          </a:xfrm>
          <a:custGeom>
            <a:avLst>
              <a:gd name="A1" fmla="val 0"/>
              <a:gd name="A2" fmla="val 0"/>
              <a:gd name="A3" fmla="val 0"/>
              <a:gd name="A4" fmla="val 0"/>
              <a:gd name="A5" fmla="val 0"/>
              <a:gd name="A6" fmla="val 0"/>
              <a:gd name="A7" fmla="val 0"/>
              <a:gd name="A8" fmla="val 0"/>
            </a:avLst>
            <a:gdLst/>
            <a:ahLst/>
            <a:cxnLst>
              <a:cxn ang="0">
                <a:pos x="0" y="0"/>
              </a:cxn>
              <a:cxn ang="0">
                <a:pos x="1668" y="564"/>
              </a:cxn>
              <a:cxn ang="0">
                <a:pos x="3000" y="186"/>
              </a:cxn>
              <a:cxn ang="0">
                <a:pos x="3000" y="6"/>
              </a:cxn>
              <a:cxn ang="0">
                <a:pos x="0" y="0"/>
              </a:cxn>
            </a:cxnLst>
            <a:rect l="0" t="0" r="0" b="0"/>
            <a:pathLst>
              <a:path w="3000" h="595">
                <a:moveTo>
                  <a:pt x="0" y="0"/>
                </a:moveTo>
                <a:cubicBezTo>
                  <a:pt x="174" y="102"/>
                  <a:pt x="1168" y="533"/>
                  <a:pt x="1668" y="564"/>
                </a:cubicBezTo>
                <a:cubicBezTo>
                  <a:pt x="2168" y="595"/>
                  <a:pt x="2778" y="279"/>
                  <a:pt x="3000" y="186"/>
                </a:cubicBezTo>
                <a:lnTo>
                  <a:pt x="3000" y="6"/>
                </a:lnTo>
                <a:lnTo>
                  <a:pt x="0" y="0"/>
                </a:lnTo>
                <a:close/>
              </a:path>
            </a:pathLst>
          </a:custGeom>
          <a:gradFill>
            <a:gsLst>
              <a:gs pos="0">
                <a:schemeClr val="accent3">
                  <a:shade val="50000"/>
                  <a:alpha val="30000"/>
                  <a:satMod val="130000"/>
                </a:schemeClr>
              </a:gs>
              <a:gs pos="80000">
                <a:schemeClr val="accent2">
                  <a:shade val="75000"/>
                  <a:alpha val="45000"/>
                  <a:satMod val="140000"/>
                </a:schemeClr>
              </a:gs>
            </a:gsLst>
            <a:lin ang="5400000" scaled="1"/>
          </a:gra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lang="en-US">
              <a:solidFill>
                <a:prstClr val="black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132763658"/>
      </p:ext>
    </p:extLst>
  </p:cSld>
  <p:clrMapOvr>
    <a:masterClrMapping/>
  </p:clrMapOvr>
</p:sldLayout>
</file>

<file path=ppt/slideLayouts/slideLayout54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Заголовок и вертикальный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Вертикальный текст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D20C70C-ABB6-4A48-A199-3512D7249FE9}" type="datetimeFigureOut">
              <a:rPr lang="ru-RU" smtClean="0">
                <a:solidFill>
                  <a:srgbClr val="04617B">
                    <a:shade val="90000"/>
                  </a:srgbClr>
                </a:solidFill>
              </a:rPr>
              <a:pPr/>
              <a:t>19.02.2016</a:t>
            </a:fld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53D466-8699-4A34-93BD-ADDAC5614BA3}" type="slidenum">
              <a:rPr lang="ru-RU" smtClean="0">
                <a:solidFill>
                  <a:srgbClr val="04617B">
                    <a:shade val="90000"/>
                  </a:srgbClr>
                </a:solidFill>
              </a:rPr>
              <a:pPr/>
              <a:t>‹#›</a:t>
            </a:fld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914874965"/>
      </p:ext>
    </p:extLst>
  </p:cSld>
  <p:clrMapOvr>
    <a:masterClrMapping/>
  </p:clrMapOvr>
</p:sldLayout>
</file>

<file path=ppt/slideLayouts/slideLayout55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Вертикальный заголовок и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Вертикальный заголовок 1"/>
          <p:cNvSpPr>
            <a:spLocks noGrp="1"/>
          </p:cNvSpPr>
          <p:nvPr>
            <p:ph type="title" orient="vert"/>
          </p:nvPr>
        </p:nvSpPr>
        <p:spPr>
          <a:xfrm>
            <a:off x="6629400" y="914401"/>
            <a:ext cx="2057400" cy="5211763"/>
          </a:xfrm>
        </p:spPr>
        <p:txBody>
          <a:bodyPr vert="eaVert"/>
          <a:lstStyle/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Вертикальный текст 2"/>
          <p:cNvSpPr>
            <a:spLocks noGrp="1"/>
          </p:cNvSpPr>
          <p:nvPr>
            <p:ph type="body" orient="vert" idx="1"/>
          </p:nvPr>
        </p:nvSpPr>
        <p:spPr>
          <a:xfrm>
            <a:off x="457200" y="914401"/>
            <a:ext cx="6019800" cy="5211763"/>
          </a:xfrm>
        </p:spPr>
        <p:txBody>
          <a:bodyPr vert="eaVert"/>
          <a:lstStyle/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D20C70C-ABB6-4A48-A199-3512D7249FE9}" type="datetimeFigureOut">
              <a:rPr lang="ru-RU" smtClean="0">
                <a:solidFill>
                  <a:srgbClr val="04617B">
                    <a:shade val="90000"/>
                  </a:srgbClr>
                </a:solidFill>
              </a:rPr>
              <a:pPr/>
              <a:t>19.02.2016</a:t>
            </a:fld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53D466-8699-4A34-93BD-ADDAC5614BA3}" type="slidenum">
              <a:rPr lang="ru-RU" smtClean="0">
                <a:solidFill>
                  <a:srgbClr val="04617B">
                    <a:shade val="90000"/>
                  </a:srgbClr>
                </a:solidFill>
              </a:rPr>
              <a:pPr/>
              <a:t>‹#›</a:t>
            </a:fld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919760800"/>
      </p:ext>
    </p:extLst>
  </p:cSld>
  <p:clrMapOvr>
    <a:masterClrMapping/>
  </p:clrMapOvr>
</p:sldLayout>
</file>

<file path=ppt/slideLayouts/slideLayout5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Титульны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Заголовок 8"/>
          <p:cNvSpPr>
            <a:spLocks noGrp="1"/>
          </p:cNvSpPr>
          <p:nvPr>
            <p:ph type="ctrTitle"/>
          </p:nvPr>
        </p:nvSpPr>
        <p:spPr>
          <a:xfrm>
            <a:off x="533400" y="1371600"/>
            <a:ext cx="7851648" cy="1828800"/>
          </a:xfrm>
          <a:ln>
            <a:noFill/>
          </a:ln>
        </p:spPr>
        <p:txBody>
          <a:bodyPr vert="horz" tIns="0" rIns="18288" bIns="0" anchor="b">
            <a:normAutofit/>
            <a:scene3d>
              <a:camera prst="orthographicFront"/>
              <a:lightRig rig="freezing" dir="t">
                <a:rot lat="0" lon="0" rev="5640000"/>
              </a:lightRig>
            </a:scene3d>
            <a:sp3d prstMaterial="flat">
              <a:bevelT w="38100" h="38100"/>
              <a:contourClr>
                <a:schemeClr val="tx2"/>
              </a:contourClr>
            </a:sp3d>
          </a:bodyPr>
          <a:lstStyle>
            <a:lvl1pPr algn="r" rtl="0">
              <a:spcBef>
                <a:spcPct val="0"/>
              </a:spcBef>
              <a:buNone/>
              <a:defRPr sz="5600" b="1">
                <a:ln>
                  <a:noFill/>
                </a:ln>
                <a:solidFill>
                  <a:schemeClr val="accent3">
                    <a:tint val="90000"/>
                    <a:satMod val="120000"/>
                  </a:schemeClr>
                </a:solidFill>
                <a:effectLst>
                  <a:outerShdw blurRad="38100" dist="25400" dir="5400000" algn="tl" rotWithShape="0">
                    <a:srgbClr val="000000">
                      <a:alpha val="43000"/>
                    </a:srgbClr>
                  </a:outerShdw>
                </a:effectLst>
                <a:latin typeface="+mj-lt"/>
                <a:ea typeface="+mj-ea"/>
                <a:cs typeface="+mj-cs"/>
              </a:defRPr>
            </a:lvl1pPr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17" name="Подзаголовок 16"/>
          <p:cNvSpPr>
            <a:spLocks noGrp="1"/>
          </p:cNvSpPr>
          <p:nvPr>
            <p:ph type="subTitle" idx="1"/>
          </p:nvPr>
        </p:nvSpPr>
        <p:spPr>
          <a:xfrm>
            <a:off x="533400" y="3228536"/>
            <a:ext cx="7854696" cy="1752600"/>
          </a:xfrm>
        </p:spPr>
        <p:txBody>
          <a:bodyPr lIns="0" rIns="18288"/>
          <a:lstStyle>
            <a:lvl1pPr marL="0" marR="45720" indent="0" algn="r">
              <a:buNone/>
              <a:defRPr>
                <a:solidFill>
                  <a:schemeClr val="tx1"/>
                </a:solidFill>
              </a:defRPr>
            </a:lvl1pPr>
            <a:lvl2pPr marL="457200" indent="0" algn="ctr">
              <a:buNone/>
            </a:lvl2pPr>
            <a:lvl3pPr marL="914400" indent="0" algn="ctr">
              <a:buNone/>
            </a:lvl3pPr>
            <a:lvl4pPr marL="1371600" indent="0" algn="ctr">
              <a:buNone/>
            </a:lvl4pPr>
            <a:lvl5pPr marL="1828800" indent="0" algn="ctr">
              <a:buNone/>
            </a:lvl5pPr>
            <a:lvl6pPr marL="2286000" indent="0" algn="ctr">
              <a:buNone/>
            </a:lvl6pPr>
            <a:lvl7pPr marL="2743200" indent="0" algn="ctr">
              <a:buNone/>
            </a:lvl7pPr>
            <a:lvl8pPr marL="3200400" indent="0" algn="ctr">
              <a:buNone/>
            </a:lvl8pPr>
            <a:lvl9pPr marL="3657600" indent="0" algn="ctr">
              <a:buNone/>
            </a:lvl9pPr>
          </a:lstStyle>
          <a:p>
            <a:r>
              <a:rPr kumimoji="0" lang="ru-RU" smtClean="0"/>
              <a:t>Образец подзаголовка</a:t>
            </a:r>
            <a:endParaRPr kumimoji="0" lang="en-US"/>
          </a:p>
        </p:txBody>
      </p:sp>
      <p:sp>
        <p:nvSpPr>
          <p:cNvPr id="30" name="Дата 29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D20C70C-ABB6-4A48-A199-3512D7249FE9}" type="datetimeFigureOut">
              <a:rPr lang="ru-RU" smtClean="0">
                <a:solidFill>
                  <a:srgbClr val="04617B">
                    <a:shade val="90000"/>
                  </a:srgbClr>
                </a:solidFill>
              </a:rPr>
              <a:pPr/>
              <a:t>19.02.2016</a:t>
            </a:fld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  <p:sp>
        <p:nvSpPr>
          <p:cNvPr id="19" name="Нижний колонтитул 18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  <p:sp>
        <p:nvSpPr>
          <p:cNvPr id="27" name="Номер слайда 2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53D466-8699-4A34-93BD-ADDAC5614BA3}" type="slidenum">
              <a:rPr lang="ru-RU" smtClean="0">
                <a:solidFill>
                  <a:srgbClr val="04617B">
                    <a:shade val="90000"/>
                  </a:srgbClr>
                </a:solidFill>
              </a:rPr>
              <a:pPr/>
              <a:t>‹#›</a:t>
            </a:fld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805262393"/>
      </p:ext>
    </p:extLst>
  </p:cSld>
  <p:clrMapOvr>
    <a:masterClrMapping/>
  </p:clrMapOvr>
</p:sldLayout>
</file>

<file path=ppt/slideLayouts/slideLayout57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Заголовок и объек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D20C70C-ABB6-4A48-A199-3512D7249FE9}" type="datetimeFigureOut">
              <a:rPr lang="ru-RU" smtClean="0">
                <a:solidFill>
                  <a:srgbClr val="04617B">
                    <a:shade val="90000"/>
                  </a:srgbClr>
                </a:solidFill>
              </a:rPr>
              <a:pPr/>
              <a:t>19.02.2016</a:t>
            </a:fld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53D466-8699-4A34-93BD-ADDAC5614BA3}" type="slidenum">
              <a:rPr lang="ru-RU" smtClean="0">
                <a:solidFill>
                  <a:srgbClr val="04617B">
                    <a:shade val="90000"/>
                  </a:srgbClr>
                </a:solidFill>
              </a:rPr>
              <a:pPr/>
              <a:t>‹#›</a:t>
            </a:fld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509757326"/>
      </p:ext>
    </p:extLst>
  </p:cSld>
  <p:clrMapOvr>
    <a:masterClrMapping/>
  </p:clrMapOvr>
</p:sldLayout>
</file>

<file path=ppt/slideLayouts/slideLayout58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Заголовок раздел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530352" y="1316736"/>
            <a:ext cx="7772400" cy="1362456"/>
          </a:xfrm>
          <a:ln>
            <a:noFill/>
          </a:ln>
        </p:spPr>
        <p:txBody>
          <a:bodyPr vert="horz" tIns="0" bIns="0" anchor="b">
            <a:noAutofit/>
            <a:scene3d>
              <a:camera prst="orthographicFront"/>
              <a:lightRig rig="freezing" dir="t">
                <a:rot lat="0" lon="0" rev="5640000"/>
              </a:lightRig>
            </a:scene3d>
            <a:sp3d prstMaterial="flat">
              <a:bevelT w="38100" h="38100"/>
            </a:sp3d>
          </a:bodyPr>
          <a:lstStyle>
            <a:lvl1pPr algn="l" rtl="0">
              <a:spcBef>
                <a:spcPct val="0"/>
              </a:spcBef>
              <a:buNone/>
              <a:defRPr lang="en-US" sz="5600" b="1" cap="none" baseline="0" dirty="0">
                <a:ln w="635">
                  <a:noFill/>
                </a:ln>
                <a:solidFill>
                  <a:schemeClr val="accent4">
                    <a:tint val="90000"/>
                    <a:satMod val="125000"/>
                  </a:schemeClr>
                </a:solidFill>
                <a:effectLst>
                  <a:outerShdw blurRad="38100" dist="25400" dir="5400000" algn="tl" rotWithShape="0">
                    <a:srgbClr val="000000">
                      <a:alpha val="43000"/>
                    </a:srgbClr>
                  </a:outerShdw>
                </a:effectLst>
                <a:latin typeface="+mj-lt"/>
                <a:ea typeface="+mj-ea"/>
                <a:cs typeface="+mj-cs"/>
              </a:defRPr>
            </a:lvl1pPr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530352" y="2704664"/>
            <a:ext cx="7772400" cy="1509712"/>
          </a:xfrm>
        </p:spPr>
        <p:txBody>
          <a:bodyPr lIns="45720" rIns="45720" anchor="t"/>
          <a:lstStyle>
            <a:lvl1pPr marL="0" indent="0">
              <a:buNone/>
              <a:defRPr sz="2200">
                <a:solidFill>
                  <a:schemeClr val="tx1"/>
                </a:solidFill>
              </a:defRPr>
            </a:lvl1pPr>
            <a:lvl2pPr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</a:lstStyle>
          <a:p>
            <a:pPr lvl="0" eaLnBrk="1" latinLnBrk="0" hangingPunct="1"/>
            <a:r>
              <a:rPr kumimoji="0" lang="ru-RU" smtClean="0"/>
              <a:t>Образец текста</a:t>
            </a:r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D20C70C-ABB6-4A48-A199-3512D7249FE9}" type="datetimeFigureOut">
              <a:rPr lang="ru-RU" smtClean="0">
                <a:solidFill>
                  <a:srgbClr val="04617B">
                    <a:shade val="90000"/>
                  </a:srgbClr>
                </a:solidFill>
              </a:rPr>
              <a:pPr/>
              <a:t>19.02.2016</a:t>
            </a:fld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53D466-8699-4A34-93BD-ADDAC5614BA3}" type="slidenum">
              <a:rPr lang="ru-RU" smtClean="0">
                <a:solidFill>
                  <a:srgbClr val="04617B">
                    <a:shade val="90000"/>
                  </a:srgbClr>
                </a:solidFill>
              </a:rPr>
              <a:pPr/>
              <a:t>‹#›</a:t>
            </a:fld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257544376"/>
      </p:ext>
    </p:extLst>
  </p:cSld>
  <p:clrMapOvr>
    <a:masterClrMapping/>
  </p:clrMapOvr>
</p:sldLayout>
</file>

<file path=ppt/slideLayouts/slideLayout59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Два объект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704088"/>
            <a:ext cx="8229600" cy="1143000"/>
          </a:xfrm>
        </p:spPr>
        <p:txBody>
          <a:bodyPr/>
          <a:lstStyle/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Содержимое 2"/>
          <p:cNvSpPr>
            <a:spLocks noGrp="1"/>
          </p:cNvSpPr>
          <p:nvPr>
            <p:ph sz="half" idx="1"/>
          </p:nvPr>
        </p:nvSpPr>
        <p:spPr>
          <a:xfrm>
            <a:off x="457200" y="1920085"/>
            <a:ext cx="4038600" cy="4434840"/>
          </a:xfrm>
        </p:spPr>
        <p:txBody>
          <a:bodyPr/>
          <a:lstStyle>
            <a:lvl1pPr>
              <a:defRPr sz="26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</a:lstStyle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4" name="Содержимое 3"/>
          <p:cNvSpPr>
            <a:spLocks noGrp="1"/>
          </p:cNvSpPr>
          <p:nvPr>
            <p:ph sz="half" idx="2"/>
          </p:nvPr>
        </p:nvSpPr>
        <p:spPr>
          <a:xfrm>
            <a:off x="4648200" y="1920085"/>
            <a:ext cx="4038600" cy="4434840"/>
          </a:xfrm>
        </p:spPr>
        <p:txBody>
          <a:bodyPr/>
          <a:lstStyle>
            <a:lvl1pPr>
              <a:defRPr sz="26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</a:lstStyle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D20C70C-ABB6-4A48-A199-3512D7249FE9}" type="datetimeFigureOut">
              <a:rPr lang="ru-RU" smtClean="0">
                <a:solidFill>
                  <a:srgbClr val="04617B">
                    <a:shade val="90000"/>
                  </a:srgbClr>
                </a:solidFill>
              </a:rPr>
              <a:pPr/>
              <a:t>19.02.2016</a:t>
            </a:fld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53D466-8699-4A34-93BD-ADDAC5614BA3}" type="slidenum">
              <a:rPr lang="ru-RU" smtClean="0">
                <a:solidFill>
                  <a:srgbClr val="04617B">
                    <a:shade val="90000"/>
                  </a:srgbClr>
                </a:solidFill>
              </a:rPr>
              <a:pPr/>
              <a:t>‹#›</a:t>
            </a:fld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670764926"/>
      </p:ext>
    </p:extLst>
  </p:cSld>
  <p:clrMapOvr>
    <a:masterClrMapping/>
  </p:clrMapOvr>
</p:sldLayout>
</file>

<file path=ppt/slideLayouts/slideLayout60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Сравнение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704088"/>
            <a:ext cx="8229600" cy="1143000"/>
          </a:xfrm>
        </p:spPr>
        <p:txBody>
          <a:bodyPr tIns="45720" anchor="b"/>
          <a:lstStyle>
            <a:lvl1pPr>
              <a:defRPr/>
            </a:lvl1pPr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457200" y="1855248"/>
            <a:ext cx="4040188" cy="659352"/>
          </a:xfrm>
        </p:spPr>
        <p:txBody>
          <a:bodyPr lIns="45720" tIns="0" rIns="45720" bIns="0" anchor="ctr">
            <a:noAutofit/>
          </a:bodyPr>
          <a:lstStyle>
            <a:lvl1pPr marL="0" indent="0">
              <a:buNone/>
              <a:defRPr sz="2400" b="1" cap="none" baseline="0">
                <a:solidFill>
                  <a:schemeClr val="tx2"/>
                </a:solidFill>
                <a:effectLst/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</a:lstStyle>
          <a:p>
            <a:pPr lvl="0" eaLnBrk="1" latinLnBrk="0" hangingPunct="1"/>
            <a:r>
              <a:rPr kumimoji="0" lang="ru-RU" smtClean="0"/>
              <a:t>Образец текста</a:t>
            </a:r>
          </a:p>
        </p:txBody>
      </p:sp>
      <p:sp>
        <p:nvSpPr>
          <p:cNvPr id="4" name="Текст 3"/>
          <p:cNvSpPr>
            <a:spLocks noGrp="1"/>
          </p:cNvSpPr>
          <p:nvPr>
            <p:ph type="body" sz="half" idx="3"/>
          </p:nvPr>
        </p:nvSpPr>
        <p:spPr>
          <a:xfrm>
            <a:off x="4645025" y="1859757"/>
            <a:ext cx="4041775" cy="654843"/>
          </a:xfrm>
        </p:spPr>
        <p:txBody>
          <a:bodyPr lIns="45720" tIns="0" rIns="45720" bIns="0" anchor="ctr"/>
          <a:lstStyle>
            <a:lvl1pPr marL="0" indent="0">
              <a:buNone/>
              <a:defRPr sz="2400" b="1" cap="none" baseline="0">
                <a:solidFill>
                  <a:schemeClr val="tx2"/>
                </a:solidFill>
                <a:effectLst/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</a:lstStyle>
          <a:p>
            <a:pPr lvl="0" eaLnBrk="1" latinLnBrk="0" hangingPunct="1"/>
            <a:r>
              <a:rPr kumimoji="0" lang="ru-RU" smtClean="0"/>
              <a:t>Образец текста</a:t>
            </a:r>
          </a:p>
        </p:txBody>
      </p:sp>
      <p:sp>
        <p:nvSpPr>
          <p:cNvPr id="5" name="Содержимое 4"/>
          <p:cNvSpPr>
            <a:spLocks noGrp="1"/>
          </p:cNvSpPr>
          <p:nvPr>
            <p:ph sz="quarter" idx="2"/>
          </p:nvPr>
        </p:nvSpPr>
        <p:spPr>
          <a:xfrm>
            <a:off x="457200" y="2514600"/>
            <a:ext cx="4040188" cy="3845720"/>
          </a:xfrm>
        </p:spPr>
        <p:txBody>
          <a:bodyPr tIns="0"/>
          <a:lstStyle>
            <a:lvl1pPr>
              <a:defRPr sz="22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</a:lstStyle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6" name="Содержимое 5"/>
          <p:cNvSpPr>
            <a:spLocks noGrp="1"/>
          </p:cNvSpPr>
          <p:nvPr>
            <p:ph sz="quarter" idx="4"/>
          </p:nvPr>
        </p:nvSpPr>
        <p:spPr>
          <a:xfrm>
            <a:off x="4645025" y="2514600"/>
            <a:ext cx="4041775" cy="3845720"/>
          </a:xfrm>
        </p:spPr>
        <p:txBody>
          <a:bodyPr tIns="0"/>
          <a:lstStyle>
            <a:lvl1pPr>
              <a:defRPr sz="22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</a:lstStyle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7" name="Дата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D20C70C-ABB6-4A48-A199-3512D7249FE9}" type="datetimeFigureOut">
              <a:rPr lang="ru-RU" smtClean="0">
                <a:solidFill>
                  <a:srgbClr val="04617B">
                    <a:shade val="90000"/>
                  </a:srgbClr>
                </a:solidFill>
              </a:rPr>
              <a:pPr/>
              <a:t>19.02.2016</a:t>
            </a:fld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  <p:sp>
        <p:nvSpPr>
          <p:cNvPr id="8" name="Нижний колонтитул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  <p:sp>
        <p:nvSpPr>
          <p:cNvPr id="9" name="Номер слайда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53D466-8699-4A34-93BD-ADDAC5614BA3}" type="slidenum">
              <a:rPr lang="ru-RU" smtClean="0">
                <a:solidFill>
                  <a:srgbClr val="04617B">
                    <a:shade val="90000"/>
                  </a:srgbClr>
                </a:solidFill>
              </a:rPr>
              <a:pPr/>
              <a:t>‹#›</a:t>
            </a:fld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91824696"/>
      </p:ext>
    </p:extLst>
  </p:cSld>
  <p:clrMapOvr>
    <a:masterClrMapping/>
  </p:clrMapOvr>
</p:sldLayout>
</file>

<file path=ppt/slideLayouts/slideLayout6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Только заголовок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704088"/>
            <a:ext cx="8305800" cy="1143000"/>
          </a:xfrm>
        </p:spPr>
        <p:txBody>
          <a:bodyPr vert="horz" tIns="45720" bIns="0" anchor="b">
            <a:normAutofit/>
            <a:scene3d>
              <a:camera prst="orthographicFront"/>
              <a:lightRig rig="freezing" dir="t">
                <a:rot lat="0" lon="0" rev="5640000"/>
              </a:lightRig>
            </a:scene3d>
            <a:sp3d prstMaterial="flat">
              <a:contourClr>
                <a:schemeClr val="tx2"/>
              </a:contourClr>
            </a:sp3d>
          </a:bodyPr>
          <a:lstStyle>
            <a:lvl1pPr algn="l" rtl="0">
              <a:spcBef>
                <a:spcPct val="0"/>
              </a:spcBef>
              <a:buNone/>
              <a:defRPr sz="5000" b="0">
                <a:ln>
                  <a:noFill/>
                </a:ln>
                <a:solidFill>
                  <a:schemeClr val="tx2"/>
                </a:solidFill>
                <a:effectLst/>
                <a:latin typeface="+mj-lt"/>
                <a:ea typeface="+mj-ea"/>
                <a:cs typeface="+mj-cs"/>
              </a:defRPr>
            </a:lvl1pPr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Дата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D20C70C-ABB6-4A48-A199-3512D7249FE9}" type="datetimeFigureOut">
              <a:rPr lang="ru-RU" smtClean="0">
                <a:solidFill>
                  <a:srgbClr val="04617B">
                    <a:shade val="90000"/>
                  </a:srgbClr>
                </a:solidFill>
              </a:rPr>
              <a:pPr/>
              <a:t>19.02.2016</a:t>
            </a:fld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  <p:sp>
        <p:nvSpPr>
          <p:cNvPr id="4" name="Нижний колонтитул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  <p:sp>
        <p:nvSpPr>
          <p:cNvPr id="5" name="Номер слайда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53D466-8699-4A34-93BD-ADDAC5614BA3}" type="slidenum">
              <a:rPr lang="ru-RU" smtClean="0">
                <a:solidFill>
                  <a:srgbClr val="04617B">
                    <a:shade val="90000"/>
                  </a:srgbClr>
                </a:solidFill>
              </a:rPr>
              <a:pPr/>
              <a:t>‹#›</a:t>
            </a:fld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64894766"/>
      </p:ext>
    </p:extLst>
  </p:cSld>
  <p:clrMapOvr>
    <a:masterClrMapping/>
  </p:clrMapOvr>
</p:sldLayout>
</file>

<file path=ppt/slideLayouts/slideLayout62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Пусто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Дата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D20C70C-ABB6-4A48-A199-3512D7249FE9}" type="datetimeFigureOut">
              <a:rPr lang="ru-RU" smtClean="0">
                <a:solidFill>
                  <a:srgbClr val="04617B">
                    <a:shade val="90000"/>
                  </a:srgbClr>
                </a:solidFill>
              </a:rPr>
              <a:pPr/>
              <a:t>19.02.2016</a:t>
            </a:fld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  <p:sp>
        <p:nvSpPr>
          <p:cNvPr id="3" name="Нижний колонтитул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53D466-8699-4A34-93BD-ADDAC5614BA3}" type="slidenum">
              <a:rPr lang="ru-RU" smtClean="0">
                <a:solidFill>
                  <a:srgbClr val="04617B">
                    <a:shade val="90000"/>
                  </a:srgbClr>
                </a:solidFill>
              </a:rPr>
              <a:pPr/>
              <a:t>‹#›</a:t>
            </a:fld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626555503"/>
      </p:ext>
    </p:extLst>
  </p:cSld>
  <p:clrMapOvr>
    <a:masterClrMapping/>
  </p:clrMapOvr>
</p:sldLayout>
</file>

<file path=ppt/slideLayouts/slideLayout63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Объект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685800" y="514352"/>
            <a:ext cx="2743200" cy="1162050"/>
          </a:xfrm>
        </p:spPr>
        <p:txBody>
          <a:bodyPr lIns="0" anchor="b">
            <a:noAutofit/>
          </a:bodyPr>
          <a:lstStyle>
            <a:lvl1pPr algn="l" rtl="0">
              <a:spcBef>
                <a:spcPct val="0"/>
              </a:spcBef>
              <a:buNone/>
              <a:defRPr sz="2600" b="0">
                <a:ln>
                  <a:noFill/>
                </a:ln>
                <a:solidFill>
                  <a:schemeClr val="tx2"/>
                </a:solidFill>
                <a:effectLst/>
                <a:latin typeface="+mj-lt"/>
                <a:ea typeface="+mj-ea"/>
                <a:cs typeface="+mj-cs"/>
              </a:defRPr>
            </a:lvl1pPr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Текст 2"/>
          <p:cNvSpPr>
            <a:spLocks noGrp="1"/>
          </p:cNvSpPr>
          <p:nvPr>
            <p:ph type="body" idx="2"/>
          </p:nvPr>
        </p:nvSpPr>
        <p:spPr>
          <a:xfrm>
            <a:off x="685800" y="1676400"/>
            <a:ext cx="2743200" cy="4572000"/>
          </a:xfrm>
        </p:spPr>
        <p:txBody>
          <a:bodyPr lIns="18288" rIns="18288"/>
          <a:lstStyle>
            <a:lvl1pPr marL="0" indent="0" algn="l">
              <a:buNone/>
              <a:defRPr sz="1400"/>
            </a:lvl1pPr>
            <a:lvl2pPr indent="0" algn="l">
              <a:buNone/>
              <a:defRPr sz="1200"/>
            </a:lvl2pPr>
            <a:lvl3pPr indent="0" algn="l">
              <a:buNone/>
              <a:defRPr sz="1000"/>
            </a:lvl3pPr>
            <a:lvl4pPr indent="0" algn="l">
              <a:buNone/>
              <a:defRPr sz="900"/>
            </a:lvl4pPr>
            <a:lvl5pPr indent="0" algn="l">
              <a:buNone/>
              <a:defRPr sz="900"/>
            </a:lvl5pPr>
          </a:lstStyle>
          <a:p>
            <a:pPr lvl="0" eaLnBrk="1" latinLnBrk="0" hangingPunct="1"/>
            <a:r>
              <a:rPr kumimoji="0" lang="ru-RU" smtClean="0"/>
              <a:t>Образец текста</a:t>
            </a:r>
          </a:p>
        </p:txBody>
      </p:sp>
      <p:sp>
        <p:nvSpPr>
          <p:cNvPr id="4" name="Содержимое 3"/>
          <p:cNvSpPr>
            <a:spLocks noGrp="1"/>
          </p:cNvSpPr>
          <p:nvPr>
            <p:ph sz="half" idx="1"/>
          </p:nvPr>
        </p:nvSpPr>
        <p:spPr>
          <a:xfrm>
            <a:off x="3575050" y="1676400"/>
            <a:ext cx="5111750" cy="4572000"/>
          </a:xfrm>
        </p:spPr>
        <p:txBody>
          <a:bodyPr tIns="0"/>
          <a:lstStyle>
            <a:lvl1pPr>
              <a:defRPr sz="2800"/>
            </a:lvl1pPr>
            <a:lvl2pPr>
              <a:defRPr sz="2600"/>
            </a:lvl2pPr>
            <a:lvl3pPr>
              <a:defRPr sz="2400"/>
            </a:lvl3pPr>
            <a:lvl4pPr>
              <a:defRPr sz="2000"/>
            </a:lvl4pPr>
            <a:lvl5pPr>
              <a:defRPr sz="1800"/>
            </a:lvl5pPr>
          </a:lstStyle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D20C70C-ABB6-4A48-A199-3512D7249FE9}" type="datetimeFigureOut">
              <a:rPr lang="ru-RU" smtClean="0">
                <a:solidFill>
                  <a:srgbClr val="04617B">
                    <a:shade val="90000"/>
                  </a:srgbClr>
                </a:solidFill>
              </a:rPr>
              <a:pPr/>
              <a:t>19.02.2016</a:t>
            </a:fld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53D466-8699-4A34-93BD-ADDAC5614BA3}" type="slidenum">
              <a:rPr lang="ru-RU" smtClean="0">
                <a:solidFill>
                  <a:srgbClr val="04617B">
                    <a:shade val="90000"/>
                  </a:srgbClr>
                </a:solidFill>
              </a:rPr>
              <a:pPr/>
              <a:t>‹#›</a:t>
            </a:fld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547667792"/>
      </p:ext>
    </p:extLst>
  </p:cSld>
  <p:clrMapOvr>
    <a:masterClrMapping/>
  </p:clrMapOvr>
</p:sldLayout>
</file>

<file path=ppt/slideLayouts/slideLayout64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Рисунок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Прямоугольник с одним вырезанным скругленным углом 8"/>
          <p:cNvSpPr/>
          <p:nvPr/>
        </p:nvSpPr>
        <p:spPr>
          <a:xfrm rot="420000" flipV="1">
            <a:off x="3165753" y="1108077"/>
            <a:ext cx="5257800" cy="4114800"/>
          </a:xfrm>
          <a:prstGeom prst="snipRoundRect">
            <a:avLst>
              <a:gd name="adj1" fmla="val 0"/>
              <a:gd name="adj2" fmla="val 3646"/>
            </a:avLst>
          </a:prstGeom>
          <a:solidFill>
            <a:srgbClr val="FFFFFF"/>
          </a:solidFill>
          <a:ln w="3175" cap="rnd" cmpd="sng" algn="ctr">
            <a:solidFill>
              <a:srgbClr val="C0C0C0"/>
            </a:solidFill>
            <a:prstDash val="solid"/>
          </a:ln>
          <a:effectLst>
            <a:outerShdw blurRad="63500" dist="38500" dir="7500000" sx="98500" sy="100080" kx="100000" algn="tl" rotWithShape="0">
              <a:srgbClr val="000000">
                <a:alpha val="25000"/>
              </a:srgbClr>
            </a:outerShdw>
          </a:effectLst>
        </p:spPr>
        <p:style>
          <a:lnRef idx="2">
            <a:schemeClr val="accent1"/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</a:endParaRPr>
          </a:p>
        </p:txBody>
      </p:sp>
      <p:sp>
        <p:nvSpPr>
          <p:cNvPr id="12" name="Прямоугольный треугольник 11"/>
          <p:cNvSpPr/>
          <p:nvPr/>
        </p:nvSpPr>
        <p:spPr>
          <a:xfrm rot="420000" flipV="1">
            <a:off x="8004134" y="5359769"/>
            <a:ext cx="155448" cy="155448"/>
          </a:xfrm>
          <a:prstGeom prst="rtTriangle">
            <a:avLst/>
          </a:prstGeom>
          <a:solidFill>
            <a:srgbClr val="FFFFFF"/>
          </a:solidFill>
          <a:ln w="12700" cap="flat" cmpd="sng" algn="ctr">
            <a:solidFill>
              <a:srgbClr val="FFFFFF"/>
            </a:solidFill>
            <a:prstDash val="solid"/>
            <a:bevel/>
          </a:ln>
          <a:effectLst>
            <a:outerShdw blurRad="19685" dist="6350" dir="12900000" algn="tl" rotWithShape="0">
              <a:srgbClr val="000000">
                <a:alpha val="47000"/>
              </a:srgbClr>
            </a:outerShdw>
          </a:effectLst>
        </p:spPr>
        <p:style>
          <a:lnRef idx="2">
            <a:schemeClr val="accent1"/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</a:endParaRPr>
          </a:p>
        </p:txBody>
      </p:sp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609600" y="1176996"/>
            <a:ext cx="2212848" cy="1582621"/>
          </a:xfrm>
        </p:spPr>
        <p:txBody>
          <a:bodyPr vert="horz" lIns="45720" tIns="45720" rIns="45720" bIns="45720" anchor="b"/>
          <a:lstStyle>
            <a:lvl1pPr algn="l">
              <a:buNone/>
              <a:defRPr sz="2000" b="1">
                <a:solidFill>
                  <a:schemeClr val="tx2"/>
                </a:solidFill>
              </a:defRPr>
            </a:lvl1pPr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4" name="Текст 3"/>
          <p:cNvSpPr>
            <a:spLocks noGrp="1"/>
          </p:cNvSpPr>
          <p:nvPr>
            <p:ph type="body" sz="half" idx="2"/>
          </p:nvPr>
        </p:nvSpPr>
        <p:spPr>
          <a:xfrm>
            <a:off x="609600" y="2828785"/>
            <a:ext cx="2209800" cy="2179320"/>
          </a:xfrm>
        </p:spPr>
        <p:txBody>
          <a:bodyPr lIns="64008" rIns="45720" bIns="45720" anchor="t"/>
          <a:lstStyle>
            <a:lvl1pPr marL="0" indent="0" algn="l">
              <a:spcBef>
                <a:spcPts val="250"/>
              </a:spcBef>
              <a:buFontTx/>
              <a:buNone/>
              <a:defRPr sz="1300"/>
            </a:lvl1pPr>
            <a:lvl2pPr>
              <a:defRPr sz="1200"/>
            </a:lvl2pPr>
            <a:lvl3pPr>
              <a:defRPr sz="1000"/>
            </a:lvl3pPr>
            <a:lvl4pPr>
              <a:defRPr sz="900"/>
            </a:lvl4pPr>
            <a:lvl5pPr>
              <a:defRPr sz="900"/>
            </a:lvl5pPr>
          </a:lstStyle>
          <a:p>
            <a:pPr lvl="0" eaLnBrk="1" latinLnBrk="0" hangingPunct="1"/>
            <a:r>
              <a:rPr kumimoji="0" lang="ru-RU" smtClean="0"/>
              <a:t>Образец текста</a:t>
            </a:r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D20C70C-ABB6-4A48-A199-3512D7249FE9}" type="datetimeFigureOut">
              <a:rPr lang="ru-RU" smtClean="0">
                <a:solidFill>
                  <a:srgbClr val="04617B">
                    <a:shade val="90000"/>
                  </a:srgbClr>
                </a:solidFill>
              </a:rPr>
              <a:pPr/>
              <a:t>19.02.2016</a:t>
            </a:fld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>
          <a:xfrm>
            <a:off x="8077200" y="6356350"/>
            <a:ext cx="609600" cy="365125"/>
          </a:xfrm>
        </p:spPr>
        <p:txBody>
          <a:bodyPr/>
          <a:lstStyle/>
          <a:p>
            <a:fld id="{B653D466-8699-4A34-93BD-ADDAC5614BA3}" type="slidenum">
              <a:rPr lang="ru-RU" smtClean="0">
                <a:solidFill>
                  <a:srgbClr val="04617B">
                    <a:shade val="90000"/>
                  </a:srgbClr>
                </a:solidFill>
              </a:rPr>
              <a:pPr/>
              <a:t>‹#›</a:t>
            </a:fld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  <p:sp>
        <p:nvSpPr>
          <p:cNvPr id="3" name="Рисунок 2"/>
          <p:cNvSpPr>
            <a:spLocks noGrp="1"/>
          </p:cNvSpPr>
          <p:nvPr>
            <p:ph type="pic" idx="1"/>
          </p:nvPr>
        </p:nvSpPr>
        <p:spPr>
          <a:xfrm rot="420000">
            <a:off x="3485793" y="1199517"/>
            <a:ext cx="4617720" cy="3931920"/>
          </a:xfrm>
          <a:prstGeom prst="rect">
            <a:avLst/>
          </a:prstGeom>
          <a:solidFill>
            <a:schemeClr val="bg2"/>
          </a:solidFill>
          <a:ln w="3000" cap="rnd">
            <a:solidFill>
              <a:srgbClr val="C0C0C0"/>
            </a:solidFill>
            <a:round/>
          </a:ln>
          <a:effectLst/>
        </p:spPr>
        <p:txBody>
          <a:bodyPr/>
          <a:lstStyle>
            <a:lvl1pPr marL="0" indent="0">
              <a:buNone/>
              <a:defRPr sz="3200"/>
            </a:lvl1pPr>
          </a:lstStyle>
          <a:p>
            <a:r>
              <a:rPr kumimoji="0" lang="ru-RU" smtClean="0"/>
              <a:t>Вставка рисунка</a:t>
            </a:r>
            <a:endParaRPr kumimoji="0" lang="en-US" dirty="0"/>
          </a:p>
        </p:txBody>
      </p:sp>
      <p:sp>
        <p:nvSpPr>
          <p:cNvPr id="10" name="Полилиния 9"/>
          <p:cNvSpPr>
            <a:spLocks/>
          </p:cNvSpPr>
          <p:nvPr/>
        </p:nvSpPr>
        <p:spPr bwMode="auto">
          <a:xfrm flipV="1">
            <a:off x="-9525" y="5816600"/>
            <a:ext cx="9163050" cy="1041400"/>
          </a:xfrm>
          <a:custGeom>
            <a:avLst>
              <a:gd name="A1" fmla="val 0"/>
              <a:gd name="A2" fmla="val 0"/>
              <a:gd name="A3" fmla="val 0"/>
              <a:gd name="A4" fmla="val 0"/>
              <a:gd name="A5" fmla="val 0"/>
              <a:gd name="A6" fmla="val 0"/>
              <a:gd name="A7" fmla="val 0"/>
              <a:gd name="A8" fmla="val 0"/>
            </a:avLst>
            <a:gdLst/>
            <a:ahLst/>
            <a:cxnLst>
              <a:cxn ang="0">
                <a:pos x="6" y="2"/>
              </a:cxn>
              <a:cxn ang="0">
                <a:pos x="2542" y="0"/>
              </a:cxn>
              <a:cxn ang="0">
                <a:pos x="4374" y="367"/>
              </a:cxn>
              <a:cxn ang="0">
                <a:pos x="5766" y="55"/>
              </a:cxn>
              <a:cxn ang="0">
                <a:pos x="5772" y="213"/>
              </a:cxn>
              <a:cxn ang="0">
                <a:pos x="4302" y="439"/>
              </a:cxn>
              <a:cxn ang="0">
                <a:pos x="1488" y="201"/>
              </a:cxn>
              <a:cxn ang="0">
                <a:pos x="0" y="656"/>
              </a:cxn>
              <a:cxn ang="0">
                <a:pos x="6" y="2"/>
              </a:cxn>
            </a:cxnLst>
            <a:rect l="0" t="0" r="0" b="0"/>
            <a:pathLst>
              <a:path w="5772" h="656">
                <a:moveTo>
                  <a:pt x="6" y="2"/>
                </a:moveTo>
                <a:lnTo>
                  <a:pt x="2542" y="0"/>
                </a:lnTo>
                <a:cubicBezTo>
                  <a:pt x="2746" y="101"/>
                  <a:pt x="3828" y="367"/>
                  <a:pt x="4374" y="367"/>
                </a:cubicBezTo>
                <a:cubicBezTo>
                  <a:pt x="4920" y="367"/>
                  <a:pt x="5526" y="152"/>
                  <a:pt x="5766" y="55"/>
                </a:cubicBezTo>
                <a:lnTo>
                  <a:pt x="5772" y="213"/>
                </a:lnTo>
                <a:cubicBezTo>
                  <a:pt x="5670" y="257"/>
                  <a:pt x="5016" y="441"/>
                  <a:pt x="4302" y="439"/>
                </a:cubicBezTo>
                <a:cubicBezTo>
                  <a:pt x="3588" y="437"/>
                  <a:pt x="2205" y="165"/>
                  <a:pt x="1488" y="201"/>
                </a:cubicBezTo>
                <a:cubicBezTo>
                  <a:pt x="750" y="209"/>
                  <a:pt x="270" y="482"/>
                  <a:pt x="0" y="656"/>
                </a:cubicBezTo>
                <a:lnTo>
                  <a:pt x="6" y="2"/>
                </a:lnTo>
                <a:close/>
              </a:path>
            </a:pathLst>
          </a:custGeom>
          <a:gradFill>
            <a:gsLst>
              <a:gs pos="0">
                <a:schemeClr val="accent2">
                  <a:shade val="50000"/>
                  <a:alpha val="45000"/>
                  <a:satMod val="120000"/>
                </a:schemeClr>
              </a:gs>
              <a:gs pos="100000">
                <a:schemeClr val="accent3">
                  <a:shade val="80000"/>
                  <a:alpha val="55000"/>
                  <a:satMod val="155000"/>
                </a:schemeClr>
              </a:gs>
            </a:gsLst>
            <a:lin ang="5400000" scaled="1"/>
          </a:gra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lang="en-US">
              <a:solidFill>
                <a:prstClr val="black"/>
              </a:solidFill>
            </a:endParaRPr>
          </a:p>
        </p:txBody>
      </p:sp>
      <p:sp>
        <p:nvSpPr>
          <p:cNvPr id="11" name="Полилиния 10"/>
          <p:cNvSpPr>
            <a:spLocks/>
          </p:cNvSpPr>
          <p:nvPr/>
        </p:nvSpPr>
        <p:spPr bwMode="auto">
          <a:xfrm flipV="1">
            <a:off x="4381500" y="6219825"/>
            <a:ext cx="4762500" cy="638175"/>
          </a:xfrm>
          <a:custGeom>
            <a:avLst>
              <a:gd name="A1" fmla="val 0"/>
              <a:gd name="A2" fmla="val 0"/>
              <a:gd name="A3" fmla="val 0"/>
              <a:gd name="A4" fmla="val 0"/>
              <a:gd name="A5" fmla="val 0"/>
              <a:gd name="A6" fmla="val 0"/>
              <a:gd name="A7" fmla="val 0"/>
              <a:gd name="A8" fmla="val 0"/>
            </a:avLst>
            <a:gdLst/>
            <a:ahLst/>
            <a:cxnLst>
              <a:cxn ang="0">
                <a:pos x="0" y="0"/>
              </a:cxn>
              <a:cxn ang="0">
                <a:pos x="1668" y="564"/>
              </a:cxn>
              <a:cxn ang="0">
                <a:pos x="3000" y="186"/>
              </a:cxn>
              <a:cxn ang="0">
                <a:pos x="3000" y="6"/>
              </a:cxn>
              <a:cxn ang="0">
                <a:pos x="0" y="0"/>
              </a:cxn>
            </a:cxnLst>
            <a:rect l="0" t="0" r="0" b="0"/>
            <a:pathLst>
              <a:path w="3000" h="595">
                <a:moveTo>
                  <a:pt x="0" y="0"/>
                </a:moveTo>
                <a:cubicBezTo>
                  <a:pt x="174" y="102"/>
                  <a:pt x="1168" y="533"/>
                  <a:pt x="1668" y="564"/>
                </a:cubicBezTo>
                <a:cubicBezTo>
                  <a:pt x="2168" y="595"/>
                  <a:pt x="2778" y="279"/>
                  <a:pt x="3000" y="186"/>
                </a:cubicBezTo>
                <a:lnTo>
                  <a:pt x="3000" y="6"/>
                </a:lnTo>
                <a:lnTo>
                  <a:pt x="0" y="0"/>
                </a:lnTo>
                <a:close/>
              </a:path>
            </a:pathLst>
          </a:custGeom>
          <a:gradFill>
            <a:gsLst>
              <a:gs pos="0">
                <a:schemeClr val="accent3">
                  <a:shade val="50000"/>
                  <a:alpha val="30000"/>
                  <a:satMod val="130000"/>
                </a:schemeClr>
              </a:gs>
              <a:gs pos="80000">
                <a:schemeClr val="accent2">
                  <a:shade val="75000"/>
                  <a:alpha val="45000"/>
                  <a:satMod val="140000"/>
                </a:schemeClr>
              </a:gs>
            </a:gsLst>
            <a:lin ang="5400000" scaled="1"/>
          </a:gra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lang="en-US">
              <a:solidFill>
                <a:prstClr val="black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377990101"/>
      </p:ext>
    </p:extLst>
  </p:cSld>
  <p:clrMapOvr>
    <a:masterClrMapping/>
  </p:clrMapOvr>
</p:sldLayout>
</file>

<file path=ppt/slideLayouts/slideLayout65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Заголовок и вертикальный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Вертикальный текст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D20C70C-ABB6-4A48-A199-3512D7249FE9}" type="datetimeFigureOut">
              <a:rPr lang="ru-RU" smtClean="0">
                <a:solidFill>
                  <a:srgbClr val="04617B">
                    <a:shade val="90000"/>
                  </a:srgbClr>
                </a:solidFill>
              </a:rPr>
              <a:pPr/>
              <a:t>19.02.2016</a:t>
            </a:fld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53D466-8699-4A34-93BD-ADDAC5614BA3}" type="slidenum">
              <a:rPr lang="ru-RU" smtClean="0">
                <a:solidFill>
                  <a:srgbClr val="04617B">
                    <a:shade val="90000"/>
                  </a:srgbClr>
                </a:solidFill>
              </a:rPr>
              <a:pPr/>
              <a:t>‹#›</a:t>
            </a:fld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556127164"/>
      </p:ext>
    </p:extLst>
  </p:cSld>
  <p:clrMapOvr>
    <a:masterClrMapping/>
  </p:clrMapOvr>
</p:sldLayout>
</file>

<file path=ppt/slideLayouts/slideLayout66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Вертикальный заголовок и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Вертикальный заголовок 1"/>
          <p:cNvSpPr>
            <a:spLocks noGrp="1"/>
          </p:cNvSpPr>
          <p:nvPr>
            <p:ph type="title" orient="vert"/>
          </p:nvPr>
        </p:nvSpPr>
        <p:spPr>
          <a:xfrm>
            <a:off x="6629400" y="914401"/>
            <a:ext cx="2057400" cy="5211763"/>
          </a:xfrm>
        </p:spPr>
        <p:txBody>
          <a:bodyPr vert="eaVert"/>
          <a:lstStyle/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Вертикальный текст 2"/>
          <p:cNvSpPr>
            <a:spLocks noGrp="1"/>
          </p:cNvSpPr>
          <p:nvPr>
            <p:ph type="body" orient="vert" idx="1"/>
          </p:nvPr>
        </p:nvSpPr>
        <p:spPr>
          <a:xfrm>
            <a:off x="457200" y="914401"/>
            <a:ext cx="6019800" cy="5211763"/>
          </a:xfrm>
        </p:spPr>
        <p:txBody>
          <a:bodyPr vert="eaVert"/>
          <a:lstStyle/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D20C70C-ABB6-4A48-A199-3512D7249FE9}" type="datetimeFigureOut">
              <a:rPr lang="ru-RU" smtClean="0">
                <a:solidFill>
                  <a:srgbClr val="04617B">
                    <a:shade val="90000"/>
                  </a:srgbClr>
                </a:solidFill>
              </a:rPr>
              <a:pPr/>
              <a:t>19.02.2016</a:t>
            </a:fld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53D466-8699-4A34-93BD-ADDAC5614BA3}" type="slidenum">
              <a:rPr lang="ru-RU" smtClean="0">
                <a:solidFill>
                  <a:srgbClr val="04617B">
                    <a:shade val="90000"/>
                  </a:srgbClr>
                </a:solidFill>
              </a:rPr>
              <a:pPr/>
              <a:t>‹#›</a:t>
            </a:fld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989431553"/>
      </p:ext>
    </p:extLst>
  </p:cSld>
  <p:clrMapOvr>
    <a:masterClrMapping/>
  </p:clrMapOvr>
</p:sldLayout>
</file>

<file path=ppt/slideLayouts/slideLayout67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Титульны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Подзаголовок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ru-RU" smtClean="0"/>
              <a:t>Образец подзаголовка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31DFC0A-4079-469D-AC64-092010966FF4}" type="datetimeFigureOut">
              <a:rPr lang="ru-RU" smtClean="0">
                <a:solidFill>
                  <a:prstClr val="black">
                    <a:tint val="75000"/>
                  </a:prstClr>
                </a:solidFill>
              </a:rPr>
              <a:pPr/>
              <a:t>19.02.2016</a:t>
            </a:fld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101188A-E194-4C3B-BF11-CBD696CFF9EB}" type="slidenum">
              <a:rPr lang="ru-RU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917506914"/>
      </p:ext>
    </p:extLst>
  </p:cSld>
  <p:clrMapOvr>
    <a:masterClrMapping/>
  </p:clrMapOvr>
</p:sldLayout>
</file>

<file path=ppt/slideLayouts/slideLayout68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Заголовок и объек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31DFC0A-4079-469D-AC64-092010966FF4}" type="datetimeFigureOut">
              <a:rPr lang="ru-RU" smtClean="0">
                <a:solidFill>
                  <a:prstClr val="black">
                    <a:tint val="75000"/>
                  </a:prstClr>
                </a:solidFill>
              </a:rPr>
              <a:pPr/>
              <a:t>19.02.2016</a:t>
            </a:fld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101188A-E194-4C3B-BF11-CBD696CFF9EB}" type="slidenum">
              <a:rPr lang="ru-RU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916359409"/>
      </p:ext>
    </p:extLst>
  </p:cSld>
  <p:clrMapOvr>
    <a:masterClrMapping/>
  </p:clrMapOvr>
</p:sldLayout>
</file>

<file path=ppt/slideLayouts/slideLayout69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Заголовок раздел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31DFC0A-4079-469D-AC64-092010966FF4}" type="datetimeFigureOut">
              <a:rPr lang="ru-RU" smtClean="0">
                <a:solidFill>
                  <a:prstClr val="black">
                    <a:tint val="75000"/>
                  </a:prstClr>
                </a:solidFill>
              </a:rPr>
              <a:pPr/>
              <a:t>19.02.2016</a:t>
            </a:fld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101188A-E194-4C3B-BF11-CBD696CFF9EB}" type="slidenum">
              <a:rPr lang="ru-RU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593742381"/>
      </p:ext>
    </p:extLst>
  </p:cSld>
  <p:clrMapOvr>
    <a:masterClrMapping/>
  </p:clrMapOvr>
</p:sldLayout>
</file>

<file path=ppt/slideLayouts/slideLayout70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Два объект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Содержимое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Содержимое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31DFC0A-4079-469D-AC64-092010966FF4}" type="datetimeFigureOut">
              <a:rPr lang="ru-RU" smtClean="0">
                <a:solidFill>
                  <a:prstClr val="black">
                    <a:tint val="75000"/>
                  </a:prstClr>
                </a:solidFill>
              </a:rPr>
              <a:pPr/>
              <a:t>19.02.2016</a:t>
            </a:fld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101188A-E194-4C3B-BF11-CBD696CFF9EB}" type="slidenum">
              <a:rPr lang="ru-RU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90228794"/>
      </p:ext>
    </p:extLst>
  </p:cSld>
  <p:clrMapOvr>
    <a:masterClrMapping/>
  </p:clrMapOvr>
</p:sldLayout>
</file>

<file path=ppt/slideLayouts/slideLayout71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Сравнение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4" name="Содержимое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5" name="Текст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6" name="Содержимое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7" name="Дата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31DFC0A-4079-469D-AC64-092010966FF4}" type="datetimeFigureOut">
              <a:rPr lang="ru-RU" smtClean="0">
                <a:solidFill>
                  <a:prstClr val="black">
                    <a:tint val="75000"/>
                  </a:prstClr>
                </a:solidFill>
              </a:rPr>
              <a:pPr/>
              <a:t>19.02.2016</a:t>
            </a:fld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8" name="Нижний колонтитул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9" name="Номер слайда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101188A-E194-4C3B-BF11-CBD696CFF9EB}" type="slidenum">
              <a:rPr lang="ru-RU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521668165"/>
      </p:ext>
    </p:extLst>
  </p:cSld>
  <p:clrMapOvr>
    <a:masterClrMapping/>
  </p:clrMapOvr>
</p:sldLayout>
</file>

<file path=ppt/slideLayouts/slideLayout72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Только заголовок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Дата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31DFC0A-4079-469D-AC64-092010966FF4}" type="datetimeFigureOut">
              <a:rPr lang="ru-RU" smtClean="0">
                <a:solidFill>
                  <a:prstClr val="black">
                    <a:tint val="75000"/>
                  </a:prstClr>
                </a:solidFill>
              </a:rPr>
              <a:pPr/>
              <a:t>19.02.2016</a:t>
            </a:fld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Нижний колонтитул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Номер слайда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101188A-E194-4C3B-BF11-CBD696CFF9EB}" type="slidenum">
              <a:rPr lang="ru-RU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437807116"/>
      </p:ext>
    </p:extLst>
  </p:cSld>
  <p:clrMapOvr>
    <a:masterClrMapping/>
  </p:clrMapOvr>
</p:sldLayout>
</file>

<file path=ppt/slideLayouts/slideLayout73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Пусто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Дата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31DFC0A-4079-469D-AC64-092010966FF4}" type="datetimeFigureOut">
              <a:rPr lang="ru-RU" smtClean="0">
                <a:solidFill>
                  <a:prstClr val="black">
                    <a:tint val="75000"/>
                  </a:prstClr>
                </a:solidFill>
              </a:rPr>
              <a:pPr/>
              <a:t>19.02.2016</a:t>
            </a:fld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3" name="Нижний колонтитул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101188A-E194-4C3B-BF11-CBD696CFF9EB}" type="slidenum">
              <a:rPr lang="ru-RU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056851105"/>
      </p:ext>
    </p:extLst>
  </p:cSld>
  <p:clrMapOvr>
    <a:masterClrMapping/>
  </p:clrMapOvr>
</p:sldLayout>
</file>

<file path=ppt/slideLayouts/slideLayout74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Объект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Текст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31DFC0A-4079-469D-AC64-092010966FF4}" type="datetimeFigureOut">
              <a:rPr lang="ru-RU" smtClean="0">
                <a:solidFill>
                  <a:prstClr val="black">
                    <a:tint val="75000"/>
                  </a:prstClr>
                </a:solidFill>
              </a:rPr>
              <a:pPr/>
              <a:t>19.02.2016</a:t>
            </a:fld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101188A-E194-4C3B-BF11-CBD696CFF9EB}" type="slidenum">
              <a:rPr lang="ru-RU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071836515"/>
      </p:ext>
    </p:extLst>
  </p:cSld>
  <p:clrMapOvr>
    <a:masterClrMapping/>
  </p:clrMapOvr>
</p:sldLayout>
</file>

<file path=ppt/slideLayouts/slideLayout75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Рисунок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Рисунок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ru-RU"/>
          </a:p>
        </p:txBody>
      </p:sp>
      <p:sp>
        <p:nvSpPr>
          <p:cNvPr id="4" name="Текст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31DFC0A-4079-469D-AC64-092010966FF4}" type="datetimeFigureOut">
              <a:rPr lang="ru-RU" smtClean="0">
                <a:solidFill>
                  <a:prstClr val="black">
                    <a:tint val="75000"/>
                  </a:prstClr>
                </a:solidFill>
              </a:rPr>
              <a:pPr/>
              <a:t>19.02.2016</a:t>
            </a:fld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101188A-E194-4C3B-BF11-CBD696CFF9EB}" type="slidenum">
              <a:rPr lang="ru-RU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541973537"/>
      </p:ext>
    </p:extLst>
  </p:cSld>
  <p:clrMapOvr>
    <a:masterClrMapping/>
  </p:clrMapOvr>
</p:sldLayout>
</file>

<file path=ppt/slideLayouts/slideLayout76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Заголовок и вертикальный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Вертикальный текст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31DFC0A-4079-469D-AC64-092010966FF4}" type="datetimeFigureOut">
              <a:rPr lang="ru-RU" smtClean="0">
                <a:solidFill>
                  <a:prstClr val="black">
                    <a:tint val="75000"/>
                  </a:prstClr>
                </a:solidFill>
              </a:rPr>
              <a:pPr/>
              <a:t>19.02.2016</a:t>
            </a:fld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101188A-E194-4C3B-BF11-CBD696CFF9EB}" type="slidenum">
              <a:rPr lang="ru-RU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253978105"/>
      </p:ext>
    </p:extLst>
  </p:cSld>
  <p:clrMapOvr>
    <a:masterClrMapping/>
  </p:clrMapOvr>
</p:sldLayout>
</file>

<file path=ppt/slideLayouts/slideLayout77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Вертикальный заголовок и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Вертикальный заголовок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Вертикальный текст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31DFC0A-4079-469D-AC64-092010966FF4}" type="datetimeFigureOut">
              <a:rPr lang="ru-RU" smtClean="0">
                <a:solidFill>
                  <a:prstClr val="black">
                    <a:tint val="75000"/>
                  </a:prstClr>
                </a:solidFill>
              </a:rPr>
              <a:pPr/>
              <a:t>19.02.2016</a:t>
            </a:fld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101188A-E194-4C3B-BF11-CBD696CFF9EB}" type="slidenum">
              <a:rPr lang="ru-RU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261340841"/>
      </p:ext>
    </p:extLst>
  </p:cSld>
  <p:clrMapOvr>
    <a:masterClrMapping/>
  </p:clrMapOvr>
</p:sldLayout>
</file>

<file path=ppt/slideLayouts/slideLayout78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Титульны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Подзаголовок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ru-RU" smtClean="0"/>
              <a:t>Образец подзаголовка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31DFC0A-4079-469D-AC64-092010966FF4}" type="datetimeFigureOut">
              <a:rPr lang="ru-RU" smtClean="0">
                <a:solidFill>
                  <a:prstClr val="black">
                    <a:tint val="75000"/>
                  </a:prstClr>
                </a:solidFill>
              </a:rPr>
              <a:pPr/>
              <a:t>19.02.2016</a:t>
            </a:fld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101188A-E194-4C3B-BF11-CBD696CFF9EB}" type="slidenum">
              <a:rPr lang="ru-RU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878203149"/>
      </p:ext>
    </p:extLst>
  </p:cSld>
  <p:clrMapOvr>
    <a:masterClrMapping/>
  </p:clrMapOvr>
</p:sldLayout>
</file>

<file path=ppt/slideLayouts/slideLayout79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Заголовок и объек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31DFC0A-4079-469D-AC64-092010966FF4}" type="datetimeFigureOut">
              <a:rPr lang="ru-RU" smtClean="0">
                <a:solidFill>
                  <a:prstClr val="black">
                    <a:tint val="75000"/>
                  </a:prstClr>
                </a:solidFill>
              </a:rPr>
              <a:pPr/>
              <a:t>19.02.2016</a:t>
            </a:fld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101188A-E194-4C3B-BF11-CBD696CFF9EB}" type="slidenum">
              <a:rPr lang="ru-RU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877179532"/>
      </p:ext>
    </p:extLst>
  </p:cSld>
  <p:clrMapOvr>
    <a:masterClrMapping/>
  </p:clrMapOvr>
</p:sldLayout>
</file>

<file path=ppt/slideLayouts/slideLayout80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Заголовок раздел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31DFC0A-4079-469D-AC64-092010966FF4}" type="datetimeFigureOut">
              <a:rPr lang="ru-RU" smtClean="0">
                <a:solidFill>
                  <a:prstClr val="black">
                    <a:tint val="75000"/>
                  </a:prstClr>
                </a:solidFill>
              </a:rPr>
              <a:pPr/>
              <a:t>19.02.2016</a:t>
            </a:fld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101188A-E194-4C3B-BF11-CBD696CFF9EB}" type="slidenum">
              <a:rPr lang="ru-RU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240322795"/>
      </p:ext>
    </p:extLst>
  </p:cSld>
  <p:clrMapOvr>
    <a:masterClrMapping/>
  </p:clrMapOvr>
</p:sldLayout>
</file>

<file path=ppt/slideLayouts/slideLayout81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Два объект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Содержимое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Содержимое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31DFC0A-4079-469D-AC64-092010966FF4}" type="datetimeFigureOut">
              <a:rPr lang="ru-RU" smtClean="0">
                <a:solidFill>
                  <a:prstClr val="black">
                    <a:tint val="75000"/>
                  </a:prstClr>
                </a:solidFill>
              </a:rPr>
              <a:pPr/>
              <a:t>19.02.2016</a:t>
            </a:fld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101188A-E194-4C3B-BF11-CBD696CFF9EB}" type="slidenum">
              <a:rPr lang="ru-RU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777333423"/>
      </p:ext>
    </p:extLst>
  </p:cSld>
  <p:clrMapOvr>
    <a:masterClrMapping/>
  </p:clrMapOvr>
</p:sldLayout>
</file>

<file path=ppt/slideLayouts/slideLayout82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Сравнение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4" name="Содержимое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5" name="Текст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6" name="Содержимое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7" name="Дата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31DFC0A-4079-469D-AC64-092010966FF4}" type="datetimeFigureOut">
              <a:rPr lang="ru-RU" smtClean="0">
                <a:solidFill>
                  <a:prstClr val="black">
                    <a:tint val="75000"/>
                  </a:prstClr>
                </a:solidFill>
              </a:rPr>
              <a:pPr/>
              <a:t>19.02.2016</a:t>
            </a:fld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8" name="Нижний колонтитул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9" name="Номер слайда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101188A-E194-4C3B-BF11-CBD696CFF9EB}" type="slidenum">
              <a:rPr lang="ru-RU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148513446"/>
      </p:ext>
    </p:extLst>
  </p:cSld>
  <p:clrMapOvr>
    <a:masterClrMapping/>
  </p:clrMapOvr>
</p:sldLayout>
</file>

<file path=ppt/slideLayouts/slideLayout83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Только заголовок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Дата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31DFC0A-4079-469D-AC64-092010966FF4}" type="datetimeFigureOut">
              <a:rPr lang="ru-RU" smtClean="0">
                <a:solidFill>
                  <a:prstClr val="black">
                    <a:tint val="75000"/>
                  </a:prstClr>
                </a:solidFill>
              </a:rPr>
              <a:pPr/>
              <a:t>19.02.2016</a:t>
            </a:fld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Нижний колонтитул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Номер слайда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101188A-E194-4C3B-BF11-CBD696CFF9EB}" type="slidenum">
              <a:rPr lang="ru-RU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868657597"/>
      </p:ext>
    </p:extLst>
  </p:cSld>
  <p:clrMapOvr>
    <a:masterClrMapping/>
  </p:clrMapOvr>
</p:sldLayout>
</file>

<file path=ppt/slideLayouts/slideLayout84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Пусто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Дата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31DFC0A-4079-469D-AC64-092010966FF4}" type="datetimeFigureOut">
              <a:rPr lang="ru-RU" smtClean="0">
                <a:solidFill>
                  <a:prstClr val="black">
                    <a:tint val="75000"/>
                  </a:prstClr>
                </a:solidFill>
              </a:rPr>
              <a:pPr/>
              <a:t>19.02.2016</a:t>
            </a:fld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3" name="Нижний колонтитул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101188A-E194-4C3B-BF11-CBD696CFF9EB}" type="slidenum">
              <a:rPr lang="ru-RU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266537795"/>
      </p:ext>
    </p:extLst>
  </p:cSld>
  <p:clrMapOvr>
    <a:masterClrMapping/>
  </p:clrMapOvr>
</p:sldLayout>
</file>

<file path=ppt/slideLayouts/slideLayout85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Объект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Текст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31DFC0A-4079-469D-AC64-092010966FF4}" type="datetimeFigureOut">
              <a:rPr lang="ru-RU" smtClean="0">
                <a:solidFill>
                  <a:prstClr val="black">
                    <a:tint val="75000"/>
                  </a:prstClr>
                </a:solidFill>
              </a:rPr>
              <a:pPr/>
              <a:t>19.02.2016</a:t>
            </a:fld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101188A-E194-4C3B-BF11-CBD696CFF9EB}" type="slidenum">
              <a:rPr lang="ru-RU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669206154"/>
      </p:ext>
    </p:extLst>
  </p:cSld>
  <p:clrMapOvr>
    <a:masterClrMapping/>
  </p:clrMapOvr>
</p:sldLayout>
</file>

<file path=ppt/slideLayouts/slideLayout86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Рисунок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Рисунок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ru-RU"/>
          </a:p>
        </p:txBody>
      </p:sp>
      <p:sp>
        <p:nvSpPr>
          <p:cNvPr id="4" name="Текст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31DFC0A-4079-469D-AC64-092010966FF4}" type="datetimeFigureOut">
              <a:rPr lang="ru-RU" smtClean="0">
                <a:solidFill>
                  <a:prstClr val="black">
                    <a:tint val="75000"/>
                  </a:prstClr>
                </a:solidFill>
              </a:rPr>
              <a:pPr/>
              <a:t>19.02.2016</a:t>
            </a:fld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101188A-E194-4C3B-BF11-CBD696CFF9EB}" type="slidenum">
              <a:rPr lang="ru-RU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249104388"/>
      </p:ext>
    </p:extLst>
  </p:cSld>
  <p:clrMapOvr>
    <a:masterClrMapping/>
  </p:clrMapOvr>
</p:sldLayout>
</file>

<file path=ppt/slideLayouts/slideLayout87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Заголовок и вертикальный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Вертикальный текст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31DFC0A-4079-469D-AC64-092010966FF4}" type="datetimeFigureOut">
              <a:rPr lang="ru-RU" smtClean="0">
                <a:solidFill>
                  <a:prstClr val="black">
                    <a:tint val="75000"/>
                  </a:prstClr>
                </a:solidFill>
              </a:rPr>
              <a:pPr/>
              <a:t>19.02.2016</a:t>
            </a:fld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101188A-E194-4C3B-BF11-CBD696CFF9EB}" type="slidenum">
              <a:rPr lang="ru-RU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515835112"/>
      </p:ext>
    </p:extLst>
  </p:cSld>
  <p:clrMapOvr>
    <a:masterClrMapping/>
  </p:clrMapOvr>
</p:sldLayout>
</file>

<file path=ppt/slideLayouts/slideLayout88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Вертикальный заголовок и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Вертикальный заголовок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Вертикальный текст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31DFC0A-4079-469D-AC64-092010966FF4}" type="datetimeFigureOut">
              <a:rPr lang="ru-RU" smtClean="0">
                <a:solidFill>
                  <a:prstClr val="black">
                    <a:tint val="75000"/>
                  </a:prstClr>
                </a:solidFill>
              </a:rPr>
              <a:pPr/>
              <a:t>19.02.2016</a:t>
            </a:fld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101188A-E194-4C3B-BF11-CBD696CFF9EB}" type="slidenum">
              <a:rPr lang="ru-RU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302079754"/>
      </p:ext>
    </p:extLst>
  </p:cSld>
  <p:clrMapOvr>
    <a:masterClrMapping/>
  </p:clrMapOvr>
</p:sldLayout>
</file>

<file path=ppt/slideLayouts/slideLayout89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Титульны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Подзаголовок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ru-RU" smtClean="0"/>
              <a:t>Образец подзаголовка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31DFC0A-4079-469D-AC64-092010966FF4}" type="datetimeFigureOut">
              <a:rPr lang="ru-RU" smtClean="0">
                <a:solidFill>
                  <a:prstClr val="black">
                    <a:tint val="75000"/>
                  </a:prstClr>
                </a:solidFill>
              </a:rPr>
              <a:pPr/>
              <a:t>19.02.2016</a:t>
            </a:fld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101188A-E194-4C3B-BF11-CBD696CFF9EB}" type="slidenum">
              <a:rPr lang="ru-RU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0750237"/>
      </p:ext>
    </p:extLst>
  </p:cSld>
  <p:clrMapOvr>
    <a:masterClrMapping/>
  </p:clrMapOvr>
</p:sldLayout>
</file>

<file path=ppt/slideLayouts/slideLayout90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Заголовок и объек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31DFC0A-4079-469D-AC64-092010966FF4}" type="datetimeFigureOut">
              <a:rPr lang="ru-RU" smtClean="0">
                <a:solidFill>
                  <a:prstClr val="black">
                    <a:tint val="75000"/>
                  </a:prstClr>
                </a:solidFill>
              </a:rPr>
              <a:pPr/>
              <a:t>19.02.2016</a:t>
            </a:fld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101188A-E194-4C3B-BF11-CBD696CFF9EB}" type="slidenum">
              <a:rPr lang="ru-RU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411209673"/>
      </p:ext>
    </p:extLst>
  </p:cSld>
  <p:clrMapOvr>
    <a:masterClrMapping/>
  </p:clrMapOvr>
</p:sldLayout>
</file>

<file path=ppt/slideLayouts/slideLayout91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Заголовок раздел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31DFC0A-4079-469D-AC64-092010966FF4}" type="datetimeFigureOut">
              <a:rPr lang="ru-RU" smtClean="0">
                <a:solidFill>
                  <a:prstClr val="black">
                    <a:tint val="75000"/>
                  </a:prstClr>
                </a:solidFill>
              </a:rPr>
              <a:pPr/>
              <a:t>19.02.2016</a:t>
            </a:fld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101188A-E194-4C3B-BF11-CBD696CFF9EB}" type="slidenum">
              <a:rPr lang="ru-RU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752004502"/>
      </p:ext>
    </p:extLst>
  </p:cSld>
  <p:clrMapOvr>
    <a:masterClrMapping/>
  </p:clrMapOvr>
</p:sldLayout>
</file>

<file path=ppt/slideLayouts/slideLayout92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Два объект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Содержимое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Содержимое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31DFC0A-4079-469D-AC64-092010966FF4}" type="datetimeFigureOut">
              <a:rPr lang="ru-RU" smtClean="0">
                <a:solidFill>
                  <a:prstClr val="black">
                    <a:tint val="75000"/>
                  </a:prstClr>
                </a:solidFill>
              </a:rPr>
              <a:pPr/>
              <a:t>19.02.2016</a:t>
            </a:fld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101188A-E194-4C3B-BF11-CBD696CFF9EB}" type="slidenum">
              <a:rPr lang="ru-RU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364434442"/>
      </p:ext>
    </p:extLst>
  </p:cSld>
  <p:clrMapOvr>
    <a:masterClrMapping/>
  </p:clrMapOvr>
</p:sldLayout>
</file>

<file path=ppt/slideLayouts/slideLayout93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Сравнение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4" name="Содержимое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5" name="Текст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6" name="Содержимое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7" name="Дата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31DFC0A-4079-469D-AC64-092010966FF4}" type="datetimeFigureOut">
              <a:rPr lang="ru-RU" smtClean="0">
                <a:solidFill>
                  <a:prstClr val="black">
                    <a:tint val="75000"/>
                  </a:prstClr>
                </a:solidFill>
              </a:rPr>
              <a:pPr/>
              <a:t>19.02.2016</a:t>
            </a:fld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8" name="Нижний колонтитул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9" name="Номер слайда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101188A-E194-4C3B-BF11-CBD696CFF9EB}" type="slidenum">
              <a:rPr lang="ru-RU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864645312"/>
      </p:ext>
    </p:extLst>
  </p:cSld>
  <p:clrMapOvr>
    <a:masterClrMapping/>
  </p:clrMapOvr>
</p:sldLayout>
</file>

<file path=ppt/slideLayouts/slideLayout94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Только заголовок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Дата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31DFC0A-4079-469D-AC64-092010966FF4}" type="datetimeFigureOut">
              <a:rPr lang="ru-RU" smtClean="0">
                <a:solidFill>
                  <a:prstClr val="black">
                    <a:tint val="75000"/>
                  </a:prstClr>
                </a:solidFill>
              </a:rPr>
              <a:pPr/>
              <a:t>19.02.2016</a:t>
            </a:fld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Нижний колонтитул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Номер слайда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101188A-E194-4C3B-BF11-CBD696CFF9EB}" type="slidenum">
              <a:rPr lang="ru-RU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688489361"/>
      </p:ext>
    </p:extLst>
  </p:cSld>
  <p:clrMapOvr>
    <a:masterClrMapping/>
  </p:clrMapOvr>
</p:sldLayout>
</file>

<file path=ppt/slideLayouts/slideLayout95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Пусто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Дата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31DFC0A-4079-469D-AC64-092010966FF4}" type="datetimeFigureOut">
              <a:rPr lang="ru-RU" smtClean="0">
                <a:solidFill>
                  <a:prstClr val="black">
                    <a:tint val="75000"/>
                  </a:prstClr>
                </a:solidFill>
              </a:rPr>
              <a:pPr/>
              <a:t>19.02.2016</a:t>
            </a:fld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3" name="Нижний колонтитул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101188A-E194-4C3B-BF11-CBD696CFF9EB}" type="slidenum">
              <a:rPr lang="ru-RU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591892268"/>
      </p:ext>
    </p:extLst>
  </p:cSld>
  <p:clrMapOvr>
    <a:masterClrMapping/>
  </p:clrMapOvr>
</p:sldLayout>
</file>

<file path=ppt/slideLayouts/slideLayout96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Объект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Текст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31DFC0A-4079-469D-AC64-092010966FF4}" type="datetimeFigureOut">
              <a:rPr lang="ru-RU" smtClean="0">
                <a:solidFill>
                  <a:prstClr val="black">
                    <a:tint val="75000"/>
                  </a:prstClr>
                </a:solidFill>
              </a:rPr>
              <a:pPr/>
              <a:t>19.02.2016</a:t>
            </a:fld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101188A-E194-4C3B-BF11-CBD696CFF9EB}" type="slidenum">
              <a:rPr lang="ru-RU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319629837"/>
      </p:ext>
    </p:extLst>
  </p:cSld>
  <p:clrMapOvr>
    <a:masterClrMapping/>
  </p:clrMapOvr>
</p:sldLayout>
</file>

<file path=ppt/slideLayouts/slideLayout97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Рисунок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Рисунок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ru-RU"/>
          </a:p>
        </p:txBody>
      </p:sp>
      <p:sp>
        <p:nvSpPr>
          <p:cNvPr id="4" name="Текст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31DFC0A-4079-469D-AC64-092010966FF4}" type="datetimeFigureOut">
              <a:rPr lang="ru-RU" smtClean="0">
                <a:solidFill>
                  <a:prstClr val="black">
                    <a:tint val="75000"/>
                  </a:prstClr>
                </a:solidFill>
              </a:rPr>
              <a:pPr/>
              <a:t>19.02.2016</a:t>
            </a:fld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101188A-E194-4C3B-BF11-CBD696CFF9EB}" type="slidenum">
              <a:rPr lang="ru-RU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520851369"/>
      </p:ext>
    </p:extLst>
  </p:cSld>
  <p:clrMapOvr>
    <a:masterClrMapping/>
  </p:clrMapOvr>
</p:sldLayout>
</file>

<file path=ppt/slideLayouts/slideLayout98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Заголовок и вертикальный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Вертикальный текст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31DFC0A-4079-469D-AC64-092010966FF4}" type="datetimeFigureOut">
              <a:rPr lang="ru-RU" smtClean="0">
                <a:solidFill>
                  <a:prstClr val="black">
                    <a:tint val="75000"/>
                  </a:prstClr>
                </a:solidFill>
              </a:rPr>
              <a:pPr/>
              <a:t>19.02.2016</a:t>
            </a:fld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101188A-E194-4C3B-BF11-CBD696CFF9EB}" type="slidenum">
              <a:rPr lang="ru-RU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141844983"/>
      </p:ext>
    </p:extLst>
  </p:cSld>
  <p:clrMapOvr>
    <a:masterClrMapping/>
  </p:clrMapOvr>
</p:sldLayout>
</file>

<file path=ppt/slideLayouts/slideLayout99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Вертикальный заголовок и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Вертикальный заголовок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Вертикальный текст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31DFC0A-4079-469D-AC64-092010966FF4}" type="datetimeFigureOut">
              <a:rPr lang="ru-RU" smtClean="0">
                <a:solidFill>
                  <a:prstClr val="black">
                    <a:tint val="75000"/>
                  </a:prstClr>
                </a:solidFill>
              </a:rPr>
              <a:pPr/>
              <a:t>19.02.2016</a:t>
            </a:fld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101188A-E194-4C3B-BF11-CBD696CFF9EB}" type="slidenum">
              <a:rPr lang="ru-RU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59921442"/>
      </p:ext>
    </p:extLst>
  </p:cSld>
  <p:clrMapOvr>
    <a:masterClrMapping/>
  </p:clrMapOvr>
</p:sldLayout>
</file>

<file path=ppt/slideLayouts/slideLayout100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Титульны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Подзаголовок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ru-RU" smtClean="0"/>
              <a:t>Образец подзаголовка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31DFC0A-4079-469D-AC64-092010966FF4}" type="datetimeFigureOut">
              <a:rPr lang="ru-RU" smtClean="0">
                <a:solidFill>
                  <a:prstClr val="black">
                    <a:tint val="75000"/>
                  </a:prstClr>
                </a:solidFill>
              </a:rPr>
              <a:pPr/>
              <a:t>19.02.2016</a:t>
            </a:fld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101188A-E194-4C3B-BF11-CBD696CFF9EB}" type="slidenum">
              <a:rPr lang="ru-RU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184736235"/>
      </p:ext>
    </p:extLst>
  </p:cSld>
  <p:clrMapOvr>
    <a:masterClrMapping/>
  </p:clrMapOvr>
</p:sldLayout>
</file>

<file path=ppt/slideLayouts/slideLayout101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Заголовок и объек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31DFC0A-4079-469D-AC64-092010966FF4}" type="datetimeFigureOut">
              <a:rPr lang="ru-RU" smtClean="0">
                <a:solidFill>
                  <a:prstClr val="black">
                    <a:tint val="75000"/>
                  </a:prstClr>
                </a:solidFill>
              </a:rPr>
              <a:pPr/>
              <a:t>19.02.2016</a:t>
            </a:fld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101188A-E194-4C3B-BF11-CBD696CFF9EB}" type="slidenum">
              <a:rPr lang="ru-RU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467510276"/>
      </p:ext>
    </p:extLst>
  </p:cSld>
  <p:clrMapOvr>
    <a:masterClrMapping/>
  </p:clrMapOvr>
</p:sldLayout>
</file>

<file path=ppt/slideLayouts/slideLayout102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Заголовок раздел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31DFC0A-4079-469D-AC64-092010966FF4}" type="datetimeFigureOut">
              <a:rPr lang="ru-RU" smtClean="0">
                <a:solidFill>
                  <a:prstClr val="black">
                    <a:tint val="75000"/>
                  </a:prstClr>
                </a:solidFill>
              </a:rPr>
              <a:pPr/>
              <a:t>19.02.2016</a:t>
            </a:fld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101188A-E194-4C3B-BF11-CBD696CFF9EB}" type="slidenum">
              <a:rPr lang="ru-RU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06410569"/>
      </p:ext>
    </p:extLst>
  </p:cSld>
  <p:clrMapOvr>
    <a:masterClrMapping/>
  </p:clrMapOvr>
</p:sldLayout>
</file>

<file path=ppt/slideLayouts/slideLayout103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Два объект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Содержимое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Содержимое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31DFC0A-4079-469D-AC64-092010966FF4}" type="datetimeFigureOut">
              <a:rPr lang="ru-RU" smtClean="0">
                <a:solidFill>
                  <a:prstClr val="black">
                    <a:tint val="75000"/>
                  </a:prstClr>
                </a:solidFill>
              </a:rPr>
              <a:pPr/>
              <a:t>19.02.2016</a:t>
            </a:fld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101188A-E194-4C3B-BF11-CBD696CFF9EB}" type="slidenum">
              <a:rPr lang="ru-RU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821648898"/>
      </p:ext>
    </p:extLst>
  </p:cSld>
  <p:clrMapOvr>
    <a:masterClrMapping/>
  </p:clrMapOvr>
</p:sldLayout>
</file>

<file path=ppt/slideLayouts/slideLayout104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Сравнение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4" name="Содержимое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5" name="Текст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6" name="Содержимое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7" name="Дата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31DFC0A-4079-469D-AC64-092010966FF4}" type="datetimeFigureOut">
              <a:rPr lang="ru-RU" smtClean="0">
                <a:solidFill>
                  <a:prstClr val="black">
                    <a:tint val="75000"/>
                  </a:prstClr>
                </a:solidFill>
              </a:rPr>
              <a:pPr/>
              <a:t>19.02.2016</a:t>
            </a:fld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8" name="Нижний колонтитул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9" name="Номер слайда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101188A-E194-4C3B-BF11-CBD696CFF9EB}" type="slidenum">
              <a:rPr lang="ru-RU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447140218"/>
      </p:ext>
    </p:extLst>
  </p:cSld>
  <p:clrMapOvr>
    <a:masterClrMapping/>
  </p:clrMapOvr>
</p:sldLayout>
</file>

<file path=ppt/slideLayouts/slideLayout105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Только заголовок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Дата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31DFC0A-4079-469D-AC64-092010966FF4}" type="datetimeFigureOut">
              <a:rPr lang="ru-RU" smtClean="0">
                <a:solidFill>
                  <a:prstClr val="black">
                    <a:tint val="75000"/>
                  </a:prstClr>
                </a:solidFill>
              </a:rPr>
              <a:pPr/>
              <a:t>19.02.2016</a:t>
            </a:fld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Нижний колонтитул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Номер слайда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101188A-E194-4C3B-BF11-CBD696CFF9EB}" type="slidenum">
              <a:rPr lang="ru-RU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017315619"/>
      </p:ext>
    </p:extLst>
  </p:cSld>
  <p:clrMapOvr>
    <a:masterClrMapping/>
  </p:clrMapOvr>
</p:sldLayout>
</file>

<file path=ppt/slideLayouts/slideLayout106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Пусто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Дата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31DFC0A-4079-469D-AC64-092010966FF4}" type="datetimeFigureOut">
              <a:rPr lang="ru-RU" smtClean="0">
                <a:solidFill>
                  <a:prstClr val="black">
                    <a:tint val="75000"/>
                  </a:prstClr>
                </a:solidFill>
              </a:rPr>
              <a:pPr/>
              <a:t>19.02.2016</a:t>
            </a:fld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3" name="Нижний колонтитул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101188A-E194-4C3B-BF11-CBD696CFF9EB}" type="slidenum">
              <a:rPr lang="ru-RU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928108702"/>
      </p:ext>
    </p:extLst>
  </p:cSld>
  <p:clrMapOvr>
    <a:masterClrMapping/>
  </p:clrMapOvr>
</p:sldLayout>
</file>

<file path=ppt/slideLayouts/slideLayout107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Объект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Текст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31DFC0A-4079-469D-AC64-092010966FF4}" type="datetimeFigureOut">
              <a:rPr lang="ru-RU" smtClean="0">
                <a:solidFill>
                  <a:prstClr val="black">
                    <a:tint val="75000"/>
                  </a:prstClr>
                </a:solidFill>
              </a:rPr>
              <a:pPr/>
              <a:t>19.02.2016</a:t>
            </a:fld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101188A-E194-4C3B-BF11-CBD696CFF9EB}" type="slidenum">
              <a:rPr lang="ru-RU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098870470"/>
      </p:ext>
    </p:extLst>
  </p:cSld>
  <p:clrMapOvr>
    <a:masterClrMapping/>
  </p:clrMapOvr>
</p:sldLayout>
</file>

<file path=ppt/slideLayouts/slideLayout108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Рисунок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Рисунок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ru-RU"/>
          </a:p>
        </p:txBody>
      </p:sp>
      <p:sp>
        <p:nvSpPr>
          <p:cNvPr id="4" name="Текст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31DFC0A-4079-469D-AC64-092010966FF4}" type="datetimeFigureOut">
              <a:rPr lang="ru-RU" smtClean="0">
                <a:solidFill>
                  <a:prstClr val="black">
                    <a:tint val="75000"/>
                  </a:prstClr>
                </a:solidFill>
              </a:rPr>
              <a:pPr/>
              <a:t>19.02.2016</a:t>
            </a:fld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101188A-E194-4C3B-BF11-CBD696CFF9EB}" type="slidenum">
              <a:rPr lang="ru-RU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74144648"/>
      </p:ext>
    </p:extLst>
  </p:cSld>
  <p:clrMapOvr>
    <a:masterClrMapping/>
  </p:clrMapOvr>
</p:sldLayout>
</file>

<file path=ppt/slideLayouts/slideLayout109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Заголовок и вертикальный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Вертикальный текст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31DFC0A-4079-469D-AC64-092010966FF4}" type="datetimeFigureOut">
              <a:rPr lang="ru-RU" smtClean="0">
                <a:solidFill>
                  <a:prstClr val="black">
                    <a:tint val="75000"/>
                  </a:prstClr>
                </a:solidFill>
              </a:rPr>
              <a:pPr/>
              <a:t>19.02.2016</a:t>
            </a:fld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101188A-E194-4C3B-BF11-CBD696CFF9EB}" type="slidenum">
              <a:rPr lang="ru-RU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212240665"/>
      </p:ext>
    </p:extLst>
  </p:cSld>
  <p:clrMapOvr>
    <a:masterClrMapping/>
  </p:clrMapOvr>
</p:sldLayout>
</file>

<file path=ppt/slideLayouts/slideLayout1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Вертикальный заголовок и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Вертикальный заголовок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Вертикальный текст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31DFC0A-4079-469D-AC64-092010966FF4}" type="datetimeFigureOut">
              <a:rPr lang="ru-RU" smtClean="0">
                <a:solidFill>
                  <a:prstClr val="black">
                    <a:tint val="75000"/>
                  </a:prstClr>
                </a:solidFill>
              </a:rPr>
              <a:pPr/>
              <a:t>19.02.2016</a:t>
            </a:fld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101188A-E194-4C3B-BF11-CBD696CFF9EB}" type="slidenum">
              <a:rPr lang="ru-RU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667273619"/>
      </p:ext>
    </p:extLst>
  </p:cSld>
  <p:clrMapOvr>
    <a:masterClrMapping/>
  </p:clrMapOvr>
</p:sldLayout>
</file>

<file path=ppt/slideLayouts/slideLayout11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Титульны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Подзаголовок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/>
            </a:lvl1pPr>
            <a:lvl2pPr marL="457200" indent="0" algn="ctr">
              <a:buNone/>
              <a:defRPr/>
            </a:lvl2pPr>
            <a:lvl3pPr marL="914400" indent="0" algn="ctr">
              <a:buNone/>
              <a:defRPr/>
            </a:lvl3pPr>
            <a:lvl4pPr marL="1371600" indent="0" algn="ctr">
              <a:buNone/>
              <a:defRPr/>
            </a:lvl4pPr>
            <a:lvl5pPr marL="1828800" indent="0" algn="ctr">
              <a:buNone/>
              <a:defRPr/>
            </a:lvl5pPr>
            <a:lvl6pPr marL="2286000" indent="0" algn="ctr">
              <a:buNone/>
              <a:defRPr/>
            </a:lvl6pPr>
            <a:lvl7pPr marL="2743200" indent="0" algn="ctr">
              <a:buNone/>
              <a:defRPr/>
            </a:lvl7pPr>
            <a:lvl8pPr marL="3200400" indent="0" algn="ctr">
              <a:buNone/>
              <a:defRPr/>
            </a:lvl8pPr>
            <a:lvl9pPr marL="3657600" indent="0" algn="ctr">
              <a:buNone/>
              <a:defRPr/>
            </a:lvl9pPr>
          </a:lstStyle>
          <a:p>
            <a:r>
              <a:rPr lang="ru-RU" smtClean="0"/>
              <a:t>Образец подзаголовка</a:t>
            </a:r>
            <a:endParaRPr lang="ru-RU"/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>
              <a:solidFill>
                <a:srgbClr val="000000"/>
              </a:solidFill>
            </a:endParaRPr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>
              <a:solidFill>
                <a:srgbClr val="000000"/>
              </a:solidFill>
            </a:endParaRPr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CDAB5826-FDE7-4F1A-9F40-A7D761B0F16D}" type="slidenum">
              <a:rPr lang="ru-RU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ru-RU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505575774"/>
      </p:ext>
    </p:extLst>
  </p:cSld>
  <p:clrMapOvr>
    <a:masterClrMapping/>
  </p:clrMapOvr>
  <p:transition>
    <p:random/>
  </p:transition>
</p:sldLayout>
</file>

<file path=ppt/slideLayouts/slideLayout11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Заголовок и объек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>
              <a:solidFill>
                <a:srgbClr val="000000"/>
              </a:solidFill>
            </a:endParaRPr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>
              <a:solidFill>
                <a:srgbClr val="000000"/>
              </a:solidFill>
            </a:endParaRPr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1DDEFBDF-12CB-412D-A6D3-389EB0F44AD7}" type="slidenum">
              <a:rPr lang="ru-RU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ru-RU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921475688"/>
      </p:ext>
    </p:extLst>
  </p:cSld>
  <p:clrMapOvr>
    <a:masterClrMapping/>
  </p:clrMapOvr>
  <p:transition>
    <p:random/>
  </p:transition>
</p:sldLayout>
</file>

<file path=ppt/slideLayouts/slideLayout11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Заголовок раздел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/>
            </a:lvl1pPr>
            <a:lvl2pPr marL="457200" indent="0">
              <a:buNone/>
              <a:defRPr sz="1800"/>
            </a:lvl2pPr>
            <a:lvl3pPr marL="914400" indent="0">
              <a:buNone/>
              <a:defRPr sz="1600"/>
            </a:lvl3pPr>
            <a:lvl4pPr marL="1371600" indent="0">
              <a:buNone/>
              <a:defRPr sz="1400"/>
            </a:lvl4pPr>
            <a:lvl5pPr marL="1828800" indent="0">
              <a:buNone/>
              <a:defRPr sz="1400"/>
            </a:lvl5pPr>
            <a:lvl6pPr marL="2286000" indent="0">
              <a:buNone/>
              <a:defRPr sz="1400"/>
            </a:lvl6pPr>
            <a:lvl7pPr marL="2743200" indent="0">
              <a:buNone/>
              <a:defRPr sz="1400"/>
            </a:lvl7pPr>
            <a:lvl8pPr marL="3200400" indent="0">
              <a:buNone/>
              <a:defRPr sz="1400"/>
            </a:lvl8pPr>
            <a:lvl9pPr marL="3657600" indent="0">
              <a:buNone/>
              <a:defRPr sz="1400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>
              <a:solidFill>
                <a:srgbClr val="000000"/>
              </a:solidFill>
            </a:endParaRPr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>
              <a:solidFill>
                <a:srgbClr val="000000"/>
              </a:solidFill>
            </a:endParaRPr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707045C5-846C-4551-AC84-BD9DEC8E8F69}" type="slidenum">
              <a:rPr lang="ru-RU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ru-RU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491019792"/>
      </p:ext>
    </p:extLst>
  </p:cSld>
  <p:clrMapOvr>
    <a:masterClrMapping/>
  </p:clrMapOvr>
  <p:transition>
    <p:random/>
  </p:transition>
</p:sldLayout>
</file>

<file path=ppt/slideLayouts/slideLayout11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Два объект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Содержимое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Содержимое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5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>
              <a:solidFill>
                <a:srgbClr val="000000"/>
              </a:solidFill>
            </a:endParaRPr>
          </a:p>
        </p:txBody>
      </p:sp>
      <p:sp>
        <p:nvSpPr>
          <p:cNvPr id="6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>
              <a:solidFill>
                <a:srgbClr val="000000"/>
              </a:solidFill>
            </a:endParaRPr>
          </a:p>
        </p:txBody>
      </p:sp>
      <p:sp>
        <p:nvSpPr>
          <p:cNvPr id="7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1960526B-9B70-4E28-B050-80B84C291950}" type="slidenum">
              <a:rPr lang="ru-RU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ru-RU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814065652"/>
      </p:ext>
    </p:extLst>
  </p:cSld>
  <p:clrMapOvr>
    <a:masterClrMapping/>
  </p:clrMapOvr>
  <p:transition>
    <p:random/>
  </p:transition>
</p:sldLayout>
</file>

<file path=ppt/slideLayouts/slideLayout11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Сравнение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4" name="Содержимое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5" name="Текст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6" name="Содержимое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7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>
              <a:solidFill>
                <a:srgbClr val="000000"/>
              </a:solidFill>
            </a:endParaRPr>
          </a:p>
        </p:txBody>
      </p:sp>
      <p:sp>
        <p:nvSpPr>
          <p:cNvPr id="8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>
              <a:solidFill>
                <a:srgbClr val="000000"/>
              </a:solidFill>
            </a:endParaRPr>
          </a:p>
        </p:txBody>
      </p:sp>
      <p:sp>
        <p:nvSpPr>
          <p:cNvPr id="9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91A45567-F3AE-47E7-82A2-3F9A1EF45163}" type="slidenum">
              <a:rPr lang="ru-RU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ru-RU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009367512"/>
      </p:ext>
    </p:extLst>
  </p:cSld>
  <p:clrMapOvr>
    <a:masterClrMapping/>
  </p:clrMapOvr>
  <p:transition>
    <p:random/>
  </p:transition>
</p:sldLayout>
</file>

<file path=ppt/slideLayouts/slideLayout11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Только заголовок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>
              <a:solidFill>
                <a:srgbClr val="000000"/>
              </a:solidFill>
            </a:endParaRPr>
          </a:p>
        </p:txBody>
      </p:sp>
      <p:sp>
        <p:nvSpPr>
          <p:cNvPr id="4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>
              <a:solidFill>
                <a:srgbClr val="000000"/>
              </a:solidFill>
            </a:endParaRPr>
          </a:p>
        </p:txBody>
      </p:sp>
      <p:sp>
        <p:nvSpPr>
          <p:cNvPr id="5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07F020B2-5CC5-4E57-A72C-4057E3D2B5A3}" type="slidenum">
              <a:rPr lang="ru-RU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ru-RU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872426648"/>
      </p:ext>
    </p:extLst>
  </p:cSld>
  <p:clrMapOvr>
    <a:masterClrMapping/>
  </p:clrMapOvr>
  <p:transition>
    <p:random/>
  </p:transition>
</p:sldLayout>
</file>

<file path=ppt/slideLayouts/slideLayout11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Пусто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>
              <a:solidFill>
                <a:srgbClr val="000000"/>
              </a:solidFill>
            </a:endParaRPr>
          </a:p>
        </p:txBody>
      </p:sp>
      <p:sp>
        <p:nvSpPr>
          <p:cNvPr id="3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>
              <a:solidFill>
                <a:srgbClr val="000000"/>
              </a:solidFill>
            </a:endParaRPr>
          </a:p>
        </p:txBody>
      </p:sp>
      <p:sp>
        <p:nvSpPr>
          <p:cNvPr id="4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E6CA64B3-BCB6-448A-B5E9-AC635C6CA10E}" type="slidenum">
              <a:rPr lang="ru-RU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ru-RU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801386100"/>
      </p:ext>
    </p:extLst>
  </p:cSld>
  <p:clrMapOvr>
    <a:masterClrMapping/>
  </p:clrMapOvr>
  <p:transition>
    <p:random/>
  </p:transition>
</p:sldLayout>
</file>

<file path=ppt/slideLayouts/slideLayout11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Объект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Текст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5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>
              <a:solidFill>
                <a:srgbClr val="000000"/>
              </a:solidFill>
            </a:endParaRPr>
          </a:p>
        </p:txBody>
      </p:sp>
      <p:sp>
        <p:nvSpPr>
          <p:cNvPr id="6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>
              <a:solidFill>
                <a:srgbClr val="000000"/>
              </a:solidFill>
            </a:endParaRPr>
          </a:p>
        </p:txBody>
      </p:sp>
      <p:sp>
        <p:nvSpPr>
          <p:cNvPr id="7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C74EA05B-A33B-45FA-A4FF-D34B9DA09B58}" type="slidenum">
              <a:rPr lang="ru-RU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ru-RU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441066035"/>
      </p:ext>
    </p:extLst>
  </p:cSld>
  <p:clrMapOvr>
    <a:masterClrMapping/>
  </p:clrMapOvr>
  <p:transition>
    <p:random/>
  </p:transition>
</p:sldLayout>
</file>

<file path=ppt/slideLayouts/slideLayout11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Рисунок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Рисунок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ru-RU" noProof="0" smtClean="0"/>
          </a:p>
        </p:txBody>
      </p:sp>
      <p:sp>
        <p:nvSpPr>
          <p:cNvPr id="4" name="Текст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5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>
              <a:solidFill>
                <a:srgbClr val="000000"/>
              </a:solidFill>
            </a:endParaRPr>
          </a:p>
        </p:txBody>
      </p:sp>
      <p:sp>
        <p:nvSpPr>
          <p:cNvPr id="6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>
              <a:solidFill>
                <a:srgbClr val="000000"/>
              </a:solidFill>
            </a:endParaRPr>
          </a:p>
        </p:txBody>
      </p:sp>
      <p:sp>
        <p:nvSpPr>
          <p:cNvPr id="7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C9941464-5340-4E60-8E28-64D354E1769D}" type="slidenum">
              <a:rPr lang="ru-RU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ru-RU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919787734"/>
      </p:ext>
    </p:extLst>
  </p:cSld>
  <p:clrMapOvr>
    <a:masterClrMapping/>
  </p:clrMapOvr>
  <p:transition>
    <p:random/>
  </p:transition>
</p:sldLayout>
</file>

<file path=ppt/slideLayouts/slideLayout12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Заголовок и вертикальный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Вертикальный текст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>
              <a:solidFill>
                <a:srgbClr val="000000"/>
              </a:solidFill>
            </a:endParaRPr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>
              <a:solidFill>
                <a:srgbClr val="000000"/>
              </a:solidFill>
            </a:endParaRPr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DE231128-84D0-4AAC-9656-4418332FC4EE}" type="slidenum">
              <a:rPr lang="ru-RU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ru-RU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683137382"/>
      </p:ext>
    </p:extLst>
  </p:cSld>
  <p:clrMapOvr>
    <a:masterClrMapping/>
  </p:clrMapOvr>
  <p:transition>
    <p:random/>
  </p:transition>
</p:sldLayout>
</file>

<file path=ppt/slideLayouts/slideLayout12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Вертикальный заголовок и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Вертикальный заголовок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Вертикальный текст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>
              <a:solidFill>
                <a:srgbClr val="000000"/>
              </a:solidFill>
            </a:endParaRPr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>
              <a:solidFill>
                <a:srgbClr val="000000"/>
              </a:solidFill>
            </a:endParaRPr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898D2635-E831-42C8-9016-5CE182246DB5}" type="slidenum">
              <a:rPr lang="ru-RU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ru-RU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858417212"/>
      </p:ext>
    </p:extLst>
  </p:cSld>
  <p:clrMapOvr>
    <a:masterClrMapping/>
  </p:clrMapOvr>
  <p:transition>
    <p:random/>
  </p:transition>
</p:sldLayout>
</file>

<file path=ppt/slideLayouts/slideLayout122.xml><?xml version="1.0" encoding="utf-8"?>
<p:sldLayout xmlns:a="http://schemas.openxmlformats.org/drawingml/2006/main" xmlns:r="http://schemas.openxmlformats.org/officeDocument/2006/relationships" xmlns:p="http://schemas.openxmlformats.org/presentationml/2006/main" type="objAndTx" preserve="1">
  <p:cSld name="Заголовок, объект и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</p:spPr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Содержимое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Текст 3"/>
          <p:cNvSpPr>
            <a:spLocks noGrp="1"/>
          </p:cNvSpPr>
          <p:nvPr>
            <p:ph type="body"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5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>
              <a:solidFill>
                <a:srgbClr val="000000"/>
              </a:solidFill>
            </a:endParaRPr>
          </a:p>
        </p:txBody>
      </p:sp>
      <p:sp>
        <p:nvSpPr>
          <p:cNvPr id="6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>
              <a:solidFill>
                <a:srgbClr val="000000"/>
              </a:solidFill>
            </a:endParaRPr>
          </a:p>
        </p:txBody>
      </p:sp>
      <p:sp>
        <p:nvSpPr>
          <p:cNvPr id="7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EB95A320-5CCD-4514-9360-8D3E5735924D}" type="slidenum">
              <a:rPr lang="ru-RU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ru-RU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945160395"/>
      </p:ext>
    </p:extLst>
  </p:cSld>
  <p:clrMapOvr>
    <a:masterClrMapping/>
  </p:clrMapOvr>
  <p:transition>
    <p:random/>
  </p:transition>
</p:sldLayout>
</file>

<file path=ppt/slideLayouts/slideLayout123.xml><?xml version="1.0" encoding="utf-8"?>
<p:sldLayout xmlns:a="http://schemas.openxmlformats.org/drawingml/2006/main" xmlns:r="http://schemas.openxmlformats.org/officeDocument/2006/relationships" xmlns:p="http://schemas.openxmlformats.org/presentationml/2006/main" type="txAndObj" preserve="1">
  <p:cSld name="Заголовок, текст и объек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</p:spPr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Текст 2"/>
          <p:cNvSpPr>
            <a:spLocks noGrp="1"/>
          </p:cNvSpPr>
          <p:nvPr>
            <p:ph type="body"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Содержимое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5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>
              <a:solidFill>
                <a:srgbClr val="000000"/>
              </a:solidFill>
            </a:endParaRPr>
          </a:p>
        </p:txBody>
      </p:sp>
      <p:sp>
        <p:nvSpPr>
          <p:cNvPr id="6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>
              <a:solidFill>
                <a:srgbClr val="000000"/>
              </a:solidFill>
            </a:endParaRPr>
          </a:p>
        </p:txBody>
      </p:sp>
      <p:sp>
        <p:nvSpPr>
          <p:cNvPr id="7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DE1E20C8-DA9F-4D4D-BFA4-B2A6D707CBF0}" type="slidenum">
              <a:rPr lang="ru-RU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ru-RU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397909495"/>
      </p:ext>
    </p:extLst>
  </p:cSld>
  <p:clrMapOvr>
    <a:masterClrMapping/>
  </p:clrMapOvr>
  <p:transition>
    <p:random/>
  </p:transition>
</p:sldLayout>
</file>

<file path=ppt/slideLayouts/slideLayout124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Титульны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Подзаголовок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/>
            </a:lvl1pPr>
            <a:lvl2pPr marL="457200" indent="0" algn="ctr">
              <a:buNone/>
              <a:defRPr/>
            </a:lvl2pPr>
            <a:lvl3pPr marL="914400" indent="0" algn="ctr">
              <a:buNone/>
              <a:defRPr/>
            </a:lvl3pPr>
            <a:lvl4pPr marL="1371600" indent="0" algn="ctr">
              <a:buNone/>
              <a:defRPr/>
            </a:lvl4pPr>
            <a:lvl5pPr marL="1828800" indent="0" algn="ctr">
              <a:buNone/>
              <a:defRPr/>
            </a:lvl5pPr>
            <a:lvl6pPr marL="2286000" indent="0" algn="ctr">
              <a:buNone/>
              <a:defRPr/>
            </a:lvl6pPr>
            <a:lvl7pPr marL="2743200" indent="0" algn="ctr">
              <a:buNone/>
              <a:defRPr/>
            </a:lvl7pPr>
            <a:lvl8pPr marL="3200400" indent="0" algn="ctr">
              <a:buNone/>
              <a:defRPr/>
            </a:lvl8pPr>
            <a:lvl9pPr marL="3657600" indent="0" algn="ctr">
              <a:buNone/>
              <a:defRPr/>
            </a:lvl9pPr>
          </a:lstStyle>
          <a:p>
            <a:r>
              <a:rPr lang="ru-RU" smtClean="0"/>
              <a:t>Образец подзаголовка</a:t>
            </a:r>
            <a:endParaRPr lang="ru-RU"/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>
              <a:solidFill>
                <a:srgbClr val="000000"/>
              </a:solidFill>
            </a:endParaRPr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>
              <a:solidFill>
                <a:srgbClr val="000000"/>
              </a:solidFill>
            </a:endParaRPr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CDAB5826-FDE7-4F1A-9F40-A7D761B0F16D}" type="slidenum">
              <a:rPr lang="ru-RU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ru-RU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765942898"/>
      </p:ext>
    </p:extLst>
  </p:cSld>
  <p:clrMapOvr>
    <a:masterClrMapping/>
  </p:clrMapOvr>
  <p:transition>
    <p:random/>
  </p:transition>
</p:sldLayout>
</file>

<file path=ppt/slideLayouts/slideLayout125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Заголовок и объек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>
              <a:solidFill>
                <a:srgbClr val="000000"/>
              </a:solidFill>
            </a:endParaRPr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>
              <a:solidFill>
                <a:srgbClr val="000000"/>
              </a:solidFill>
            </a:endParaRPr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1DDEFBDF-12CB-412D-A6D3-389EB0F44AD7}" type="slidenum">
              <a:rPr lang="ru-RU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ru-RU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757282953"/>
      </p:ext>
    </p:extLst>
  </p:cSld>
  <p:clrMapOvr>
    <a:masterClrMapping/>
  </p:clrMapOvr>
  <p:transition>
    <p:random/>
  </p:transition>
</p:sldLayout>
</file>

<file path=ppt/slideLayouts/slideLayout126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Заголовок раздел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/>
            </a:lvl1pPr>
            <a:lvl2pPr marL="457200" indent="0">
              <a:buNone/>
              <a:defRPr sz="1800"/>
            </a:lvl2pPr>
            <a:lvl3pPr marL="914400" indent="0">
              <a:buNone/>
              <a:defRPr sz="1600"/>
            </a:lvl3pPr>
            <a:lvl4pPr marL="1371600" indent="0">
              <a:buNone/>
              <a:defRPr sz="1400"/>
            </a:lvl4pPr>
            <a:lvl5pPr marL="1828800" indent="0">
              <a:buNone/>
              <a:defRPr sz="1400"/>
            </a:lvl5pPr>
            <a:lvl6pPr marL="2286000" indent="0">
              <a:buNone/>
              <a:defRPr sz="1400"/>
            </a:lvl6pPr>
            <a:lvl7pPr marL="2743200" indent="0">
              <a:buNone/>
              <a:defRPr sz="1400"/>
            </a:lvl7pPr>
            <a:lvl8pPr marL="3200400" indent="0">
              <a:buNone/>
              <a:defRPr sz="1400"/>
            </a:lvl8pPr>
            <a:lvl9pPr marL="3657600" indent="0">
              <a:buNone/>
              <a:defRPr sz="1400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>
              <a:solidFill>
                <a:srgbClr val="000000"/>
              </a:solidFill>
            </a:endParaRPr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>
              <a:solidFill>
                <a:srgbClr val="000000"/>
              </a:solidFill>
            </a:endParaRPr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707045C5-846C-4551-AC84-BD9DEC8E8F69}" type="slidenum">
              <a:rPr lang="ru-RU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ru-RU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393167965"/>
      </p:ext>
    </p:extLst>
  </p:cSld>
  <p:clrMapOvr>
    <a:masterClrMapping/>
  </p:clrMapOvr>
  <p:transition>
    <p:random/>
  </p:transition>
</p:sldLayout>
</file>

<file path=ppt/slideLayouts/slideLayout127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Два объект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Содержимое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Содержимое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5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>
              <a:solidFill>
                <a:srgbClr val="000000"/>
              </a:solidFill>
            </a:endParaRPr>
          </a:p>
        </p:txBody>
      </p:sp>
      <p:sp>
        <p:nvSpPr>
          <p:cNvPr id="6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>
              <a:solidFill>
                <a:srgbClr val="000000"/>
              </a:solidFill>
            </a:endParaRPr>
          </a:p>
        </p:txBody>
      </p:sp>
      <p:sp>
        <p:nvSpPr>
          <p:cNvPr id="7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1960526B-9B70-4E28-B050-80B84C291950}" type="slidenum">
              <a:rPr lang="ru-RU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ru-RU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713365129"/>
      </p:ext>
    </p:extLst>
  </p:cSld>
  <p:clrMapOvr>
    <a:masterClrMapping/>
  </p:clrMapOvr>
  <p:transition>
    <p:random/>
  </p:transition>
</p:sldLayout>
</file>

<file path=ppt/slideLayouts/slideLayout128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Сравнение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4" name="Содержимое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5" name="Текст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6" name="Содержимое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7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>
              <a:solidFill>
                <a:srgbClr val="000000"/>
              </a:solidFill>
            </a:endParaRPr>
          </a:p>
        </p:txBody>
      </p:sp>
      <p:sp>
        <p:nvSpPr>
          <p:cNvPr id="8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>
              <a:solidFill>
                <a:srgbClr val="000000"/>
              </a:solidFill>
            </a:endParaRPr>
          </a:p>
        </p:txBody>
      </p:sp>
      <p:sp>
        <p:nvSpPr>
          <p:cNvPr id="9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91A45567-F3AE-47E7-82A2-3F9A1EF45163}" type="slidenum">
              <a:rPr lang="ru-RU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ru-RU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777699620"/>
      </p:ext>
    </p:extLst>
  </p:cSld>
  <p:clrMapOvr>
    <a:masterClrMapping/>
  </p:clrMapOvr>
  <p:transition>
    <p:random/>
  </p:transition>
</p:sldLayout>
</file>

<file path=ppt/slideLayouts/slideLayout129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Только заголовок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>
              <a:solidFill>
                <a:srgbClr val="000000"/>
              </a:solidFill>
            </a:endParaRPr>
          </a:p>
        </p:txBody>
      </p:sp>
      <p:sp>
        <p:nvSpPr>
          <p:cNvPr id="4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>
              <a:solidFill>
                <a:srgbClr val="000000"/>
              </a:solidFill>
            </a:endParaRPr>
          </a:p>
        </p:txBody>
      </p:sp>
      <p:sp>
        <p:nvSpPr>
          <p:cNvPr id="5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07F020B2-5CC5-4E57-A72C-4057E3D2B5A3}" type="slidenum">
              <a:rPr lang="ru-RU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ru-RU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152726151"/>
      </p:ext>
    </p:extLst>
  </p:cSld>
  <p:clrMapOvr>
    <a:masterClrMapping/>
  </p:clrMapOvr>
  <p:transition>
    <p:random/>
  </p:transition>
</p:sldLayout>
</file>

<file path=ppt/slideLayouts/slideLayout130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Пусто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>
              <a:solidFill>
                <a:srgbClr val="000000"/>
              </a:solidFill>
            </a:endParaRPr>
          </a:p>
        </p:txBody>
      </p:sp>
      <p:sp>
        <p:nvSpPr>
          <p:cNvPr id="3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>
              <a:solidFill>
                <a:srgbClr val="000000"/>
              </a:solidFill>
            </a:endParaRPr>
          </a:p>
        </p:txBody>
      </p:sp>
      <p:sp>
        <p:nvSpPr>
          <p:cNvPr id="4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E6CA64B3-BCB6-448A-B5E9-AC635C6CA10E}" type="slidenum">
              <a:rPr lang="ru-RU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ru-RU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737632195"/>
      </p:ext>
    </p:extLst>
  </p:cSld>
  <p:clrMapOvr>
    <a:masterClrMapping/>
  </p:clrMapOvr>
  <p:transition>
    <p:random/>
  </p:transition>
</p:sldLayout>
</file>

<file path=ppt/slideLayouts/slideLayout131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Объект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Текст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5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>
              <a:solidFill>
                <a:srgbClr val="000000"/>
              </a:solidFill>
            </a:endParaRPr>
          </a:p>
        </p:txBody>
      </p:sp>
      <p:sp>
        <p:nvSpPr>
          <p:cNvPr id="6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>
              <a:solidFill>
                <a:srgbClr val="000000"/>
              </a:solidFill>
            </a:endParaRPr>
          </a:p>
        </p:txBody>
      </p:sp>
      <p:sp>
        <p:nvSpPr>
          <p:cNvPr id="7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C74EA05B-A33B-45FA-A4FF-D34B9DA09B58}" type="slidenum">
              <a:rPr lang="ru-RU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ru-RU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34196649"/>
      </p:ext>
    </p:extLst>
  </p:cSld>
  <p:clrMapOvr>
    <a:masterClrMapping/>
  </p:clrMapOvr>
  <p:transition>
    <p:random/>
  </p:transition>
</p:sldLayout>
</file>

<file path=ppt/slideLayouts/slideLayout132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Рисунок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Рисунок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ru-RU" noProof="0" smtClean="0"/>
          </a:p>
        </p:txBody>
      </p:sp>
      <p:sp>
        <p:nvSpPr>
          <p:cNvPr id="4" name="Текст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5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>
              <a:solidFill>
                <a:srgbClr val="000000"/>
              </a:solidFill>
            </a:endParaRPr>
          </a:p>
        </p:txBody>
      </p:sp>
      <p:sp>
        <p:nvSpPr>
          <p:cNvPr id="6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>
              <a:solidFill>
                <a:srgbClr val="000000"/>
              </a:solidFill>
            </a:endParaRPr>
          </a:p>
        </p:txBody>
      </p:sp>
      <p:sp>
        <p:nvSpPr>
          <p:cNvPr id="7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C9941464-5340-4E60-8E28-64D354E1769D}" type="slidenum">
              <a:rPr lang="ru-RU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ru-RU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915811672"/>
      </p:ext>
    </p:extLst>
  </p:cSld>
  <p:clrMapOvr>
    <a:masterClrMapping/>
  </p:clrMapOvr>
  <p:transition>
    <p:random/>
  </p:transition>
</p:sldLayout>
</file>

<file path=ppt/slideLayouts/slideLayout133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Заголовок и вертикальный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Вертикальный текст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>
              <a:solidFill>
                <a:srgbClr val="000000"/>
              </a:solidFill>
            </a:endParaRPr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>
              <a:solidFill>
                <a:srgbClr val="000000"/>
              </a:solidFill>
            </a:endParaRPr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DE231128-84D0-4AAC-9656-4418332FC4EE}" type="slidenum">
              <a:rPr lang="ru-RU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ru-RU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458910297"/>
      </p:ext>
    </p:extLst>
  </p:cSld>
  <p:clrMapOvr>
    <a:masterClrMapping/>
  </p:clrMapOvr>
  <p:transition>
    <p:random/>
  </p:transition>
</p:sldLayout>
</file>

<file path=ppt/slideLayouts/slideLayout134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Вертикальный заголовок и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Вертикальный заголовок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Вертикальный текст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>
              <a:solidFill>
                <a:srgbClr val="000000"/>
              </a:solidFill>
            </a:endParaRPr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>
              <a:solidFill>
                <a:srgbClr val="000000"/>
              </a:solidFill>
            </a:endParaRPr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898D2635-E831-42C8-9016-5CE182246DB5}" type="slidenum">
              <a:rPr lang="ru-RU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ru-RU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449038012"/>
      </p:ext>
    </p:extLst>
  </p:cSld>
  <p:clrMapOvr>
    <a:masterClrMapping/>
  </p:clrMapOvr>
  <p:transition>
    <p:random/>
  </p:transition>
</p:sldLayout>
</file>

<file path=ppt/slideLayouts/slideLayout135.xml><?xml version="1.0" encoding="utf-8"?>
<p:sldLayout xmlns:a="http://schemas.openxmlformats.org/drawingml/2006/main" xmlns:r="http://schemas.openxmlformats.org/officeDocument/2006/relationships" xmlns:p="http://schemas.openxmlformats.org/presentationml/2006/main" type="objAndTx" preserve="1">
  <p:cSld name="Заголовок, объект и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</p:spPr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Содержимое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Текст 3"/>
          <p:cNvSpPr>
            <a:spLocks noGrp="1"/>
          </p:cNvSpPr>
          <p:nvPr>
            <p:ph type="body"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5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>
              <a:solidFill>
                <a:srgbClr val="000000"/>
              </a:solidFill>
            </a:endParaRPr>
          </a:p>
        </p:txBody>
      </p:sp>
      <p:sp>
        <p:nvSpPr>
          <p:cNvPr id="6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>
              <a:solidFill>
                <a:srgbClr val="000000"/>
              </a:solidFill>
            </a:endParaRPr>
          </a:p>
        </p:txBody>
      </p:sp>
      <p:sp>
        <p:nvSpPr>
          <p:cNvPr id="7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EB95A320-5CCD-4514-9360-8D3E5735924D}" type="slidenum">
              <a:rPr lang="ru-RU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ru-RU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713549263"/>
      </p:ext>
    </p:extLst>
  </p:cSld>
  <p:clrMapOvr>
    <a:masterClrMapping/>
  </p:clrMapOvr>
  <p:transition>
    <p:random/>
  </p:transition>
</p:sldLayout>
</file>

<file path=ppt/slideLayouts/slideLayout136.xml><?xml version="1.0" encoding="utf-8"?>
<p:sldLayout xmlns:a="http://schemas.openxmlformats.org/drawingml/2006/main" xmlns:r="http://schemas.openxmlformats.org/officeDocument/2006/relationships" xmlns:p="http://schemas.openxmlformats.org/presentationml/2006/main" type="txAndObj" preserve="1">
  <p:cSld name="Заголовок, текст и объек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</p:spPr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Текст 2"/>
          <p:cNvSpPr>
            <a:spLocks noGrp="1"/>
          </p:cNvSpPr>
          <p:nvPr>
            <p:ph type="body"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Содержимое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5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>
              <a:solidFill>
                <a:srgbClr val="000000"/>
              </a:solidFill>
            </a:endParaRPr>
          </a:p>
        </p:txBody>
      </p:sp>
      <p:sp>
        <p:nvSpPr>
          <p:cNvPr id="6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>
              <a:solidFill>
                <a:srgbClr val="000000"/>
              </a:solidFill>
            </a:endParaRPr>
          </a:p>
        </p:txBody>
      </p:sp>
      <p:sp>
        <p:nvSpPr>
          <p:cNvPr id="7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DE1E20C8-DA9F-4D4D-BFA4-B2A6D707CBF0}" type="slidenum">
              <a:rPr lang="ru-RU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ru-RU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908120625"/>
      </p:ext>
    </p:extLst>
  </p:cSld>
  <p:clrMapOvr>
    <a:masterClrMapping/>
  </p:clrMapOvr>
  <p:transition>
    <p:random/>
  </p:transition>
</p:sldLayout>
</file>

<file path=ppt/slideLayouts/slideLayout137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Титульны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Подзаголовок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/>
            </a:lvl1pPr>
            <a:lvl2pPr marL="457200" indent="0" algn="ctr">
              <a:buNone/>
              <a:defRPr/>
            </a:lvl2pPr>
            <a:lvl3pPr marL="914400" indent="0" algn="ctr">
              <a:buNone/>
              <a:defRPr/>
            </a:lvl3pPr>
            <a:lvl4pPr marL="1371600" indent="0" algn="ctr">
              <a:buNone/>
              <a:defRPr/>
            </a:lvl4pPr>
            <a:lvl5pPr marL="1828800" indent="0" algn="ctr">
              <a:buNone/>
              <a:defRPr/>
            </a:lvl5pPr>
            <a:lvl6pPr marL="2286000" indent="0" algn="ctr">
              <a:buNone/>
              <a:defRPr/>
            </a:lvl6pPr>
            <a:lvl7pPr marL="2743200" indent="0" algn="ctr">
              <a:buNone/>
              <a:defRPr/>
            </a:lvl7pPr>
            <a:lvl8pPr marL="3200400" indent="0" algn="ctr">
              <a:buNone/>
              <a:defRPr/>
            </a:lvl8pPr>
            <a:lvl9pPr marL="3657600" indent="0" algn="ctr">
              <a:buNone/>
              <a:defRPr/>
            </a:lvl9pPr>
          </a:lstStyle>
          <a:p>
            <a:r>
              <a:rPr lang="ru-RU" smtClean="0"/>
              <a:t>Образец подзаголовка</a:t>
            </a:r>
            <a:endParaRPr lang="ru-RU"/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>
              <a:solidFill>
                <a:srgbClr val="000000"/>
              </a:solidFill>
            </a:endParaRPr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>
              <a:solidFill>
                <a:srgbClr val="000000"/>
              </a:solidFill>
            </a:endParaRPr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CDAB5826-FDE7-4F1A-9F40-A7D761B0F16D}" type="slidenum">
              <a:rPr lang="ru-RU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ru-RU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428499210"/>
      </p:ext>
    </p:extLst>
  </p:cSld>
  <p:clrMapOvr>
    <a:masterClrMapping/>
  </p:clrMapOvr>
  <p:transition>
    <p:random/>
  </p:transition>
</p:sldLayout>
</file>

<file path=ppt/slideLayouts/slideLayout138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Заголовок и объек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>
              <a:solidFill>
                <a:srgbClr val="000000"/>
              </a:solidFill>
            </a:endParaRPr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>
              <a:solidFill>
                <a:srgbClr val="000000"/>
              </a:solidFill>
            </a:endParaRPr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1DDEFBDF-12CB-412D-A6D3-389EB0F44AD7}" type="slidenum">
              <a:rPr lang="ru-RU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ru-RU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737410816"/>
      </p:ext>
    </p:extLst>
  </p:cSld>
  <p:clrMapOvr>
    <a:masterClrMapping/>
  </p:clrMapOvr>
  <p:transition>
    <p:random/>
  </p:transition>
</p:sldLayout>
</file>

<file path=ppt/slideLayouts/slideLayout139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Заголовок раздел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/>
            </a:lvl1pPr>
            <a:lvl2pPr marL="457200" indent="0">
              <a:buNone/>
              <a:defRPr sz="1800"/>
            </a:lvl2pPr>
            <a:lvl3pPr marL="914400" indent="0">
              <a:buNone/>
              <a:defRPr sz="1600"/>
            </a:lvl3pPr>
            <a:lvl4pPr marL="1371600" indent="0">
              <a:buNone/>
              <a:defRPr sz="1400"/>
            </a:lvl4pPr>
            <a:lvl5pPr marL="1828800" indent="0">
              <a:buNone/>
              <a:defRPr sz="1400"/>
            </a:lvl5pPr>
            <a:lvl6pPr marL="2286000" indent="0">
              <a:buNone/>
              <a:defRPr sz="1400"/>
            </a:lvl6pPr>
            <a:lvl7pPr marL="2743200" indent="0">
              <a:buNone/>
              <a:defRPr sz="1400"/>
            </a:lvl7pPr>
            <a:lvl8pPr marL="3200400" indent="0">
              <a:buNone/>
              <a:defRPr sz="1400"/>
            </a:lvl8pPr>
            <a:lvl9pPr marL="3657600" indent="0">
              <a:buNone/>
              <a:defRPr sz="1400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>
              <a:solidFill>
                <a:srgbClr val="000000"/>
              </a:solidFill>
            </a:endParaRPr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>
              <a:solidFill>
                <a:srgbClr val="000000"/>
              </a:solidFill>
            </a:endParaRPr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707045C5-846C-4551-AC84-BD9DEC8E8F69}" type="slidenum">
              <a:rPr lang="ru-RU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ru-RU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048703793"/>
      </p:ext>
    </p:extLst>
  </p:cSld>
  <p:clrMapOvr>
    <a:masterClrMapping/>
  </p:clrMapOvr>
  <p:transition>
    <p:random/>
  </p:transition>
</p:sldLayout>
</file>

<file path=ppt/slideLayouts/slideLayout140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Два объект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Содержимое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Содержимое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5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>
              <a:solidFill>
                <a:srgbClr val="000000"/>
              </a:solidFill>
            </a:endParaRPr>
          </a:p>
        </p:txBody>
      </p:sp>
      <p:sp>
        <p:nvSpPr>
          <p:cNvPr id="6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>
              <a:solidFill>
                <a:srgbClr val="000000"/>
              </a:solidFill>
            </a:endParaRPr>
          </a:p>
        </p:txBody>
      </p:sp>
      <p:sp>
        <p:nvSpPr>
          <p:cNvPr id="7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1960526B-9B70-4E28-B050-80B84C291950}" type="slidenum">
              <a:rPr lang="ru-RU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ru-RU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099549498"/>
      </p:ext>
    </p:extLst>
  </p:cSld>
  <p:clrMapOvr>
    <a:masterClrMapping/>
  </p:clrMapOvr>
  <p:transition>
    <p:random/>
  </p:transition>
</p:sldLayout>
</file>

<file path=ppt/slideLayouts/slideLayout141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Сравнение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4" name="Содержимое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5" name="Текст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6" name="Содержимое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7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>
              <a:solidFill>
                <a:srgbClr val="000000"/>
              </a:solidFill>
            </a:endParaRPr>
          </a:p>
        </p:txBody>
      </p:sp>
      <p:sp>
        <p:nvSpPr>
          <p:cNvPr id="8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>
              <a:solidFill>
                <a:srgbClr val="000000"/>
              </a:solidFill>
            </a:endParaRPr>
          </a:p>
        </p:txBody>
      </p:sp>
      <p:sp>
        <p:nvSpPr>
          <p:cNvPr id="9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91A45567-F3AE-47E7-82A2-3F9A1EF45163}" type="slidenum">
              <a:rPr lang="ru-RU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ru-RU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936396381"/>
      </p:ext>
    </p:extLst>
  </p:cSld>
  <p:clrMapOvr>
    <a:masterClrMapping/>
  </p:clrMapOvr>
  <p:transition>
    <p:random/>
  </p:transition>
</p:sldLayout>
</file>

<file path=ppt/slideLayouts/slideLayout142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Только заголовок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>
              <a:solidFill>
                <a:srgbClr val="000000"/>
              </a:solidFill>
            </a:endParaRPr>
          </a:p>
        </p:txBody>
      </p:sp>
      <p:sp>
        <p:nvSpPr>
          <p:cNvPr id="4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>
              <a:solidFill>
                <a:srgbClr val="000000"/>
              </a:solidFill>
            </a:endParaRPr>
          </a:p>
        </p:txBody>
      </p:sp>
      <p:sp>
        <p:nvSpPr>
          <p:cNvPr id="5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07F020B2-5CC5-4E57-A72C-4057E3D2B5A3}" type="slidenum">
              <a:rPr lang="ru-RU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ru-RU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000210606"/>
      </p:ext>
    </p:extLst>
  </p:cSld>
  <p:clrMapOvr>
    <a:masterClrMapping/>
  </p:clrMapOvr>
  <p:transition>
    <p:random/>
  </p:transition>
</p:sldLayout>
</file>

<file path=ppt/slideLayouts/slideLayout143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Пусто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>
              <a:solidFill>
                <a:srgbClr val="000000"/>
              </a:solidFill>
            </a:endParaRPr>
          </a:p>
        </p:txBody>
      </p:sp>
      <p:sp>
        <p:nvSpPr>
          <p:cNvPr id="3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>
              <a:solidFill>
                <a:srgbClr val="000000"/>
              </a:solidFill>
            </a:endParaRPr>
          </a:p>
        </p:txBody>
      </p:sp>
      <p:sp>
        <p:nvSpPr>
          <p:cNvPr id="4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E6CA64B3-BCB6-448A-B5E9-AC635C6CA10E}" type="slidenum">
              <a:rPr lang="ru-RU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ru-RU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276143695"/>
      </p:ext>
    </p:extLst>
  </p:cSld>
  <p:clrMapOvr>
    <a:masterClrMapping/>
  </p:clrMapOvr>
  <p:transition>
    <p:random/>
  </p:transition>
</p:sldLayout>
</file>

<file path=ppt/slideLayouts/slideLayout144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Объект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Текст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5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>
              <a:solidFill>
                <a:srgbClr val="000000"/>
              </a:solidFill>
            </a:endParaRPr>
          </a:p>
        </p:txBody>
      </p:sp>
      <p:sp>
        <p:nvSpPr>
          <p:cNvPr id="6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>
              <a:solidFill>
                <a:srgbClr val="000000"/>
              </a:solidFill>
            </a:endParaRPr>
          </a:p>
        </p:txBody>
      </p:sp>
      <p:sp>
        <p:nvSpPr>
          <p:cNvPr id="7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C74EA05B-A33B-45FA-A4FF-D34B9DA09B58}" type="slidenum">
              <a:rPr lang="ru-RU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ru-RU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826971592"/>
      </p:ext>
    </p:extLst>
  </p:cSld>
  <p:clrMapOvr>
    <a:masterClrMapping/>
  </p:clrMapOvr>
  <p:transition>
    <p:random/>
  </p:transition>
</p:sldLayout>
</file>

<file path=ppt/slideLayouts/slideLayout145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Рисунок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Рисунок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ru-RU" noProof="0" smtClean="0"/>
          </a:p>
        </p:txBody>
      </p:sp>
      <p:sp>
        <p:nvSpPr>
          <p:cNvPr id="4" name="Текст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5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>
              <a:solidFill>
                <a:srgbClr val="000000"/>
              </a:solidFill>
            </a:endParaRPr>
          </a:p>
        </p:txBody>
      </p:sp>
      <p:sp>
        <p:nvSpPr>
          <p:cNvPr id="6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>
              <a:solidFill>
                <a:srgbClr val="000000"/>
              </a:solidFill>
            </a:endParaRPr>
          </a:p>
        </p:txBody>
      </p:sp>
      <p:sp>
        <p:nvSpPr>
          <p:cNvPr id="7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C9941464-5340-4E60-8E28-64D354E1769D}" type="slidenum">
              <a:rPr lang="ru-RU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ru-RU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158983273"/>
      </p:ext>
    </p:extLst>
  </p:cSld>
  <p:clrMapOvr>
    <a:masterClrMapping/>
  </p:clrMapOvr>
  <p:transition>
    <p:random/>
  </p:transition>
</p:sldLayout>
</file>

<file path=ppt/slideLayouts/slideLayout146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Заголовок и вертикальный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Вертикальный текст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>
              <a:solidFill>
                <a:srgbClr val="000000"/>
              </a:solidFill>
            </a:endParaRPr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>
              <a:solidFill>
                <a:srgbClr val="000000"/>
              </a:solidFill>
            </a:endParaRPr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DE231128-84D0-4AAC-9656-4418332FC4EE}" type="slidenum">
              <a:rPr lang="ru-RU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ru-RU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907374646"/>
      </p:ext>
    </p:extLst>
  </p:cSld>
  <p:clrMapOvr>
    <a:masterClrMapping/>
  </p:clrMapOvr>
  <p:transition>
    <p:random/>
  </p:transition>
</p:sldLayout>
</file>

<file path=ppt/slideLayouts/slideLayout147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Вертикальный заголовок и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Вертикальный заголовок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Вертикальный текст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>
              <a:solidFill>
                <a:srgbClr val="000000"/>
              </a:solidFill>
            </a:endParaRPr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>
              <a:solidFill>
                <a:srgbClr val="000000"/>
              </a:solidFill>
            </a:endParaRPr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898D2635-E831-42C8-9016-5CE182246DB5}" type="slidenum">
              <a:rPr lang="ru-RU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ru-RU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154655382"/>
      </p:ext>
    </p:extLst>
  </p:cSld>
  <p:clrMapOvr>
    <a:masterClrMapping/>
  </p:clrMapOvr>
  <p:transition>
    <p:random/>
  </p:transition>
</p:sldLayout>
</file>

<file path=ppt/slideLayouts/slideLayout148.xml><?xml version="1.0" encoding="utf-8"?>
<p:sldLayout xmlns:a="http://schemas.openxmlformats.org/drawingml/2006/main" xmlns:r="http://schemas.openxmlformats.org/officeDocument/2006/relationships" xmlns:p="http://schemas.openxmlformats.org/presentationml/2006/main" type="objAndTx" preserve="1">
  <p:cSld name="Заголовок, объект и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</p:spPr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Содержимое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Текст 3"/>
          <p:cNvSpPr>
            <a:spLocks noGrp="1"/>
          </p:cNvSpPr>
          <p:nvPr>
            <p:ph type="body"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5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>
              <a:solidFill>
                <a:srgbClr val="000000"/>
              </a:solidFill>
            </a:endParaRPr>
          </a:p>
        </p:txBody>
      </p:sp>
      <p:sp>
        <p:nvSpPr>
          <p:cNvPr id="6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>
              <a:solidFill>
                <a:srgbClr val="000000"/>
              </a:solidFill>
            </a:endParaRPr>
          </a:p>
        </p:txBody>
      </p:sp>
      <p:sp>
        <p:nvSpPr>
          <p:cNvPr id="7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EB95A320-5CCD-4514-9360-8D3E5735924D}" type="slidenum">
              <a:rPr lang="ru-RU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ru-RU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815775781"/>
      </p:ext>
    </p:extLst>
  </p:cSld>
  <p:clrMapOvr>
    <a:masterClrMapping/>
  </p:clrMapOvr>
  <p:transition>
    <p:random/>
  </p:transition>
</p:sldLayout>
</file>

<file path=ppt/slideLayouts/slideLayout149.xml><?xml version="1.0" encoding="utf-8"?>
<p:sldLayout xmlns:a="http://schemas.openxmlformats.org/drawingml/2006/main" xmlns:r="http://schemas.openxmlformats.org/officeDocument/2006/relationships" xmlns:p="http://schemas.openxmlformats.org/presentationml/2006/main" type="txAndObj" preserve="1">
  <p:cSld name="Заголовок, текст и объек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</p:spPr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Текст 2"/>
          <p:cNvSpPr>
            <a:spLocks noGrp="1"/>
          </p:cNvSpPr>
          <p:nvPr>
            <p:ph type="body"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Содержимое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5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>
              <a:solidFill>
                <a:srgbClr val="000000"/>
              </a:solidFill>
            </a:endParaRPr>
          </a:p>
        </p:txBody>
      </p:sp>
      <p:sp>
        <p:nvSpPr>
          <p:cNvPr id="6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>
              <a:solidFill>
                <a:srgbClr val="000000"/>
              </a:solidFill>
            </a:endParaRPr>
          </a:p>
        </p:txBody>
      </p:sp>
      <p:sp>
        <p:nvSpPr>
          <p:cNvPr id="7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DE1E20C8-DA9F-4D4D-BFA4-B2A6D707CBF0}" type="slidenum">
              <a:rPr lang="ru-RU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ru-RU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734736671"/>
      </p:ext>
    </p:extLst>
  </p:cSld>
  <p:clrMapOvr>
    <a:masterClrMapping/>
  </p:clrMapOvr>
  <p:transition>
    <p:random/>
  </p:transition>
</p:sldLayout>
</file>

<file path=ppt/slideLayouts/slideLayout150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Титульны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Заголовок 8"/>
          <p:cNvSpPr>
            <a:spLocks noGrp="1"/>
          </p:cNvSpPr>
          <p:nvPr>
            <p:ph type="ctrTitle"/>
          </p:nvPr>
        </p:nvSpPr>
        <p:spPr>
          <a:xfrm>
            <a:off x="533400" y="1371600"/>
            <a:ext cx="7851648" cy="1828800"/>
          </a:xfrm>
          <a:ln>
            <a:noFill/>
          </a:ln>
        </p:spPr>
        <p:txBody>
          <a:bodyPr vert="horz" tIns="0" rIns="18288" bIns="0" anchor="b">
            <a:normAutofit/>
            <a:scene3d>
              <a:camera prst="orthographicFront"/>
              <a:lightRig rig="freezing" dir="t">
                <a:rot lat="0" lon="0" rev="5640000"/>
              </a:lightRig>
            </a:scene3d>
            <a:sp3d prstMaterial="flat">
              <a:bevelT w="38100" h="38100"/>
              <a:contourClr>
                <a:schemeClr val="tx2"/>
              </a:contourClr>
            </a:sp3d>
          </a:bodyPr>
          <a:lstStyle>
            <a:lvl1pPr algn="r" rtl="0">
              <a:spcBef>
                <a:spcPct val="0"/>
              </a:spcBef>
              <a:buNone/>
              <a:defRPr sz="5600" b="1">
                <a:ln>
                  <a:noFill/>
                </a:ln>
                <a:solidFill>
                  <a:schemeClr val="accent3">
                    <a:tint val="90000"/>
                    <a:satMod val="120000"/>
                  </a:schemeClr>
                </a:solidFill>
                <a:effectLst>
                  <a:outerShdw blurRad="38100" dist="25400" dir="5400000" algn="tl" rotWithShape="0">
                    <a:srgbClr val="000000">
                      <a:alpha val="43000"/>
                    </a:srgbClr>
                  </a:outerShdw>
                </a:effectLst>
                <a:latin typeface="+mj-lt"/>
                <a:ea typeface="+mj-ea"/>
                <a:cs typeface="+mj-cs"/>
              </a:defRPr>
            </a:lvl1pPr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17" name="Подзаголовок 16"/>
          <p:cNvSpPr>
            <a:spLocks noGrp="1"/>
          </p:cNvSpPr>
          <p:nvPr>
            <p:ph type="subTitle" idx="1"/>
          </p:nvPr>
        </p:nvSpPr>
        <p:spPr>
          <a:xfrm>
            <a:off x="533400" y="3228536"/>
            <a:ext cx="7854696" cy="1752600"/>
          </a:xfrm>
        </p:spPr>
        <p:txBody>
          <a:bodyPr lIns="0" rIns="18288"/>
          <a:lstStyle>
            <a:lvl1pPr marL="0" marR="45720" indent="0" algn="r">
              <a:buNone/>
              <a:defRPr>
                <a:solidFill>
                  <a:schemeClr val="tx1"/>
                </a:solidFill>
              </a:defRPr>
            </a:lvl1pPr>
            <a:lvl2pPr marL="457200" indent="0" algn="ctr">
              <a:buNone/>
            </a:lvl2pPr>
            <a:lvl3pPr marL="914400" indent="0" algn="ctr">
              <a:buNone/>
            </a:lvl3pPr>
            <a:lvl4pPr marL="1371600" indent="0" algn="ctr">
              <a:buNone/>
            </a:lvl4pPr>
            <a:lvl5pPr marL="1828800" indent="0" algn="ctr">
              <a:buNone/>
            </a:lvl5pPr>
            <a:lvl6pPr marL="2286000" indent="0" algn="ctr">
              <a:buNone/>
            </a:lvl6pPr>
            <a:lvl7pPr marL="2743200" indent="0" algn="ctr">
              <a:buNone/>
            </a:lvl7pPr>
            <a:lvl8pPr marL="3200400" indent="0" algn="ctr">
              <a:buNone/>
            </a:lvl8pPr>
            <a:lvl9pPr marL="3657600" indent="0" algn="ctr">
              <a:buNone/>
            </a:lvl9pPr>
          </a:lstStyle>
          <a:p>
            <a:r>
              <a:rPr kumimoji="0" lang="ru-RU" smtClean="0"/>
              <a:t>Образец подзаголовка</a:t>
            </a:r>
            <a:endParaRPr kumimoji="0" lang="en-US"/>
          </a:p>
        </p:txBody>
      </p:sp>
      <p:sp>
        <p:nvSpPr>
          <p:cNvPr id="30" name="Дата 29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D20C70C-ABB6-4A48-A199-3512D7249FE9}" type="datetimeFigureOut">
              <a:rPr lang="ru-RU" smtClean="0">
                <a:solidFill>
                  <a:srgbClr val="04617B">
                    <a:shade val="90000"/>
                  </a:srgbClr>
                </a:solidFill>
              </a:rPr>
              <a:pPr/>
              <a:t>19.02.2016</a:t>
            </a:fld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  <p:sp>
        <p:nvSpPr>
          <p:cNvPr id="19" name="Нижний колонтитул 18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  <p:sp>
        <p:nvSpPr>
          <p:cNvPr id="27" name="Номер слайда 2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53D466-8699-4A34-93BD-ADDAC5614BA3}" type="slidenum">
              <a:rPr lang="ru-RU" smtClean="0">
                <a:solidFill>
                  <a:srgbClr val="04617B">
                    <a:shade val="90000"/>
                  </a:srgbClr>
                </a:solidFill>
              </a:rPr>
              <a:pPr/>
              <a:t>‹#›</a:t>
            </a:fld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683741730"/>
      </p:ext>
    </p:extLst>
  </p:cSld>
  <p:clrMapOvr>
    <a:masterClrMapping/>
  </p:clrMapOvr>
</p:sldLayout>
</file>

<file path=ppt/slideLayouts/slideLayout151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Заголовок и объек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D20C70C-ABB6-4A48-A199-3512D7249FE9}" type="datetimeFigureOut">
              <a:rPr lang="ru-RU" smtClean="0">
                <a:solidFill>
                  <a:srgbClr val="04617B">
                    <a:shade val="90000"/>
                  </a:srgbClr>
                </a:solidFill>
              </a:rPr>
              <a:pPr/>
              <a:t>19.02.2016</a:t>
            </a:fld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53D466-8699-4A34-93BD-ADDAC5614BA3}" type="slidenum">
              <a:rPr lang="ru-RU" smtClean="0">
                <a:solidFill>
                  <a:srgbClr val="04617B">
                    <a:shade val="90000"/>
                  </a:srgbClr>
                </a:solidFill>
              </a:rPr>
              <a:pPr/>
              <a:t>‹#›</a:t>
            </a:fld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525031403"/>
      </p:ext>
    </p:extLst>
  </p:cSld>
  <p:clrMapOvr>
    <a:masterClrMapping/>
  </p:clrMapOvr>
</p:sldLayout>
</file>

<file path=ppt/slideLayouts/slideLayout152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Заголовок раздел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530352" y="1316736"/>
            <a:ext cx="7772400" cy="1362456"/>
          </a:xfrm>
          <a:ln>
            <a:noFill/>
          </a:ln>
        </p:spPr>
        <p:txBody>
          <a:bodyPr vert="horz" tIns="0" bIns="0" anchor="b">
            <a:noAutofit/>
            <a:scene3d>
              <a:camera prst="orthographicFront"/>
              <a:lightRig rig="freezing" dir="t">
                <a:rot lat="0" lon="0" rev="5640000"/>
              </a:lightRig>
            </a:scene3d>
            <a:sp3d prstMaterial="flat">
              <a:bevelT w="38100" h="38100"/>
            </a:sp3d>
          </a:bodyPr>
          <a:lstStyle>
            <a:lvl1pPr algn="l" rtl="0">
              <a:spcBef>
                <a:spcPct val="0"/>
              </a:spcBef>
              <a:buNone/>
              <a:defRPr lang="en-US" sz="5600" b="1" cap="none" baseline="0" dirty="0">
                <a:ln w="635">
                  <a:noFill/>
                </a:ln>
                <a:solidFill>
                  <a:schemeClr val="accent4">
                    <a:tint val="90000"/>
                    <a:satMod val="125000"/>
                  </a:schemeClr>
                </a:solidFill>
                <a:effectLst>
                  <a:outerShdw blurRad="38100" dist="25400" dir="5400000" algn="tl" rotWithShape="0">
                    <a:srgbClr val="000000">
                      <a:alpha val="43000"/>
                    </a:srgbClr>
                  </a:outerShdw>
                </a:effectLst>
                <a:latin typeface="+mj-lt"/>
                <a:ea typeface="+mj-ea"/>
                <a:cs typeface="+mj-cs"/>
              </a:defRPr>
            </a:lvl1pPr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530352" y="2704664"/>
            <a:ext cx="7772400" cy="1509712"/>
          </a:xfrm>
        </p:spPr>
        <p:txBody>
          <a:bodyPr lIns="45720" rIns="45720" anchor="t"/>
          <a:lstStyle>
            <a:lvl1pPr marL="0" indent="0">
              <a:buNone/>
              <a:defRPr sz="2200">
                <a:solidFill>
                  <a:schemeClr val="tx1"/>
                </a:solidFill>
              </a:defRPr>
            </a:lvl1pPr>
            <a:lvl2pPr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</a:lstStyle>
          <a:p>
            <a:pPr lvl="0" eaLnBrk="1" latinLnBrk="0" hangingPunct="1"/>
            <a:r>
              <a:rPr kumimoji="0" lang="ru-RU" smtClean="0"/>
              <a:t>Образец текста</a:t>
            </a:r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D20C70C-ABB6-4A48-A199-3512D7249FE9}" type="datetimeFigureOut">
              <a:rPr lang="ru-RU" smtClean="0">
                <a:solidFill>
                  <a:srgbClr val="04617B">
                    <a:shade val="90000"/>
                  </a:srgbClr>
                </a:solidFill>
              </a:rPr>
              <a:pPr/>
              <a:t>19.02.2016</a:t>
            </a:fld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53D466-8699-4A34-93BD-ADDAC5614BA3}" type="slidenum">
              <a:rPr lang="ru-RU" smtClean="0">
                <a:solidFill>
                  <a:srgbClr val="04617B">
                    <a:shade val="90000"/>
                  </a:srgbClr>
                </a:solidFill>
              </a:rPr>
              <a:pPr/>
              <a:t>‹#›</a:t>
            </a:fld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593521249"/>
      </p:ext>
    </p:extLst>
  </p:cSld>
  <p:clrMapOvr>
    <a:masterClrMapping/>
  </p:clrMapOvr>
</p:sldLayout>
</file>

<file path=ppt/slideLayouts/slideLayout153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Два объект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704088"/>
            <a:ext cx="8229600" cy="1143000"/>
          </a:xfrm>
        </p:spPr>
        <p:txBody>
          <a:bodyPr/>
          <a:lstStyle/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Содержимое 2"/>
          <p:cNvSpPr>
            <a:spLocks noGrp="1"/>
          </p:cNvSpPr>
          <p:nvPr>
            <p:ph sz="half" idx="1"/>
          </p:nvPr>
        </p:nvSpPr>
        <p:spPr>
          <a:xfrm>
            <a:off x="457200" y="1920085"/>
            <a:ext cx="4038600" cy="4434840"/>
          </a:xfrm>
        </p:spPr>
        <p:txBody>
          <a:bodyPr/>
          <a:lstStyle>
            <a:lvl1pPr>
              <a:defRPr sz="26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</a:lstStyle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4" name="Содержимое 3"/>
          <p:cNvSpPr>
            <a:spLocks noGrp="1"/>
          </p:cNvSpPr>
          <p:nvPr>
            <p:ph sz="half" idx="2"/>
          </p:nvPr>
        </p:nvSpPr>
        <p:spPr>
          <a:xfrm>
            <a:off x="4648200" y="1920085"/>
            <a:ext cx="4038600" cy="4434840"/>
          </a:xfrm>
        </p:spPr>
        <p:txBody>
          <a:bodyPr/>
          <a:lstStyle>
            <a:lvl1pPr>
              <a:defRPr sz="26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</a:lstStyle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D20C70C-ABB6-4A48-A199-3512D7249FE9}" type="datetimeFigureOut">
              <a:rPr lang="ru-RU" smtClean="0">
                <a:solidFill>
                  <a:srgbClr val="04617B">
                    <a:shade val="90000"/>
                  </a:srgbClr>
                </a:solidFill>
              </a:rPr>
              <a:pPr/>
              <a:t>19.02.2016</a:t>
            </a:fld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53D466-8699-4A34-93BD-ADDAC5614BA3}" type="slidenum">
              <a:rPr lang="ru-RU" smtClean="0">
                <a:solidFill>
                  <a:srgbClr val="04617B">
                    <a:shade val="90000"/>
                  </a:srgbClr>
                </a:solidFill>
              </a:rPr>
              <a:pPr/>
              <a:t>‹#›</a:t>
            </a:fld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488287689"/>
      </p:ext>
    </p:extLst>
  </p:cSld>
  <p:clrMapOvr>
    <a:masterClrMapping/>
  </p:clrMapOvr>
</p:sldLayout>
</file>

<file path=ppt/slideLayouts/slideLayout154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Сравнение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704088"/>
            <a:ext cx="8229600" cy="1143000"/>
          </a:xfrm>
        </p:spPr>
        <p:txBody>
          <a:bodyPr tIns="45720" anchor="b"/>
          <a:lstStyle>
            <a:lvl1pPr>
              <a:defRPr/>
            </a:lvl1pPr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457200" y="1855248"/>
            <a:ext cx="4040188" cy="659352"/>
          </a:xfrm>
        </p:spPr>
        <p:txBody>
          <a:bodyPr lIns="45720" tIns="0" rIns="45720" bIns="0" anchor="ctr">
            <a:noAutofit/>
          </a:bodyPr>
          <a:lstStyle>
            <a:lvl1pPr marL="0" indent="0">
              <a:buNone/>
              <a:defRPr sz="2400" b="1" cap="none" baseline="0">
                <a:solidFill>
                  <a:schemeClr val="tx2"/>
                </a:solidFill>
                <a:effectLst/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</a:lstStyle>
          <a:p>
            <a:pPr lvl="0" eaLnBrk="1" latinLnBrk="0" hangingPunct="1"/>
            <a:r>
              <a:rPr kumimoji="0" lang="ru-RU" smtClean="0"/>
              <a:t>Образец текста</a:t>
            </a:r>
          </a:p>
        </p:txBody>
      </p:sp>
      <p:sp>
        <p:nvSpPr>
          <p:cNvPr id="4" name="Текст 3"/>
          <p:cNvSpPr>
            <a:spLocks noGrp="1"/>
          </p:cNvSpPr>
          <p:nvPr>
            <p:ph type="body" sz="half" idx="3"/>
          </p:nvPr>
        </p:nvSpPr>
        <p:spPr>
          <a:xfrm>
            <a:off x="4645025" y="1859757"/>
            <a:ext cx="4041775" cy="654843"/>
          </a:xfrm>
        </p:spPr>
        <p:txBody>
          <a:bodyPr lIns="45720" tIns="0" rIns="45720" bIns="0" anchor="ctr"/>
          <a:lstStyle>
            <a:lvl1pPr marL="0" indent="0">
              <a:buNone/>
              <a:defRPr sz="2400" b="1" cap="none" baseline="0">
                <a:solidFill>
                  <a:schemeClr val="tx2"/>
                </a:solidFill>
                <a:effectLst/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</a:lstStyle>
          <a:p>
            <a:pPr lvl="0" eaLnBrk="1" latinLnBrk="0" hangingPunct="1"/>
            <a:r>
              <a:rPr kumimoji="0" lang="ru-RU" smtClean="0"/>
              <a:t>Образец текста</a:t>
            </a:r>
          </a:p>
        </p:txBody>
      </p:sp>
      <p:sp>
        <p:nvSpPr>
          <p:cNvPr id="5" name="Содержимое 4"/>
          <p:cNvSpPr>
            <a:spLocks noGrp="1"/>
          </p:cNvSpPr>
          <p:nvPr>
            <p:ph sz="quarter" idx="2"/>
          </p:nvPr>
        </p:nvSpPr>
        <p:spPr>
          <a:xfrm>
            <a:off x="457200" y="2514600"/>
            <a:ext cx="4040188" cy="3845720"/>
          </a:xfrm>
        </p:spPr>
        <p:txBody>
          <a:bodyPr tIns="0"/>
          <a:lstStyle>
            <a:lvl1pPr>
              <a:defRPr sz="22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</a:lstStyle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6" name="Содержимое 5"/>
          <p:cNvSpPr>
            <a:spLocks noGrp="1"/>
          </p:cNvSpPr>
          <p:nvPr>
            <p:ph sz="quarter" idx="4"/>
          </p:nvPr>
        </p:nvSpPr>
        <p:spPr>
          <a:xfrm>
            <a:off x="4645025" y="2514600"/>
            <a:ext cx="4041775" cy="3845720"/>
          </a:xfrm>
        </p:spPr>
        <p:txBody>
          <a:bodyPr tIns="0"/>
          <a:lstStyle>
            <a:lvl1pPr>
              <a:defRPr sz="22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</a:lstStyle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7" name="Дата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D20C70C-ABB6-4A48-A199-3512D7249FE9}" type="datetimeFigureOut">
              <a:rPr lang="ru-RU" smtClean="0">
                <a:solidFill>
                  <a:srgbClr val="04617B">
                    <a:shade val="90000"/>
                  </a:srgbClr>
                </a:solidFill>
              </a:rPr>
              <a:pPr/>
              <a:t>19.02.2016</a:t>
            </a:fld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  <p:sp>
        <p:nvSpPr>
          <p:cNvPr id="8" name="Нижний колонтитул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  <p:sp>
        <p:nvSpPr>
          <p:cNvPr id="9" name="Номер слайда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53D466-8699-4A34-93BD-ADDAC5614BA3}" type="slidenum">
              <a:rPr lang="ru-RU" smtClean="0">
                <a:solidFill>
                  <a:srgbClr val="04617B">
                    <a:shade val="90000"/>
                  </a:srgbClr>
                </a:solidFill>
              </a:rPr>
              <a:pPr/>
              <a:t>‹#›</a:t>
            </a:fld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984532015"/>
      </p:ext>
    </p:extLst>
  </p:cSld>
  <p:clrMapOvr>
    <a:masterClrMapping/>
  </p:clrMapOvr>
</p:sldLayout>
</file>

<file path=ppt/slideLayouts/slideLayout155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Только заголовок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704088"/>
            <a:ext cx="8305800" cy="1143000"/>
          </a:xfrm>
        </p:spPr>
        <p:txBody>
          <a:bodyPr vert="horz" tIns="45720" bIns="0" anchor="b">
            <a:normAutofit/>
            <a:scene3d>
              <a:camera prst="orthographicFront"/>
              <a:lightRig rig="freezing" dir="t">
                <a:rot lat="0" lon="0" rev="5640000"/>
              </a:lightRig>
            </a:scene3d>
            <a:sp3d prstMaterial="flat">
              <a:contourClr>
                <a:schemeClr val="tx2"/>
              </a:contourClr>
            </a:sp3d>
          </a:bodyPr>
          <a:lstStyle>
            <a:lvl1pPr algn="l" rtl="0">
              <a:spcBef>
                <a:spcPct val="0"/>
              </a:spcBef>
              <a:buNone/>
              <a:defRPr sz="5000" b="0">
                <a:ln>
                  <a:noFill/>
                </a:ln>
                <a:solidFill>
                  <a:schemeClr val="tx2"/>
                </a:solidFill>
                <a:effectLst/>
                <a:latin typeface="+mj-lt"/>
                <a:ea typeface="+mj-ea"/>
                <a:cs typeface="+mj-cs"/>
              </a:defRPr>
            </a:lvl1pPr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Дата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D20C70C-ABB6-4A48-A199-3512D7249FE9}" type="datetimeFigureOut">
              <a:rPr lang="ru-RU" smtClean="0">
                <a:solidFill>
                  <a:srgbClr val="04617B">
                    <a:shade val="90000"/>
                  </a:srgbClr>
                </a:solidFill>
              </a:rPr>
              <a:pPr/>
              <a:t>19.02.2016</a:t>
            </a:fld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  <p:sp>
        <p:nvSpPr>
          <p:cNvPr id="4" name="Нижний колонтитул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  <p:sp>
        <p:nvSpPr>
          <p:cNvPr id="5" name="Номер слайда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53D466-8699-4A34-93BD-ADDAC5614BA3}" type="slidenum">
              <a:rPr lang="ru-RU" smtClean="0">
                <a:solidFill>
                  <a:srgbClr val="04617B">
                    <a:shade val="90000"/>
                  </a:srgbClr>
                </a:solidFill>
              </a:rPr>
              <a:pPr/>
              <a:t>‹#›</a:t>
            </a:fld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757516553"/>
      </p:ext>
    </p:extLst>
  </p:cSld>
  <p:clrMapOvr>
    <a:masterClrMapping/>
  </p:clrMapOvr>
</p:sldLayout>
</file>

<file path=ppt/slideLayouts/slideLayout156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Пусто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Дата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D20C70C-ABB6-4A48-A199-3512D7249FE9}" type="datetimeFigureOut">
              <a:rPr lang="ru-RU" smtClean="0">
                <a:solidFill>
                  <a:srgbClr val="04617B">
                    <a:shade val="90000"/>
                  </a:srgbClr>
                </a:solidFill>
              </a:rPr>
              <a:pPr/>
              <a:t>19.02.2016</a:t>
            </a:fld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  <p:sp>
        <p:nvSpPr>
          <p:cNvPr id="3" name="Нижний колонтитул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53D466-8699-4A34-93BD-ADDAC5614BA3}" type="slidenum">
              <a:rPr lang="ru-RU" smtClean="0">
                <a:solidFill>
                  <a:srgbClr val="04617B">
                    <a:shade val="90000"/>
                  </a:srgbClr>
                </a:solidFill>
              </a:rPr>
              <a:pPr/>
              <a:t>‹#›</a:t>
            </a:fld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352756673"/>
      </p:ext>
    </p:extLst>
  </p:cSld>
  <p:clrMapOvr>
    <a:masterClrMapping/>
  </p:clrMapOvr>
</p:sldLayout>
</file>

<file path=ppt/slideLayouts/slideLayout157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Объект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685800" y="514352"/>
            <a:ext cx="2743200" cy="1162050"/>
          </a:xfrm>
        </p:spPr>
        <p:txBody>
          <a:bodyPr lIns="0" anchor="b">
            <a:noAutofit/>
          </a:bodyPr>
          <a:lstStyle>
            <a:lvl1pPr algn="l" rtl="0">
              <a:spcBef>
                <a:spcPct val="0"/>
              </a:spcBef>
              <a:buNone/>
              <a:defRPr sz="2600" b="0">
                <a:ln>
                  <a:noFill/>
                </a:ln>
                <a:solidFill>
                  <a:schemeClr val="tx2"/>
                </a:solidFill>
                <a:effectLst/>
                <a:latin typeface="+mj-lt"/>
                <a:ea typeface="+mj-ea"/>
                <a:cs typeface="+mj-cs"/>
              </a:defRPr>
            </a:lvl1pPr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Текст 2"/>
          <p:cNvSpPr>
            <a:spLocks noGrp="1"/>
          </p:cNvSpPr>
          <p:nvPr>
            <p:ph type="body" idx="2"/>
          </p:nvPr>
        </p:nvSpPr>
        <p:spPr>
          <a:xfrm>
            <a:off x="685800" y="1676400"/>
            <a:ext cx="2743200" cy="4572000"/>
          </a:xfrm>
        </p:spPr>
        <p:txBody>
          <a:bodyPr lIns="18288" rIns="18288"/>
          <a:lstStyle>
            <a:lvl1pPr marL="0" indent="0" algn="l">
              <a:buNone/>
              <a:defRPr sz="1400"/>
            </a:lvl1pPr>
            <a:lvl2pPr indent="0" algn="l">
              <a:buNone/>
              <a:defRPr sz="1200"/>
            </a:lvl2pPr>
            <a:lvl3pPr indent="0" algn="l">
              <a:buNone/>
              <a:defRPr sz="1000"/>
            </a:lvl3pPr>
            <a:lvl4pPr indent="0" algn="l">
              <a:buNone/>
              <a:defRPr sz="900"/>
            </a:lvl4pPr>
            <a:lvl5pPr indent="0" algn="l">
              <a:buNone/>
              <a:defRPr sz="900"/>
            </a:lvl5pPr>
          </a:lstStyle>
          <a:p>
            <a:pPr lvl="0" eaLnBrk="1" latinLnBrk="0" hangingPunct="1"/>
            <a:r>
              <a:rPr kumimoji="0" lang="ru-RU" smtClean="0"/>
              <a:t>Образец текста</a:t>
            </a:r>
          </a:p>
        </p:txBody>
      </p:sp>
      <p:sp>
        <p:nvSpPr>
          <p:cNvPr id="4" name="Содержимое 3"/>
          <p:cNvSpPr>
            <a:spLocks noGrp="1"/>
          </p:cNvSpPr>
          <p:nvPr>
            <p:ph sz="half" idx="1"/>
          </p:nvPr>
        </p:nvSpPr>
        <p:spPr>
          <a:xfrm>
            <a:off x="3575050" y="1676400"/>
            <a:ext cx="5111750" cy="4572000"/>
          </a:xfrm>
        </p:spPr>
        <p:txBody>
          <a:bodyPr tIns="0"/>
          <a:lstStyle>
            <a:lvl1pPr>
              <a:defRPr sz="2800"/>
            </a:lvl1pPr>
            <a:lvl2pPr>
              <a:defRPr sz="2600"/>
            </a:lvl2pPr>
            <a:lvl3pPr>
              <a:defRPr sz="2400"/>
            </a:lvl3pPr>
            <a:lvl4pPr>
              <a:defRPr sz="2000"/>
            </a:lvl4pPr>
            <a:lvl5pPr>
              <a:defRPr sz="1800"/>
            </a:lvl5pPr>
          </a:lstStyle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D20C70C-ABB6-4A48-A199-3512D7249FE9}" type="datetimeFigureOut">
              <a:rPr lang="ru-RU" smtClean="0">
                <a:solidFill>
                  <a:srgbClr val="04617B">
                    <a:shade val="90000"/>
                  </a:srgbClr>
                </a:solidFill>
              </a:rPr>
              <a:pPr/>
              <a:t>19.02.2016</a:t>
            </a:fld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53D466-8699-4A34-93BD-ADDAC5614BA3}" type="slidenum">
              <a:rPr lang="ru-RU" smtClean="0">
                <a:solidFill>
                  <a:srgbClr val="04617B">
                    <a:shade val="90000"/>
                  </a:srgbClr>
                </a:solidFill>
              </a:rPr>
              <a:pPr/>
              <a:t>‹#›</a:t>
            </a:fld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549106128"/>
      </p:ext>
    </p:extLst>
  </p:cSld>
  <p:clrMapOvr>
    <a:masterClrMapping/>
  </p:clrMapOvr>
</p:sldLayout>
</file>

<file path=ppt/slideLayouts/slideLayout15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Рисунок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Прямоугольник с одним вырезанным скругленным углом 8"/>
          <p:cNvSpPr/>
          <p:nvPr/>
        </p:nvSpPr>
        <p:spPr>
          <a:xfrm rot="420000" flipV="1">
            <a:off x="3165753" y="1108077"/>
            <a:ext cx="5257800" cy="4114800"/>
          </a:xfrm>
          <a:prstGeom prst="snipRoundRect">
            <a:avLst>
              <a:gd name="adj1" fmla="val 0"/>
              <a:gd name="adj2" fmla="val 3646"/>
            </a:avLst>
          </a:prstGeom>
          <a:solidFill>
            <a:srgbClr val="FFFFFF"/>
          </a:solidFill>
          <a:ln w="3175" cap="rnd" cmpd="sng" algn="ctr">
            <a:solidFill>
              <a:srgbClr val="C0C0C0"/>
            </a:solidFill>
            <a:prstDash val="solid"/>
          </a:ln>
          <a:effectLst>
            <a:outerShdw blurRad="63500" dist="38500" dir="7500000" sx="98500" sy="100080" kx="100000" algn="tl" rotWithShape="0">
              <a:srgbClr val="000000">
                <a:alpha val="25000"/>
              </a:srgbClr>
            </a:outerShdw>
          </a:effectLst>
        </p:spPr>
        <p:style>
          <a:lnRef idx="2">
            <a:schemeClr val="accent1"/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</a:endParaRPr>
          </a:p>
        </p:txBody>
      </p:sp>
      <p:sp>
        <p:nvSpPr>
          <p:cNvPr id="12" name="Прямоугольный треугольник 11"/>
          <p:cNvSpPr/>
          <p:nvPr/>
        </p:nvSpPr>
        <p:spPr>
          <a:xfrm rot="420000" flipV="1">
            <a:off x="8004134" y="5359769"/>
            <a:ext cx="155448" cy="155448"/>
          </a:xfrm>
          <a:prstGeom prst="rtTriangle">
            <a:avLst/>
          </a:prstGeom>
          <a:solidFill>
            <a:srgbClr val="FFFFFF"/>
          </a:solidFill>
          <a:ln w="12700" cap="flat" cmpd="sng" algn="ctr">
            <a:solidFill>
              <a:srgbClr val="FFFFFF"/>
            </a:solidFill>
            <a:prstDash val="solid"/>
            <a:bevel/>
          </a:ln>
          <a:effectLst>
            <a:outerShdw blurRad="19685" dist="6350" dir="12900000" algn="tl" rotWithShape="0">
              <a:srgbClr val="000000">
                <a:alpha val="47000"/>
              </a:srgbClr>
            </a:outerShdw>
          </a:effectLst>
        </p:spPr>
        <p:style>
          <a:lnRef idx="2">
            <a:schemeClr val="accent1"/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</a:endParaRPr>
          </a:p>
        </p:txBody>
      </p:sp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609600" y="1176996"/>
            <a:ext cx="2212848" cy="1582621"/>
          </a:xfrm>
        </p:spPr>
        <p:txBody>
          <a:bodyPr vert="horz" lIns="45720" tIns="45720" rIns="45720" bIns="45720" anchor="b"/>
          <a:lstStyle>
            <a:lvl1pPr algn="l">
              <a:buNone/>
              <a:defRPr sz="2000" b="1">
                <a:solidFill>
                  <a:schemeClr val="tx2"/>
                </a:solidFill>
              </a:defRPr>
            </a:lvl1pPr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4" name="Текст 3"/>
          <p:cNvSpPr>
            <a:spLocks noGrp="1"/>
          </p:cNvSpPr>
          <p:nvPr>
            <p:ph type="body" sz="half" idx="2"/>
          </p:nvPr>
        </p:nvSpPr>
        <p:spPr>
          <a:xfrm>
            <a:off x="609600" y="2828785"/>
            <a:ext cx="2209800" cy="2179320"/>
          </a:xfrm>
        </p:spPr>
        <p:txBody>
          <a:bodyPr lIns="64008" rIns="45720" bIns="45720" anchor="t"/>
          <a:lstStyle>
            <a:lvl1pPr marL="0" indent="0" algn="l">
              <a:spcBef>
                <a:spcPts val="250"/>
              </a:spcBef>
              <a:buFontTx/>
              <a:buNone/>
              <a:defRPr sz="1300"/>
            </a:lvl1pPr>
            <a:lvl2pPr>
              <a:defRPr sz="1200"/>
            </a:lvl2pPr>
            <a:lvl3pPr>
              <a:defRPr sz="1000"/>
            </a:lvl3pPr>
            <a:lvl4pPr>
              <a:defRPr sz="900"/>
            </a:lvl4pPr>
            <a:lvl5pPr>
              <a:defRPr sz="900"/>
            </a:lvl5pPr>
          </a:lstStyle>
          <a:p>
            <a:pPr lvl="0" eaLnBrk="1" latinLnBrk="0" hangingPunct="1"/>
            <a:r>
              <a:rPr kumimoji="0" lang="ru-RU" smtClean="0"/>
              <a:t>Образец текста</a:t>
            </a:r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D20C70C-ABB6-4A48-A199-3512D7249FE9}" type="datetimeFigureOut">
              <a:rPr lang="ru-RU" smtClean="0">
                <a:solidFill>
                  <a:srgbClr val="04617B">
                    <a:shade val="90000"/>
                  </a:srgbClr>
                </a:solidFill>
              </a:rPr>
              <a:pPr/>
              <a:t>19.02.2016</a:t>
            </a:fld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>
          <a:xfrm>
            <a:off x="8077200" y="6356350"/>
            <a:ext cx="609600" cy="365125"/>
          </a:xfrm>
        </p:spPr>
        <p:txBody>
          <a:bodyPr/>
          <a:lstStyle/>
          <a:p>
            <a:fld id="{B653D466-8699-4A34-93BD-ADDAC5614BA3}" type="slidenum">
              <a:rPr lang="ru-RU" smtClean="0">
                <a:solidFill>
                  <a:srgbClr val="04617B">
                    <a:shade val="90000"/>
                  </a:srgbClr>
                </a:solidFill>
              </a:rPr>
              <a:pPr/>
              <a:t>‹#›</a:t>
            </a:fld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  <p:sp>
        <p:nvSpPr>
          <p:cNvPr id="3" name="Рисунок 2"/>
          <p:cNvSpPr>
            <a:spLocks noGrp="1"/>
          </p:cNvSpPr>
          <p:nvPr>
            <p:ph type="pic" idx="1"/>
          </p:nvPr>
        </p:nvSpPr>
        <p:spPr>
          <a:xfrm rot="420000">
            <a:off x="3485793" y="1199517"/>
            <a:ext cx="4617720" cy="3931920"/>
          </a:xfrm>
          <a:prstGeom prst="rect">
            <a:avLst/>
          </a:prstGeom>
          <a:solidFill>
            <a:schemeClr val="bg2"/>
          </a:solidFill>
          <a:ln w="3000" cap="rnd">
            <a:solidFill>
              <a:srgbClr val="C0C0C0"/>
            </a:solidFill>
            <a:round/>
          </a:ln>
          <a:effectLst/>
        </p:spPr>
        <p:txBody>
          <a:bodyPr/>
          <a:lstStyle>
            <a:lvl1pPr marL="0" indent="0">
              <a:buNone/>
              <a:defRPr sz="3200"/>
            </a:lvl1pPr>
          </a:lstStyle>
          <a:p>
            <a:r>
              <a:rPr kumimoji="0" lang="ru-RU" smtClean="0"/>
              <a:t>Вставка рисунка</a:t>
            </a:r>
            <a:endParaRPr kumimoji="0" lang="en-US" dirty="0"/>
          </a:p>
        </p:txBody>
      </p:sp>
      <p:sp>
        <p:nvSpPr>
          <p:cNvPr id="10" name="Полилиния 9"/>
          <p:cNvSpPr>
            <a:spLocks/>
          </p:cNvSpPr>
          <p:nvPr/>
        </p:nvSpPr>
        <p:spPr bwMode="auto">
          <a:xfrm flipV="1">
            <a:off x="-9525" y="5816600"/>
            <a:ext cx="9163050" cy="1041400"/>
          </a:xfrm>
          <a:custGeom>
            <a:avLst>
              <a:gd name="A1" fmla="val 0"/>
              <a:gd name="A2" fmla="val 0"/>
              <a:gd name="A3" fmla="val 0"/>
              <a:gd name="A4" fmla="val 0"/>
              <a:gd name="A5" fmla="val 0"/>
              <a:gd name="A6" fmla="val 0"/>
              <a:gd name="A7" fmla="val 0"/>
              <a:gd name="A8" fmla="val 0"/>
            </a:avLst>
            <a:gdLst/>
            <a:ahLst/>
            <a:cxnLst>
              <a:cxn ang="0">
                <a:pos x="6" y="2"/>
              </a:cxn>
              <a:cxn ang="0">
                <a:pos x="2542" y="0"/>
              </a:cxn>
              <a:cxn ang="0">
                <a:pos x="4374" y="367"/>
              </a:cxn>
              <a:cxn ang="0">
                <a:pos x="5766" y="55"/>
              </a:cxn>
              <a:cxn ang="0">
                <a:pos x="5772" y="213"/>
              </a:cxn>
              <a:cxn ang="0">
                <a:pos x="4302" y="439"/>
              </a:cxn>
              <a:cxn ang="0">
                <a:pos x="1488" y="201"/>
              </a:cxn>
              <a:cxn ang="0">
                <a:pos x="0" y="656"/>
              </a:cxn>
              <a:cxn ang="0">
                <a:pos x="6" y="2"/>
              </a:cxn>
            </a:cxnLst>
            <a:rect l="0" t="0" r="0" b="0"/>
            <a:pathLst>
              <a:path w="5772" h="656">
                <a:moveTo>
                  <a:pt x="6" y="2"/>
                </a:moveTo>
                <a:lnTo>
                  <a:pt x="2542" y="0"/>
                </a:lnTo>
                <a:cubicBezTo>
                  <a:pt x="2746" y="101"/>
                  <a:pt x="3828" y="367"/>
                  <a:pt x="4374" y="367"/>
                </a:cubicBezTo>
                <a:cubicBezTo>
                  <a:pt x="4920" y="367"/>
                  <a:pt x="5526" y="152"/>
                  <a:pt x="5766" y="55"/>
                </a:cubicBezTo>
                <a:lnTo>
                  <a:pt x="5772" y="213"/>
                </a:lnTo>
                <a:cubicBezTo>
                  <a:pt x="5670" y="257"/>
                  <a:pt x="5016" y="441"/>
                  <a:pt x="4302" y="439"/>
                </a:cubicBezTo>
                <a:cubicBezTo>
                  <a:pt x="3588" y="437"/>
                  <a:pt x="2205" y="165"/>
                  <a:pt x="1488" y="201"/>
                </a:cubicBezTo>
                <a:cubicBezTo>
                  <a:pt x="750" y="209"/>
                  <a:pt x="270" y="482"/>
                  <a:pt x="0" y="656"/>
                </a:cubicBezTo>
                <a:lnTo>
                  <a:pt x="6" y="2"/>
                </a:lnTo>
                <a:close/>
              </a:path>
            </a:pathLst>
          </a:custGeom>
          <a:gradFill>
            <a:gsLst>
              <a:gs pos="0">
                <a:schemeClr val="accent2">
                  <a:shade val="50000"/>
                  <a:alpha val="45000"/>
                  <a:satMod val="120000"/>
                </a:schemeClr>
              </a:gs>
              <a:gs pos="100000">
                <a:schemeClr val="accent3">
                  <a:shade val="80000"/>
                  <a:alpha val="55000"/>
                  <a:satMod val="155000"/>
                </a:schemeClr>
              </a:gs>
            </a:gsLst>
            <a:lin ang="5400000" scaled="1"/>
          </a:gra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lang="en-US">
              <a:solidFill>
                <a:prstClr val="black"/>
              </a:solidFill>
            </a:endParaRPr>
          </a:p>
        </p:txBody>
      </p:sp>
      <p:sp>
        <p:nvSpPr>
          <p:cNvPr id="11" name="Полилиния 10"/>
          <p:cNvSpPr>
            <a:spLocks/>
          </p:cNvSpPr>
          <p:nvPr/>
        </p:nvSpPr>
        <p:spPr bwMode="auto">
          <a:xfrm flipV="1">
            <a:off x="4381500" y="6219825"/>
            <a:ext cx="4762500" cy="638175"/>
          </a:xfrm>
          <a:custGeom>
            <a:avLst>
              <a:gd name="A1" fmla="val 0"/>
              <a:gd name="A2" fmla="val 0"/>
              <a:gd name="A3" fmla="val 0"/>
              <a:gd name="A4" fmla="val 0"/>
              <a:gd name="A5" fmla="val 0"/>
              <a:gd name="A6" fmla="val 0"/>
              <a:gd name="A7" fmla="val 0"/>
              <a:gd name="A8" fmla="val 0"/>
            </a:avLst>
            <a:gdLst/>
            <a:ahLst/>
            <a:cxnLst>
              <a:cxn ang="0">
                <a:pos x="0" y="0"/>
              </a:cxn>
              <a:cxn ang="0">
                <a:pos x="1668" y="564"/>
              </a:cxn>
              <a:cxn ang="0">
                <a:pos x="3000" y="186"/>
              </a:cxn>
              <a:cxn ang="0">
                <a:pos x="3000" y="6"/>
              </a:cxn>
              <a:cxn ang="0">
                <a:pos x="0" y="0"/>
              </a:cxn>
            </a:cxnLst>
            <a:rect l="0" t="0" r="0" b="0"/>
            <a:pathLst>
              <a:path w="3000" h="595">
                <a:moveTo>
                  <a:pt x="0" y="0"/>
                </a:moveTo>
                <a:cubicBezTo>
                  <a:pt x="174" y="102"/>
                  <a:pt x="1168" y="533"/>
                  <a:pt x="1668" y="564"/>
                </a:cubicBezTo>
                <a:cubicBezTo>
                  <a:pt x="2168" y="595"/>
                  <a:pt x="2778" y="279"/>
                  <a:pt x="3000" y="186"/>
                </a:cubicBezTo>
                <a:lnTo>
                  <a:pt x="3000" y="6"/>
                </a:lnTo>
                <a:lnTo>
                  <a:pt x="0" y="0"/>
                </a:lnTo>
                <a:close/>
              </a:path>
            </a:pathLst>
          </a:custGeom>
          <a:gradFill>
            <a:gsLst>
              <a:gs pos="0">
                <a:schemeClr val="accent3">
                  <a:shade val="50000"/>
                  <a:alpha val="30000"/>
                  <a:satMod val="130000"/>
                </a:schemeClr>
              </a:gs>
              <a:gs pos="80000">
                <a:schemeClr val="accent2">
                  <a:shade val="75000"/>
                  <a:alpha val="45000"/>
                  <a:satMod val="140000"/>
                </a:schemeClr>
              </a:gs>
            </a:gsLst>
            <a:lin ang="5400000" scaled="1"/>
          </a:gra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lang="en-US">
              <a:solidFill>
                <a:prstClr val="black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717417893"/>
      </p:ext>
    </p:extLst>
  </p:cSld>
  <p:clrMapOvr>
    <a:masterClrMapping/>
  </p:clrMapOvr>
</p:sldLayout>
</file>

<file path=ppt/slideLayouts/slideLayout159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Заголовок и вертикальный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Вертикальный текст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D20C70C-ABB6-4A48-A199-3512D7249FE9}" type="datetimeFigureOut">
              <a:rPr lang="ru-RU" smtClean="0">
                <a:solidFill>
                  <a:srgbClr val="04617B">
                    <a:shade val="90000"/>
                  </a:srgbClr>
                </a:solidFill>
              </a:rPr>
              <a:pPr/>
              <a:t>19.02.2016</a:t>
            </a:fld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53D466-8699-4A34-93BD-ADDAC5614BA3}" type="slidenum">
              <a:rPr lang="ru-RU" smtClean="0">
                <a:solidFill>
                  <a:srgbClr val="04617B">
                    <a:shade val="90000"/>
                  </a:srgbClr>
                </a:solidFill>
              </a:rPr>
              <a:pPr/>
              <a:t>‹#›</a:t>
            </a:fld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958828892"/>
      </p:ext>
    </p:extLst>
  </p:cSld>
  <p:clrMapOvr>
    <a:masterClrMapping/>
  </p:clrMapOvr>
</p:sldLayout>
</file>

<file path=ppt/slideLayouts/slideLayout16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Вертикальный заголовок и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Вертикальный заголовок 1"/>
          <p:cNvSpPr>
            <a:spLocks noGrp="1"/>
          </p:cNvSpPr>
          <p:nvPr>
            <p:ph type="title" orient="vert"/>
          </p:nvPr>
        </p:nvSpPr>
        <p:spPr>
          <a:xfrm>
            <a:off x="6629400" y="914401"/>
            <a:ext cx="2057400" cy="5211763"/>
          </a:xfrm>
        </p:spPr>
        <p:txBody>
          <a:bodyPr vert="eaVert"/>
          <a:lstStyle/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Вертикальный текст 2"/>
          <p:cNvSpPr>
            <a:spLocks noGrp="1"/>
          </p:cNvSpPr>
          <p:nvPr>
            <p:ph type="body" orient="vert" idx="1"/>
          </p:nvPr>
        </p:nvSpPr>
        <p:spPr>
          <a:xfrm>
            <a:off x="457200" y="914401"/>
            <a:ext cx="6019800" cy="5211763"/>
          </a:xfrm>
        </p:spPr>
        <p:txBody>
          <a:bodyPr vert="eaVert"/>
          <a:lstStyle/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D20C70C-ABB6-4A48-A199-3512D7249FE9}" type="datetimeFigureOut">
              <a:rPr lang="ru-RU" smtClean="0">
                <a:solidFill>
                  <a:srgbClr val="04617B">
                    <a:shade val="90000"/>
                  </a:srgbClr>
                </a:solidFill>
              </a:rPr>
              <a:pPr/>
              <a:t>19.02.2016</a:t>
            </a:fld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53D466-8699-4A34-93BD-ADDAC5614BA3}" type="slidenum">
              <a:rPr lang="ru-RU" smtClean="0">
                <a:solidFill>
                  <a:srgbClr val="04617B">
                    <a:shade val="90000"/>
                  </a:srgbClr>
                </a:solidFill>
              </a:rPr>
              <a:pPr/>
              <a:t>‹#›</a:t>
            </a:fld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916813770"/>
      </p:ext>
    </p:extLst>
  </p:cSld>
  <p:clrMapOvr>
    <a:masterClrMapping/>
  </p:clrMapOvr>
</p:sldLayout>
</file>

<file path=ppt/slideLayouts/slideLayout16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Титульны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Прямая соединительная линия 6"/>
          <p:cNvSpPr>
            <a:spLocks noChangeShapeType="1"/>
          </p:cNvSpPr>
          <p:nvPr/>
        </p:nvSpPr>
        <p:spPr bwMode="auto">
          <a:xfrm>
            <a:off x="514350" y="5349902"/>
            <a:ext cx="8629650" cy="2381"/>
          </a:xfrm>
          <a:prstGeom prst="line">
            <a:avLst/>
          </a:prstGeom>
          <a:noFill/>
          <a:ln w="9525" cap="flat" cmpd="sng" algn="ctr">
            <a:gradFill flip="none" rotWithShape="1">
              <a:gsLst>
                <a:gs pos="0">
                  <a:schemeClr val="accent1">
                    <a:alpha val="0"/>
                  </a:schemeClr>
                </a:gs>
                <a:gs pos="17000">
                  <a:schemeClr val="accent1"/>
                </a:gs>
                <a:gs pos="100000">
                  <a:schemeClr val="accent1"/>
                </a:gs>
              </a:gsLst>
              <a:lin ang="0" scaled="1"/>
              <a:tileRect/>
            </a:gra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pPr fontAlgn="base">
              <a:spcBef>
                <a:spcPct val="0"/>
              </a:spcBef>
              <a:spcAft>
                <a:spcPct val="0"/>
              </a:spcAft>
            </a:pPr>
            <a:endParaRPr lang="en-US">
              <a:solidFill>
                <a:prstClr val="black"/>
              </a:solidFill>
              <a:latin typeface="Arial" charset="0"/>
            </a:endParaRPr>
          </a:p>
        </p:txBody>
      </p:sp>
      <p:sp>
        <p:nvSpPr>
          <p:cNvPr id="29" name="Заголовок 28"/>
          <p:cNvSpPr>
            <a:spLocks noGrp="1"/>
          </p:cNvSpPr>
          <p:nvPr>
            <p:ph type="ctrTitle"/>
          </p:nvPr>
        </p:nvSpPr>
        <p:spPr>
          <a:xfrm>
            <a:off x="381000" y="4853411"/>
            <a:ext cx="8458200" cy="1222375"/>
          </a:xfrm>
        </p:spPr>
        <p:txBody>
          <a:bodyPr anchor="t"/>
          <a:lstStyle/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9" name="Подзаголовок 8"/>
          <p:cNvSpPr>
            <a:spLocks noGrp="1"/>
          </p:cNvSpPr>
          <p:nvPr>
            <p:ph type="subTitle" idx="1"/>
          </p:nvPr>
        </p:nvSpPr>
        <p:spPr>
          <a:xfrm>
            <a:off x="381000" y="3886200"/>
            <a:ext cx="8458200" cy="914400"/>
          </a:xfrm>
        </p:spPr>
        <p:txBody>
          <a:bodyPr anchor="b"/>
          <a:lstStyle>
            <a:lvl1pPr marL="0" indent="0" algn="l">
              <a:buNone/>
              <a:defRPr sz="2400">
                <a:solidFill>
                  <a:schemeClr val="tx2">
                    <a:shade val="75000"/>
                  </a:schemeClr>
                </a:solidFill>
              </a:defRPr>
            </a:lvl1pPr>
            <a:lvl2pPr marL="457200" indent="0" algn="ctr">
              <a:buNone/>
            </a:lvl2pPr>
            <a:lvl3pPr marL="914400" indent="0" algn="ctr">
              <a:buNone/>
            </a:lvl3pPr>
            <a:lvl4pPr marL="1371600" indent="0" algn="ctr">
              <a:buNone/>
            </a:lvl4pPr>
            <a:lvl5pPr marL="1828800" indent="0" algn="ctr">
              <a:buNone/>
            </a:lvl5pPr>
            <a:lvl6pPr marL="2286000" indent="0" algn="ctr">
              <a:buNone/>
            </a:lvl6pPr>
            <a:lvl7pPr marL="2743200" indent="0" algn="ctr">
              <a:buNone/>
            </a:lvl7pPr>
            <a:lvl8pPr marL="3200400" indent="0" algn="ctr">
              <a:buNone/>
            </a:lvl8pPr>
            <a:lvl9pPr marL="3657600" indent="0" algn="ctr">
              <a:buNone/>
            </a:lvl9pPr>
          </a:lstStyle>
          <a:p>
            <a:r>
              <a:rPr kumimoji="0" lang="ru-RU" smtClean="0"/>
              <a:t>Образец подзаголовка</a:t>
            </a:r>
            <a:endParaRPr kumimoji="0" lang="en-US"/>
          </a:p>
        </p:txBody>
      </p:sp>
      <p:sp>
        <p:nvSpPr>
          <p:cNvPr id="16" name="Дата 15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endParaRPr lang="ru-RU">
              <a:solidFill>
                <a:srgbClr val="F0A22E">
                  <a:shade val="75000"/>
                </a:srgbClr>
              </a:solidFill>
            </a:endParaRPr>
          </a:p>
        </p:txBody>
      </p:sp>
      <p:sp>
        <p:nvSpPr>
          <p:cNvPr id="2" name="Нижний колонтитул 1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>
              <a:solidFill>
                <a:srgbClr val="F0A22E">
                  <a:shade val="75000"/>
                </a:srgbClr>
              </a:solidFill>
            </a:endParaRPr>
          </a:p>
        </p:txBody>
      </p:sp>
      <p:sp>
        <p:nvSpPr>
          <p:cNvPr id="15" name="Номер слайда 14"/>
          <p:cNvSpPr>
            <a:spLocks noGrp="1"/>
          </p:cNvSpPr>
          <p:nvPr>
            <p:ph type="sldNum" sz="quarter" idx="12"/>
          </p:nvPr>
        </p:nvSpPr>
        <p:spPr>
          <a:xfrm>
            <a:off x="8229600" y="6473952"/>
            <a:ext cx="758952" cy="246888"/>
          </a:xfrm>
        </p:spPr>
        <p:txBody>
          <a:bodyPr/>
          <a:lstStyle/>
          <a:p>
            <a:fld id="{34B44251-9CC1-42BB-986E-82EA56D9D2AC}" type="slidenum">
              <a:rPr lang="ru-RU" smtClean="0">
                <a:solidFill>
                  <a:srgbClr val="F0A22E">
                    <a:shade val="75000"/>
                  </a:srgbClr>
                </a:solidFill>
              </a:rPr>
              <a:pPr/>
              <a:t>‹#›</a:t>
            </a:fld>
            <a:endParaRPr lang="ru-RU">
              <a:solidFill>
                <a:srgbClr val="F0A22E">
                  <a:shade val="75000"/>
                </a:srgb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13936137"/>
      </p:ext>
    </p:extLst>
  </p:cSld>
  <p:clrMapOvr>
    <a:masterClrMapping/>
  </p:clrMapOvr>
  <p:transition>
    <p:wipe dir="d"/>
  </p:transition>
</p:sldLayout>
</file>

<file path=ppt/slideLayouts/slideLayout16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Заголовок и объек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" name="Заголовок 2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27" name="Содержимое 26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25" name="Дата 2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endParaRPr lang="ru-RU">
              <a:solidFill>
                <a:srgbClr val="F0A22E">
                  <a:shade val="75000"/>
                </a:srgbClr>
              </a:solidFill>
            </a:endParaRPr>
          </a:p>
        </p:txBody>
      </p:sp>
      <p:sp>
        <p:nvSpPr>
          <p:cNvPr id="19" name="Нижний колонтитул 18"/>
          <p:cNvSpPr>
            <a:spLocks noGrp="1"/>
          </p:cNvSpPr>
          <p:nvPr>
            <p:ph type="ftr" sz="quarter" idx="11"/>
          </p:nvPr>
        </p:nvSpPr>
        <p:spPr>
          <a:xfrm>
            <a:off x="3581400" y="76200"/>
            <a:ext cx="2895600" cy="288925"/>
          </a:xfrm>
        </p:spPr>
        <p:txBody>
          <a:bodyPr/>
          <a:lstStyle/>
          <a:p>
            <a:endParaRPr lang="ru-RU">
              <a:solidFill>
                <a:srgbClr val="F0A22E">
                  <a:shade val="75000"/>
                </a:srgbClr>
              </a:solidFill>
            </a:endParaRPr>
          </a:p>
        </p:txBody>
      </p:sp>
      <p:sp>
        <p:nvSpPr>
          <p:cNvPr id="16" name="Номер слайда 15"/>
          <p:cNvSpPr>
            <a:spLocks noGrp="1"/>
          </p:cNvSpPr>
          <p:nvPr>
            <p:ph type="sldNum" sz="quarter" idx="12"/>
          </p:nvPr>
        </p:nvSpPr>
        <p:spPr>
          <a:xfrm>
            <a:off x="8229600" y="6473952"/>
            <a:ext cx="758952" cy="246888"/>
          </a:xfrm>
        </p:spPr>
        <p:txBody>
          <a:bodyPr/>
          <a:lstStyle/>
          <a:p>
            <a:fld id="{698DC871-4FE2-43A7-8257-AD5ACCAEFDD9}" type="slidenum">
              <a:rPr lang="ru-RU" smtClean="0">
                <a:solidFill>
                  <a:srgbClr val="F0A22E">
                    <a:shade val="75000"/>
                  </a:srgbClr>
                </a:solidFill>
              </a:rPr>
              <a:pPr/>
              <a:t>‹#›</a:t>
            </a:fld>
            <a:endParaRPr lang="ru-RU">
              <a:solidFill>
                <a:srgbClr val="F0A22E">
                  <a:shade val="75000"/>
                </a:srgb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717966043"/>
      </p:ext>
    </p:extLst>
  </p:cSld>
  <p:clrMapOvr>
    <a:masterClrMapping/>
  </p:clrMapOvr>
  <p:transition>
    <p:wipe dir="d"/>
  </p:transition>
</p:sldLayout>
</file>

<file path=ppt/slideLayouts/slideLayout16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secHead" preserve="1">
  <p:cSld name="Заголовок раздела">
    <p:bg>
      <p:bgRef idx="1003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Прямая соединительная линия 6"/>
          <p:cNvSpPr>
            <a:spLocks noChangeShapeType="1"/>
          </p:cNvSpPr>
          <p:nvPr/>
        </p:nvSpPr>
        <p:spPr bwMode="auto">
          <a:xfrm>
            <a:off x="514350" y="3444902"/>
            <a:ext cx="8629650" cy="2381"/>
          </a:xfrm>
          <a:prstGeom prst="line">
            <a:avLst/>
          </a:prstGeom>
          <a:noFill/>
          <a:ln w="9525" cap="flat" cmpd="sng" algn="ctr">
            <a:gradFill flip="none" rotWithShape="1">
              <a:gsLst>
                <a:gs pos="0">
                  <a:schemeClr val="accent1">
                    <a:alpha val="0"/>
                  </a:schemeClr>
                </a:gs>
                <a:gs pos="17000">
                  <a:schemeClr val="accent1"/>
                </a:gs>
                <a:gs pos="100000">
                  <a:schemeClr val="accent1"/>
                </a:gs>
              </a:gsLst>
              <a:lin ang="0" scaled="1"/>
              <a:tileRect/>
            </a:gra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pPr fontAlgn="base">
              <a:spcBef>
                <a:spcPct val="0"/>
              </a:spcBef>
              <a:spcAft>
                <a:spcPct val="0"/>
              </a:spcAft>
            </a:pPr>
            <a:endParaRPr lang="en-US">
              <a:solidFill>
                <a:prstClr val="white"/>
              </a:solidFill>
              <a:latin typeface="Arial" charset="0"/>
            </a:endParaRPr>
          </a:p>
        </p:txBody>
      </p:sp>
      <p:sp>
        <p:nvSpPr>
          <p:cNvPr id="6" name="Текст 5"/>
          <p:cNvSpPr>
            <a:spLocks noGrp="1"/>
          </p:cNvSpPr>
          <p:nvPr>
            <p:ph type="body" idx="1"/>
          </p:nvPr>
        </p:nvSpPr>
        <p:spPr>
          <a:xfrm>
            <a:off x="381000" y="1676400"/>
            <a:ext cx="8458200" cy="1219200"/>
          </a:xfrm>
        </p:spPr>
        <p:txBody>
          <a:bodyPr anchor="b"/>
          <a:lstStyle>
            <a:lvl1pPr marL="0" indent="0" algn="r">
              <a:buNone/>
              <a:defRPr sz="2000">
                <a:solidFill>
                  <a:schemeClr val="tx2">
                    <a:shade val="75000"/>
                  </a:schemeClr>
                </a:solidFill>
              </a:defRPr>
            </a:lvl1pPr>
            <a:lvl2pPr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</a:lstStyle>
          <a:p>
            <a:pPr lvl="0" eaLnBrk="1" latinLnBrk="0" hangingPunct="1"/>
            <a:r>
              <a:rPr kumimoji="0" lang="ru-RU" smtClean="0"/>
              <a:t>Образец текста</a:t>
            </a:r>
          </a:p>
        </p:txBody>
      </p:sp>
      <p:sp>
        <p:nvSpPr>
          <p:cNvPr id="19" name="Дата 18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endParaRPr lang="ru-RU">
              <a:solidFill>
                <a:srgbClr val="F0A22E">
                  <a:shade val="75000"/>
                </a:srgbClr>
              </a:solidFill>
            </a:endParaRPr>
          </a:p>
        </p:txBody>
      </p:sp>
      <p:sp>
        <p:nvSpPr>
          <p:cNvPr id="11" name="Нижний колонтитул 10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>
              <a:solidFill>
                <a:srgbClr val="F0A22E">
                  <a:shade val="75000"/>
                </a:srgbClr>
              </a:solidFill>
            </a:endParaRPr>
          </a:p>
        </p:txBody>
      </p:sp>
      <p:sp>
        <p:nvSpPr>
          <p:cNvPr id="16" name="Номер слайда 1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56E6B2A-E0B5-4BE9-BE80-64188DB09F1A}" type="slidenum">
              <a:rPr lang="ru-RU" smtClean="0">
                <a:solidFill>
                  <a:srgbClr val="F0A22E">
                    <a:shade val="75000"/>
                  </a:srgbClr>
                </a:solidFill>
              </a:rPr>
              <a:pPr/>
              <a:t>‹#›</a:t>
            </a:fld>
            <a:endParaRPr lang="ru-RU">
              <a:solidFill>
                <a:srgbClr val="F0A22E">
                  <a:shade val="75000"/>
                </a:srgbClr>
              </a:solidFill>
            </a:endParaRPr>
          </a:p>
        </p:txBody>
      </p:sp>
      <p:sp>
        <p:nvSpPr>
          <p:cNvPr id="8" name="Заголовок 7"/>
          <p:cNvSpPr>
            <a:spLocks noGrp="1"/>
          </p:cNvSpPr>
          <p:nvPr>
            <p:ph type="title"/>
          </p:nvPr>
        </p:nvSpPr>
        <p:spPr>
          <a:xfrm>
            <a:off x="180475" y="2947085"/>
            <a:ext cx="8686800" cy="1184825"/>
          </a:xfrm>
        </p:spPr>
        <p:txBody>
          <a:bodyPr rtlCol="0" anchor="t"/>
          <a:lstStyle>
            <a:lvl1pPr algn="r">
              <a:defRPr/>
            </a:lvl1pPr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</p:spTree>
    <p:extLst>
      <p:ext uri="{BB962C8B-B14F-4D97-AF65-F5344CB8AC3E}">
        <p14:creationId xmlns:p14="http://schemas.microsoft.com/office/powerpoint/2010/main" val="1590590330"/>
      </p:ext>
    </p:extLst>
  </p:cSld>
  <p:clrMapOvr>
    <a:overrideClrMapping bg1="dk1" tx1="lt1" bg2="dk2" tx2="lt2" accent1="accent1" accent2="accent2" accent3="accent3" accent4="accent4" accent5="accent5" accent6="accent6" hlink="hlink" folHlink="folHlink"/>
  </p:clrMapOvr>
  <p:transition>
    <p:wipe dir="d"/>
  </p:transition>
</p:sldLayout>
</file>

<file path=ppt/slideLayouts/slideLayout16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Два объект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" name="Заголовок 19"/>
          <p:cNvSpPr>
            <a:spLocks noGrp="1"/>
          </p:cNvSpPr>
          <p:nvPr>
            <p:ph type="title"/>
          </p:nvPr>
        </p:nvSpPr>
        <p:spPr>
          <a:xfrm>
            <a:off x="301752" y="457200"/>
            <a:ext cx="8686800" cy="841248"/>
          </a:xfrm>
        </p:spPr>
        <p:txBody>
          <a:bodyPr/>
          <a:lstStyle/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14" name="Содержимое 13"/>
          <p:cNvSpPr>
            <a:spLocks noGrp="1"/>
          </p:cNvSpPr>
          <p:nvPr>
            <p:ph sz="half" idx="1"/>
          </p:nvPr>
        </p:nvSpPr>
        <p:spPr>
          <a:xfrm>
            <a:off x="304800" y="1600200"/>
            <a:ext cx="4191000" cy="47244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</a:lstStyle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13" name="Содержимое 12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343400" cy="47244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</a:lstStyle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21" name="Дата 20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endParaRPr lang="ru-RU">
              <a:solidFill>
                <a:srgbClr val="F0A22E">
                  <a:shade val="75000"/>
                </a:srgbClr>
              </a:solidFill>
            </a:endParaRPr>
          </a:p>
        </p:txBody>
      </p:sp>
      <p:sp>
        <p:nvSpPr>
          <p:cNvPr id="10" name="Нижний колонтитул 9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>
              <a:solidFill>
                <a:srgbClr val="F0A22E">
                  <a:shade val="75000"/>
                </a:srgbClr>
              </a:solidFill>
            </a:endParaRPr>
          </a:p>
        </p:txBody>
      </p:sp>
      <p:sp>
        <p:nvSpPr>
          <p:cNvPr id="31" name="Номер слайда 30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9136074-D6A0-4491-9AF1-E1146F62F86F}" type="slidenum">
              <a:rPr lang="ru-RU" smtClean="0">
                <a:solidFill>
                  <a:srgbClr val="F0A22E">
                    <a:shade val="75000"/>
                  </a:srgbClr>
                </a:solidFill>
              </a:rPr>
              <a:pPr/>
              <a:t>‹#›</a:t>
            </a:fld>
            <a:endParaRPr lang="ru-RU">
              <a:solidFill>
                <a:srgbClr val="F0A22E">
                  <a:shade val="75000"/>
                </a:srgb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903430210"/>
      </p:ext>
    </p:extLst>
  </p:cSld>
  <p:clrMapOvr>
    <a:masterClrMapping/>
  </p:clrMapOvr>
  <p:transition>
    <p:wipe dir="d"/>
  </p:transition>
</p:sldLayout>
</file>

<file path=ppt/slideLayouts/slideLayout165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woTxTwoObj" preserve="1">
  <p:cSld name="Сравнение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9" name="Заголовок 28"/>
          <p:cNvSpPr>
            <a:spLocks noGrp="1"/>
          </p:cNvSpPr>
          <p:nvPr>
            <p:ph type="title"/>
          </p:nvPr>
        </p:nvSpPr>
        <p:spPr>
          <a:xfrm>
            <a:off x="304800" y="5410200"/>
            <a:ext cx="8610600" cy="882650"/>
          </a:xfrm>
        </p:spPr>
        <p:txBody>
          <a:bodyPr anchor="ctr"/>
          <a:lstStyle>
            <a:lvl1pPr>
              <a:defRPr/>
            </a:lvl1pPr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13" name="Текст 12"/>
          <p:cNvSpPr>
            <a:spLocks noGrp="1"/>
          </p:cNvSpPr>
          <p:nvPr>
            <p:ph type="body" idx="1"/>
          </p:nvPr>
        </p:nvSpPr>
        <p:spPr>
          <a:xfrm>
            <a:off x="281444" y="666750"/>
            <a:ext cx="4290556" cy="639762"/>
          </a:xfrm>
        </p:spPr>
        <p:txBody>
          <a:bodyPr anchor="ctr"/>
          <a:lstStyle>
            <a:lvl1pPr marL="0" indent="0">
              <a:buNone/>
              <a:defRPr sz="1800" b="0" cap="all" baseline="0">
                <a:solidFill>
                  <a:schemeClr val="accent1">
                    <a:shade val="50000"/>
                  </a:schemeClr>
                </a:solidFill>
                <a:latin typeface="+mj-lt"/>
                <a:ea typeface="+mj-ea"/>
                <a:cs typeface="+mj-cs"/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</a:lstStyle>
          <a:p>
            <a:pPr lvl="0" eaLnBrk="1" latinLnBrk="0" hangingPunct="1"/>
            <a:r>
              <a:rPr kumimoji="0" lang="ru-RU" smtClean="0"/>
              <a:t>Образец текста</a:t>
            </a:r>
          </a:p>
        </p:txBody>
      </p:sp>
      <p:sp>
        <p:nvSpPr>
          <p:cNvPr id="25" name="Текст 24"/>
          <p:cNvSpPr>
            <a:spLocks noGrp="1"/>
          </p:cNvSpPr>
          <p:nvPr>
            <p:ph type="body" sz="half" idx="3"/>
          </p:nvPr>
        </p:nvSpPr>
        <p:spPr>
          <a:xfrm>
            <a:off x="4645025" y="666750"/>
            <a:ext cx="4292241" cy="639762"/>
          </a:xfrm>
        </p:spPr>
        <p:txBody>
          <a:bodyPr anchor="ctr"/>
          <a:lstStyle>
            <a:lvl1pPr marL="0" indent="0">
              <a:buNone/>
              <a:defRPr sz="1800" b="0" cap="all" baseline="0">
                <a:solidFill>
                  <a:schemeClr val="accent1">
                    <a:shade val="50000"/>
                  </a:schemeClr>
                </a:solidFill>
                <a:latin typeface="+mj-lt"/>
                <a:ea typeface="+mj-ea"/>
                <a:cs typeface="+mj-cs"/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</a:lstStyle>
          <a:p>
            <a:pPr lvl="0" eaLnBrk="1" latinLnBrk="0" hangingPunct="1"/>
            <a:r>
              <a:rPr kumimoji="0" lang="ru-RU" smtClean="0"/>
              <a:t>Образец текста</a:t>
            </a:r>
          </a:p>
        </p:txBody>
      </p:sp>
      <p:sp>
        <p:nvSpPr>
          <p:cNvPr id="4" name="Содержимое 3"/>
          <p:cNvSpPr>
            <a:spLocks noGrp="1"/>
          </p:cNvSpPr>
          <p:nvPr>
            <p:ph sz="quarter" idx="2"/>
          </p:nvPr>
        </p:nvSpPr>
        <p:spPr>
          <a:xfrm>
            <a:off x="281444" y="1316037"/>
            <a:ext cx="4290556" cy="3941763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</a:lstStyle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28" name="Содержимое 27"/>
          <p:cNvSpPr>
            <a:spLocks noGrp="1"/>
          </p:cNvSpPr>
          <p:nvPr>
            <p:ph sz="quarter" idx="4"/>
          </p:nvPr>
        </p:nvSpPr>
        <p:spPr>
          <a:xfrm>
            <a:off x="4648730" y="1316037"/>
            <a:ext cx="4288536" cy="3941763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</a:lstStyle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10" name="Дата 9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endParaRPr lang="ru-RU">
              <a:solidFill>
                <a:srgbClr val="F0A22E">
                  <a:shade val="75000"/>
                </a:srgbClr>
              </a:solidFill>
            </a:endParaRPr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>
              <a:solidFill>
                <a:srgbClr val="F0A22E">
                  <a:shade val="75000"/>
                </a:srgbClr>
              </a:solidFill>
            </a:endParaRPr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>
          <a:xfrm>
            <a:off x="8229600" y="6477000"/>
            <a:ext cx="762000" cy="246888"/>
          </a:xfrm>
        </p:spPr>
        <p:txBody>
          <a:bodyPr/>
          <a:lstStyle/>
          <a:p>
            <a:fld id="{CB362F41-8DE0-4287-AF14-96D779CA9959}" type="slidenum">
              <a:rPr lang="ru-RU" smtClean="0">
                <a:solidFill>
                  <a:srgbClr val="F0A22E">
                    <a:shade val="75000"/>
                  </a:srgbClr>
                </a:solidFill>
              </a:rPr>
              <a:pPr/>
              <a:t>‹#›</a:t>
            </a:fld>
            <a:endParaRPr lang="ru-RU">
              <a:solidFill>
                <a:srgbClr val="F0A22E">
                  <a:shade val="75000"/>
                </a:srgbClr>
              </a:solidFill>
            </a:endParaRPr>
          </a:p>
        </p:txBody>
      </p:sp>
      <p:sp>
        <p:nvSpPr>
          <p:cNvPr id="11" name="Прямая соединительная линия 10"/>
          <p:cNvSpPr>
            <a:spLocks noChangeShapeType="1"/>
          </p:cNvSpPr>
          <p:nvPr/>
        </p:nvSpPr>
        <p:spPr bwMode="auto">
          <a:xfrm>
            <a:off x="514350" y="6019800"/>
            <a:ext cx="8629650" cy="2381"/>
          </a:xfrm>
          <a:prstGeom prst="line">
            <a:avLst/>
          </a:prstGeom>
          <a:noFill/>
          <a:ln w="9525" cap="flat" cmpd="sng" algn="ctr">
            <a:gradFill flip="none" rotWithShape="1">
              <a:gsLst>
                <a:gs pos="0">
                  <a:schemeClr val="accent1">
                    <a:alpha val="0"/>
                  </a:schemeClr>
                </a:gs>
                <a:gs pos="17000">
                  <a:schemeClr val="accent1"/>
                </a:gs>
                <a:gs pos="100000">
                  <a:schemeClr val="accent1"/>
                </a:gs>
              </a:gsLst>
              <a:lin ang="0" scaled="1"/>
              <a:tileRect/>
            </a:gra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pPr fontAlgn="base">
              <a:spcBef>
                <a:spcPct val="0"/>
              </a:spcBef>
              <a:spcAft>
                <a:spcPct val="0"/>
              </a:spcAft>
            </a:pPr>
            <a:endParaRPr lang="en-US">
              <a:solidFill>
                <a:prstClr val="black"/>
              </a:solidFill>
              <a:latin typeface="Arial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124769499"/>
      </p:ext>
    </p:extLst>
  </p:cSld>
  <p:clrMapOvr>
    <a:masterClrMapping/>
  </p:clrMapOvr>
  <p:transition>
    <p:wipe dir="d"/>
  </p:transition>
</p:sldLayout>
</file>

<file path=ppt/slideLayouts/slideLayout16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Только заголовок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" name="Заголовок 29"/>
          <p:cNvSpPr>
            <a:spLocks noGrp="1"/>
          </p:cNvSpPr>
          <p:nvPr>
            <p:ph type="title"/>
          </p:nvPr>
        </p:nvSpPr>
        <p:spPr>
          <a:xfrm>
            <a:off x="301752" y="457200"/>
            <a:ext cx="8686800" cy="841248"/>
          </a:xfrm>
        </p:spPr>
        <p:txBody>
          <a:bodyPr/>
          <a:lstStyle/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12" name="Дата 1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endParaRPr lang="ru-RU">
              <a:solidFill>
                <a:srgbClr val="F0A22E">
                  <a:shade val="75000"/>
                </a:srgbClr>
              </a:solidFill>
            </a:endParaRPr>
          </a:p>
        </p:txBody>
      </p:sp>
      <p:sp>
        <p:nvSpPr>
          <p:cNvPr id="21" name="Нижний колонтитул 20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>
              <a:solidFill>
                <a:srgbClr val="F0A22E">
                  <a:shade val="75000"/>
                </a:srgbClr>
              </a:solidFill>
            </a:endParaRPr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FA6A0E1-8B9E-42AC-A1BE-8C90B89E9DD3}" type="slidenum">
              <a:rPr lang="ru-RU" smtClean="0">
                <a:solidFill>
                  <a:srgbClr val="F0A22E">
                    <a:shade val="75000"/>
                  </a:srgbClr>
                </a:solidFill>
              </a:rPr>
              <a:pPr/>
              <a:t>‹#›</a:t>
            </a:fld>
            <a:endParaRPr lang="ru-RU">
              <a:solidFill>
                <a:srgbClr val="F0A22E">
                  <a:shade val="75000"/>
                </a:srgb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080700757"/>
      </p:ext>
    </p:extLst>
  </p:cSld>
  <p:clrMapOvr>
    <a:masterClrMapping/>
  </p:clrMapOvr>
  <p:transition>
    <p:wipe dir="d"/>
  </p:transition>
</p:sldLayout>
</file>

<file path=ppt/slideLayouts/slideLayout16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blank" preserve="1">
  <p:cSld name="Пусто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Дата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endParaRPr lang="ru-RU">
              <a:solidFill>
                <a:srgbClr val="F0A22E">
                  <a:shade val="75000"/>
                </a:srgbClr>
              </a:solidFill>
            </a:endParaRPr>
          </a:p>
        </p:txBody>
      </p:sp>
      <p:sp>
        <p:nvSpPr>
          <p:cNvPr id="24" name="Нижний колонтитул 2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>
              <a:solidFill>
                <a:srgbClr val="F0A22E">
                  <a:shade val="75000"/>
                </a:srgbClr>
              </a:solidFill>
            </a:endParaRPr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ADDCBA7-1F2F-4DD1-AD67-0F9A55651042}" type="slidenum">
              <a:rPr lang="ru-RU" smtClean="0">
                <a:solidFill>
                  <a:srgbClr val="F0A22E">
                    <a:shade val="75000"/>
                  </a:srgbClr>
                </a:solidFill>
              </a:rPr>
              <a:pPr/>
              <a:t>‹#›</a:t>
            </a:fld>
            <a:endParaRPr lang="ru-RU">
              <a:solidFill>
                <a:srgbClr val="F0A22E">
                  <a:shade val="75000"/>
                </a:srgb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645819284"/>
      </p:ext>
    </p:extLst>
  </p:cSld>
  <p:clrMapOvr>
    <a:masterClrMapping/>
  </p:clrMapOvr>
  <p:transition>
    <p:wipe dir="d"/>
  </p:transition>
</p:sldLayout>
</file>

<file path=ppt/slideLayouts/slideLayout16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Tx" preserve="1">
  <p:cSld name="Объект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Прямая соединительная линия 7"/>
          <p:cNvSpPr>
            <a:spLocks noChangeShapeType="1"/>
          </p:cNvSpPr>
          <p:nvPr/>
        </p:nvSpPr>
        <p:spPr bwMode="auto">
          <a:xfrm>
            <a:off x="514350" y="5849117"/>
            <a:ext cx="8629650" cy="2381"/>
          </a:xfrm>
          <a:prstGeom prst="line">
            <a:avLst/>
          </a:prstGeom>
          <a:noFill/>
          <a:ln w="9525" cap="flat" cmpd="sng" algn="ctr">
            <a:gradFill flip="none" rotWithShape="1">
              <a:gsLst>
                <a:gs pos="0">
                  <a:schemeClr val="accent1">
                    <a:alpha val="0"/>
                  </a:schemeClr>
                </a:gs>
                <a:gs pos="17000">
                  <a:schemeClr val="accent1"/>
                </a:gs>
                <a:gs pos="100000">
                  <a:schemeClr val="accent1"/>
                </a:gs>
              </a:gsLst>
              <a:lin ang="0" scaled="1"/>
              <a:tileRect/>
            </a:gra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pPr fontAlgn="base">
              <a:spcBef>
                <a:spcPct val="0"/>
              </a:spcBef>
              <a:spcAft>
                <a:spcPct val="0"/>
              </a:spcAft>
            </a:pPr>
            <a:endParaRPr lang="en-US">
              <a:solidFill>
                <a:prstClr val="black"/>
              </a:solidFill>
              <a:latin typeface="Arial" charset="0"/>
            </a:endParaRPr>
          </a:p>
        </p:txBody>
      </p:sp>
      <p:sp>
        <p:nvSpPr>
          <p:cNvPr id="12" name="Заголовок 11"/>
          <p:cNvSpPr>
            <a:spLocks noGrp="1"/>
          </p:cNvSpPr>
          <p:nvPr>
            <p:ph type="title"/>
          </p:nvPr>
        </p:nvSpPr>
        <p:spPr>
          <a:xfrm>
            <a:off x="457200" y="5486400"/>
            <a:ext cx="8458200" cy="520700"/>
          </a:xfrm>
        </p:spPr>
        <p:txBody>
          <a:bodyPr anchor="ctr"/>
          <a:lstStyle>
            <a:lvl1pPr algn="l">
              <a:buNone/>
              <a:defRPr sz="2000" b="1"/>
            </a:lvl1pPr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26" name="Текст 25"/>
          <p:cNvSpPr>
            <a:spLocks noGrp="1"/>
          </p:cNvSpPr>
          <p:nvPr>
            <p:ph type="body" idx="2"/>
          </p:nvPr>
        </p:nvSpPr>
        <p:spPr>
          <a:xfrm>
            <a:off x="457200" y="609600"/>
            <a:ext cx="3008313" cy="4800600"/>
          </a:xfrm>
        </p:spPr>
        <p:txBody>
          <a:bodyPr/>
          <a:lstStyle>
            <a:lvl1pPr marL="0" indent="0">
              <a:buNone/>
              <a:defRPr sz="1400"/>
            </a:lvl1pPr>
            <a:lvl2pPr>
              <a:buNone/>
              <a:defRPr sz="1200"/>
            </a:lvl2pPr>
            <a:lvl3pPr>
              <a:buNone/>
              <a:defRPr sz="1000"/>
            </a:lvl3pPr>
            <a:lvl4pPr>
              <a:buNone/>
              <a:defRPr sz="900"/>
            </a:lvl4pPr>
            <a:lvl5pPr>
              <a:buNone/>
              <a:defRPr sz="900"/>
            </a:lvl5pPr>
          </a:lstStyle>
          <a:p>
            <a:pPr lvl="0" eaLnBrk="1" latinLnBrk="0" hangingPunct="1"/>
            <a:r>
              <a:rPr kumimoji="0" lang="ru-RU" smtClean="0"/>
              <a:t>Образец текста</a:t>
            </a:r>
          </a:p>
        </p:txBody>
      </p:sp>
      <p:sp>
        <p:nvSpPr>
          <p:cNvPr id="14" name="Содержимое 13"/>
          <p:cNvSpPr>
            <a:spLocks noGrp="1"/>
          </p:cNvSpPr>
          <p:nvPr>
            <p:ph sz="half" idx="1"/>
          </p:nvPr>
        </p:nvSpPr>
        <p:spPr>
          <a:xfrm>
            <a:off x="3575050" y="609600"/>
            <a:ext cx="5340350" cy="4800600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</a:lstStyle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25" name="Дата 2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endParaRPr lang="ru-RU">
              <a:solidFill>
                <a:srgbClr val="F0A22E">
                  <a:shade val="75000"/>
                </a:srgbClr>
              </a:solidFill>
            </a:endParaRPr>
          </a:p>
        </p:txBody>
      </p:sp>
      <p:sp>
        <p:nvSpPr>
          <p:cNvPr id="29" name="Нижний колонтитул 28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>
              <a:solidFill>
                <a:srgbClr val="F0A22E">
                  <a:shade val="75000"/>
                </a:srgbClr>
              </a:solidFill>
            </a:endParaRPr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888460-F714-40C8-8F5F-B78D209AC039}" type="slidenum">
              <a:rPr lang="ru-RU" smtClean="0">
                <a:solidFill>
                  <a:srgbClr val="F0A22E">
                    <a:shade val="75000"/>
                  </a:srgbClr>
                </a:solidFill>
              </a:rPr>
              <a:pPr/>
              <a:t>‹#›</a:t>
            </a:fld>
            <a:endParaRPr lang="ru-RU">
              <a:solidFill>
                <a:srgbClr val="F0A22E">
                  <a:shade val="75000"/>
                </a:srgb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190144995"/>
      </p:ext>
    </p:extLst>
  </p:cSld>
  <p:clrMapOvr>
    <a:masterClrMapping/>
  </p:clrMapOvr>
  <p:transition>
    <p:wipe dir="d"/>
  </p:transition>
</p:sldLayout>
</file>

<file path=ppt/slideLayouts/slideLayout16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Рисунок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" name="Рисунок 12"/>
          <p:cNvSpPr>
            <a:spLocks noGrp="1"/>
          </p:cNvSpPr>
          <p:nvPr>
            <p:ph type="pic" idx="1"/>
          </p:nvPr>
        </p:nvSpPr>
        <p:spPr>
          <a:xfrm>
            <a:off x="3505200" y="616634"/>
            <a:ext cx="5029200" cy="3657600"/>
          </a:xfrm>
          <a:solidFill>
            <a:schemeClr val="bg1"/>
          </a:solidFill>
          <a:ln w="6350">
            <a:solidFill>
              <a:schemeClr val="accent1"/>
            </a:solidFill>
          </a:ln>
          <a:effectLst>
            <a:reflection blurRad="1000" stA="49000" endA="500" endPos="10000" dist="900" dir="5400000" sy="-90000" algn="bl" rotWithShape="0"/>
          </a:effectLst>
        </p:spPr>
        <p:txBody>
          <a:bodyPr/>
          <a:lstStyle>
            <a:lvl1pPr marL="0" indent="0">
              <a:buNone/>
              <a:defRPr sz="3200"/>
            </a:lvl1pPr>
          </a:lstStyle>
          <a:p>
            <a:r>
              <a:rPr kumimoji="0" lang="ru-RU" smtClean="0"/>
              <a:t>Вставка рисунка</a:t>
            </a:r>
            <a:endParaRPr kumimoji="0" lang="en-US" dirty="0"/>
          </a:p>
        </p:txBody>
      </p:sp>
      <p:sp>
        <p:nvSpPr>
          <p:cNvPr id="7" name="Дата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endParaRPr lang="ru-RU">
              <a:solidFill>
                <a:srgbClr val="F0A22E">
                  <a:shade val="75000"/>
                </a:srgbClr>
              </a:solidFill>
            </a:endParaRPr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>
              <a:solidFill>
                <a:srgbClr val="F0A22E">
                  <a:shade val="75000"/>
                </a:srgbClr>
              </a:solidFill>
            </a:endParaRPr>
          </a:p>
        </p:txBody>
      </p:sp>
      <p:sp>
        <p:nvSpPr>
          <p:cNvPr id="31" name="Номер слайда 30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C915979-39E5-47BB-A9B0-D68894309030}" type="slidenum">
              <a:rPr lang="ru-RU" smtClean="0">
                <a:solidFill>
                  <a:srgbClr val="F0A22E">
                    <a:shade val="75000"/>
                  </a:srgbClr>
                </a:solidFill>
              </a:rPr>
              <a:pPr/>
              <a:t>‹#›</a:t>
            </a:fld>
            <a:endParaRPr lang="ru-RU">
              <a:solidFill>
                <a:srgbClr val="F0A22E">
                  <a:shade val="75000"/>
                </a:srgbClr>
              </a:solidFill>
            </a:endParaRPr>
          </a:p>
        </p:txBody>
      </p:sp>
      <p:sp>
        <p:nvSpPr>
          <p:cNvPr id="17" name="Заголовок 16"/>
          <p:cNvSpPr>
            <a:spLocks noGrp="1"/>
          </p:cNvSpPr>
          <p:nvPr>
            <p:ph type="title"/>
          </p:nvPr>
        </p:nvSpPr>
        <p:spPr>
          <a:xfrm>
            <a:off x="381000" y="4993760"/>
            <a:ext cx="5867400" cy="522288"/>
          </a:xfrm>
        </p:spPr>
        <p:txBody>
          <a:bodyPr anchor="ctr"/>
          <a:lstStyle>
            <a:lvl1pPr algn="l">
              <a:buNone/>
              <a:defRPr sz="2000" b="1"/>
            </a:lvl1pPr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26" name="Текст 25"/>
          <p:cNvSpPr>
            <a:spLocks noGrp="1"/>
          </p:cNvSpPr>
          <p:nvPr>
            <p:ph type="body" sz="half" idx="2"/>
          </p:nvPr>
        </p:nvSpPr>
        <p:spPr>
          <a:xfrm>
            <a:off x="381000" y="5533218"/>
            <a:ext cx="5867400" cy="768350"/>
          </a:xfrm>
        </p:spPr>
        <p:txBody>
          <a:bodyPr lIns="109728" tIns="0"/>
          <a:lstStyle>
            <a:lvl1pPr marL="0" indent="0">
              <a:buNone/>
              <a:defRPr sz="1400"/>
            </a:lvl1pPr>
            <a:lvl2pPr>
              <a:defRPr sz="1200"/>
            </a:lvl2pPr>
            <a:lvl3pPr>
              <a:defRPr sz="1000"/>
            </a:lvl3pPr>
            <a:lvl4pPr>
              <a:defRPr sz="900"/>
            </a:lvl4pPr>
            <a:lvl5pPr>
              <a:defRPr sz="900"/>
            </a:lvl5pPr>
          </a:lstStyle>
          <a:p>
            <a:pPr lvl="0" eaLnBrk="1" latinLnBrk="0" hangingPunct="1"/>
            <a:r>
              <a:rPr kumimoji="0" lang="ru-RU" smtClean="0"/>
              <a:t>Образец текста</a:t>
            </a:r>
          </a:p>
        </p:txBody>
      </p:sp>
    </p:spTree>
    <p:extLst>
      <p:ext uri="{BB962C8B-B14F-4D97-AF65-F5344CB8AC3E}">
        <p14:creationId xmlns:p14="http://schemas.microsoft.com/office/powerpoint/2010/main" val="4293309091"/>
      </p:ext>
    </p:extLst>
  </p:cSld>
  <p:clrMapOvr>
    <a:masterClrMapping/>
  </p:clrMapOvr>
  <p:transition>
    <p:wipe dir="d"/>
  </p:transition>
</p:sldLayout>
</file>

<file path=ppt/slideLayouts/slideLayout17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Заголовок и вертикальный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Вертикальный текст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endParaRPr lang="ru-RU">
              <a:solidFill>
                <a:srgbClr val="F0A22E">
                  <a:shade val="75000"/>
                </a:srgbClr>
              </a:solidFill>
            </a:endParaRPr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>
              <a:solidFill>
                <a:srgbClr val="F0A22E">
                  <a:shade val="75000"/>
                </a:srgbClr>
              </a:solidFill>
            </a:endParaRPr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81A2C2D-90FD-4E25-9BD5-555FF59169B4}" type="slidenum">
              <a:rPr lang="ru-RU" smtClean="0">
                <a:solidFill>
                  <a:srgbClr val="F0A22E">
                    <a:shade val="75000"/>
                  </a:srgbClr>
                </a:solidFill>
              </a:rPr>
              <a:pPr/>
              <a:t>‹#›</a:t>
            </a:fld>
            <a:endParaRPr lang="ru-RU">
              <a:solidFill>
                <a:srgbClr val="F0A22E">
                  <a:shade val="75000"/>
                </a:srgb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8180598"/>
      </p:ext>
    </p:extLst>
  </p:cSld>
  <p:clrMapOvr>
    <a:masterClrMapping/>
  </p:clrMapOvr>
  <p:transition>
    <p:wipe dir="d"/>
  </p:transition>
</p:sldLayout>
</file>

<file path=ppt/slideLayouts/slideLayout17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vertTitleAndTx" preserve="1">
  <p:cSld name="Вертикальный заголовок и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Вертикальный заголовок 1"/>
          <p:cNvSpPr>
            <a:spLocks noGrp="1"/>
          </p:cNvSpPr>
          <p:nvPr>
            <p:ph type="title" orient="vert"/>
          </p:nvPr>
        </p:nvSpPr>
        <p:spPr>
          <a:xfrm>
            <a:off x="6858000" y="549276"/>
            <a:ext cx="1828800" cy="5851525"/>
          </a:xfrm>
        </p:spPr>
        <p:txBody>
          <a:bodyPr vert="eaVert"/>
          <a:lstStyle/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Вертикальный текст 2"/>
          <p:cNvSpPr>
            <a:spLocks noGrp="1"/>
          </p:cNvSpPr>
          <p:nvPr>
            <p:ph type="body" orient="vert" idx="1"/>
          </p:nvPr>
        </p:nvSpPr>
        <p:spPr>
          <a:xfrm>
            <a:off x="457200" y="549276"/>
            <a:ext cx="6248400" cy="5851525"/>
          </a:xfrm>
        </p:spPr>
        <p:txBody>
          <a:bodyPr vert="eaVert"/>
          <a:lstStyle/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endParaRPr lang="ru-RU">
              <a:solidFill>
                <a:srgbClr val="F0A22E">
                  <a:shade val="75000"/>
                </a:srgbClr>
              </a:solidFill>
            </a:endParaRPr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>
              <a:solidFill>
                <a:srgbClr val="F0A22E">
                  <a:shade val="75000"/>
                </a:srgbClr>
              </a:solidFill>
            </a:endParaRPr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B68FCBC-63F7-47E3-91AF-0FD25797C47F}" type="slidenum">
              <a:rPr lang="ru-RU" smtClean="0">
                <a:solidFill>
                  <a:srgbClr val="F0A22E">
                    <a:shade val="75000"/>
                  </a:srgbClr>
                </a:solidFill>
              </a:rPr>
              <a:pPr/>
              <a:t>‹#›</a:t>
            </a:fld>
            <a:endParaRPr lang="ru-RU">
              <a:solidFill>
                <a:srgbClr val="F0A22E">
                  <a:shade val="75000"/>
                </a:srgb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539712480"/>
      </p:ext>
    </p:extLst>
  </p:cSld>
  <p:clrMapOvr>
    <a:masterClrMapping/>
  </p:clrMapOvr>
  <p:transition>
    <p:wipe dir="d"/>
  </p:transition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_rels/slideMaster2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19.xml"/><Relationship Id="rId3" Type="http://schemas.openxmlformats.org/officeDocument/2006/relationships/slideLayout" Target="../slideLayouts/slideLayout14.xml"/><Relationship Id="rId7" Type="http://schemas.openxmlformats.org/officeDocument/2006/relationships/slideLayout" Target="../slideLayouts/slideLayout18.xml"/><Relationship Id="rId12" Type="http://schemas.openxmlformats.org/officeDocument/2006/relationships/theme" Target="../theme/theme2.xml"/><Relationship Id="rId2" Type="http://schemas.openxmlformats.org/officeDocument/2006/relationships/slideLayout" Target="../slideLayouts/slideLayout13.xml"/><Relationship Id="rId1" Type="http://schemas.openxmlformats.org/officeDocument/2006/relationships/slideLayout" Target="../slideLayouts/slideLayout12.xml"/><Relationship Id="rId6" Type="http://schemas.openxmlformats.org/officeDocument/2006/relationships/slideLayout" Target="../slideLayouts/slideLayout17.xml"/><Relationship Id="rId11" Type="http://schemas.openxmlformats.org/officeDocument/2006/relationships/slideLayout" Target="../slideLayouts/slideLayout22.xml"/><Relationship Id="rId5" Type="http://schemas.openxmlformats.org/officeDocument/2006/relationships/slideLayout" Target="../slideLayouts/slideLayout16.xml"/><Relationship Id="rId10" Type="http://schemas.openxmlformats.org/officeDocument/2006/relationships/slideLayout" Target="../slideLayouts/slideLayout21.xml"/><Relationship Id="rId4" Type="http://schemas.openxmlformats.org/officeDocument/2006/relationships/slideLayout" Target="../slideLayouts/slideLayout15.xml"/><Relationship Id="rId9" Type="http://schemas.openxmlformats.org/officeDocument/2006/relationships/slideLayout" Target="../slideLayouts/slideLayout20.xml"/></Relationships>
</file>

<file path=ppt/slideMasters/_rels/slideMaster3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30.xml"/><Relationship Id="rId3" Type="http://schemas.openxmlformats.org/officeDocument/2006/relationships/slideLayout" Target="../slideLayouts/slideLayout25.xml"/><Relationship Id="rId7" Type="http://schemas.openxmlformats.org/officeDocument/2006/relationships/slideLayout" Target="../slideLayouts/slideLayout29.xml"/><Relationship Id="rId12" Type="http://schemas.openxmlformats.org/officeDocument/2006/relationships/theme" Target="../theme/theme3.xml"/><Relationship Id="rId2" Type="http://schemas.openxmlformats.org/officeDocument/2006/relationships/slideLayout" Target="../slideLayouts/slideLayout24.xml"/><Relationship Id="rId1" Type="http://schemas.openxmlformats.org/officeDocument/2006/relationships/slideLayout" Target="../slideLayouts/slideLayout23.xml"/><Relationship Id="rId6" Type="http://schemas.openxmlformats.org/officeDocument/2006/relationships/slideLayout" Target="../slideLayouts/slideLayout28.xml"/><Relationship Id="rId11" Type="http://schemas.openxmlformats.org/officeDocument/2006/relationships/slideLayout" Target="../slideLayouts/slideLayout33.xml"/><Relationship Id="rId5" Type="http://schemas.openxmlformats.org/officeDocument/2006/relationships/slideLayout" Target="../slideLayouts/slideLayout27.xml"/><Relationship Id="rId10" Type="http://schemas.openxmlformats.org/officeDocument/2006/relationships/slideLayout" Target="../slideLayouts/slideLayout32.xml"/><Relationship Id="rId4" Type="http://schemas.openxmlformats.org/officeDocument/2006/relationships/slideLayout" Target="../slideLayouts/slideLayout26.xml"/><Relationship Id="rId9" Type="http://schemas.openxmlformats.org/officeDocument/2006/relationships/slideLayout" Target="../slideLayouts/slideLayout31.xml"/></Relationships>
</file>

<file path=ppt/slideMasters/_rels/slideMaster4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41.xml"/><Relationship Id="rId3" Type="http://schemas.openxmlformats.org/officeDocument/2006/relationships/slideLayout" Target="../slideLayouts/slideLayout36.xml"/><Relationship Id="rId7" Type="http://schemas.openxmlformats.org/officeDocument/2006/relationships/slideLayout" Target="../slideLayouts/slideLayout40.xml"/><Relationship Id="rId12" Type="http://schemas.openxmlformats.org/officeDocument/2006/relationships/theme" Target="../theme/theme4.xml"/><Relationship Id="rId2" Type="http://schemas.openxmlformats.org/officeDocument/2006/relationships/slideLayout" Target="../slideLayouts/slideLayout35.xml"/><Relationship Id="rId1" Type="http://schemas.openxmlformats.org/officeDocument/2006/relationships/slideLayout" Target="../slideLayouts/slideLayout34.xml"/><Relationship Id="rId6" Type="http://schemas.openxmlformats.org/officeDocument/2006/relationships/slideLayout" Target="../slideLayouts/slideLayout39.xml"/><Relationship Id="rId11" Type="http://schemas.openxmlformats.org/officeDocument/2006/relationships/slideLayout" Target="../slideLayouts/slideLayout44.xml"/><Relationship Id="rId5" Type="http://schemas.openxmlformats.org/officeDocument/2006/relationships/slideLayout" Target="../slideLayouts/slideLayout38.xml"/><Relationship Id="rId10" Type="http://schemas.openxmlformats.org/officeDocument/2006/relationships/slideLayout" Target="../slideLayouts/slideLayout43.xml"/><Relationship Id="rId4" Type="http://schemas.openxmlformats.org/officeDocument/2006/relationships/slideLayout" Target="../slideLayouts/slideLayout37.xml"/><Relationship Id="rId9" Type="http://schemas.openxmlformats.org/officeDocument/2006/relationships/slideLayout" Target="../slideLayouts/slideLayout42.xml"/></Relationships>
</file>

<file path=ppt/slideMasters/_rels/slideMaster5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52.xml"/><Relationship Id="rId3" Type="http://schemas.openxmlformats.org/officeDocument/2006/relationships/slideLayout" Target="../slideLayouts/slideLayout47.xml"/><Relationship Id="rId7" Type="http://schemas.openxmlformats.org/officeDocument/2006/relationships/slideLayout" Target="../slideLayouts/slideLayout51.xml"/><Relationship Id="rId12" Type="http://schemas.openxmlformats.org/officeDocument/2006/relationships/theme" Target="../theme/theme5.xml"/><Relationship Id="rId2" Type="http://schemas.openxmlformats.org/officeDocument/2006/relationships/slideLayout" Target="../slideLayouts/slideLayout46.xml"/><Relationship Id="rId1" Type="http://schemas.openxmlformats.org/officeDocument/2006/relationships/slideLayout" Target="../slideLayouts/slideLayout45.xml"/><Relationship Id="rId6" Type="http://schemas.openxmlformats.org/officeDocument/2006/relationships/slideLayout" Target="../slideLayouts/slideLayout50.xml"/><Relationship Id="rId11" Type="http://schemas.openxmlformats.org/officeDocument/2006/relationships/slideLayout" Target="../slideLayouts/slideLayout55.xml"/><Relationship Id="rId5" Type="http://schemas.openxmlformats.org/officeDocument/2006/relationships/slideLayout" Target="../slideLayouts/slideLayout49.xml"/><Relationship Id="rId10" Type="http://schemas.openxmlformats.org/officeDocument/2006/relationships/slideLayout" Target="../slideLayouts/slideLayout54.xml"/><Relationship Id="rId4" Type="http://schemas.openxmlformats.org/officeDocument/2006/relationships/slideLayout" Target="../slideLayouts/slideLayout48.xml"/><Relationship Id="rId9" Type="http://schemas.openxmlformats.org/officeDocument/2006/relationships/slideLayout" Target="../slideLayouts/slideLayout53.xml"/></Relationships>
</file>

<file path=ppt/slideMasters/_rels/slideMaster6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63.xml"/><Relationship Id="rId3" Type="http://schemas.openxmlformats.org/officeDocument/2006/relationships/slideLayout" Target="../slideLayouts/slideLayout58.xml"/><Relationship Id="rId7" Type="http://schemas.openxmlformats.org/officeDocument/2006/relationships/slideLayout" Target="../slideLayouts/slideLayout62.xml"/><Relationship Id="rId12" Type="http://schemas.openxmlformats.org/officeDocument/2006/relationships/theme" Target="../theme/theme6.xml"/><Relationship Id="rId2" Type="http://schemas.openxmlformats.org/officeDocument/2006/relationships/slideLayout" Target="../slideLayouts/slideLayout57.xml"/><Relationship Id="rId1" Type="http://schemas.openxmlformats.org/officeDocument/2006/relationships/slideLayout" Target="../slideLayouts/slideLayout56.xml"/><Relationship Id="rId6" Type="http://schemas.openxmlformats.org/officeDocument/2006/relationships/slideLayout" Target="../slideLayouts/slideLayout61.xml"/><Relationship Id="rId11" Type="http://schemas.openxmlformats.org/officeDocument/2006/relationships/slideLayout" Target="../slideLayouts/slideLayout66.xml"/><Relationship Id="rId5" Type="http://schemas.openxmlformats.org/officeDocument/2006/relationships/slideLayout" Target="../slideLayouts/slideLayout60.xml"/><Relationship Id="rId10" Type="http://schemas.openxmlformats.org/officeDocument/2006/relationships/slideLayout" Target="../slideLayouts/slideLayout65.xml"/><Relationship Id="rId4" Type="http://schemas.openxmlformats.org/officeDocument/2006/relationships/slideLayout" Target="../slideLayouts/slideLayout59.xml"/><Relationship Id="rId9" Type="http://schemas.openxmlformats.org/officeDocument/2006/relationships/slideLayout" Target="../slideLayouts/slideLayout64.xml"/></Relationships>
</file>

<file path=ppt/slideMasters/_rels/slideMaster7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74.xml"/><Relationship Id="rId3" Type="http://schemas.openxmlformats.org/officeDocument/2006/relationships/slideLayout" Target="../slideLayouts/slideLayout69.xml"/><Relationship Id="rId7" Type="http://schemas.openxmlformats.org/officeDocument/2006/relationships/slideLayout" Target="../slideLayouts/slideLayout73.xml"/><Relationship Id="rId12" Type="http://schemas.openxmlformats.org/officeDocument/2006/relationships/theme" Target="../theme/theme7.xml"/><Relationship Id="rId2" Type="http://schemas.openxmlformats.org/officeDocument/2006/relationships/slideLayout" Target="../slideLayouts/slideLayout68.xml"/><Relationship Id="rId1" Type="http://schemas.openxmlformats.org/officeDocument/2006/relationships/slideLayout" Target="../slideLayouts/slideLayout67.xml"/><Relationship Id="rId6" Type="http://schemas.openxmlformats.org/officeDocument/2006/relationships/slideLayout" Target="../slideLayouts/slideLayout72.xml"/><Relationship Id="rId11" Type="http://schemas.openxmlformats.org/officeDocument/2006/relationships/slideLayout" Target="../slideLayouts/slideLayout77.xml"/><Relationship Id="rId5" Type="http://schemas.openxmlformats.org/officeDocument/2006/relationships/slideLayout" Target="../slideLayouts/slideLayout71.xml"/><Relationship Id="rId10" Type="http://schemas.openxmlformats.org/officeDocument/2006/relationships/slideLayout" Target="../slideLayouts/slideLayout76.xml"/><Relationship Id="rId4" Type="http://schemas.openxmlformats.org/officeDocument/2006/relationships/slideLayout" Target="../slideLayouts/slideLayout70.xml"/><Relationship Id="rId9" Type="http://schemas.openxmlformats.org/officeDocument/2006/relationships/slideLayout" Target="../slideLayouts/slideLayout75.xml"/></Relationships>
</file>

<file path=ppt/slideMasters/_rels/slideMaster8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5.xml"/><Relationship Id="rId3" Type="http://schemas.openxmlformats.org/officeDocument/2006/relationships/slideLayout" Target="../slideLayouts/slideLayout80.xml"/><Relationship Id="rId7" Type="http://schemas.openxmlformats.org/officeDocument/2006/relationships/slideLayout" Target="../slideLayouts/slideLayout84.xml"/><Relationship Id="rId12" Type="http://schemas.openxmlformats.org/officeDocument/2006/relationships/theme" Target="../theme/theme8.xml"/><Relationship Id="rId2" Type="http://schemas.openxmlformats.org/officeDocument/2006/relationships/slideLayout" Target="../slideLayouts/slideLayout79.xml"/><Relationship Id="rId1" Type="http://schemas.openxmlformats.org/officeDocument/2006/relationships/slideLayout" Target="../slideLayouts/slideLayout78.xml"/><Relationship Id="rId6" Type="http://schemas.openxmlformats.org/officeDocument/2006/relationships/slideLayout" Target="../slideLayouts/slideLayout83.xml"/><Relationship Id="rId11" Type="http://schemas.openxmlformats.org/officeDocument/2006/relationships/slideLayout" Target="../slideLayouts/slideLayout88.xml"/><Relationship Id="rId5" Type="http://schemas.openxmlformats.org/officeDocument/2006/relationships/slideLayout" Target="../slideLayouts/slideLayout82.xml"/><Relationship Id="rId10" Type="http://schemas.openxmlformats.org/officeDocument/2006/relationships/slideLayout" Target="../slideLayouts/slideLayout87.xml"/><Relationship Id="rId4" Type="http://schemas.openxmlformats.org/officeDocument/2006/relationships/slideLayout" Target="../slideLayouts/slideLayout81.xml"/><Relationship Id="rId9" Type="http://schemas.openxmlformats.org/officeDocument/2006/relationships/slideLayout" Target="../slideLayouts/slideLayout86.xml"/></Relationships>
</file>

<file path=ppt/slideMasters/_rels/slideMaster9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96.xml"/><Relationship Id="rId3" Type="http://schemas.openxmlformats.org/officeDocument/2006/relationships/slideLayout" Target="../slideLayouts/slideLayout91.xml"/><Relationship Id="rId7" Type="http://schemas.openxmlformats.org/officeDocument/2006/relationships/slideLayout" Target="../slideLayouts/slideLayout95.xml"/><Relationship Id="rId12" Type="http://schemas.openxmlformats.org/officeDocument/2006/relationships/theme" Target="../theme/theme9.xml"/><Relationship Id="rId2" Type="http://schemas.openxmlformats.org/officeDocument/2006/relationships/slideLayout" Target="../slideLayouts/slideLayout90.xml"/><Relationship Id="rId1" Type="http://schemas.openxmlformats.org/officeDocument/2006/relationships/slideLayout" Target="../slideLayouts/slideLayout89.xml"/><Relationship Id="rId6" Type="http://schemas.openxmlformats.org/officeDocument/2006/relationships/slideLayout" Target="../slideLayouts/slideLayout94.xml"/><Relationship Id="rId11" Type="http://schemas.openxmlformats.org/officeDocument/2006/relationships/slideLayout" Target="../slideLayouts/slideLayout99.xml"/><Relationship Id="rId5" Type="http://schemas.openxmlformats.org/officeDocument/2006/relationships/slideLayout" Target="../slideLayouts/slideLayout93.xml"/><Relationship Id="rId10" Type="http://schemas.openxmlformats.org/officeDocument/2006/relationships/slideLayout" Target="../slideLayouts/slideLayout98.xml"/><Relationship Id="rId4" Type="http://schemas.openxmlformats.org/officeDocument/2006/relationships/slideLayout" Target="../slideLayouts/slideLayout92.xml"/><Relationship Id="rId9" Type="http://schemas.openxmlformats.org/officeDocument/2006/relationships/slideLayout" Target="../slideLayouts/slideLayout97.xml"/></Relationships>
</file>

<file path=ppt/slideMasters/_rels/slideMaster10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107.xml"/><Relationship Id="rId3" Type="http://schemas.openxmlformats.org/officeDocument/2006/relationships/slideLayout" Target="../slideLayouts/slideLayout102.xml"/><Relationship Id="rId7" Type="http://schemas.openxmlformats.org/officeDocument/2006/relationships/slideLayout" Target="../slideLayouts/slideLayout106.xml"/><Relationship Id="rId12" Type="http://schemas.openxmlformats.org/officeDocument/2006/relationships/theme" Target="../theme/theme10.xml"/><Relationship Id="rId2" Type="http://schemas.openxmlformats.org/officeDocument/2006/relationships/slideLayout" Target="../slideLayouts/slideLayout101.xml"/><Relationship Id="rId1" Type="http://schemas.openxmlformats.org/officeDocument/2006/relationships/slideLayout" Target="../slideLayouts/slideLayout100.xml"/><Relationship Id="rId6" Type="http://schemas.openxmlformats.org/officeDocument/2006/relationships/slideLayout" Target="../slideLayouts/slideLayout105.xml"/><Relationship Id="rId11" Type="http://schemas.openxmlformats.org/officeDocument/2006/relationships/slideLayout" Target="../slideLayouts/slideLayout110.xml"/><Relationship Id="rId5" Type="http://schemas.openxmlformats.org/officeDocument/2006/relationships/slideLayout" Target="../slideLayouts/slideLayout104.xml"/><Relationship Id="rId10" Type="http://schemas.openxmlformats.org/officeDocument/2006/relationships/slideLayout" Target="../slideLayouts/slideLayout109.xml"/><Relationship Id="rId4" Type="http://schemas.openxmlformats.org/officeDocument/2006/relationships/slideLayout" Target="../slideLayouts/slideLayout103.xml"/><Relationship Id="rId9" Type="http://schemas.openxmlformats.org/officeDocument/2006/relationships/slideLayout" Target="../slideLayouts/slideLayout108.xml"/></Relationships>
</file>

<file path=ppt/slideMasters/_rels/slideMaster1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118.xml"/><Relationship Id="rId13" Type="http://schemas.openxmlformats.org/officeDocument/2006/relationships/slideLayout" Target="../slideLayouts/slideLayout123.xml"/><Relationship Id="rId3" Type="http://schemas.openxmlformats.org/officeDocument/2006/relationships/slideLayout" Target="../slideLayouts/slideLayout113.xml"/><Relationship Id="rId7" Type="http://schemas.openxmlformats.org/officeDocument/2006/relationships/slideLayout" Target="../slideLayouts/slideLayout117.xml"/><Relationship Id="rId12" Type="http://schemas.openxmlformats.org/officeDocument/2006/relationships/slideLayout" Target="../slideLayouts/slideLayout122.xml"/><Relationship Id="rId2" Type="http://schemas.openxmlformats.org/officeDocument/2006/relationships/slideLayout" Target="../slideLayouts/slideLayout112.xml"/><Relationship Id="rId1" Type="http://schemas.openxmlformats.org/officeDocument/2006/relationships/slideLayout" Target="../slideLayouts/slideLayout111.xml"/><Relationship Id="rId6" Type="http://schemas.openxmlformats.org/officeDocument/2006/relationships/slideLayout" Target="../slideLayouts/slideLayout116.xml"/><Relationship Id="rId11" Type="http://schemas.openxmlformats.org/officeDocument/2006/relationships/slideLayout" Target="../slideLayouts/slideLayout121.xml"/><Relationship Id="rId5" Type="http://schemas.openxmlformats.org/officeDocument/2006/relationships/slideLayout" Target="../slideLayouts/slideLayout115.xml"/><Relationship Id="rId10" Type="http://schemas.openxmlformats.org/officeDocument/2006/relationships/slideLayout" Target="../slideLayouts/slideLayout120.xml"/><Relationship Id="rId4" Type="http://schemas.openxmlformats.org/officeDocument/2006/relationships/slideLayout" Target="../slideLayouts/slideLayout114.xml"/><Relationship Id="rId9" Type="http://schemas.openxmlformats.org/officeDocument/2006/relationships/slideLayout" Target="../slideLayouts/slideLayout119.xml"/><Relationship Id="rId14" Type="http://schemas.openxmlformats.org/officeDocument/2006/relationships/theme" Target="../theme/theme11.xml"/></Relationships>
</file>

<file path=ppt/slideMasters/_rels/slideMaster12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131.xml"/><Relationship Id="rId13" Type="http://schemas.openxmlformats.org/officeDocument/2006/relationships/slideLayout" Target="../slideLayouts/slideLayout136.xml"/><Relationship Id="rId3" Type="http://schemas.openxmlformats.org/officeDocument/2006/relationships/slideLayout" Target="../slideLayouts/slideLayout126.xml"/><Relationship Id="rId7" Type="http://schemas.openxmlformats.org/officeDocument/2006/relationships/slideLayout" Target="../slideLayouts/slideLayout130.xml"/><Relationship Id="rId12" Type="http://schemas.openxmlformats.org/officeDocument/2006/relationships/slideLayout" Target="../slideLayouts/slideLayout135.xml"/><Relationship Id="rId2" Type="http://schemas.openxmlformats.org/officeDocument/2006/relationships/slideLayout" Target="../slideLayouts/slideLayout125.xml"/><Relationship Id="rId1" Type="http://schemas.openxmlformats.org/officeDocument/2006/relationships/slideLayout" Target="../slideLayouts/slideLayout124.xml"/><Relationship Id="rId6" Type="http://schemas.openxmlformats.org/officeDocument/2006/relationships/slideLayout" Target="../slideLayouts/slideLayout129.xml"/><Relationship Id="rId11" Type="http://schemas.openxmlformats.org/officeDocument/2006/relationships/slideLayout" Target="../slideLayouts/slideLayout134.xml"/><Relationship Id="rId5" Type="http://schemas.openxmlformats.org/officeDocument/2006/relationships/slideLayout" Target="../slideLayouts/slideLayout128.xml"/><Relationship Id="rId10" Type="http://schemas.openxmlformats.org/officeDocument/2006/relationships/slideLayout" Target="../slideLayouts/slideLayout133.xml"/><Relationship Id="rId4" Type="http://schemas.openxmlformats.org/officeDocument/2006/relationships/slideLayout" Target="../slideLayouts/slideLayout127.xml"/><Relationship Id="rId9" Type="http://schemas.openxmlformats.org/officeDocument/2006/relationships/slideLayout" Target="../slideLayouts/slideLayout132.xml"/><Relationship Id="rId14" Type="http://schemas.openxmlformats.org/officeDocument/2006/relationships/theme" Target="../theme/theme12.xml"/></Relationships>
</file>

<file path=ppt/slideMasters/_rels/slideMaster13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144.xml"/><Relationship Id="rId13" Type="http://schemas.openxmlformats.org/officeDocument/2006/relationships/slideLayout" Target="../slideLayouts/slideLayout149.xml"/><Relationship Id="rId3" Type="http://schemas.openxmlformats.org/officeDocument/2006/relationships/slideLayout" Target="../slideLayouts/slideLayout139.xml"/><Relationship Id="rId7" Type="http://schemas.openxmlformats.org/officeDocument/2006/relationships/slideLayout" Target="../slideLayouts/slideLayout143.xml"/><Relationship Id="rId12" Type="http://schemas.openxmlformats.org/officeDocument/2006/relationships/slideLayout" Target="../slideLayouts/slideLayout148.xml"/><Relationship Id="rId2" Type="http://schemas.openxmlformats.org/officeDocument/2006/relationships/slideLayout" Target="../slideLayouts/slideLayout138.xml"/><Relationship Id="rId1" Type="http://schemas.openxmlformats.org/officeDocument/2006/relationships/slideLayout" Target="../slideLayouts/slideLayout137.xml"/><Relationship Id="rId6" Type="http://schemas.openxmlformats.org/officeDocument/2006/relationships/slideLayout" Target="../slideLayouts/slideLayout142.xml"/><Relationship Id="rId11" Type="http://schemas.openxmlformats.org/officeDocument/2006/relationships/slideLayout" Target="../slideLayouts/slideLayout147.xml"/><Relationship Id="rId5" Type="http://schemas.openxmlformats.org/officeDocument/2006/relationships/slideLayout" Target="../slideLayouts/slideLayout141.xml"/><Relationship Id="rId10" Type="http://schemas.openxmlformats.org/officeDocument/2006/relationships/slideLayout" Target="../slideLayouts/slideLayout146.xml"/><Relationship Id="rId4" Type="http://schemas.openxmlformats.org/officeDocument/2006/relationships/slideLayout" Target="../slideLayouts/slideLayout140.xml"/><Relationship Id="rId9" Type="http://schemas.openxmlformats.org/officeDocument/2006/relationships/slideLayout" Target="../slideLayouts/slideLayout145.xml"/><Relationship Id="rId14" Type="http://schemas.openxmlformats.org/officeDocument/2006/relationships/theme" Target="../theme/theme13.xml"/></Relationships>
</file>

<file path=ppt/slideMasters/_rels/slideMaster14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157.xml"/><Relationship Id="rId3" Type="http://schemas.openxmlformats.org/officeDocument/2006/relationships/slideLayout" Target="../slideLayouts/slideLayout152.xml"/><Relationship Id="rId7" Type="http://schemas.openxmlformats.org/officeDocument/2006/relationships/slideLayout" Target="../slideLayouts/slideLayout156.xml"/><Relationship Id="rId12" Type="http://schemas.openxmlformats.org/officeDocument/2006/relationships/theme" Target="../theme/theme14.xml"/><Relationship Id="rId2" Type="http://schemas.openxmlformats.org/officeDocument/2006/relationships/slideLayout" Target="../slideLayouts/slideLayout151.xml"/><Relationship Id="rId1" Type="http://schemas.openxmlformats.org/officeDocument/2006/relationships/slideLayout" Target="../slideLayouts/slideLayout150.xml"/><Relationship Id="rId6" Type="http://schemas.openxmlformats.org/officeDocument/2006/relationships/slideLayout" Target="../slideLayouts/slideLayout155.xml"/><Relationship Id="rId11" Type="http://schemas.openxmlformats.org/officeDocument/2006/relationships/slideLayout" Target="../slideLayouts/slideLayout160.xml"/><Relationship Id="rId5" Type="http://schemas.openxmlformats.org/officeDocument/2006/relationships/slideLayout" Target="../slideLayouts/slideLayout154.xml"/><Relationship Id="rId10" Type="http://schemas.openxmlformats.org/officeDocument/2006/relationships/slideLayout" Target="../slideLayouts/slideLayout159.xml"/><Relationship Id="rId4" Type="http://schemas.openxmlformats.org/officeDocument/2006/relationships/slideLayout" Target="../slideLayouts/slideLayout153.xml"/><Relationship Id="rId9" Type="http://schemas.openxmlformats.org/officeDocument/2006/relationships/slideLayout" Target="../slideLayouts/slideLayout158.xml"/></Relationships>
</file>

<file path=ppt/slideMasters/_rels/slideMaster15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168.xml"/><Relationship Id="rId3" Type="http://schemas.openxmlformats.org/officeDocument/2006/relationships/slideLayout" Target="../slideLayouts/slideLayout163.xml"/><Relationship Id="rId7" Type="http://schemas.openxmlformats.org/officeDocument/2006/relationships/slideLayout" Target="../slideLayouts/slideLayout167.xml"/><Relationship Id="rId12" Type="http://schemas.openxmlformats.org/officeDocument/2006/relationships/theme" Target="../theme/theme15.xml"/><Relationship Id="rId2" Type="http://schemas.openxmlformats.org/officeDocument/2006/relationships/slideLayout" Target="../slideLayouts/slideLayout162.xml"/><Relationship Id="rId1" Type="http://schemas.openxmlformats.org/officeDocument/2006/relationships/slideLayout" Target="../slideLayouts/slideLayout161.xml"/><Relationship Id="rId6" Type="http://schemas.openxmlformats.org/officeDocument/2006/relationships/slideLayout" Target="../slideLayouts/slideLayout166.xml"/><Relationship Id="rId11" Type="http://schemas.openxmlformats.org/officeDocument/2006/relationships/slideLayout" Target="../slideLayouts/slideLayout171.xml"/><Relationship Id="rId5" Type="http://schemas.openxmlformats.org/officeDocument/2006/relationships/slideLayout" Target="../slideLayouts/slideLayout165.xml"/><Relationship Id="rId10" Type="http://schemas.openxmlformats.org/officeDocument/2006/relationships/slideLayout" Target="../slideLayouts/slideLayout170.xml"/><Relationship Id="rId4" Type="http://schemas.openxmlformats.org/officeDocument/2006/relationships/slideLayout" Target="../slideLayouts/slideLayout164.xml"/><Relationship Id="rId9" Type="http://schemas.openxmlformats.org/officeDocument/2006/relationships/slideLayout" Target="../slideLayouts/slideLayout16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3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" name="Заголовок 2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anchor="ctr">
            <a:normAutofit/>
            <a:scene3d>
              <a:camera prst="orthographicFront"/>
              <a:lightRig rig="soft" dir="t">
                <a:rot lat="0" lon="0" rev="16800000"/>
              </a:lightRig>
            </a:scene3d>
            <a:sp3d prstMaterial="softEdge">
              <a:bevelT w="38100" h="38100"/>
            </a:sp3d>
          </a:bodyPr>
          <a:lstStyle/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13" name="Текст 1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709160"/>
          </a:xfrm>
          <a:prstGeom prst="rect">
            <a:avLst/>
          </a:prstGeom>
        </p:spPr>
        <p:txBody>
          <a:bodyPr vert="horz">
            <a:normAutofit/>
          </a:bodyPr>
          <a:lstStyle/>
          <a:p>
            <a:pPr lvl="0" eaLnBrk="1" latinLnBrk="0" hangingPunct="1"/>
            <a:r>
              <a:rPr kumimoji="0" lang="ru-RU" smtClean="0"/>
              <a:t>Образец текста</a:t>
            </a:r>
          </a:p>
          <a:p>
            <a:pPr lvl="1" eaLnBrk="1" latinLnBrk="0" hangingPunct="1"/>
            <a:r>
              <a:rPr kumimoji="0" lang="ru-RU" smtClean="0"/>
              <a:t>Второй уровень</a:t>
            </a:r>
          </a:p>
          <a:p>
            <a:pPr lvl="2" eaLnBrk="1" latinLnBrk="0" hangingPunct="1"/>
            <a:r>
              <a:rPr kumimoji="0" lang="ru-RU" smtClean="0"/>
              <a:t>Третий уровень</a:t>
            </a:r>
          </a:p>
          <a:p>
            <a:pPr lvl="3" eaLnBrk="1" latinLnBrk="0" hangingPunct="1"/>
            <a:r>
              <a:rPr kumimoji="0" lang="ru-RU" smtClean="0"/>
              <a:t>Четвертый уровень</a:t>
            </a:r>
          </a:p>
          <a:p>
            <a:pPr lvl="4" eaLnBrk="1" latinLnBrk="0" hangingPunct="1"/>
            <a:r>
              <a:rPr kumimoji="0" lang="ru-RU" smtClean="0"/>
              <a:t>Пятый уровень</a:t>
            </a:r>
            <a:endParaRPr kumimoji="0" lang="en-US"/>
          </a:p>
        </p:txBody>
      </p:sp>
      <p:sp>
        <p:nvSpPr>
          <p:cNvPr id="14" name="Дата 13"/>
          <p:cNvSpPr>
            <a:spLocks noGrp="1"/>
          </p:cNvSpPr>
          <p:nvPr>
            <p:ph type="dt" sz="half" idx="2"/>
          </p:nvPr>
        </p:nvSpPr>
        <p:spPr>
          <a:xfrm>
            <a:off x="457200" y="6416675"/>
            <a:ext cx="2133600" cy="365125"/>
          </a:xfrm>
          <a:prstGeom prst="rect">
            <a:avLst/>
          </a:prstGeom>
        </p:spPr>
        <p:txBody>
          <a:bodyPr vert="horz" anchor="b"/>
          <a:lstStyle>
            <a:lvl1pPr algn="l" eaLnBrk="1" latinLnBrk="0" hangingPunct="1">
              <a:defRPr kumimoji="0" sz="1200">
                <a:solidFill>
                  <a:schemeClr val="tx1">
                    <a:shade val="50000"/>
                  </a:schemeClr>
                </a:solidFill>
              </a:defRPr>
            </a:lvl1pPr>
          </a:lstStyle>
          <a:p>
            <a:fld id="{5D20C70C-ABB6-4A48-A199-3512D7249FE9}" type="datetimeFigureOut">
              <a:rPr lang="ru-RU" smtClean="0"/>
              <a:pPr/>
              <a:t>19.02.2016</a:t>
            </a:fld>
            <a:endParaRPr lang="ru-RU"/>
          </a:p>
        </p:txBody>
      </p:sp>
      <p:sp>
        <p:nvSpPr>
          <p:cNvPr id="3" name="Нижний колонтитул 2"/>
          <p:cNvSpPr>
            <a:spLocks noGrp="1"/>
          </p:cNvSpPr>
          <p:nvPr>
            <p:ph type="ftr" sz="quarter" idx="3"/>
          </p:nvPr>
        </p:nvSpPr>
        <p:spPr>
          <a:xfrm>
            <a:off x="3124200" y="6416675"/>
            <a:ext cx="2895600" cy="365125"/>
          </a:xfrm>
          <a:prstGeom prst="rect">
            <a:avLst/>
          </a:prstGeom>
        </p:spPr>
        <p:txBody>
          <a:bodyPr vert="horz" anchor="b"/>
          <a:lstStyle>
            <a:lvl1pPr algn="ctr" eaLnBrk="1" latinLnBrk="0" hangingPunct="1">
              <a:defRPr kumimoji="0" sz="1200">
                <a:solidFill>
                  <a:schemeClr val="tx1">
                    <a:shade val="50000"/>
                  </a:schemeClr>
                </a:solidFill>
              </a:defRPr>
            </a:lvl1pPr>
          </a:lstStyle>
          <a:p>
            <a:endParaRPr lang="ru-RU"/>
          </a:p>
        </p:txBody>
      </p:sp>
      <p:sp>
        <p:nvSpPr>
          <p:cNvPr id="23" name="Номер слайда 22"/>
          <p:cNvSpPr>
            <a:spLocks noGrp="1"/>
          </p:cNvSpPr>
          <p:nvPr>
            <p:ph type="sldNum" sz="quarter" idx="4"/>
          </p:nvPr>
        </p:nvSpPr>
        <p:spPr>
          <a:xfrm>
            <a:off x="7924800" y="6416675"/>
            <a:ext cx="762000" cy="365125"/>
          </a:xfrm>
          <a:prstGeom prst="rect">
            <a:avLst/>
          </a:prstGeom>
        </p:spPr>
        <p:txBody>
          <a:bodyPr vert="horz" lIns="0" rIns="0" anchor="b"/>
          <a:lstStyle>
            <a:lvl1pPr algn="r" eaLnBrk="1" latinLnBrk="0" hangingPunct="1">
              <a:defRPr kumimoji="0" sz="1200">
                <a:solidFill>
                  <a:schemeClr val="tx1">
                    <a:shade val="50000"/>
                  </a:schemeClr>
                </a:solidFill>
              </a:defRPr>
            </a:lvl1pPr>
          </a:lstStyle>
          <a:p>
            <a:fld id="{B653D466-8699-4A34-93BD-ADDAC5614BA3}" type="slidenum">
              <a:rPr lang="ru-RU" smtClean="0"/>
              <a:pPr/>
              <a:t>‹#›</a:t>
            </a:fld>
            <a:endParaRPr lang="ru-RU"/>
          </a:p>
        </p:txBody>
      </p:sp>
    </p:spTree>
  </p:cSld>
  <p:clrMap bg1="dk1" tx1="lt1" bg2="dk2" tx2="lt2" accent1="accent1" accent2="accent2" accent3="accent3" accent4="accent4" accent5="accent5" accent6="accent6" hlink="hlink" folHlink="folHlink"/>
  <p:sldLayoutIdLst>
    <p:sldLayoutId id="2147483673" r:id="rId1"/>
    <p:sldLayoutId id="2147483674" r:id="rId2"/>
    <p:sldLayoutId id="2147483675" r:id="rId3"/>
    <p:sldLayoutId id="2147483676" r:id="rId4"/>
    <p:sldLayoutId id="2147483677" r:id="rId5"/>
    <p:sldLayoutId id="2147483678" r:id="rId6"/>
    <p:sldLayoutId id="2147483679" r:id="rId7"/>
    <p:sldLayoutId id="2147483680" r:id="rId8"/>
    <p:sldLayoutId id="2147483681" r:id="rId9"/>
    <p:sldLayoutId id="2147483682" r:id="rId10"/>
    <p:sldLayoutId id="2147483683" r:id="rId11"/>
  </p:sldLayoutIdLst>
  <p:txStyles>
    <p:titleStyle>
      <a:lvl1pPr algn="ctr" rtl="0" eaLnBrk="1" latinLnBrk="0" hangingPunct="1">
        <a:spcBef>
          <a:spcPct val="0"/>
        </a:spcBef>
        <a:buNone/>
        <a:defRPr kumimoji="0" sz="4100" b="1" kern="1200" cap="none" baseline="0">
          <a:ln w="6350">
            <a:noFill/>
          </a:ln>
          <a:gradFill>
            <a:gsLst>
              <a:gs pos="0">
                <a:schemeClr val="accent1">
                  <a:tint val="73000"/>
                  <a:satMod val="145000"/>
                </a:schemeClr>
              </a:gs>
              <a:gs pos="73000">
                <a:schemeClr val="accent1">
                  <a:tint val="73000"/>
                  <a:satMod val="145000"/>
                </a:schemeClr>
              </a:gs>
              <a:gs pos="100000">
                <a:schemeClr val="accent1">
                  <a:tint val="83000"/>
                  <a:satMod val="143000"/>
                </a:schemeClr>
              </a:gs>
            </a:gsLst>
            <a:lin ang="4800000" scaled="1"/>
          </a:gradFill>
          <a:effectLst>
            <a:outerShdw blurRad="114300" dist="101600" dir="2700000" algn="tl" rotWithShape="0">
              <a:srgbClr val="000000">
                <a:alpha val="40000"/>
              </a:srgbClr>
            </a:outerShdw>
          </a:effectLst>
          <a:latin typeface="+mj-lt"/>
          <a:ea typeface="+mj-ea"/>
          <a:cs typeface="+mj-cs"/>
        </a:defRPr>
      </a:lvl1pPr>
    </p:titleStyle>
    <p:bodyStyle>
      <a:lvl1pPr marL="548640" indent="-411480" algn="l" rtl="0" eaLnBrk="1" latinLnBrk="0" hangingPunct="1">
        <a:spcBef>
          <a:spcPct val="20000"/>
        </a:spcBef>
        <a:buClr>
          <a:schemeClr val="tx1">
            <a:shade val="95000"/>
          </a:schemeClr>
        </a:buClr>
        <a:buSzPct val="65000"/>
        <a:buFont typeface="Wingdings 2"/>
        <a:buChar char=""/>
        <a:defRPr kumimoji="0"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868680" indent="-283464" algn="l" rtl="0" eaLnBrk="1" latinLnBrk="0" hangingPunct="1">
        <a:spcBef>
          <a:spcPct val="20000"/>
        </a:spcBef>
        <a:buClr>
          <a:schemeClr val="tx1"/>
        </a:buClr>
        <a:buSzPct val="80000"/>
        <a:buFont typeface="Wingdings 2"/>
        <a:buChar char=""/>
        <a:defRPr kumimoji="0"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33856" indent="-228600" algn="l" rtl="0" eaLnBrk="1" latinLnBrk="0" hangingPunct="1">
        <a:spcBef>
          <a:spcPct val="20000"/>
        </a:spcBef>
        <a:buClr>
          <a:schemeClr val="tx1"/>
        </a:buClr>
        <a:buSzPct val="95000"/>
        <a:buFont typeface="Wingdings"/>
        <a:buChar char=""/>
        <a:defRPr kumimoji="0" sz="2200" kern="1200">
          <a:solidFill>
            <a:schemeClr val="tx1"/>
          </a:solidFill>
          <a:latin typeface="+mn-lt"/>
          <a:ea typeface="+mn-ea"/>
          <a:cs typeface="+mn-cs"/>
        </a:defRPr>
      </a:lvl3pPr>
      <a:lvl4pPr marL="1353312" indent="-182880" algn="l" rtl="0" eaLnBrk="1" latinLnBrk="0" hangingPunct="1">
        <a:spcBef>
          <a:spcPct val="20000"/>
        </a:spcBef>
        <a:buClr>
          <a:schemeClr val="tx1"/>
        </a:buClr>
        <a:buSzPct val="100000"/>
        <a:buFont typeface="Wingdings 3"/>
        <a:buChar char=""/>
        <a:defRPr kumimoji="0"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1545336" indent="-182880" algn="l" rtl="0" eaLnBrk="1" latinLnBrk="0" hangingPunct="1">
        <a:spcBef>
          <a:spcPct val="20000"/>
        </a:spcBef>
        <a:buClr>
          <a:schemeClr val="tx1"/>
        </a:buClr>
        <a:buFont typeface="Wingdings 2"/>
        <a:buChar char=""/>
        <a:defRPr kumimoji="0"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1764792" indent="-182880" algn="l" rtl="0" eaLnBrk="1" latinLnBrk="0" hangingPunct="1">
        <a:spcBef>
          <a:spcPct val="20000"/>
        </a:spcBef>
        <a:buClr>
          <a:schemeClr val="tx1"/>
        </a:buClr>
        <a:buFont typeface="Wingdings 3"/>
        <a:buChar char=""/>
        <a:defRPr kumimoji="0"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1965960" indent="-182880" algn="l" rtl="0" eaLnBrk="1" latinLnBrk="0" hangingPunct="1">
        <a:spcBef>
          <a:spcPct val="20000"/>
        </a:spcBef>
        <a:buClr>
          <a:schemeClr val="tx1"/>
        </a:buClr>
        <a:buFont typeface="Wingdings 2"/>
        <a:buChar char=""/>
        <a:defRPr kumimoji="0" sz="1600" kern="1200">
          <a:solidFill>
            <a:schemeClr val="tx1"/>
          </a:solidFill>
          <a:latin typeface="+mn-lt"/>
          <a:ea typeface="+mn-ea"/>
          <a:cs typeface="+mn-cs"/>
        </a:defRPr>
      </a:lvl7pPr>
      <a:lvl8pPr marL="2167128" indent="-182880" algn="l" rtl="0" eaLnBrk="1" latinLnBrk="0" hangingPunct="1">
        <a:spcBef>
          <a:spcPct val="20000"/>
        </a:spcBef>
        <a:buClr>
          <a:schemeClr val="tx1"/>
        </a:buClr>
        <a:buFont typeface="Wingdings 2"/>
        <a:buChar char=""/>
        <a:defRPr kumimoji="0" sz="1400" kern="1200">
          <a:solidFill>
            <a:schemeClr val="tx1"/>
          </a:solidFill>
          <a:latin typeface="+mn-lt"/>
          <a:ea typeface="+mn-ea"/>
          <a:cs typeface="+mn-cs"/>
        </a:defRPr>
      </a:lvl8pPr>
      <a:lvl9pPr marL="2368296" indent="-182880" algn="l" rtl="0" eaLnBrk="1" latinLnBrk="0" hangingPunct="1">
        <a:spcBef>
          <a:spcPct val="20000"/>
        </a:spcBef>
        <a:buClr>
          <a:schemeClr val="tx1"/>
        </a:buClr>
        <a:buFont typeface="Wingdings 2"/>
        <a:buChar char=""/>
        <a:defRPr kumimoji="0" sz="1400" kern="1200" baseline="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lvl1pPr marL="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2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Полилиния 6"/>
          <p:cNvSpPr>
            <a:spLocks/>
          </p:cNvSpPr>
          <p:nvPr/>
        </p:nvSpPr>
        <p:spPr bwMode="auto">
          <a:xfrm>
            <a:off x="-9525" y="-7144"/>
            <a:ext cx="9163050" cy="1041400"/>
          </a:xfrm>
          <a:custGeom>
            <a:avLst>
              <a:gd name="A1" fmla="val 0"/>
              <a:gd name="A2" fmla="val 0"/>
              <a:gd name="A3" fmla="val 0"/>
              <a:gd name="A4" fmla="val 0"/>
              <a:gd name="A5" fmla="val 0"/>
              <a:gd name="A6" fmla="val 0"/>
              <a:gd name="A7" fmla="val 0"/>
              <a:gd name="A8" fmla="val 0"/>
            </a:avLst>
            <a:gdLst/>
            <a:ahLst/>
            <a:cxnLst>
              <a:cxn ang="0">
                <a:pos x="6" y="2"/>
              </a:cxn>
              <a:cxn ang="0">
                <a:pos x="2542" y="0"/>
              </a:cxn>
              <a:cxn ang="0">
                <a:pos x="4374" y="367"/>
              </a:cxn>
              <a:cxn ang="0">
                <a:pos x="5766" y="55"/>
              </a:cxn>
              <a:cxn ang="0">
                <a:pos x="5772" y="213"/>
              </a:cxn>
              <a:cxn ang="0">
                <a:pos x="4302" y="439"/>
              </a:cxn>
              <a:cxn ang="0">
                <a:pos x="1488" y="201"/>
              </a:cxn>
              <a:cxn ang="0">
                <a:pos x="0" y="656"/>
              </a:cxn>
              <a:cxn ang="0">
                <a:pos x="6" y="2"/>
              </a:cxn>
            </a:cxnLst>
            <a:rect l="0" t="0" r="0" b="0"/>
            <a:pathLst>
              <a:path w="5772" h="656">
                <a:moveTo>
                  <a:pt x="6" y="2"/>
                </a:moveTo>
                <a:lnTo>
                  <a:pt x="2542" y="0"/>
                </a:lnTo>
                <a:cubicBezTo>
                  <a:pt x="2746" y="101"/>
                  <a:pt x="3828" y="367"/>
                  <a:pt x="4374" y="367"/>
                </a:cubicBezTo>
                <a:cubicBezTo>
                  <a:pt x="4920" y="367"/>
                  <a:pt x="5526" y="152"/>
                  <a:pt x="5766" y="55"/>
                </a:cubicBezTo>
                <a:lnTo>
                  <a:pt x="5772" y="213"/>
                </a:lnTo>
                <a:cubicBezTo>
                  <a:pt x="5670" y="257"/>
                  <a:pt x="5016" y="441"/>
                  <a:pt x="4302" y="439"/>
                </a:cubicBezTo>
                <a:cubicBezTo>
                  <a:pt x="3588" y="437"/>
                  <a:pt x="2205" y="165"/>
                  <a:pt x="1488" y="201"/>
                </a:cubicBezTo>
                <a:cubicBezTo>
                  <a:pt x="750" y="209"/>
                  <a:pt x="270" y="482"/>
                  <a:pt x="0" y="656"/>
                </a:cubicBezTo>
                <a:lnTo>
                  <a:pt x="6" y="2"/>
                </a:lnTo>
                <a:close/>
              </a:path>
            </a:pathLst>
          </a:custGeom>
          <a:gradFill>
            <a:gsLst>
              <a:gs pos="0">
                <a:schemeClr val="accent2">
                  <a:shade val="50000"/>
                  <a:alpha val="45000"/>
                  <a:satMod val="120000"/>
                </a:schemeClr>
              </a:gs>
              <a:gs pos="100000">
                <a:schemeClr val="accent3">
                  <a:shade val="80000"/>
                  <a:alpha val="55000"/>
                  <a:satMod val="155000"/>
                </a:schemeClr>
              </a:gs>
            </a:gsLst>
            <a:lin ang="5400000" scaled="1"/>
          </a:gra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pPr marL="0" algn="l" rtl="0" eaLnBrk="1" latinLnBrk="0" hangingPunct="1"/>
            <a:endParaRPr kumimoji="0" lang="en-US">
              <a:solidFill>
                <a:schemeClr val="tx1"/>
              </a:solidFill>
              <a:latin typeface="+mn-lt"/>
              <a:ea typeface="+mn-ea"/>
              <a:cs typeface="+mn-cs"/>
            </a:endParaRPr>
          </a:p>
        </p:txBody>
      </p:sp>
      <p:sp>
        <p:nvSpPr>
          <p:cNvPr id="8" name="Полилиния 7"/>
          <p:cNvSpPr>
            <a:spLocks/>
          </p:cNvSpPr>
          <p:nvPr/>
        </p:nvSpPr>
        <p:spPr bwMode="auto">
          <a:xfrm>
            <a:off x="4381500" y="-7144"/>
            <a:ext cx="4762500" cy="638175"/>
          </a:xfrm>
          <a:custGeom>
            <a:avLst>
              <a:gd name="A1" fmla="val 0"/>
              <a:gd name="A2" fmla="val 0"/>
              <a:gd name="A3" fmla="val 0"/>
              <a:gd name="A4" fmla="val 0"/>
              <a:gd name="A5" fmla="val 0"/>
              <a:gd name="A6" fmla="val 0"/>
              <a:gd name="A7" fmla="val 0"/>
              <a:gd name="A8" fmla="val 0"/>
            </a:avLst>
            <a:gdLst/>
            <a:ahLst/>
            <a:cxnLst>
              <a:cxn ang="0">
                <a:pos x="0" y="0"/>
              </a:cxn>
              <a:cxn ang="0">
                <a:pos x="1668" y="564"/>
              </a:cxn>
              <a:cxn ang="0">
                <a:pos x="3000" y="186"/>
              </a:cxn>
              <a:cxn ang="0">
                <a:pos x="3000" y="6"/>
              </a:cxn>
              <a:cxn ang="0">
                <a:pos x="0" y="0"/>
              </a:cxn>
            </a:cxnLst>
            <a:rect l="0" t="0" r="0" b="0"/>
            <a:pathLst>
              <a:path w="3000" h="595">
                <a:moveTo>
                  <a:pt x="0" y="0"/>
                </a:moveTo>
                <a:cubicBezTo>
                  <a:pt x="174" y="102"/>
                  <a:pt x="1168" y="533"/>
                  <a:pt x="1668" y="564"/>
                </a:cubicBezTo>
                <a:cubicBezTo>
                  <a:pt x="2168" y="595"/>
                  <a:pt x="2778" y="279"/>
                  <a:pt x="3000" y="186"/>
                </a:cubicBezTo>
                <a:lnTo>
                  <a:pt x="3000" y="6"/>
                </a:lnTo>
                <a:lnTo>
                  <a:pt x="0" y="0"/>
                </a:lnTo>
                <a:close/>
              </a:path>
            </a:pathLst>
          </a:custGeom>
          <a:gradFill>
            <a:gsLst>
              <a:gs pos="0">
                <a:schemeClr val="accent3">
                  <a:shade val="50000"/>
                  <a:alpha val="30000"/>
                  <a:satMod val="130000"/>
                </a:schemeClr>
              </a:gs>
              <a:gs pos="80000">
                <a:schemeClr val="accent2">
                  <a:shade val="75000"/>
                  <a:alpha val="45000"/>
                  <a:satMod val="140000"/>
                </a:schemeClr>
              </a:gs>
            </a:gsLst>
            <a:lin ang="5400000" scaled="1"/>
          </a:gra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pPr marL="0" algn="l" rtl="0" eaLnBrk="1" latinLnBrk="0" hangingPunct="1"/>
            <a:endParaRPr kumimoji="0" lang="en-US">
              <a:solidFill>
                <a:schemeClr val="tx1"/>
              </a:solidFill>
              <a:latin typeface="+mn-lt"/>
              <a:ea typeface="+mn-ea"/>
              <a:cs typeface="+mn-cs"/>
            </a:endParaRPr>
          </a:p>
        </p:txBody>
      </p:sp>
      <p:sp>
        <p:nvSpPr>
          <p:cNvPr id="9" name="Заголовок 8"/>
          <p:cNvSpPr>
            <a:spLocks noGrp="1"/>
          </p:cNvSpPr>
          <p:nvPr>
            <p:ph type="title"/>
          </p:nvPr>
        </p:nvSpPr>
        <p:spPr>
          <a:xfrm>
            <a:off x="457200" y="704088"/>
            <a:ext cx="8229600" cy="1143000"/>
          </a:xfrm>
          <a:prstGeom prst="rect">
            <a:avLst/>
          </a:prstGeom>
        </p:spPr>
        <p:txBody>
          <a:bodyPr vert="horz" lIns="0" rIns="0" bIns="0" anchor="b">
            <a:normAutofit/>
          </a:bodyPr>
          <a:lstStyle/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0" name="Текст 29"/>
          <p:cNvSpPr>
            <a:spLocks noGrp="1"/>
          </p:cNvSpPr>
          <p:nvPr>
            <p:ph type="body" idx="1"/>
          </p:nvPr>
        </p:nvSpPr>
        <p:spPr>
          <a:xfrm>
            <a:off x="457200" y="1935480"/>
            <a:ext cx="8229600" cy="4389120"/>
          </a:xfrm>
          <a:prstGeom prst="rect">
            <a:avLst/>
          </a:prstGeom>
        </p:spPr>
        <p:txBody>
          <a:bodyPr vert="horz">
            <a:normAutofit/>
          </a:bodyPr>
          <a:lstStyle/>
          <a:p>
            <a:pPr lvl="0" eaLnBrk="1" latinLnBrk="0" hangingPunct="1"/>
            <a:r>
              <a:rPr kumimoji="0" lang="ru-RU" smtClean="0"/>
              <a:t>Образец текста</a:t>
            </a:r>
          </a:p>
          <a:p>
            <a:pPr lvl="1" eaLnBrk="1" latinLnBrk="0" hangingPunct="1"/>
            <a:r>
              <a:rPr kumimoji="0" lang="ru-RU" smtClean="0"/>
              <a:t>Второй уровень</a:t>
            </a:r>
          </a:p>
          <a:p>
            <a:pPr lvl="2" eaLnBrk="1" latinLnBrk="0" hangingPunct="1"/>
            <a:r>
              <a:rPr kumimoji="0" lang="ru-RU" smtClean="0"/>
              <a:t>Третий уровень</a:t>
            </a:r>
          </a:p>
          <a:p>
            <a:pPr lvl="3" eaLnBrk="1" latinLnBrk="0" hangingPunct="1"/>
            <a:r>
              <a:rPr kumimoji="0" lang="ru-RU" smtClean="0"/>
              <a:t>Четвертый уровень</a:t>
            </a:r>
          </a:p>
          <a:p>
            <a:pPr lvl="4" eaLnBrk="1" latinLnBrk="0" hangingPunct="1"/>
            <a:r>
              <a:rPr kumimoji="0" lang="ru-RU" smtClean="0"/>
              <a:t>Пятый уровень</a:t>
            </a:r>
            <a:endParaRPr kumimoji="0" lang="en-US"/>
          </a:p>
        </p:txBody>
      </p:sp>
      <p:sp>
        <p:nvSpPr>
          <p:cNvPr id="10" name="Дата 9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0" tIns="0" rIns="0" bIns="0" anchor="b"/>
          <a:lstStyle>
            <a:lvl1pPr algn="l" eaLnBrk="1" latinLnBrk="0" hangingPunct="1">
              <a:defRPr kumimoji="0" sz="1200">
                <a:solidFill>
                  <a:schemeClr val="tx2">
                    <a:shade val="90000"/>
                  </a:schemeClr>
                </a:solidFill>
              </a:defRPr>
            </a:lvl1pPr>
          </a:lstStyle>
          <a:p>
            <a:fld id="{5D20C70C-ABB6-4A48-A199-3512D7249FE9}" type="datetimeFigureOut">
              <a:rPr lang="ru-RU" smtClean="0"/>
              <a:pPr/>
              <a:t>19.02.2016</a:t>
            </a:fld>
            <a:endParaRPr lang="ru-RU"/>
          </a:p>
        </p:txBody>
      </p:sp>
      <p:sp>
        <p:nvSpPr>
          <p:cNvPr id="22" name="Нижний колонтитул 21"/>
          <p:cNvSpPr>
            <a:spLocks noGrp="1"/>
          </p:cNvSpPr>
          <p:nvPr>
            <p:ph type="ftr" sz="quarter" idx="3"/>
          </p:nvPr>
        </p:nvSpPr>
        <p:spPr>
          <a:xfrm>
            <a:off x="2667000" y="6356350"/>
            <a:ext cx="3352800" cy="365125"/>
          </a:xfrm>
          <a:prstGeom prst="rect">
            <a:avLst/>
          </a:prstGeom>
        </p:spPr>
        <p:txBody>
          <a:bodyPr vert="horz" lIns="0" tIns="0" rIns="0" bIns="0" anchor="b"/>
          <a:lstStyle>
            <a:lvl1pPr algn="l" eaLnBrk="1" latinLnBrk="0" hangingPunct="1">
              <a:defRPr kumimoji="0" sz="1200">
                <a:solidFill>
                  <a:schemeClr val="tx2">
                    <a:shade val="90000"/>
                  </a:schemeClr>
                </a:solidFill>
              </a:defRPr>
            </a:lvl1pPr>
          </a:lstStyle>
          <a:p>
            <a:endParaRPr lang="ru-RU"/>
          </a:p>
        </p:txBody>
      </p:sp>
      <p:sp>
        <p:nvSpPr>
          <p:cNvPr id="18" name="Номер слайда 17"/>
          <p:cNvSpPr>
            <a:spLocks noGrp="1"/>
          </p:cNvSpPr>
          <p:nvPr>
            <p:ph type="sldNum" sz="quarter" idx="4"/>
          </p:nvPr>
        </p:nvSpPr>
        <p:spPr>
          <a:xfrm>
            <a:off x="7924800" y="6356350"/>
            <a:ext cx="762000" cy="365125"/>
          </a:xfrm>
          <a:prstGeom prst="rect">
            <a:avLst/>
          </a:prstGeom>
        </p:spPr>
        <p:txBody>
          <a:bodyPr vert="horz" lIns="0" tIns="0" rIns="0" bIns="0" anchor="b"/>
          <a:lstStyle>
            <a:lvl1pPr algn="r" eaLnBrk="1" latinLnBrk="0" hangingPunct="1">
              <a:defRPr kumimoji="0" sz="1200">
                <a:solidFill>
                  <a:schemeClr val="tx2">
                    <a:shade val="90000"/>
                  </a:schemeClr>
                </a:solidFill>
              </a:defRPr>
            </a:lvl1pPr>
          </a:lstStyle>
          <a:p>
            <a:fld id="{B653D466-8699-4A34-93BD-ADDAC5614BA3}" type="slidenum">
              <a:rPr lang="ru-RU" smtClean="0"/>
              <a:pPr/>
              <a:t>‹#›</a:t>
            </a:fld>
            <a:endParaRPr lang="ru-RU"/>
          </a:p>
        </p:txBody>
      </p:sp>
      <p:grpSp>
        <p:nvGrpSpPr>
          <p:cNvPr id="2" name="Группа 1"/>
          <p:cNvGrpSpPr/>
          <p:nvPr/>
        </p:nvGrpSpPr>
        <p:grpSpPr>
          <a:xfrm>
            <a:off x="-19017" y="202408"/>
            <a:ext cx="9180548" cy="649224"/>
            <a:chOff x="-19045" y="216550"/>
            <a:chExt cx="9180548" cy="649224"/>
          </a:xfrm>
        </p:grpSpPr>
        <p:sp>
          <p:nvSpPr>
            <p:cNvPr id="12" name="Полилиния 11"/>
            <p:cNvSpPr>
              <a:spLocks/>
            </p:cNvSpPr>
            <p:nvPr/>
          </p:nvSpPr>
          <p:spPr bwMode="auto">
            <a:xfrm rot="21435692">
              <a:off x="-19045" y="216550"/>
              <a:ext cx="9163050" cy="649224"/>
            </a:xfrm>
            <a:custGeom>
              <a:avLst>
                <a:gd name="A1" fmla="val 0"/>
                <a:gd name="A2" fmla="val 0"/>
                <a:gd name="A3" fmla="val 0"/>
                <a:gd name="A4" fmla="val 0"/>
                <a:gd name="A5" fmla="val 0"/>
                <a:gd name="A6" fmla="val 0"/>
                <a:gd name="A7" fmla="val 0"/>
                <a:gd name="A8" fmla="val 0"/>
              </a:avLst>
              <a:gdLst/>
              <a:ahLst/>
              <a:cxnLst>
                <a:cxn ang="0">
                  <a:pos x="0" y="966"/>
                </a:cxn>
                <a:cxn ang="0">
                  <a:pos x="1608" y="282"/>
                </a:cxn>
                <a:cxn ang="0">
                  <a:pos x="4110" y="1008"/>
                </a:cxn>
                <a:cxn ang="0">
                  <a:pos x="5772" y="0"/>
                </a:cxn>
              </a:cxnLst>
              <a:rect l="0" t="0" r="0" b="0"/>
              <a:pathLst>
                <a:path w="5772" h="1055">
                  <a:moveTo>
                    <a:pt x="0" y="966"/>
                  </a:moveTo>
                  <a:cubicBezTo>
                    <a:pt x="282" y="738"/>
                    <a:pt x="923" y="275"/>
                    <a:pt x="1608" y="282"/>
                  </a:cubicBezTo>
                  <a:cubicBezTo>
                    <a:pt x="2293" y="289"/>
                    <a:pt x="3416" y="1055"/>
                    <a:pt x="4110" y="1008"/>
                  </a:cubicBezTo>
                  <a:cubicBezTo>
                    <a:pt x="4804" y="961"/>
                    <a:pt x="5426" y="210"/>
                    <a:pt x="5772" y="0"/>
                  </a:cubicBezTo>
                </a:path>
              </a:pathLst>
            </a:custGeom>
            <a:noFill/>
            <a:ln w="10795" cap="flat" cmpd="sng" algn="ctr">
              <a:gradFill>
                <a:gsLst>
                  <a:gs pos="74000">
                    <a:schemeClr val="accent3">
                      <a:shade val="75000"/>
                    </a:schemeClr>
                  </a:gs>
                  <a:gs pos="86000">
                    <a:schemeClr val="tx1">
                      <a:alpha val="29000"/>
                    </a:schemeClr>
                  </a:gs>
                  <a:gs pos="16000">
                    <a:schemeClr val="accent2">
                      <a:shade val="75000"/>
                      <a:alpha val="56000"/>
                    </a:schemeClr>
                  </a:gs>
                </a:gsLst>
                <a:lin ang="5400000" scaled="1"/>
              </a:gradFill>
              <a:prstDash val="solid"/>
              <a:round/>
              <a:headEnd type="none" w="med" len="med"/>
              <a:tailEnd type="none" w="med" len="med"/>
            </a:ln>
            <a:effectLst/>
          </p:spPr>
          <p:txBody>
            <a:bodyPr vert="horz" wrap="square" lIns="91440" tIns="45720" rIns="91440" bIns="45720" anchor="t" compatLnSpc="1"/>
            <a:lstStyle/>
            <a:p>
              <a:endParaRPr kumimoji="0" lang="en-US"/>
            </a:p>
          </p:txBody>
        </p:sp>
        <p:sp>
          <p:nvSpPr>
            <p:cNvPr id="13" name="Полилиния 12"/>
            <p:cNvSpPr>
              <a:spLocks/>
            </p:cNvSpPr>
            <p:nvPr/>
          </p:nvSpPr>
          <p:spPr bwMode="auto">
            <a:xfrm rot="21435692">
              <a:off x="-14309" y="290003"/>
              <a:ext cx="9175812" cy="530352"/>
            </a:xfrm>
            <a:custGeom>
              <a:avLst>
                <a:gd name="A1" fmla="val 0"/>
                <a:gd name="A2" fmla="val 0"/>
                <a:gd name="A3" fmla="val 0"/>
                <a:gd name="A4" fmla="val 0"/>
                <a:gd name="A5" fmla="val 0"/>
                <a:gd name="A6" fmla="val 0"/>
                <a:gd name="A7" fmla="val 0"/>
                <a:gd name="A8" fmla="val 0"/>
              </a:avLst>
              <a:gdLst/>
              <a:ahLst/>
              <a:cxnLst>
                <a:cxn ang="0">
                  <a:pos x="0" y="732"/>
                </a:cxn>
                <a:cxn ang="0">
                  <a:pos x="1638" y="228"/>
                </a:cxn>
                <a:cxn ang="0">
                  <a:pos x="4122" y="816"/>
                </a:cxn>
                <a:cxn ang="0">
                  <a:pos x="5766" y="0"/>
                </a:cxn>
              </a:cxnLst>
              <a:rect l="0" t="0" r="0" b="0"/>
              <a:pathLst>
                <a:path w="5766" h="854">
                  <a:moveTo>
                    <a:pt x="0" y="732"/>
                  </a:moveTo>
                  <a:cubicBezTo>
                    <a:pt x="273" y="647"/>
                    <a:pt x="951" y="214"/>
                    <a:pt x="1638" y="228"/>
                  </a:cubicBezTo>
                  <a:cubicBezTo>
                    <a:pt x="2325" y="242"/>
                    <a:pt x="3434" y="854"/>
                    <a:pt x="4122" y="816"/>
                  </a:cubicBezTo>
                  <a:cubicBezTo>
                    <a:pt x="4810" y="778"/>
                    <a:pt x="5424" y="170"/>
                    <a:pt x="5766" y="0"/>
                  </a:cubicBezTo>
                </a:path>
              </a:pathLst>
            </a:custGeom>
            <a:noFill/>
            <a:ln w="9525" cap="flat" cmpd="sng" algn="ctr">
              <a:gradFill>
                <a:gsLst>
                  <a:gs pos="74000">
                    <a:schemeClr val="accent4"/>
                  </a:gs>
                  <a:gs pos="44000">
                    <a:schemeClr val="accent1"/>
                  </a:gs>
                  <a:gs pos="33000">
                    <a:schemeClr val="accent2">
                      <a:alpha val="56000"/>
                    </a:schemeClr>
                  </a:gs>
                </a:gsLst>
                <a:lin ang="5400000" scaled="1"/>
              </a:gradFill>
              <a:prstDash val="solid"/>
              <a:round/>
              <a:headEnd type="none" w="med" len="med"/>
              <a:tailEnd type="none" w="med" len="med"/>
            </a:ln>
            <a:effectLst/>
          </p:spPr>
          <p:txBody>
            <a:bodyPr vert="horz" wrap="square" lIns="91440" tIns="45720" rIns="91440" bIns="45720" anchor="t" compatLnSpc="1"/>
            <a:lstStyle/>
            <a:p>
              <a:endParaRPr kumimoji="0" lang="en-US"/>
            </a:p>
          </p:txBody>
        </p:sp>
      </p:grp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85" r:id="rId1"/>
    <p:sldLayoutId id="2147483686" r:id="rId2"/>
    <p:sldLayoutId id="2147483687" r:id="rId3"/>
    <p:sldLayoutId id="2147483688" r:id="rId4"/>
    <p:sldLayoutId id="2147483689" r:id="rId5"/>
    <p:sldLayoutId id="2147483690" r:id="rId6"/>
    <p:sldLayoutId id="2147483691" r:id="rId7"/>
    <p:sldLayoutId id="2147483692" r:id="rId8"/>
    <p:sldLayoutId id="2147483693" r:id="rId9"/>
    <p:sldLayoutId id="2147483694" r:id="rId10"/>
    <p:sldLayoutId id="2147483695" r:id="rId11"/>
  </p:sldLayoutIdLst>
  <p:txStyles>
    <p:titleStyle>
      <a:lvl1pPr algn="l" rtl="0" eaLnBrk="1" latinLnBrk="0" hangingPunct="1">
        <a:spcBef>
          <a:spcPct val="0"/>
        </a:spcBef>
        <a:buNone/>
        <a:defRPr kumimoji="0" sz="5000" b="0" kern="1200">
          <a:ln>
            <a:noFill/>
          </a:ln>
          <a:solidFill>
            <a:schemeClr val="tx2"/>
          </a:solidFill>
          <a:effectLst/>
          <a:latin typeface="+mj-lt"/>
          <a:ea typeface="+mj-ea"/>
          <a:cs typeface="+mj-cs"/>
        </a:defRPr>
      </a:lvl1pPr>
    </p:titleStyle>
    <p:bodyStyle>
      <a:lvl1pPr marL="274320" indent="-274320" algn="l" rtl="0" eaLnBrk="1" latinLnBrk="0" hangingPunct="1">
        <a:spcBef>
          <a:spcPct val="20000"/>
        </a:spcBef>
        <a:buClr>
          <a:schemeClr val="accent3"/>
        </a:buClr>
        <a:buSzPct val="95000"/>
        <a:buFont typeface="Wingdings 2"/>
        <a:buChar char=""/>
        <a:defRPr kumimoji="0" sz="2600" kern="1200">
          <a:solidFill>
            <a:schemeClr val="tx1"/>
          </a:solidFill>
          <a:latin typeface="+mn-lt"/>
          <a:ea typeface="+mn-ea"/>
          <a:cs typeface="+mn-cs"/>
        </a:defRPr>
      </a:lvl1pPr>
      <a:lvl2pPr marL="640080" indent="-246888" algn="l" rtl="0" eaLnBrk="1" latinLnBrk="0" hangingPunct="1">
        <a:spcBef>
          <a:spcPct val="20000"/>
        </a:spcBef>
        <a:buClr>
          <a:schemeClr val="accent1"/>
        </a:buClr>
        <a:buSzPct val="85000"/>
        <a:buFont typeface="Wingdings 2"/>
        <a:buChar char=""/>
        <a:defRPr kumimoji="0"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indent="-246888" algn="l" rtl="0" eaLnBrk="1" latinLnBrk="0" hangingPunct="1">
        <a:spcBef>
          <a:spcPct val="20000"/>
        </a:spcBef>
        <a:buClr>
          <a:schemeClr val="accent2"/>
        </a:buClr>
        <a:buSzPct val="70000"/>
        <a:buFont typeface="Wingdings 2"/>
        <a:buChar char=""/>
        <a:defRPr kumimoji="0" sz="2100" kern="1200">
          <a:solidFill>
            <a:schemeClr val="tx1"/>
          </a:solidFill>
          <a:latin typeface="+mn-lt"/>
          <a:ea typeface="+mn-ea"/>
          <a:cs typeface="+mn-cs"/>
        </a:defRPr>
      </a:lvl3pPr>
      <a:lvl4pPr marL="1188720" indent="-210312" algn="l" rtl="0" eaLnBrk="1" latinLnBrk="0" hangingPunct="1">
        <a:spcBef>
          <a:spcPct val="20000"/>
        </a:spcBef>
        <a:buClr>
          <a:schemeClr val="accent3"/>
        </a:buClr>
        <a:buSzPct val="65000"/>
        <a:buFont typeface="Wingdings 2"/>
        <a:buChar char=""/>
        <a:defRPr kumimoji="0"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1463040" indent="-210312" algn="l" rtl="0" eaLnBrk="1" latinLnBrk="0" hangingPunct="1">
        <a:spcBef>
          <a:spcPct val="20000"/>
        </a:spcBef>
        <a:buClr>
          <a:schemeClr val="accent4"/>
        </a:buClr>
        <a:buSzPct val="65000"/>
        <a:buFont typeface="Wingdings 2"/>
        <a:buChar char=""/>
        <a:defRPr kumimoji="0"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1737360" indent="-210312" algn="l" rtl="0" eaLnBrk="1" latinLnBrk="0" hangingPunct="1">
        <a:spcBef>
          <a:spcPct val="20000"/>
        </a:spcBef>
        <a:buClr>
          <a:schemeClr val="accent5"/>
        </a:buClr>
        <a:buSzPct val="80000"/>
        <a:buFont typeface="Wingdings 2"/>
        <a:buChar char=""/>
        <a:defRPr kumimoji="0"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1920240" indent="-182880" algn="l" rtl="0" eaLnBrk="1" latinLnBrk="0" hangingPunct="1">
        <a:spcBef>
          <a:spcPct val="20000"/>
        </a:spcBef>
        <a:buClr>
          <a:schemeClr val="accent6"/>
        </a:buClr>
        <a:buSzPct val="80000"/>
        <a:buFont typeface="Wingdings 2"/>
        <a:buChar char=""/>
        <a:defRPr kumimoji="0" sz="1600" kern="1200" baseline="0">
          <a:solidFill>
            <a:schemeClr val="tx1"/>
          </a:solidFill>
          <a:latin typeface="+mn-lt"/>
          <a:ea typeface="+mn-ea"/>
          <a:cs typeface="+mn-cs"/>
        </a:defRPr>
      </a:lvl7pPr>
      <a:lvl8pPr marL="2194560" indent="-182880" algn="l" rtl="0" eaLnBrk="1" latinLnBrk="0" hangingPunct="1">
        <a:spcBef>
          <a:spcPct val="20000"/>
        </a:spcBef>
        <a:buClr>
          <a:schemeClr val="tx2"/>
        </a:buClr>
        <a:buChar char="•"/>
        <a:defRPr kumimoji="0" sz="1600" kern="1200">
          <a:solidFill>
            <a:schemeClr val="tx1"/>
          </a:solidFill>
          <a:latin typeface="+mn-lt"/>
          <a:ea typeface="+mn-ea"/>
          <a:cs typeface="+mn-cs"/>
        </a:defRPr>
      </a:lvl8pPr>
      <a:lvl9pPr marL="2468880" indent="-182880" algn="l" rtl="0" eaLnBrk="1" latinLnBrk="0" hangingPunct="1">
        <a:spcBef>
          <a:spcPct val="20000"/>
        </a:spcBef>
        <a:buClr>
          <a:schemeClr val="tx2"/>
        </a:buClr>
        <a:buFontTx/>
        <a:buChar char="•"/>
        <a:defRPr kumimoji="0" sz="1400" kern="1200" baseline="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lvl1pPr marL="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3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2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Полилиния 6"/>
          <p:cNvSpPr>
            <a:spLocks/>
          </p:cNvSpPr>
          <p:nvPr/>
        </p:nvSpPr>
        <p:spPr bwMode="auto">
          <a:xfrm>
            <a:off x="-9525" y="-7144"/>
            <a:ext cx="9163050" cy="1041400"/>
          </a:xfrm>
          <a:custGeom>
            <a:avLst>
              <a:gd name="A1" fmla="val 0"/>
              <a:gd name="A2" fmla="val 0"/>
              <a:gd name="A3" fmla="val 0"/>
              <a:gd name="A4" fmla="val 0"/>
              <a:gd name="A5" fmla="val 0"/>
              <a:gd name="A6" fmla="val 0"/>
              <a:gd name="A7" fmla="val 0"/>
              <a:gd name="A8" fmla="val 0"/>
            </a:avLst>
            <a:gdLst/>
            <a:ahLst/>
            <a:cxnLst>
              <a:cxn ang="0">
                <a:pos x="6" y="2"/>
              </a:cxn>
              <a:cxn ang="0">
                <a:pos x="2542" y="0"/>
              </a:cxn>
              <a:cxn ang="0">
                <a:pos x="4374" y="367"/>
              </a:cxn>
              <a:cxn ang="0">
                <a:pos x="5766" y="55"/>
              </a:cxn>
              <a:cxn ang="0">
                <a:pos x="5772" y="213"/>
              </a:cxn>
              <a:cxn ang="0">
                <a:pos x="4302" y="439"/>
              </a:cxn>
              <a:cxn ang="0">
                <a:pos x="1488" y="201"/>
              </a:cxn>
              <a:cxn ang="0">
                <a:pos x="0" y="656"/>
              </a:cxn>
              <a:cxn ang="0">
                <a:pos x="6" y="2"/>
              </a:cxn>
            </a:cxnLst>
            <a:rect l="0" t="0" r="0" b="0"/>
            <a:pathLst>
              <a:path w="5772" h="656">
                <a:moveTo>
                  <a:pt x="6" y="2"/>
                </a:moveTo>
                <a:lnTo>
                  <a:pt x="2542" y="0"/>
                </a:lnTo>
                <a:cubicBezTo>
                  <a:pt x="2746" y="101"/>
                  <a:pt x="3828" y="367"/>
                  <a:pt x="4374" y="367"/>
                </a:cubicBezTo>
                <a:cubicBezTo>
                  <a:pt x="4920" y="367"/>
                  <a:pt x="5526" y="152"/>
                  <a:pt x="5766" y="55"/>
                </a:cubicBezTo>
                <a:lnTo>
                  <a:pt x="5772" y="213"/>
                </a:lnTo>
                <a:cubicBezTo>
                  <a:pt x="5670" y="257"/>
                  <a:pt x="5016" y="441"/>
                  <a:pt x="4302" y="439"/>
                </a:cubicBezTo>
                <a:cubicBezTo>
                  <a:pt x="3588" y="437"/>
                  <a:pt x="2205" y="165"/>
                  <a:pt x="1488" y="201"/>
                </a:cubicBezTo>
                <a:cubicBezTo>
                  <a:pt x="750" y="209"/>
                  <a:pt x="270" y="482"/>
                  <a:pt x="0" y="656"/>
                </a:cubicBezTo>
                <a:lnTo>
                  <a:pt x="6" y="2"/>
                </a:lnTo>
                <a:close/>
              </a:path>
            </a:pathLst>
          </a:custGeom>
          <a:gradFill>
            <a:gsLst>
              <a:gs pos="0">
                <a:schemeClr val="accent2">
                  <a:shade val="50000"/>
                  <a:alpha val="45000"/>
                  <a:satMod val="120000"/>
                </a:schemeClr>
              </a:gs>
              <a:gs pos="100000">
                <a:schemeClr val="accent3">
                  <a:shade val="80000"/>
                  <a:alpha val="55000"/>
                  <a:satMod val="155000"/>
                </a:schemeClr>
              </a:gs>
            </a:gsLst>
            <a:lin ang="5400000" scaled="1"/>
          </a:gra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lang="en-US">
              <a:solidFill>
                <a:prstClr val="black"/>
              </a:solidFill>
            </a:endParaRPr>
          </a:p>
        </p:txBody>
      </p:sp>
      <p:sp>
        <p:nvSpPr>
          <p:cNvPr id="8" name="Полилиния 7"/>
          <p:cNvSpPr>
            <a:spLocks/>
          </p:cNvSpPr>
          <p:nvPr/>
        </p:nvSpPr>
        <p:spPr bwMode="auto">
          <a:xfrm>
            <a:off x="4381500" y="-7144"/>
            <a:ext cx="4762500" cy="638175"/>
          </a:xfrm>
          <a:custGeom>
            <a:avLst>
              <a:gd name="A1" fmla="val 0"/>
              <a:gd name="A2" fmla="val 0"/>
              <a:gd name="A3" fmla="val 0"/>
              <a:gd name="A4" fmla="val 0"/>
              <a:gd name="A5" fmla="val 0"/>
              <a:gd name="A6" fmla="val 0"/>
              <a:gd name="A7" fmla="val 0"/>
              <a:gd name="A8" fmla="val 0"/>
            </a:avLst>
            <a:gdLst/>
            <a:ahLst/>
            <a:cxnLst>
              <a:cxn ang="0">
                <a:pos x="0" y="0"/>
              </a:cxn>
              <a:cxn ang="0">
                <a:pos x="1668" y="564"/>
              </a:cxn>
              <a:cxn ang="0">
                <a:pos x="3000" y="186"/>
              </a:cxn>
              <a:cxn ang="0">
                <a:pos x="3000" y="6"/>
              </a:cxn>
              <a:cxn ang="0">
                <a:pos x="0" y="0"/>
              </a:cxn>
            </a:cxnLst>
            <a:rect l="0" t="0" r="0" b="0"/>
            <a:pathLst>
              <a:path w="3000" h="595">
                <a:moveTo>
                  <a:pt x="0" y="0"/>
                </a:moveTo>
                <a:cubicBezTo>
                  <a:pt x="174" y="102"/>
                  <a:pt x="1168" y="533"/>
                  <a:pt x="1668" y="564"/>
                </a:cubicBezTo>
                <a:cubicBezTo>
                  <a:pt x="2168" y="595"/>
                  <a:pt x="2778" y="279"/>
                  <a:pt x="3000" y="186"/>
                </a:cubicBezTo>
                <a:lnTo>
                  <a:pt x="3000" y="6"/>
                </a:lnTo>
                <a:lnTo>
                  <a:pt x="0" y="0"/>
                </a:lnTo>
                <a:close/>
              </a:path>
            </a:pathLst>
          </a:custGeom>
          <a:gradFill>
            <a:gsLst>
              <a:gs pos="0">
                <a:schemeClr val="accent3">
                  <a:shade val="50000"/>
                  <a:alpha val="30000"/>
                  <a:satMod val="130000"/>
                </a:schemeClr>
              </a:gs>
              <a:gs pos="80000">
                <a:schemeClr val="accent2">
                  <a:shade val="75000"/>
                  <a:alpha val="45000"/>
                  <a:satMod val="140000"/>
                </a:schemeClr>
              </a:gs>
            </a:gsLst>
            <a:lin ang="5400000" scaled="1"/>
          </a:gra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lang="en-US">
              <a:solidFill>
                <a:prstClr val="black"/>
              </a:solidFill>
            </a:endParaRPr>
          </a:p>
        </p:txBody>
      </p:sp>
      <p:sp>
        <p:nvSpPr>
          <p:cNvPr id="9" name="Заголовок 8"/>
          <p:cNvSpPr>
            <a:spLocks noGrp="1"/>
          </p:cNvSpPr>
          <p:nvPr>
            <p:ph type="title"/>
          </p:nvPr>
        </p:nvSpPr>
        <p:spPr>
          <a:xfrm>
            <a:off x="457200" y="704088"/>
            <a:ext cx="8229600" cy="1143000"/>
          </a:xfrm>
          <a:prstGeom prst="rect">
            <a:avLst/>
          </a:prstGeom>
        </p:spPr>
        <p:txBody>
          <a:bodyPr vert="horz" lIns="0" rIns="0" bIns="0" anchor="b">
            <a:normAutofit/>
          </a:bodyPr>
          <a:lstStyle/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0" name="Текст 29"/>
          <p:cNvSpPr>
            <a:spLocks noGrp="1"/>
          </p:cNvSpPr>
          <p:nvPr>
            <p:ph type="body" idx="1"/>
          </p:nvPr>
        </p:nvSpPr>
        <p:spPr>
          <a:xfrm>
            <a:off x="457200" y="1935480"/>
            <a:ext cx="8229600" cy="4389120"/>
          </a:xfrm>
          <a:prstGeom prst="rect">
            <a:avLst/>
          </a:prstGeom>
        </p:spPr>
        <p:txBody>
          <a:bodyPr vert="horz">
            <a:normAutofit/>
          </a:bodyPr>
          <a:lstStyle/>
          <a:p>
            <a:pPr lvl="0" eaLnBrk="1" latinLnBrk="0" hangingPunct="1"/>
            <a:r>
              <a:rPr kumimoji="0" lang="ru-RU" smtClean="0"/>
              <a:t>Образец текста</a:t>
            </a:r>
          </a:p>
          <a:p>
            <a:pPr lvl="1" eaLnBrk="1" latinLnBrk="0" hangingPunct="1"/>
            <a:r>
              <a:rPr kumimoji="0" lang="ru-RU" smtClean="0"/>
              <a:t>Второй уровень</a:t>
            </a:r>
          </a:p>
          <a:p>
            <a:pPr lvl="2" eaLnBrk="1" latinLnBrk="0" hangingPunct="1"/>
            <a:r>
              <a:rPr kumimoji="0" lang="ru-RU" smtClean="0"/>
              <a:t>Третий уровень</a:t>
            </a:r>
          </a:p>
          <a:p>
            <a:pPr lvl="3" eaLnBrk="1" latinLnBrk="0" hangingPunct="1"/>
            <a:r>
              <a:rPr kumimoji="0" lang="ru-RU" smtClean="0"/>
              <a:t>Четвертый уровень</a:t>
            </a:r>
          </a:p>
          <a:p>
            <a:pPr lvl="4" eaLnBrk="1" latinLnBrk="0" hangingPunct="1"/>
            <a:r>
              <a:rPr kumimoji="0" lang="ru-RU" smtClean="0"/>
              <a:t>Пятый уровень</a:t>
            </a:r>
            <a:endParaRPr kumimoji="0" lang="en-US"/>
          </a:p>
        </p:txBody>
      </p:sp>
      <p:sp>
        <p:nvSpPr>
          <p:cNvPr id="10" name="Дата 9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0" tIns="0" rIns="0" bIns="0" anchor="b"/>
          <a:lstStyle>
            <a:lvl1pPr algn="l" eaLnBrk="1" latinLnBrk="0" hangingPunct="1">
              <a:defRPr kumimoji="0" sz="1200">
                <a:solidFill>
                  <a:schemeClr val="tx2">
                    <a:shade val="90000"/>
                  </a:schemeClr>
                </a:solidFill>
              </a:defRPr>
            </a:lvl1pPr>
          </a:lstStyle>
          <a:p>
            <a:fld id="{5D20C70C-ABB6-4A48-A199-3512D7249FE9}" type="datetimeFigureOut">
              <a:rPr lang="ru-RU" smtClean="0">
                <a:solidFill>
                  <a:srgbClr val="04617B">
                    <a:shade val="90000"/>
                  </a:srgbClr>
                </a:solidFill>
              </a:rPr>
              <a:pPr/>
              <a:t>19.02.2016</a:t>
            </a:fld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  <p:sp>
        <p:nvSpPr>
          <p:cNvPr id="22" name="Нижний колонтитул 21"/>
          <p:cNvSpPr>
            <a:spLocks noGrp="1"/>
          </p:cNvSpPr>
          <p:nvPr>
            <p:ph type="ftr" sz="quarter" idx="3"/>
          </p:nvPr>
        </p:nvSpPr>
        <p:spPr>
          <a:xfrm>
            <a:off x="2667000" y="6356350"/>
            <a:ext cx="3352800" cy="365125"/>
          </a:xfrm>
          <a:prstGeom prst="rect">
            <a:avLst/>
          </a:prstGeom>
        </p:spPr>
        <p:txBody>
          <a:bodyPr vert="horz" lIns="0" tIns="0" rIns="0" bIns="0" anchor="b"/>
          <a:lstStyle>
            <a:lvl1pPr algn="l" eaLnBrk="1" latinLnBrk="0" hangingPunct="1">
              <a:defRPr kumimoji="0" sz="1200">
                <a:solidFill>
                  <a:schemeClr val="tx2">
                    <a:shade val="90000"/>
                  </a:schemeClr>
                </a:solidFill>
              </a:defRPr>
            </a:lvl1pPr>
          </a:lstStyle>
          <a:p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  <p:sp>
        <p:nvSpPr>
          <p:cNvPr id="18" name="Номер слайда 17"/>
          <p:cNvSpPr>
            <a:spLocks noGrp="1"/>
          </p:cNvSpPr>
          <p:nvPr>
            <p:ph type="sldNum" sz="quarter" idx="4"/>
          </p:nvPr>
        </p:nvSpPr>
        <p:spPr>
          <a:xfrm>
            <a:off x="7924800" y="6356350"/>
            <a:ext cx="762000" cy="365125"/>
          </a:xfrm>
          <a:prstGeom prst="rect">
            <a:avLst/>
          </a:prstGeom>
        </p:spPr>
        <p:txBody>
          <a:bodyPr vert="horz" lIns="0" tIns="0" rIns="0" bIns="0" anchor="b"/>
          <a:lstStyle>
            <a:lvl1pPr algn="r" eaLnBrk="1" latinLnBrk="0" hangingPunct="1">
              <a:defRPr kumimoji="0" sz="1200">
                <a:solidFill>
                  <a:schemeClr val="tx2">
                    <a:shade val="90000"/>
                  </a:schemeClr>
                </a:solidFill>
              </a:defRPr>
            </a:lvl1pPr>
          </a:lstStyle>
          <a:p>
            <a:fld id="{B653D466-8699-4A34-93BD-ADDAC5614BA3}" type="slidenum">
              <a:rPr lang="ru-RU" smtClean="0">
                <a:solidFill>
                  <a:srgbClr val="04617B">
                    <a:shade val="90000"/>
                  </a:srgbClr>
                </a:solidFill>
              </a:rPr>
              <a:pPr/>
              <a:t>‹#›</a:t>
            </a:fld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  <p:grpSp>
        <p:nvGrpSpPr>
          <p:cNvPr id="2" name="Группа 1"/>
          <p:cNvGrpSpPr/>
          <p:nvPr/>
        </p:nvGrpSpPr>
        <p:grpSpPr>
          <a:xfrm>
            <a:off x="-19017" y="202408"/>
            <a:ext cx="9180548" cy="649224"/>
            <a:chOff x="-19045" y="216550"/>
            <a:chExt cx="9180548" cy="649224"/>
          </a:xfrm>
        </p:grpSpPr>
        <p:sp>
          <p:nvSpPr>
            <p:cNvPr id="12" name="Полилиния 11"/>
            <p:cNvSpPr>
              <a:spLocks/>
            </p:cNvSpPr>
            <p:nvPr/>
          </p:nvSpPr>
          <p:spPr bwMode="auto">
            <a:xfrm rot="21435692">
              <a:off x="-19045" y="216550"/>
              <a:ext cx="9163050" cy="649224"/>
            </a:xfrm>
            <a:custGeom>
              <a:avLst>
                <a:gd name="A1" fmla="val 0"/>
                <a:gd name="A2" fmla="val 0"/>
                <a:gd name="A3" fmla="val 0"/>
                <a:gd name="A4" fmla="val 0"/>
                <a:gd name="A5" fmla="val 0"/>
                <a:gd name="A6" fmla="val 0"/>
                <a:gd name="A7" fmla="val 0"/>
                <a:gd name="A8" fmla="val 0"/>
              </a:avLst>
              <a:gdLst/>
              <a:ahLst/>
              <a:cxnLst>
                <a:cxn ang="0">
                  <a:pos x="0" y="966"/>
                </a:cxn>
                <a:cxn ang="0">
                  <a:pos x="1608" y="282"/>
                </a:cxn>
                <a:cxn ang="0">
                  <a:pos x="4110" y="1008"/>
                </a:cxn>
                <a:cxn ang="0">
                  <a:pos x="5772" y="0"/>
                </a:cxn>
              </a:cxnLst>
              <a:rect l="0" t="0" r="0" b="0"/>
              <a:pathLst>
                <a:path w="5772" h="1055">
                  <a:moveTo>
                    <a:pt x="0" y="966"/>
                  </a:moveTo>
                  <a:cubicBezTo>
                    <a:pt x="282" y="738"/>
                    <a:pt x="923" y="275"/>
                    <a:pt x="1608" y="282"/>
                  </a:cubicBezTo>
                  <a:cubicBezTo>
                    <a:pt x="2293" y="289"/>
                    <a:pt x="3416" y="1055"/>
                    <a:pt x="4110" y="1008"/>
                  </a:cubicBezTo>
                  <a:cubicBezTo>
                    <a:pt x="4804" y="961"/>
                    <a:pt x="5426" y="210"/>
                    <a:pt x="5772" y="0"/>
                  </a:cubicBezTo>
                </a:path>
              </a:pathLst>
            </a:custGeom>
            <a:noFill/>
            <a:ln w="10795" cap="flat" cmpd="sng" algn="ctr">
              <a:gradFill>
                <a:gsLst>
                  <a:gs pos="74000">
                    <a:schemeClr val="accent3">
                      <a:shade val="75000"/>
                    </a:schemeClr>
                  </a:gs>
                  <a:gs pos="86000">
                    <a:schemeClr val="tx1">
                      <a:alpha val="29000"/>
                    </a:schemeClr>
                  </a:gs>
                  <a:gs pos="16000">
                    <a:schemeClr val="accent2">
                      <a:shade val="75000"/>
                      <a:alpha val="56000"/>
                    </a:schemeClr>
                  </a:gs>
                </a:gsLst>
                <a:lin ang="5400000" scaled="1"/>
              </a:gradFill>
              <a:prstDash val="solid"/>
              <a:round/>
              <a:headEnd type="none" w="med" len="med"/>
              <a:tailEnd type="none" w="med" len="med"/>
            </a:ln>
            <a:effectLst/>
          </p:spPr>
          <p:txBody>
            <a:bodyPr vert="horz" wrap="square" lIns="91440" tIns="45720" rIns="91440" bIns="45720" anchor="t" compatLnSpc="1"/>
            <a:lstStyle/>
            <a:p>
              <a:endParaRPr lang="en-US">
                <a:solidFill>
                  <a:prstClr val="black"/>
                </a:solidFill>
              </a:endParaRPr>
            </a:p>
          </p:txBody>
        </p:sp>
        <p:sp>
          <p:nvSpPr>
            <p:cNvPr id="13" name="Полилиния 12"/>
            <p:cNvSpPr>
              <a:spLocks/>
            </p:cNvSpPr>
            <p:nvPr/>
          </p:nvSpPr>
          <p:spPr bwMode="auto">
            <a:xfrm rot="21435692">
              <a:off x="-14309" y="290003"/>
              <a:ext cx="9175812" cy="530352"/>
            </a:xfrm>
            <a:custGeom>
              <a:avLst>
                <a:gd name="A1" fmla="val 0"/>
                <a:gd name="A2" fmla="val 0"/>
                <a:gd name="A3" fmla="val 0"/>
                <a:gd name="A4" fmla="val 0"/>
                <a:gd name="A5" fmla="val 0"/>
                <a:gd name="A6" fmla="val 0"/>
                <a:gd name="A7" fmla="val 0"/>
                <a:gd name="A8" fmla="val 0"/>
              </a:avLst>
              <a:gdLst/>
              <a:ahLst/>
              <a:cxnLst>
                <a:cxn ang="0">
                  <a:pos x="0" y="732"/>
                </a:cxn>
                <a:cxn ang="0">
                  <a:pos x="1638" y="228"/>
                </a:cxn>
                <a:cxn ang="0">
                  <a:pos x="4122" y="816"/>
                </a:cxn>
                <a:cxn ang="0">
                  <a:pos x="5766" y="0"/>
                </a:cxn>
              </a:cxnLst>
              <a:rect l="0" t="0" r="0" b="0"/>
              <a:pathLst>
                <a:path w="5766" h="854">
                  <a:moveTo>
                    <a:pt x="0" y="732"/>
                  </a:moveTo>
                  <a:cubicBezTo>
                    <a:pt x="273" y="647"/>
                    <a:pt x="951" y="214"/>
                    <a:pt x="1638" y="228"/>
                  </a:cubicBezTo>
                  <a:cubicBezTo>
                    <a:pt x="2325" y="242"/>
                    <a:pt x="3434" y="854"/>
                    <a:pt x="4122" y="816"/>
                  </a:cubicBezTo>
                  <a:cubicBezTo>
                    <a:pt x="4810" y="778"/>
                    <a:pt x="5424" y="170"/>
                    <a:pt x="5766" y="0"/>
                  </a:cubicBezTo>
                </a:path>
              </a:pathLst>
            </a:custGeom>
            <a:noFill/>
            <a:ln w="9525" cap="flat" cmpd="sng" algn="ctr">
              <a:gradFill>
                <a:gsLst>
                  <a:gs pos="74000">
                    <a:schemeClr val="accent4"/>
                  </a:gs>
                  <a:gs pos="44000">
                    <a:schemeClr val="accent1"/>
                  </a:gs>
                  <a:gs pos="33000">
                    <a:schemeClr val="accent2">
                      <a:alpha val="56000"/>
                    </a:schemeClr>
                  </a:gs>
                </a:gsLst>
                <a:lin ang="5400000" scaled="1"/>
              </a:gradFill>
              <a:prstDash val="solid"/>
              <a:round/>
              <a:headEnd type="none" w="med" len="med"/>
              <a:tailEnd type="none" w="med" len="med"/>
            </a:ln>
            <a:effectLst/>
          </p:spPr>
          <p:txBody>
            <a:bodyPr vert="horz" wrap="square" lIns="91440" tIns="45720" rIns="91440" bIns="45720" anchor="t" compatLnSpc="1"/>
            <a:lstStyle/>
            <a:p>
              <a:endParaRPr lang="en-US">
                <a:solidFill>
                  <a:prstClr val="black"/>
                </a:solidFill>
              </a:endParaRPr>
            </a:p>
          </p:txBody>
        </p:sp>
      </p:grpSp>
    </p:spTree>
    <p:extLst>
      <p:ext uri="{BB962C8B-B14F-4D97-AF65-F5344CB8AC3E}">
        <p14:creationId xmlns:p14="http://schemas.microsoft.com/office/powerpoint/2010/main" val="3599960554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709" r:id="rId1"/>
    <p:sldLayoutId id="2147483710" r:id="rId2"/>
    <p:sldLayoutId id="2147483711" r:id="rId3"/>
    <p:sldLayoutId id="2147483712" r:id="rId4"/>
    <p:sldLayoutId id="2147483713" r:id="rId5"/>
    <p:sldLayoutId id="2147483714" r:id="rId6"/>
    <p:sldLayoutId id="2147483715" r:id="rId7"/>
    <p:sldLayoutId id="2147483716" r:id="rId8"/>
    <p:sldLayoutId id="2147483717" r:id="rId9"/>
    <p:sldLayoutId id="2147483718" r:id="rId10"/>
    <p:sldLayoutId id="2147483719" r:id="rId11"/>
  </p:sldLayoutIdLst>
  <p:txStyles>
    <p:titleStyle>
      <a:lvl1pPr algn="l" rtl="0" eaLnBrk="1" latinLnBrk="0" hangingPunct="1">
        <a:spcBef>
          <a:spcPct val="0"/>
        </a:spcBef>
        <a:buNone/>
        <a:defRPr kumimoji="0" sz="5000" b="0" kern="1200">
          <a:ln>
            <a:noFill/>
          </a:ln>
          <a:solidFill>
            <a:schemeClr val="tx2"/>
          </a:solidFill>
          <a:effectLst/>
          <a:latin typeface="+mj-lt"/>
          <a:ea typeface="+mj-ea"/>
          <a:cs typeface="+mj-cs"/>
        </a:defRPr>
      </a:lvl1pPr>
    </p:titleStyle>
    <p:bodyStyle>
      <a:lvl1pPr marL="274320" indent="-274320" algn="l" rtl="0" eaLnBrk="1" latinLnBrk="0" hangingPunct="1">
        <a:spcBef>
          <a:spcPct val="20000"/>
        </a:spcBef>
        <a:buClr>
          <a:schemeClr val="accent3"/>
        </a:buClr>
        <a:buSzPct val="95000"/>
        <a:buFont typeface="Wingdings 2"/>
        <a:buChar char=""/>
        <a:defRPr kumimoji="0" sz="2600" kern="1200">
          <a:solidFill>
            <a:schemeClr val="tx1"/>
          </a:solidFill>
          <a:latin typeface="+mn-lt"/>
          <a:ea typeface="+mn-ea"/>
          <a:cs typeface="+mn-cs"/>
        </a:defRPr>
      </a:lvl1pPr>
      <a:lvl2pPr marL="640080" indent="-246888" algn="l" rtl="0" eaLnBrk="1" latinLnBrk="0" hangingPunct="1">
        <a:spcBef>
          <a:spcPct val="20000"/>
        </a:spcBef>
        <a:buClr>
          <a:schemeClr val="accent1"/>
        </a:buClr>
        <a:buSzPct val="85000"/>
        <a:buFont typeface="Wingdings 2"/>
        <a:buChar char=""/>
        <a:defRPr kumimoji="0"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indent="-246888" algn="l" rtl="0" eaLnBrk="1" latinLnBrk="0" hangingPunct="1">
        <a:spcBef>
          <a:spcPct val="20000"/>
        </a:spcBef>
        <a:buClr>
          <a:schemeClr val="accent2"/>
        </a:buClr>
        <a:buSzPct val="70000"/>
        <a:buFont typeface="Wingdings 2"/>
        <a:buChar char=""/>
        <a:defRPr kumimoji="0" sz="2100" kern="1200">
          <a:solidFill>
            <a:schemeClr val="tx1"/>
          </a:solidFill>
          <a:latin typeface="+mn-lt"/>
          <a:ea typeface="+mn-ea"/>
          <a:cs typeface="+mn-cs"/>
        </a:defRPr>
      </a:lvl3pPr>
      <a:lvl4pPr marL="1188720" indent="-210312" algn="l" rtl="0" eaLnBrk="1" latinLnBrk="0" hangingPunct="1">
        <a:spcBef>
          <a:spcPct val="20000"/>
        </a:spcBef>
        <a:buClr>
          <a:schemeClr val="accent3"/>
        </a:buClr>
        <a:buSzPct val="65000"/>
        <a:buFont typeface="Wingdings 2"/>
        <a:buChar char=""/>
        <a:defRPr kumimoji="0"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1463040" indent="-210312" algn="l" rtl="0" eaLnBrk="1" latinLnBrk="0" hangingPunct="1">
        <a:spcBef>
          <a:spcPct val="20000"/>
        </a:spcBef>
        <a:buClr>
          <a:schemeClr val="accent4"/>
        </a:buClr>
        <a:buSzPct val="65000"/>
        <a:buFont typeface="Wingdings 2"/>
        <a:buChar char=""/>
        <a:defRPr kumimoji="0"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1737360" indent="-210312" algn="l" rtl="0" eaLnBrk="1" latinLnBrk="0" hangingPunct="1">
        <a:spcBef>
          <a:spcPct val="20000"/>
        </a:spcBef>
        <a:buClr>
          <a:schemeClr val="accent5"/>
        </a:buClr>
        <a:buSzPct val="80000"/>
        <a:buFont typeface="Wingdings 2"/>
        <a:buChar char=""/>
        <a:defRPr kumimoji="0"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1920240" indent="-182880" algn="l" rtl="0" eaLnBrk="1" latinLnBrk="0" hangingPunct="1">
        <a:spcBef>
          <a:spcPct val="20000"/>
        </a:spcBef>
        <a:buClr>
          <a:schemeClr val="accent6"/>
        </a:buClr>
        <a:buSzPct val="80000"/>
        <a:buFont typeface="Wingdings 2"/>
        <a:buChar char=""/>
        <a:defRPr kumimoji="0" sz="1600" kern="1200" baseline="0">
          <a:solidFill>
            <a:schemeClr val="tx1"/>
          </a:solidFill>
          <a:latin typeface="+mn-lt"/>
          <a:ea typeface="+mn-ea"/>
          <a:cs typeface="+mn-cs"/>
        </a:defRPr>
      </a:lvl7pPr>
      <a:lvl8pPr marL="2194560" indent="-182880" algn="l" rtl="0" eaLnBrk="1" latinLnBrk="0" hangingPunct="1">
        <a:spcBef>
          <a:spcPct val="20000"/>
        </a:spcBef>
        <a:buClr>
          <a:schemeClr val="tx2"/>
        </a:buClr>
        <a:buChar char="•"/>
        <a:defRPr kumimoji="0" sz="1600" kern="1200">
          <a:solidFill>
            <a:schemeClr val="tx1"/>
          </a:solidFill>
          <a:latin typeface="+mn-lt"/>
          <a:ea typeface="+mn-ea"/>
          <a:cs typeface="+mn-cs"/>
        </a:defRPr>
      </a:lvl8pPr>
      <a:lvl9pPr marL="2468880" indent="-182880" algn="l" rtl="0" eaLnBrk="1" latinLnBrk="0" hangingPunct="1">
        <a:spcBef>
          <a:spcPct val="20000"/>
        </a:spcBef>
        <a:buClr>
          <a:schemeClr val="tx2"/>
        </a:buClr>
        <a:buFontTx/>
        <a:buChar char="•"/>
        <a:defRPr kumimoji="0" sz="1400" kern="1200" baseline="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lvl1pPr marL="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4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2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Полилиния 6"/>
          <p:cNvSpPr>
            <a:spLocks/>
          </p:cNvSpPr>
          <p:nvPr/>
        </p:nvSpPr>
        <p:spPr bwMode="auto">
          <a:xfrm>
            <a:off x="-9525" y="-7144"/>
            <a:ext cx="9163050" cy="1041400"/>
          </a:xfrm>
          <a:custGeom>
            <a:avLst>
              <a:gd name="A1" fmla="val 0"/>
              <a:gd name="A2" fmla="val 0"/>
              <a:gd name="A3" fmla="val 0"/>
              <a:gd name="A4" fmla="val 0"/>
              <a:gd name="A5" fmla="val 0"/>
              <a:gd name="A6" fmla="val 0"/>
              <a:gd name="A7" fmla="val 0"/>
              <a:gd name="A8" fmla="val 0"/>
            </a:avLst>
            <a:gdLst/>
            <a:ahLst/>
            <a:cxnLst>
              <a:cxn ang="0">
                <a:pos x="6" y="2"/>
              </a:cxn>
              <a:cxn ang="0">
                <a:pos x="2542" y="0"/>
              </a:cxn>
              <a:cxn ang="0">
                <a:pos x="4374" y="367"/>
              </a:cxn>
              <a:cxn ang="0">
                <a:pos x="5766" y="55"/>
              </a:cxn>
              <a:cxn ang="0">
                <a:pos x="5772" y="213"/>
              </a:cxn>
              <a:cxn ang="0">
                <a:pos x="4302" y="439"/>
              </a:cxn>
              <a:cxn ang="0">
                <a:pos x="1488" y="201"/>
              </a:cxn>
              <a:cxn ang="0">
                <a:pos x="0" y="656"/>
              </a:cxn>
              <a:cxn ang="0">
                <a:pos x="6" y="2"/>
              </a:cxn>
            </a:cxnLst>
            <a:rect l="0" t="0" r="0" b="0"/>
            <a:pathLst>
              <a:path w="5772" h="656">
                <a:moveTo>
                  <a:pt x="6" y="2"/>
                </a:moveTo>
                <a:lnTo>
                  <a:pt x="2542" y="0"/>
                </a:lnTo>
                <a:cubicBezTo>
                  <a:pt x="2746" y="101"/>
                  <a:pt x="3828" y="367"/>
                  <a:pt x="4374" y="367"/>
                </a:cubicBezTo>
                <a:cubicBezTo>
                  <a:pt x="4920" y="367"/>
                  <a:pt x="5526" y="152"/>
                  <a:pt x="5766" y="55"/>
                </a:cubicBezTo>
                <a:lnTo>
                  <a:pt x="5772" y="213"/>
                </a:lnTo>
                <a:cubicBezTo>
                  <a:pt x="5670" y="257"/>
                  <a:pt x="5016" y="441"/>
                  <a:pt x="4302" y="439"/>
                </a:cubicBezTo>
                <a:cubicBezTo>
                  <a:pt x="3588" y="437"/>
                  <a:pt x="2205" y="165"/>
                  <a:pt x="1488" y="201"/>
                </a:cubicBezTo>
                <a:cubicBezTo>
                  <a:pt x="750" y="209"/>
                  <a:pt x="270" y="482"/>
                  <a:pt x="0" y="656"/>
                </a:cubicBezTo>
                <a:lnTo>
                  <a:pt x="6" y="2"/>
                </a:lnTo>
                <a:close/>
              </a:path>
            </a:pathLst>
          </a:custGeom>
          <a:gradFill>
            <a:gsLst>
              <a:gs pos="0">
                <a:schemeClr val="accent2">
                  <a:shade val="50000"/>
                  <a:alpha val="45000"/>
                  <a:satMod val="120000"/>
                </a:schemeClr>
              </a:gs>
              <a:gs pos="100000">
                <a:schemeClr val="accent3">
                  <a:shade val="80000"/>
                  <a:alpha val="55000"/>
                  <a:satMod val="155000"/>
                </a:schemeClr>
              </a:gs>
            </a:gsLst>
            <a:lin ang="5400000" scaled="1"/>
          </a:gra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lang="en-US">
              <a:solidFill>
                <a:prstClr val="black"/>
              </a:solidFill>
            </a:endParaRPr>
          </a:p>
        </p:txBody>
      </p:sp>
      <p:sp>
        <p:nvSpPr>
          <p:cNvPr id="8" name="Полилиния 7"/>
          <p:cNvSpPr>
            <a:spLocks/>
          </p:cNvSpPr>
          <p:nvPr/>
        </p:nvSpPr>
        <p:spPr bwMode="auto">
          <a:xfrm>
            <a:off x="4381500" y="-7144"/>
            <a:ext cx="4762500" cy="638175"/>
          </a:xfrm>
          <a:custGeom>
            <a:avLst>
              <a:gd name="A1" fmla="val 0"/>
              <a:gd name="A2" fmla="val 0"/>
              <a:gd name="A3" fmla="val 0"/>
              <a:gd name="A4" fmla="val 0"/>
              <a:gd name="A5" fmla="val 0"/>
              <a:gd name="A6" fmla="val 0"/>
              <a:gd name="A7" fmla="val 0"/>
              <a:gd name="A8" fmla="val 0"/>
            </a:avLst>
            <a:gdLst/>
            <a:ahLst/>
            <a:cxnLst>
              <a:cxn ang="0">
                <a:pos x="0" y="0"/>
              </a:cxn>
              <a:cxn ang="0">
                <a:pos x="1668" y="564"/>
              </a:cxn>
              <a:cxn ang="0">
                <a:pos x="3000" y="186"/>
              </a:cxn>
              <a:cxn ang="0">
                <a:pos x="3000" y="6"/>
              </a:cxn>
              <a:cxn ang="0">
                <a:pos x="0" y="0"/>
              </a:cxn>
            </a:cxnLst>
            <a:rect l="0" t="0" r="0" b="0"/>
            <a:pathLst>
              <a:path w="3000" h="595">
                <a:moveTo>
                  <a:pt x="0" y="0"/>
                </a:moveTo>
                <a:cubicBezTo>
                  <a:pt x="174" y="102"/>
                  <a:pt x="1168" y="533"/>
                  <a:pt x="1668" y="564"/>
                </a:cubicBezTo>
                <a:cubicBezTo>
                  <a:pt x="2168" y="595"/>
                  <a:pt x="2778" y="279"/>
                  <a:pt x="3000" y="186"/>
                </a:cubicBezTo>
                <a:lnTo>
                  <a:pt x="3000" y="6"/>
                </a:lnTo>
                <a:lnTo>
                  <a:pt x="0" y="0"/>
                </a:lnTo>
                <a:close/>
              </a:path>
            </a:pathLst>
          </a:custGeom>
          <a:gradFill>
            <a:gsLst>
              <a:gs pos="0">
                <a:schemeClr val="accent3">
                  <a:shade val="50000"/>
                  <a:alpha val="30000"/>
                  <a:satMod val="130000"/>
                </a:schemeClr>
              </a:gs>
              <a:gs pos="80000">
                <a:schemeClr val="accent2">
                  <a:shade val="75000"/>
                  <a:alpha val="45000"/>
                  <a:satMod val="140000"/>
                </a:schemeClr>
              </a:gs>
            </a:gsLst>
            <a:lin ang="5400000" scaled="1"/>
          </a:gra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lang="en-US">
              <a:solidFill>
                <a:prstClr val="black"/>
              </a:solidFill>
            </a:endParaRPr>
          </a:p>
        </p:txBody>
      </p:sp>
      <p:sp>
        <p:nvSpPr>
          <p:cNvPr id="9" name="Заголовок 8"/>
          <p:cNvSpPr>
            <a:spLocks noGrp="1"/>
          </p:cNvSpPr>
          <p:nvPr>
            <p:ph type="title"/>
          </p:nvPr>
        </p:nvSpPr>
        <p:spPr>
          <a:xfrm>
            <a:off x="457200" y="704088"/>
            <a:ext cx="8229600" cy="1143000"/>
          </a:xfrm>
          <a:prstGeom prst="rect">
            <a:avLst/>
          </a:prstGeom>
        </p:spPr>
        <p:txBody>
          <a:bodyPr vert="horz" lIns="0" rIns="0" bIns="0" anchor="b">
            <a:normAutofit/>
          </a:bodyPr>
          <a:lstStyle/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0" name="Текст 29"/>
          <p:cNvSpPr>
            <a:spLocks noGrp="1"/>
          </p:cNvSpPr>
          <p:nvPr>
            <p:ph type="body" idx="1"/>
          </p:nvPr>
        </p:nvSpPr>
        <p:spPr>
          <a:xfrm>
            <a:off x="457200" y="1935480"/>
            <a:ext cx="8229600" cy="4389120"/>
          </a:xfrm>
          <a:prstGeom prst="rect">
            <a:avLst/>
          </a:prstGeom>
        </p:spPr>
        <p:txBody>
          <a:bodyPr vert="horz">
            <a:normAutofit/>
          </a:bodyPr>
          <a:lstStyle/>
          <a:p>
            <a:pPr lvl="0" eaLnBrk="1" latinLnBrk="0" hangingPunct="1"/>
            <a:r>
              <a:rPr kumimoji="0" lang="ru-RU" smtClean="0"/>
              <a:t>Образец текста</a:t>
            </a:r>
          </a:p>
          <a:p>
            <a:pPr lvl="1" eaLnBrk="1" latinLnBrk="0" hangingPunct="1"/>
            <a:r>
              <a:rPr kumimoji="0" lang="ru-RU" smtClean="0"/>
              <a:t>Второй уровень</a:t>
            </a:r>
          </a:p>
          <a:p>
            <a:pPr lvl="2" eaLnBrk="1" latinLnBrk="0" hangingPunct="1"/>
            <a:r>
              <a:rPr kumimoji="0" lang="ru-RU" smtClean="0"/>
              <a:t>Третий уровень</a:t>
            </a:r>
          </a:p>
          <a:p>
            <a:pPr lvl="3" eaLnBrk="1" latinLnBrk="0" hangingPunct="1"/>
            <a:r>
              <a:rPr kumimoji="0" lang="ru-RU" smtClean="0"/>
              <a:t>Четвертый уровень</a:t>
            </a:r>
          </a:p>
          <a:p>
            <a:pPr lvl="4" eaLnBrk="1" latinLnBrk="0" hangingPunct="1"/>
            <a:r>
              <a:rPr kumimoji="0" lang="ru-RU" smtClean="0"/>
              <a:t>Пятый уровень</a:t>
            </a:r>
            <a:endParaRPr kumimoji="0" lang="en-US"/>
          </a:p>
        </p:txBody>
      </p:sp>
      <p:sp>
        <p:nvSpPr>
          <p:cNvPr id="10" name="Дата 9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0" tIns="0" rIns="0" bIns="0" anchor="b"/>
          <a:lstStyle>
            <a:lvl1pPr algn="l" eaLnBrk="1" latinLnBrk="0" hangingPunct="1">
              <a:defRPr kumimoji="0" sz="1200">
                <a:solidFill>
                  <a:schemeClr val="tx2">
                    <a:shade val="90000"/>
                  </a:schemeClr>
                </a:solidFill>
              </a:defRPr>
            </a:lvl1pPr>
          </a:lstStyle>
          <a:p>
            <a:fld id="{5D20C70C-ABB6-4A48-A199-3512D7249FE9}" type="datetimeFigureOut">
              <a:rPr lang="ru-RU" smtClean="0">
                <a:solidFill>
                  <a:srgbClr val="04617B">
                    <a:shade val="90000"/>
                  </a:srgbClr>
                </a:solidFill>
              </a:rPr>
              <a:pPr/>
              <a:t>19.02.2016</a:t>
            </a:fld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  <p:sp>
        <p:nvSpPr>
          <p:cNvPr id="22" name="Нижний колонтитул 21"/>
          <p:cNvSpPr>
            <a:spLocks noGrp="1"/>
          </p:cNvSpPr>
          <p:nvPr>
            <p:ph type="ftr" sz="quarter" idx="3"/>
          </p:nvPr>
        </p:nvSpPr>
        <p:spPr>
          <a:xfrm>
            <a:off x="2667000" y="6356350"/>
            <a:ext cx="3352800" cy="365125"/>
          </a:xfrm>
          <a:prstGeom prst="rect">
            <a:avLst/>
          </a:prstGeom>
        </p:spPr>
        <p:txBody>
          <a:bodyPr vert="horz" lIns="0" tIns="0" rIns="0" bIns="0" anchor="b"/>
          <a:lstStyle>
            <a:lvl1pPr algn="l" eaLnBrk="1" latinLnBrk="0" hangingPunct="1">
              <a:defRPr kumimoji="0" sz="1200">
                <a:solidFill>
                  <a:schemeClr val="tx2">
                    <a:shade val="90000"/>
                  </a:schemeClr>
                </a:solidFill>
              </a:defRPr>
            </a:lvl1pPr>
          </a:lstStyle>
          <a:p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  <p:sp>
        <p:nvSpPr>
          <p:cNvPr id="18" name="Номер слайда 17"/>
          <p:cNvSpPr>
            <a:spLocks noGrp="1"/>
          </p:cNvSpPr>
          <p:nvPr>
            <p:ph type="sldNum" sz="quarter" idx="4"/>
          </p:nvPr>
        </p:nvSpPr>
        <p:spPr>
          <a:xfrm>
            <a:off x="7924800" y="6356350"/>
            <a:ext cx="762000" cy="365125"/>
          </a:xfrm>
          <a:prstGeom prst="rect">
            <a:avLst/>
          </a:prstGeom>
        </p:spPr>
        <p:txBody>
          <a:bodyPr vert="horz" lIns="0" tIns="0" rIns="0" bIns="0" anchor="b"/>
          <a:lstStyle>
            <a:lvl1pPr algn="r" eaLnBrk="1" latinLnBrk="0" hangingPunct="1">
              <a:defRPr kumimoji="0" sz="1200">
                <a:solidFill>
                  <a:schemeClr val="tx2">
                    <a:shade val="90000"/>
                  </a:schemeClr>
                </a:solidFill>
              </a:defRPr>
            </a:lvl1pPr>
          </a:lstStyle>
          <a:p>
            <a:fld id="{B653D466-8699-4A34-93BD-ADDAC5614BA3}" type="slidenum">
              <a:rPr lang="ru-RU" smtClean="0">
                <a:solidFill>
                  <a:srgbClr val="04617B">
                    <a:shade val="90000"/>
                  </a:srgbClr>
                </a:solidFill>
              </a:rPr>
              <a:pPr/>
              <a:t>‹#›</a:t>
            </a:fld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  <p:grpSp>
        <p:nvGrpSpPr>
          <p:cNvPr id="2" name="Группа 1"/>
          <p:cNvGrpSpPr/>
          <p:nvPr/>
        </p:nvGrpSpPr>
        <p:grpSpPr>
          <a:xfrm>
            <a:off x="-19017" y="202408"/>
            <a:ext cx="9180548" cy="649224"/>
            <a:chOff x="-19045" y="216550"/>
            <a:chExt cx="9180548" cy="649224"/>
          </a:xfrm>
        </p:grpSpPr>
        <p:sp>
          <p:nvSpPr>
            <p:cNvPr id="12" name="Полилиния 11"/>
            <p:cNvSpPr>
              <a:spLocks/>
            </p:cNvSpPr>
            <p:nvPr/>
          </p:nvSpPr>
          <p:spPr bwMode="auto">
            <a:xfrm rot="21435692">
              <a:off x="-19045" y="216550"/>
              <a:ext cx="9163050" cy="649224"/>
            </a:xfrm>
            <a:custGeom>
              <a:avLst>
                <a:gd name="A1" fmla="val 0"/>
                <a:gd name="A2" fmla="val 0"/>
                <a:gd name="A3" fmla="val 0"/>
                <a:gd name="A4" fmla="val 0"/>
                <a:gd name="A5" fmla="val 0"/>
                <a:gd name="A6" fmla="val 0"/>
                <a:gd name="A7" fmla="val 0"/>
                <a:gd name="A8" fmla="val 0"/>
              </a:avLst>
              <a:gdLst/>
              <a:ahLst/>
              <a:cxnLst>
                <a:cxn ang="0">
                  <a:pos x="0" y="966"/>
                </a:cxn>
                <a:cxn ang="0">
                  <a:pos x="1608" y="282"/>
                </a:cxn>
                <a:cxn ang="0">
                  <a:pos x="4110" y="1008"/>
                </a:cxn>
                <a:cxn ang="0">
                  <a:pos x="5772" y="0"/>
                </a:cxn>
              </a:cxnLst>
              <a:rect l="0" t="0" r="0" b="0"/>
              <a:pathLst>
                <a:path w="5772" h="1055">
                  <a:moveTo>
                    <a:pt x="0" y="966"/>
                  </a:moveTo>
                  <a:cubicBezTo>
                    <a:pt x="282" y="738"/>
                    <a:pt x="923" y="275"/>
                    <a:pt x="1608" y="282"/>
                  </a:cubicBezTo>
                  <a:cubicBezTo>
                    <a:pt x="2293" y="289"/>
                    <a:pt x="3416" y="1055"/>
                    <a:pt x="4110" y="1008"/>
                  </a:cubicBezTo>
                  <a:cubicBezTo>
                    <a:pt x="4804" y="961"/>
                    <a:pt x="5426" y="210"/>
                    <a:pt x="5772" y="0"/>
                  </a:cubicBezTo>
                </a:path>
              </a:pathLst>
            </a:custGeom>
            <a:noFill/>
            <a:ln w="10795" cap="flat" cmpd="sng" algn="ctr">
              <a:gradFill>
                <a:gsLst>
                  <a:gs pos="74000">
                    <a:schemeClr val="accent3">
                      <a:shade val="75000"/>
                    </a:schemeClr>
                  </a:gs>
                  <a:gs pos="86000">
                    <a:schemeClr val="tx1">
                      <a:alpha val="29000"/>
                    </a:schemeClr>
                  </a:gs>
                  <a:gs pos="16000">
                    <a:schemeClr val="accent2">
                      <a:shade val="75000"/>
                      <a:alpha val="56000"/>
                    </a:schemeClr>
                  </a:gs>
                </a:gsLst>
                <a:lin ang="5400000" scaled="1"/>
              </a:gradFill>
              <a:prstDash val="solid"/>
              <a:round/>
              <a:headEnd type="none" w="med" len="med"/>
              <a:tailEnd type="none" w="med" len="med"/>
            </a:ln>
            <a:effectLst/>
          </p:spPr>
          <p:txBody>
            <a:bodyPr vert="horz" wrap="square" lIns="91440" tIns="45720" rIns="91440" bIns="45720" anchor="t" compatLnSpc="1"/>
            <a:lstStyle/>
            <a:p>
              <a:endParaRPr lang="en-US">
                <a:solidFill>
                  <a:prstClr val="black"/>
                </a:solidFill>
              </a:endParaRPr>
            </a:p>
          </p:txBody>
        </p:sp>
        <p:sp>
          <p:nvSpPr>
            <p:cNvPr id="13" name="Полилиния 12"/>
            <p:cNvSpPr>
              <a:spLocks/>
            </p:cNvSpPr>
            <p:nvPr/>
          </p:nvSpPr>
          <p:spPr bwMode="auto">
            <a:xfrm rot="21435692">
              <a:off x="-14309" y="290003"/>
              <a:ext cx="9175812" cy="530352"/>
            </a:xfrm>
            <a:custGeom>
              <a:avLst>
                <a:gd name="A1" fmla="val 0"/>
                <a:gd name="A2" fmla="val 0"/>
                <a:gd name="A3" fmla="val 0"/>
                <a:gd name="A4" fmla="val 0"/>
                <a:gd name="A5" fmla="val 0"/>
                <a:gd name="A6" fmla="val 0"/>
                <a:gd name="A7" fmla="val 0"/>
                <a:gd name="A8" fmla="val 0"/>
              </a:avLst>
              <a:gdLst/>
              <a:ahLst/>
              <a:cxnLst>
                <a:cxn ang="0">
                  <a:pos x="0" y="732"/>
                </a:cxn>
                <a:cxn ang="0">
                  <a:pos x="1638" y="228"/>
                </a:cxn>
                <a:cxn ang="0">
                  <a:pos x="4122" y="816"/>
                </a:cxn>
                <a:cxn ang="0">
                  <a:pos x="5766" y="0"/>
                </a:cxn>
              </a:cxnLst>
              <a:rect l="0" t="0" r="0" b="0"/>
              <a:pathLst>
                <a:path w="5766" h="854">
                  <a:moveTo>
                    <a:pt x="0" y="732"/>
                  </a:moveTo>
                  <a:cubicBezTo>
                    <a:pt x="273" y="647"/>
                    <a:pt x="951" y="214"/>
                    <a:pt x="1638" y="228"/>
                  </a:cubicBezTo>
                  <a:cubicBezTo>
                    <a:pt x="2325" y="242"/>
                    <a:pt x="3434" y="854"/>
                    <a:pt x="4122" y="816"/>
                  </a:cubicBezTo>
                  <a:cubicBezTo>
                    <a:pt x="4810" y="778"/>
                    <a:pt x="5424" y="170"/>
                    <a:pt x="5766" y="0"/>
                  </a:cubicBezTo>
                </a:path>
              </a:pathLst>
            </a:custGeom>
            <a:noFill/>
            <a:ln w="9525" cap="flat" cmpd="sng" algn="ctr">
              <a:gradFill>
                <a:gsLst>
                  <a:gs pos="74000">
                    <a:schemeClr val="accent4"/>
                  </a:gs>
                  <a:gs pos="44000">
                    <a:schemeClr val="accent1"/>
                  </a:gs>
                  <a:gs pos="33000">
                    <a:schemeClr val="accent2">
                      <a:alpha val="56000"/>
                    </a:schemeClr>
                  </a:gs>
                </a:gsLst>
                <a:lin ang="5400000" scaled="1"/>
              </a:gradFill>
              <a:prstDash val="solid"/>
              <a:round/>
              <a:headEnd type="none" w="med" len="med"/>
              <a:tailEnd type="none" w="med" len="med"/>
            </a:ln>
            <a:effectLst/>
          </p:spPr>
          <p:txBody>
            <a:bodyPr vert="horz" wrap="square" lIns="91440" tIns="45720" rIns="91440" bIns="45720" anchor="t" compatLnSpc="1"/>
            <a:lstStyle/>
            <a:p>
              <a:endParaRPr lang="en-US">
                <a:solidFill>
                  <a:prstClr val="black"/>
                </a:solidFill>
              </a:endParaRPr>
            </a:p>
          </p:txBody>
        </p:sp>
      </p:grpSp>
    </p:spTree>
    <p:extLst>
      <p:ext uri="{BB962C8B-B14F-4D97-AF65-F5344CB8AC3E}">
        <p14:creationId xmlns:p14="http://schemas.microsoft.com/office/powerpoint/2010/main" val="1896571786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721" r:id="rId1"/>
    <p:sldLayoutId id="2147483722" r:id="rId2"/>
    <p:sldLayoutId id="2147483723" r:id="rId3"/>
    <p:sldLayoutId id="2147483724" r:id="rId4"/>
    <p:sldLayoutId id="2147483725" r:id="rId5"/>
    <p:sldLayoutId id="2147483726" r:id="rId6"/>
    <p:sldLayoutId id="2147483727" r:id="rId7"/>
    <p:sldLayoutId id="2147483728" r:id="rId8"/>
    <p:sldLayoutId id="2147483729" r:id="rId9"/>
    <p:sldLayoutId id="2147483730" r:id="rId10"/>
    <p:sldLayoutId id="2147483731" r:id="rId11"/>
  </p:sldLayoutIdLst>
  <p:txStyles>
    <p:titleStyle>
      <a:lvl1pPr algn="l" rtl="0" eaLnBrk="1" latinLnBrk="0" hangingPunct="1">
        <a:spcBef>
          <a:spcPct val="0"/>
        </a:spcBef>
        <a:buNone/>
        <a:defRPr kumimoji="0" sz="5000" b="0" kern="1200">
          <a:ln>
            <a:noFill/>
          </a:ln>
          <a:solidFill>
            <a:schemeClr val="tx2"/>
          </a:solidFill>
          <a:effectLst/>
          <a:latin typeface="+mj-lt"/>
          <a:ea typeface="+mj-ea"/>
          <a:cs typeface="+mj-cs"/>
        </a:defRPr>
      </a:lvl1pPr>
    </p:titleStyle>
    <p:bodyStyle>
      <a:lvl1pPr marL="274320" indent="-274320" algn="l" rtl="0" eaLnBrk="1" latinLnBrk="0" hangingPunct="1">
        <a:spcBef>
          <a:spcPct val="20000"/>
        </a:spcBef>
        <a:buClr>
          <a:schemeClr val="accent3"/>
        </a:buClr>
        <a:buSzPct val="95000"/>
        <a:buFont typeface="Wingdings 2"/>
        <a:buChar char=""/>
        <a:defRPr kumimoji="0" sz="2600" kern="1200">
          <a:solidFill>
            <a:schemeClr val="tx1"/>
          </a:solidFill>
          <a:latin typeface="+mn-lt"/>
          <a:ea typeface="+mn-ea"/>
          <a:cs typeface="+mn-cs"/>
        </a:defRPr>
      </a:lvl1pPr>
      <a:lvl2pPr marL="640080" indent="-246888" algn="l" rtl="0" eaLnBrk="1" latinLnBrk="0" hangingPunct="1">
        <a:spcBef>
          <a:spcPct val="20000"/>
        </a:spcBef>
        <a:buClr>
          <a:schemeClr val="accent1"/>
        </a:buClr>
        <a:buSzPct val="85000"/>
        <a:buFont typeface="Wingdings 2"/>
        <a:buChar char=""/>
        <a:defRPr kumimoji="0"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indent="-246888" algn="l" rtl="0" eaLnBrk="1" latinLnBrk="0" hangingPunct="1">
        <a:spcBef>
          <a:spcPct val="20000"/>
        </a:spcBef>
        <a:buClr>
          <a:schemeClr val="accent2"/>
        </a:buClr>
        <a:buSzPct val="70000"/>
        <a:buFont typeface="Wingdings 2"/>
        <a:buChar char=""/>
        <a:defRPr kumimoji="0" sz="2100" kern="1200">
          <a:solidFill>
            <a:schemeClr val="tx1"/>
          </a:solidFill>
          <a:latin typeface="+mn-lt"/>
          <a:ea typeface="+mn-ea"/>
          <a:cs typeface="+mn-cs"/>
        </a:defRPr>
      </a:lvl3pPr>
      <a:lvl4pPr marL="1188720" indent="-210312" algn="l" rtl="0" eaLnBrk="1" latinLnBrk="0" hangingPunct="1">
        <a:spcBef>
          <a:spcPct val="20000"/>
        </a:spcBef>
        <a:buClr>
          <a:schemeClr val="accent3"/>
        </a:buClr>
        <a:buSzPct val="65000"/>
        <a:buFont typeface="Wingdings 2"/>
        <a:buChar char=""/>
        <a:defRPr kumimoji="0"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1463040" indent="-210312" algn="l" rtl="0" eaLnBrk="1" latinLnBrk="0" hangingPunct="1">
        <a:spcBef>
          <a:spcPct val="20000"/>
        </a:spcBef>
        <a:buClr>
          <a:schemeClr val="accent4"/>
        </a:buClr>
        <a:buSzPct val="65000"/>
        <a:buFont typeface="Wingdings 2"/>
        <a:buChar char=""/>
        <a:defRPr kumimoji="0"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1737360" indent="-210312" algn="l" rtl="0" eaLnBrk="1" latinLnBrk="0" hangingPunct="1">
        <a:spcBef>
          <a:spcPct val="20000"/>
        </a:spcBef>
        <a:buClr>
          <a:schemeClr val="accent5"/>
        </a:buClr>
        <a:buSzPct val="80000"/>
        <a:buFont typeface="Wingdings 2"/>
        <a:buChar char=""/>
        <a:defRPr kumimoji="0"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1920240" indent="-182880" algn="l" rtl="0" eaLnBrk="1" latinLnBrk="0" hangingPunct="1">
        <a:spcBef>
          <a:spcPct val="20000"/>
        </a:spcBef>
        <a:buClr>
          <a:schemeClr val="accent6"/>
        </a:buClr>
        <a:buSzPct val="80000"/>
        <a:buFont typeface="Wingdings 2"/>
        <a:buChar char=""/>
        <a:defRPr kumimoji="0" sz="1600" kern="1200" baseline="0">
          <a:solidFill>
            <a:schemeClr val="tx1"/>
          </a:solidFill>
          <a:latin typeface="+mn-lt"/>
          <a:ea typeface="+mn-ea"/>
          <a:cs typeface="+mn-cs"/>
        </a:defRPr>
      </a:lvl7pPr>
      <a:lvl8pPr marL="2194560" indent="-182880" algn="l" rtl="0" eaLnBrk="1" latinLnBrk="0" hangingPunct="1">
        <a:spcBef>
          <a:spcPct val="20000"/>
        </a:spcBef>
        <a:buClr>
          <a:schemeClr val="tx2"/>
        </a:buClr>
        <a:buChar char="•"/>
        <a:defRPr kumimoji="0" sz="1600" kern="1200">
          <a:solidFill>
            <a:schemeClr val="tx1"/>
          </a:solidFill>
          <a:latin typeface="+mn-lt"/>
          <a:ea typeface="+mn-ea"/>
          <a:cs typeface="+mn-cs"/>
        </a:defRPr>
      </a:lvl8pPr>
      <a:lvl9pPr marL="2468880" indent="-182880" algn="l" rtl="0" eaLnBrk="1" latinLnBrk="0" hangingPunct="1">
        <a:spcBef>
          <a:spcPct val="20000"/>
        </a:spcBef>
        <a:buClr>
          <a:schemeClr val="tx2"/>
        </a:buClr>
        <a:buFontTx/>
        <a:buChar char="•"/>
        <a:defRPr kumimoji="0" sz="1400" kern="1200" baseline="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lvl1pPr marL="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5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2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Полилиния 6"/>
          <p:cNvSpPr>
            <a:spLocks/>
          </p:cNvSpPr>
          <p:nvPr/>
        </p:nvSpPr>
        <p:spPr bwMode="auto">
          <a:xfrm>
            <a:off x="-9525" y="-7144"/>
            <a:ext cx="9163050" cy="1041400"/>
          </a:xfrm>
          <a:custGeom>
            <a:avLst>
              <a:gd name="A1" fmla="val 0"/>
              <a:gd name="A2" fmla="val 0"/>
              <a:gd name="A3" fmla="val 0"/>
              <a:gd name="A4" fmla="val 0"/>
              <a:gd name="A5" fmla="val 0"/>
              <a:gd name="A6" fmla="val 0"/>
              <a:gd name="A7" fmla="val 0"/>
              <a:gd name="A8" fmla="val 0"/>
            </a:avLst>
            <a:gdLst/>
            <a:ahLst/>
            <a:cxnLst>
              <a:cxn ang="0">
                <a:pos x="6" y="2"/>
              </a:cxn>
              <a:cxn ang="0">
                <a:pos x="2542" y="0"/>
              </a:cxn>
              <a:cxn ang="0">
                <a:pos x="4374" y="367"/>
              </a:cxn>
              <a:cxn ang="0">
                <a:pos x="5766" y="55"/>
              </a:cxn>
              <a:cxn ang="0">
                <a:pos x="5772" y="213"/>
              </a:cxn>
              <a:cxn ang="0">
                <a:pos x="4302" y="439"/>
              </a:cxn>
              <a:cxn ang="0">
                <a:pos x="1488" y="201"/>
              </a:cxn>
              <a:cxn ang="0">
                <a:pos x="0" y="656"/>
              </a:cxn>
              <a:cxn ang="0">
                <a:pos x="6" y="2"/>
              </a:cxn>
            </a:cxnLst>
            <a:rect l="0" t="0" r="0" b="0"/>
            <a:pathLst>
              <a:path w="5772" h="656">
                <a:moveTo>
                  <a:pt x="6" y="2"/>
                </a:moveTo>
                <a:lnTo>
                  <a:pt x="2542" y="0"/>
                </a:lnTo>
                <a:cubicBezTo>
                  <a:pt x="2746" y="101"/>
                  <a:pt x="3828" y="367"/>
                  <a:pt x="4374" y="367"/>
                </a:cubicBezTo>
                <a:cubicBezTo>
                  <a:pt x="4920" y="367"/>
                  <a:pt x="5526" y="152"/>
                  <a:pt x="5766" y="55"/>
                </a:cubicBezTo>
                <a:lnTo>
                  <a:pt x="5772" y="213"/>
                </a:lnTo>
                <a:cubicBezTo>
                  <a:pt x="5670" y="257"/>
                  <a:pt x="5016" y="441"/>
                  <a:pt x="4302" y="439"/>
                </a:cubicBezTo>
                <a:cubicBezTo>
                  <a:pt x="3588" y="437"/>
                  <a:pt x="2205" y="165"/>
                  <a:pt x="1488" y="201"/>
                </a:cubicBezTo>
                <a:cubicBezTo>
                  <a:pt x="750" y="209"/>
                  <a:pt x="270" y="482"/>
                  <a:pt x="0" y="656"/>
                </a:cubicBezTo>
                <a:lnTo>
                  <a:pt x="6" y="2"/>
                </a:lnTo>
                <a:close/>
              </a:path>
            </a:pathLst>
          </a:custGeom>
          <a:gradFill>
            <a:gsLst>
              <a:gs pos="0">
                <a:schemeClr val="accent2">
                  <a:shade val="50000"/>
                  <a:alpha val="45000"/>
                  <a:satMod val="120000"/>
                </a:schemeClr>
              </a:gs>
              <a:gs pos="100000">
                <a:schemeClr val="accent3">
                  <a:shade val="80000"/>
                  <a:alpha val="55000"/>
                  <a:satMod val="155000"/>
                </a:schemeClr>
              </a:gs>
            </a:gsLst>
            <a:lin ang="5400000" scaled="1"/>
          </a:gra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lang="en-US">
              <a:solidFill>
                <a:prstClr val="black"/>
              </a:solidFill>
            </a:endParaRPr>
          </a:p>
        </p:txBody>
      </p:sp>
      <p:sp>
        <p:nvSpPr>
          <p:cNvPr id="8" name="Полилиния 7"/>
          <p:cNvSpPr>
            <a:spLocks/>
          </p:cNvSpPr>
          <p:nvPr/>
        </p:nvSpPr>
        <p:spPr bwMode="auto">
          <a:xfrm>
            <a:off x="4381500" y="-7144"/>
            <a:ext cx="4762500" cy="638175"/>
          </a:xfrm>
          <a:custGeom>
            <a:avLst>
              <a:gd name="A1" fmla="val 0"/>
              <a:gd name="A2" fmla="val 0"/>
              <a:gd name="A3" fmla="val 0"/>
              <a:gd name="A4" fmla="val 0"/>
              <a:gd name="A5" fmla="val 0"/>
              <a:gd name="A6" fmla="val 0"/>
              <a:gd name="A7" fmla="val 0"/>
              <a:gd name="A8" fmla="val 0"/>
            </a:avLst>
            <a:gdLst/>
            <a:ahLst/>
            <a:cxnLst>
              <a:cxn ang="0">
                <a:pos x="0" y="0"/>
              </a:cxn>
              <a:cxn ang="0">
                <a:pos x="1668" y="564"/>
              </a:cxn>
              <a:cxn ang="0">
                <a:pos x="3000" y="186"/>
              </a:cxn>
              <a:cxn ang="0">
                <a:pos x="3000" y="6"/>
              </a:cxn>
              <a:cxn ang="0">
                <a:pos x="0" y="0"/>
              </a:cxn>
            </a:cxnLst>
            <a:rect l="0" t="0" r="0" b="0"/>
            <a:pathLst>
              <a:path w="3000" h="595">
                <a:moveTo>
                  <a:pt x="0" y="0"/>
                </a:moveTo>
                <a:cubicBezTo>
                  <a:pt x="174" y="102"/>
                  <a:pt x="1168" y="533"/>
                  <a:pt x="1668" y="564"/>
                </a:cubicBezTo>
                <a:cubicBezTo>
                  <a:pt x="2168" y="595"/>
                  <a:pt x="2778" y="279"/>
                  <a:pt x="3000" y="186"/>
                </a:cubicBezTo>
                <a:lnTo>
                  <a:pt x="3000" y="6"/>
                </a:lnTo>
                <a:lnTo>
                  <a:pt x="0" y="0"/>
                </a:lnTo>
                <a:close/>
              </a:path>
            </a:pathLst>
          </a:custGeom>
          <a:gradFill>
            <a:gsLst>
              <a:gs pos="0">
                <a:schemeClr val="accent3">
                  <a:shade val="50000"/>
                  <a:alpha val="30000"/>
                  <a:satMod val="130000"/>
                </a:schemeClr>
              </a:gs>
              <a:gs pos="80000">
                <a:schemeClr val="accent2">
                  <a:shade val="75000"/>
                  <a:alpha val="45000"/>
                  <a:satMod val="140000"/>
                </a:schemeClr>
              </a:gs>
            </a:gsLst>
            <a:lin ang="5400000" scaled="1"/>
          </a:gra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lang="en-US">
              <a:solidFill>
                <a:prstClr val="black"/>
              </a:solidFill>
            </a:endParaRPr>
          </a:p>
        </p:txBody>
      </p:sp>
      <p:sp>
        <p:nvSpPr>
          <p:cNvPr id="9" name="Заголовок 8"/>
          <p:cNvSpPr>
            <a:spLocks noGrp="1"/>
          </p:cNvSpPr>
          <p:nvPr>
            <p:ph type="title"/>
          </p:nvPr>
        </p:nvSpPr>
        <p:spPr>
          <a:xfrm>
            <a:off x="457200" y="704088"/>
            <a:ext cx="8229600" cy="1143000"/>
          </a:xfrm>
          <a:prstGeom prst="rect">
            <a:avLst/>
          </a:prstGeom>
        </p:spPr>
        <p:txBody>
          <a:bodyPr vert="horz" lIns="0" rIns="0" bIns="0" anchor="b">
            <a:normAutofit/>
          </a:bodyPr>
          <a:lstStyle/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0" name="Текст 29"/>
          <p:cNvSpPr>
            <a:spLocks noGrp="1"/>
          </p:cNvSpPr>
          <p:nvPr>
            <p:ph type="body" idx="1"/>
          </p:nvPr>
        </p:nvSpPr>
        <p:spPr>
          <a:xfrm>
            <a:off x="457200" y="1935480"/>
            <a:ext cx="8229600" cy="4389120"/>
          </a:xfrm>
          <a:prstGeom prst="rect">
            <a:avLst/>
          </a:prstGeom>
        </p:spPr>
        <p:txBody>
          <a:bodyPr vert="horz">
            <a:normAutofit/>
          </a:bodyPr>
          <a:lstStyle/>
          <a:p>
            <a:pPr lvl="0" eaLnBrk="1" latinLnBrk="0" hangingPunct="1"/>
            <a:r>
              <a:rPr kumimoji="0" lang="ru-RU" smtClean="0"/>
              <a:t>Образец текста</a:t>
            </a:r>
          </a:p>
          <a:p>
            <a:pPr lvl="1" eaLnBrk="1" latinLnBrk="0" hangingPunct="1"/>
            <a:r>
              <a:rPr kumimoji="0" lang="ru-RU" smtClean="0"/>
              <a:t>Второй уровень</a:t>
            </a:r>
          </a:p>
          <a:p>
            <a:pPr lvl="2" eaLnBrk="1" latinLnBrk="0" hangingPunct="1"/>
            <a:r>
              <a:rPr kumimoji="0" lang="ru-RU" smtClean="0"/>
              <a:t>Третий уровень</a:t>
            </a:r>
          </a:p>
          <a:p>
            <a:pPr lvl="3" eaLnBrk="1" latinLnBrk="0" hangingPunct="1"/>
            <a:r>
              <a:rPr kumimoji="0" lang="ru-RU" smtClean="0"/>
              <a:t>Четвертый уровень</a:t>
            </a:r>
          </a:p>
          <a:p>
            <a:pPr lvl="4" eaLnBrk="1" latinLnBrk="0" hangingPunct="1"/>
            <a:r>
              <a:rPr kumimoji="0" lang="ru-RU" smtClean="0"/>
              <a:t>Пятый уровень</a:t>
            </a:r>
            <a:endParaRPr kumimoji="0" lang="en-US"/>
          </a:p>
        </p:txBody>
      </p:sp>
      <p:sp>
        <p:nvSpPr>
          <p:cNvPr id="10" name="Дата 9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0" tIns="0" rIns="0" bIns="0" anchor="b"/>
          <a:lstStyle>
            <a:lvl1pPr algn="l" eaLnBrk="1" latinLnBrk="0" hangingPunct="1">
              <a:defRPr kumimoji="0" sz="1200">
                <a:solidFill>
                  <a:schemeClr val="tx2">
                    <a:shade val="90000"/>
                  </a:schemeClr>
                </a:solidFill>
              </a:defRPr>
            </a:lvl1pPr>
          </a:lstStyle>
          <a:p>
            <a:fld id="{5D20C70C-ABB6-4A48-A199-3512D7249FE9}" type="datetimeFigureOut">
              <a:rPr lang="ru-RU" smtClean="0">
                <a:solidFill>
                  <a:srgbClr val="04617B">
                    <a:shade val="90000"/>
                  </a:srgbClr>
                </a:solidFill>
              </a:rPr>
              <a:pPr/>
              <a:t>19.02.2016</a:t>
            </a:fld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  <p:sp>
        <p:nvSpPr>
          <p:cNvPr id="22" name="Нижний колонтитул 21"/>
          <p:cNvSpPr>
            <a:spLocks noGrp="1"/>
          </p:cNvSpPr>
          <p:nvPr>
            <p:ph type="ftr" sz="quarter" idx="3"/>
          </p:nvPr>
        </p:nvSpPr>
        <p:spPr>
          <a:xfrm>
            <a:off x="2667000" y="6356350"/>
            <a:ext cx="3352800" cy="365125"/>
          </a:xfrm>
          <a:prstGeom prst="rect">
            <a:avLst/>
          </a:prstGeom>
        </p:spPr>
        <p:txBody>
          <a:bodyPr vert="horz" lIns="0" tIns="0" rIns="0" bIns="0" anchor="b"/>
          <a:lstStyle>
            <a:lvl1pPr algn="l" eaLnBrk="1" latinLnBrk="0" hangingPunct="1">
              <a:defRPr kumimoji="0" sz="1200">
                <a:solidFill>
                  <a:schemeClr val="tx2">
                    <a:shade val="90000"/>
                  </a:schemeClr>
                </a:solidFill>
              </a:defRPr>
            </a:lvl1pPr>
          </a:lstStyle>
          <a:p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  <p:sp>
        <p:nvSpPr>
          <p:cNvPr id="18" name="Номер слайда 17"/>
          <p:cNvSpPr>
            <a:spLocks noGrp="1"/>
          </p:cNvSpPr>
          <p:nvPr>
            <p:ph type="sldNum" sz="quarter" idx="4"/>
          </p:nvPr>
        </p:nvSpPr>
        <p:spPr>
          <a:xfrm>
            <a:off x="7924800" y="6356350"/>
            <a:ext cx="762000" cy="365125"/>
          </a:xfrm>
          <a:prstGeom prst="rect">
            <a:avLst/>
          </a:prstGeom>
        </p:spPr>
        <p:txBody>
          <a:bodyPr vert="horz" lIns="0" tIns="0" rIns="0" bIns="0" anchor="b"/>
          <a:lstStyle>
            <a:lvl1pPr algn="r" eaLnBrk="1" latinLnBrk="0" hangingPunct="1">
              <a:defRPr kumimoji="0" sz="1200">
                <a:solidFill>
                  <a:schemeClr val="tx2">
                    <a:shade val="90000"/>
                  </a:schemeClr>
                </a:solidFill>
              </a:defRPr>
            </a:lvl1pPr>
          </a:lstStyle>
          <a:p>
            <a:fld id="{B653D466-8699-4A34-93BD-ADDAC5614BA3}" type="slidenum">
              <a:rPr lang="ru-RU" smtClean="0">
                <a:solidFill>
                  <a:srgbClr val="04617B">
                    <a:shade val="90000"/>
                  </a:srgbClr>
                </a:solidFill>
              </a:rPr>
              <a:pPr/>
              <a:t>‹#›</a:t>
            </a:fld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  <p:grpSp>
        <p:nvGrpSpPr>
          <p:cNvPr id="2" name="Группа 1"/>
          <p:cNvGrpSpPr/>
          <p:nvPr/>
        </p:nvGrpSpPr>
        <p:grpSpPr>
          <a:xfrm>
            <a:off x="-19017" y="202408"/>
            <a:ext cx="9180548" cy="649224"/>
            <a:chOff x="-19045" y="216550"/>
            <a:chExt cx="9180548" cy="649224"/>
          </a:xfrm>
        </p:grpSpPr>
        <p:sp>
          <p:nvSpPr>
            <p:cNvPr id="12" name="Полилиния 11"/>
            <p:cNvSpPr>
              <a:spLocks/>
            </p:cNvSpPr>
            <p:nvPr/>
          </p:nvSpPr>
          <p:spPr bwMode="auto">
            <a:xfrm rot="21435692">
              <a:off x="-19045" y="216550"/>
              <a:ext cx="9163050" cy="649224"/>
            </a:xfrm>
            <a:custGeom>
              <a:avLst>
                <a:gd name="A1" fmla="val 0"/>
                <a:gd name="A2" fmla="val 0"/>
                <a:gd name="A3" fmla="val 0"/>
                <a:gd name="A4" fmla="val 0"/>
                <a:gd name="A5" fmla="val 0"/>
                <a:gd name="A6" fmla="val 0"/>
                <a:gd name="A7" fmla="val 0"/>
                <a:gd name="A8" fmla="val 0"/>
              </a:avLst>
              <a:gdLst/>
              <a:ahLst/>
              <a:cxnLst>
                <a:cxn ang="0">
                  <a:pos x="0" y="966"/>
                </a:cxn>
                <a:cxn ang="0">
                  <a:pos x="1608" y="282"/>
                </a:cxn>
                <a:cxn ang="0">
                  <a:pos x="4110" y="1008"/>
                </a:cxn>
                <a:cxn ang="0">
                  <a:pos x="5772" y="0"/>
                </a:cxn>
              </a:cxnLst>
              <a:rect l="0" t="0" r="0" b="0"/>
              <a:pathLst>
                <a:path w="5772" h="1055">
                  <a:moveTo>
                    <a:pt x="0" y="966"/>
                  </a:moveTo>
                  <a:cubicBezTo>
                    <a:pt x="282" y="738"/>
                    <a:pt x="923" y="275"/>
                    <a:pt x="1608" y="282"/>
                  </a:cubicBezTo>
                  <a:cubicBezTo>
                    <a:pt x="2293" y="289"/>
                    <a:pt x="3416" y="1055"/>
                    <a:pt x="4110" y="1008"/>
                  </a:cubicBezTo>
                  <a:cubicBezTo>
                    <a:pt x="4804" y="961"/>
                    <a:pt x="5426" y="210"/>
                    <a:pt x="5772" y="0"/>
                  </a:cubicBezTo>
                </a:path>
              </a:pathLst>
            </a:custGeom>
            <a:noFill/>
            <a:ln w="10795" cap="flat" cmpd="sng" algn="ctr">
              <a:gradFill>
                <a:gsLst>
                  <a:gs pos="74000">
                    <a:schemeClr val="accent3">
                      <a:shade val="75000"/>
                    </a:schemeClr>
                  </a:gs>
                  <a:gs pos="86000">
                    <a:schemeClr val="tx1">
                      <a:alpha val="29000"/>
                    </a:schemeClr>
                  </a:gs>
                  <a:gs pos="16000">
                    <a:schemeClr val="accent2">
                      <a:shade val="75000"/>
                      <a:alpha val="56000"/>
                    </a:schemeClr>
                  </a:gs>
                </a:gsLst>
                <a:lin ang="5400000" scaled="1"/>
              </a:gradFill>
              <a:prstDash val="solid"/>
              <a:round/>
              <a:headEnd type="none" w="med" len="med"/>
              <a:tailEnd type="none" w="med" len="med"/>
            </a:ln>
            <a:effectLst/>
          </p:spPr>
          <p:txBody>
            <a:bodyPr vert="horz" wrap="square" lIns="91440" tIns="45720" rIns="91440" bIns="45720" anchor="t" compatLnSpc="1"/>
            <a:lstStyle/>
            <a:p>
              <a:endParaRPr lang="en-US">
                <a:solidFill>
                  <a:prstClr val="black"/>
                </a:solidFill>
              </a:endParaRPr>
            </a:p>
          </p:txBody>
        </p:sp>
        <p:sp>
          <p:nvSpPr>
            <p:cNvPr id="13" name="Полилиния 12"/>
            <p:cNvSpPr>
              <a:spLocks/>
            </p:cNvSpPr>
            <p:nvPr/>
          </p:nvSpPr>
          <p:spPr bwMode="auto">
            <a:xfrm rot="21435692">
              <a:off x="-14309" y="290003"/>
              <a:ext cx="9175812" cy="530352"/>
            </a:xfrm>
            <a:custGeom>
              <a:avLst>
                <a:gd name="A1" fmla="val 0"/>
                <a:gd name="A2" fmla="val 0"/>
                <a:gd name="A3" fmla="val 0"/>
                <a:gd name="A4" fmla="val 0"/>
                <a:gd name="A5" fmla="val 0"/>
                <a:gd name="A6" fmla="val 0"/>
                <a:gd name="A7" fmla="val 0"/>
                <a:gd name="A8" fmla="val 0"/>
              </a:avLst>
              <a:gdLst/>
              <a:ahLst/>
              <a:cxnLst>
                <a:cxn ang="0">
                  <a:pos x="0" y="732"/>
                </a:cxn>
                <a:cxn ang="0">
                  <a:pos x="1638" y="228"/>
                </a:cxn>
                <a:cxn ang="0">
                  <a:pos x="4122" y="816"/>
                </a:cxn>
                <a:cxn ang="0">
                  <a:pos x="5766" y="0"/>
                </a:cxn>
              </a:cxnLst>
              <a:rect l="0" t="0" r="0" b="0"/>
              <a:pathLst>
                <a:path w="5766" h="854">
                  <a:moveTo>
                    <a:pt x="0" y="732"/>
                  </a:moveTo>
                  <a:cubicBezTo>
                    <a:pt x="273" y="647"/>
                    <a:pt x="951" y="214"/>
                    <a:pt x="1638" y="228"/>
                  </a:cubicBezTo>
                  <a:cubicBezTo>
                    <a:pt x="2325" y="242"/>
                    <a:pt x="3434" y="854"/>
                    <a:pt x="4122" y="816"/>
                  </a:cubicBezTo>
                  <a:cubicBezTo>
                    <a:pt x="4810" y="778"/>
                    <a:pt x="5424" y="170"/>
                    <a:pt x="5766" y="0"/>
                  </a:cubicBezTo>
                </a:path>
              </a:pathLst>
            </a:custGeom>
            <a:noFill/>
            <a:ln w="9525" cap="flat" cmpd="sng" algn="ctr">
              <a:gradFill>
                <a:gsLst>
                  <a:gs pos="74000">
                    <a:schemeClr val="accent4"/>
                  </a:gs>
                  <a:gs pos="44000">
                    <a:schemeClr val="accent1"/>
                  </a:gs>
                  <a:gs pos="33000">
                    <a:schemeClr val="accent2">
                      <a:alpha val="56000"/>
                    </a:schemeClr>
                  </a:gs>
                </a:gsLst>
                <a:lin ang="5400000" scaled="1"/>
              </a:gradFill>
              <a:prstDash val="solid"/>
              <a:round/>
              <a:headEnd type="none" w="med" len="med"/>
              <a:tailEnd type="none" w="med" len="med"/>
            </a:ln>
            <a:effectLst/>
          </p:spPr>
          <p:txBody>
            <a:bodyPr vert="horz" wrap="square" lIns="91440" tIns="45720" rIns="91440" bIns="45720" anchor="t" compatLnSpc="1"/>
            <a:lstStyle/>
            <a:p>
              <a:endParaRPr lang="en-US">
                <a:solidFill>
                  <a:prstClr val="black"/>
                </a:solidFill>
              </a:endParaRPr>
            </a:p>
          </p:txBody>
        </p:sp>
      </p:grpSp>
    </p:spTree>
    <p:extLst>
      <p:ext uri="{BB962C8B-B14F-4D97-AF65-F5344CB8AC3E}">
        <p14:creationId xmlns:p14="http://schemas.microsoft.com/office/powerpoint/2010/main" val="1456951280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733" r:id="rId1"/>
    <p:sldLayoutId id="2147483734" r:id="rId2"/>
    <p:sldLayoutId id="2147483735" r:id="rId3"/>
    <p:sldLayoutId id="2147483736" r:id="rId4"/>
    <p:sldLayoutId id="2147483737" r:id="rId5"/>
    <p:sldLayoutId id="2147483738" r:id="rId6"/>
    <p:sldLayoutId id="2147483739" r:id="rId7"/>
    <p:sldLayoutId id="2147483740" r:id="rId8"/>
    <p:sldLayoutId id="2147483741" r:id="rId9"/>
    <p:sldLayoutId id="2147483742" r:id="rId10"/>
    <p:sldLayoutId id="2147483743" r:id="rId11"/>
  </p:sldLayoutIdLst>
  <p:txStyles>
    <p:titleStyle>
      <a:lvl1pPr algn="l" rtl="0" eaLnBrk="1" latinLnBrk="0" hangingPunct="1">
        <a:spcBef>
          <a:spcPct val="0"/>
        </a:spcBef>
        <a:buNone/>
        <a:defRPr kumimoji="0" sz="5000" b="0" kern="1200">
          <a:ln>
            <a:noFill/>
          </a:ln>
          <a:solidFill>
            <a:schemeClr val="tx2"/>
          </a:solidFill>
          <a:effectLst/>
          <a:latin typeface="+mj-lt"/>
          <a:ea typeface="+mj-ea"/>
          <a:cs typeface="+mj-cs"/>
        </a:defRPr>
      </a:lvl1pPr>
    </p:titleStyle>
    <p:bodyStyle>
      <a:lvl1pPr marL="274320" indent="-274320" algn="l" rtl="0" eaLnBrk="1" latinLnBrk="0" hangingPunct="1">
        <a:spcBef>
          <a:spcPct val="20000"/>
        </a:spcBef>
        <a:buClr>
          <a:schemeClr val="accent3"/>
        </a:buClr>
        <a:buSzPct val="95000"/>
        <a:buFont typeface="Wingdings 2"/>
        <a:buChar char=""/>
        <a:defRPr kumimoji="0" sz="2600" kern="1200">
          <a:solidFill>
            <a:schemeClr val="tx1"/>
          </a:solidFill>
          <a:latin typeface="+mn-lt"/>
          <a:ea typeface="+mn-ea"/>
          <a:cs typeface="+mn-cs"/>
        </a:defRPr>
      </a:lvl1pPr>
      <a:lvl2pPr marL="640080" indent="-246888" algn="l" rtl="0" eaLnBrk="1" latinLnBrk="0" hangingPunct="1">
        <a:spcBef>
          <a:spcPct val="20000"/>
        </a:spcBef>
        <a:buClr>
          <a:schemeClr val="accent1"/>
        </a:buClr>
        <a:buSzPct val="85000"/>
        <a:buFont typeface="Wingdings 2"/>
        <a:buChar char=""/>
        <a:defRPr kumimoji="0"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indent="-246888" algn="l" rtl="0" eaLnBrk="1" latinLnBrk="0" hangingPunct="1">
        <a:spcBef>
          <a:spcPct val="20000"/>
        </a:spcBef>
        <a:buClr>
          <a:schemeClr val="accent2"/>
        </a:buClr>
        <a:buSzPct val="70000"/>
        <a:buFont typeface="Wingdings 2"/>
        <a:buChar char=""/>
        <a:defRPr kumimoji="0" sz="2100" kern="1200">
          <a:solidFill>
            <a:schemeClr val="tx1"/>
          </a:solidFill>
          <a:latin typeface="+mn-lt"/>
          <a:ea typeface="+mn-ea"/>
          <a:cs typeface="+mn-cs"/>
        </a:defRPr>
      </a:lvl3pPr>
      <a:lvl4pPr marL="1188720" indent="-210312" algn="l" rtl="0" eaLnBrk="1" latinLnBrk="0" hangingPunct="1">
        <a:spcBef>
          <a:spcPct val="20000"/>
        </a:spcBef>
        <a:buClr>
          <a:schemeClr val="accent3"/>
        </a:buClr>
        <a:buSzPct val="65000"/>
        <a:buFont typeface="Wingdings 2"/>
        <a:buChar char=""/>
        <a:defRPr kumimoji="0"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1463040" indent="-210312" algn="l" rtl="0" eaLnBrk="1" latinLnBrk="0" hangingPunct="1">
        <a:spcBef>
          <a:spcPct val="20000"/>
        </a:spcBef>
        <a:buClr>
          <a:schemeClr val="accent4"/>
        </a:buClr>
        <a:buSzPct val="65000"/>
        <a:buFont typeface="Wingdings 2"/>
        <a:buChar char=""/>
        <a:defRPr kumimoji="0"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1737360" indent="-210312" algn="l" rtl="0" eaLnBrk="1" latinLnBrk="0" hangingPunct="1">
        <a:spcBef>
          <a:spcPct val="20000"/>
        </a:spcBef>
        <a:buClr>
          <a:schemeClr val="accent5"/>
        </a:buClr>
        <a:buSzPct val="80000"/>
        <a:buFont typeface="Wingdings 2"/>
        <a:buChar char=""/>
        <a:defRPr kumimoji="0"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1920240" indent="-182880" algn="l" rtl="0" eaLnBrk="1" latinLnBrk="0" hangingPunct="1">
        <a:spcBef>
          <a:spcPct val="20000"/>
        </a:spcBef>
        <a:buClr>
          <a:schemeClr val="accent6"/>
        </a:buClr>
        <a:buSzPct val="80000"/>
        <a:buFont typeface="Wingdings 2"/>
        <a:buChar char=""/>
        <a:defRPr kumimoji="0" sz="1600" kern="1200" baseline="0">
          <a:solidFill>
            <a:schemeClr val="tx1"/>
          </a:solidFill>
          <a:latin typeface="+mn-lt"/>
          <a:ea typeface="+mn-ea"/>
          <a:cs typeface="+mn-cs"/>
        </a:defRPr>
      </a:lvl7pPr>
      <a:lvl8pPr marL="2194560" indent="-182880" algn="l" rtl="0" eaLnBrk="1" latinLnBrk="0" hangingPunct="1">
        <a:spcBef>
          <a:spcPct val="20000"/>
        </a:spcBef>
        <a:buClr>
          <a:schemeClr val="tx2"/>
        </a:buClr>
        <a:buChar char="•"/>
        <a:defRPr kumimoji="0" sz="1600" kern="1200">
          <a:solidFill>
            <a:schemeClr val="tx1"/>
          </a:solidFill>
          <a:latin typeface="+mn-lt"/>
          <a:ea typeface="+mn-ea"/>
          <a:cs typeface="+mn-cs"/>
        </a:defRPr>
      </a:lvl8pPr>
      <a:lvl9pPr marL="2468880" indent="-182880" algn="l" rtl="0" eaLnBrk="1" latinLnBrk="0" hangingPunct="1">
        <a:spcBef>
          <a:spcPct val="20000"/>
        </a:spcBef>
        <a:buClr>
          <a:schemeClr val="tx2"/>
        </a:buClr>
        <a:buFontTx/>
        <a:buChar char="•"/>
        <a:defRPr kumimoji="0" sz="1400" kern="1200" baseline="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lvl1pPr marL="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6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2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Полилиния 6"/>
          <p:cNvSpPr>
            <a:spLocks/>
          </p:cNvSpPr>
          <p:nvPr/>
        </p:nvSpPr>
        <p:spPr bwMode="auto">
          <a:xfrm>
            <a:off x="-9525" y="-7144"/>
            <a:ext cx="9163050" cy="1041400"/>
          </a:xfrm>
          <a:custGeom>
            <a:avLst>
              <a:gd name="A1" fmla="val 0"/>
              <a:gd name="A2" fmla="val 0"/>
              <a:gd name="A3" fmla="val 0"/>
              <a:gd name="A4" fmla="val 0"/>
              <a:gd name="A5" fmla="val 0"/>
              <a:gd name="A6" fmla="val 0"/>
              <a:gd name="A7" fmla="val 0"/>
              <a:gd name="A8" fmla="val 0"/>
            </a:avLst>
            <a:gdLst/>
            <a:ahLst/>
            <a:cxnLst>
              <a:cxn ang="0">
                <a:pos x="6" y="2"/>
              </a:cxn>
              <a:cxn ang="0">
                <a:pos x="2542" y="0"/>
              </a:cxn>
              <a:cxn ang="0">
                <a:pos x="4374" y="367"/>
              </a:cxn>
              <a:cxn ang="0">
                <a:pos x="5766" y="55"/>
              </a:cxn>
              <a:cxn ang="0">
                <a:pos x="5772" y="213"/>
              </a:cxn>
              <a:cxn ang="0">
                <a:pos x="4302" y="439"/>
              </a:cxn>
              <a:cxn ang="0">
                <a:pos x="1488" y="201"/>
              </a:cxn>
              <a:cxn ang="0">
                <a:pos x="0" y="656"/>
              </a:cxn>
              <a:cxn ang="0">
                <a:pos x="6" y="2"/>
              </a:cxn>
            </a:cxnLst>
            <a:rect l="0" t="0" r="0" b="0"/>
            <a:pathLst>
              <a:path w="5772" h="656">
                <a:moveTo>
                  <a:pt x="6" y="2"/>
                </a:moveTo>
                <a:lnTo>
                  <a:pt x="2542" y="0"/>
                </a:lnTo>
                <a:cubicBezTo>
                  <a:pt x="2746" y="101"/>
                  <a:pt x="3828" y="367"/>
                  <a:pt x="4374" y="367"/>
                </a:cubicBezTo>
                <a:cubicBezTo>
                  <a:pt x="4920" y="367"/>
                  <a:pt x="5526" y="152"/>
                  <a:pt x="5766" y="55"/>
                </a:cubicBezTo>
                <a:lnTo>
                  <a:pt x="5772" y="213"/>
                </a:lnTo>
                <a:cubicBezTo>
                  <a:pt x="5670" y="257"/>
                  <a:pt x="5016" y="441"/>
                  <a:pt x="4302" y="439"/>
                </a:cubicBezTo>
                <a:cubicBezTo>
                  <a:pt x="3588" y="437"/>
                  <a:pt x="2205" y="165"/>
                  <a:pt x="1488" y="201"/>
                </a:cubicBezTo>
                <a:cubicBezTo>
                  <a:pt x="750" y="209"/>
                  <a:pt x="270" y="482"/>
                  <a:pt x="0" y="656"/>
                </a:cubicBezTo>
                <a:lnTo>
                  <a:pt x="6" y="2"/>
                </a:lnTo>
                <a:close/>
              </a:path>
            </a:pathLst>
          </a:custGeom>
          <a:gradFill>
            <a:gsLst>
              <a:gs pos="0">
                <a:schemeClr val="accent2">
                  <a:shade val="50000"/>
                  <a:alpha val="45000"/>
                  <a:satMod val="120000"/>
                </a:schemeClr>
              </a:gs>
              <a:gs pos="100000">
                <a:schemeClr val="accent3">
                  <a:shade val="80000"/>
                  <a:alpha val="55000"/>
                  <a:satMod val="155000"/>
                </a:schemeClr>
              </a:gs>
            </a:gsLst>
            <a:lin ang="5400000" scaled="1"/>
          </a:gra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lang="en-US">
              <a:solidFill>
                <a:prstClr val="black"/>
              </a:solidFill>
            </a:endParaRPr>
          </a:p>
        </p:txBody>
      </p:sp>
      <p:sp>
        <p:nvSpPr>
          <p:cNvPr id="8" name="Полилиния 7"/>
          <p:cNvSpPr>
            <a:spLocks/>
          </p:cNvSpPr>
          <p:nvPr/>
        </p:nvSpPr>
        <p:spPr bwMode="auto">
          <a:xfrm>
            <a:off x="4381500" y="-7144"/>
            <a:ext cx="4762500" cy="638175"/>
          </a:xfrm>
          <a:custGeom>
            <a:avLst>
              <a:gd name="A1" fmla="val 0"/>
              <a:gd name="A2" fmla="val 0"/>
              <a:gd name="A3" fmla="val 0"/>
              <a:gd name="A4" fmla="val 0"/>
              <a:gd name="A5" fmla="val 0"/>
              <a:gd name="A6" fmla="val 0"/>
              <a:gd name="A7" fmla="val 0"/>
              <a:gd name="A8" fmla="val 0"/>
            </a:avLst>
            <a:gdLst/>
            <a:ahLst/>
            <a:cxnLst>
              <a:cxn ang="0">
                <a:pos x="0" y="0"/>
              </a:cxn>
              <a:cxn ang="0">
                <a:pos x="1668" y="564"/>
              </a:cxn>
              <a:cxn ang="0">
                <a:pos x="3000" y="186"/>
              </a:cxn>
              <a:cxn ang="0">
                <a:pos x="3000" y="6"/>
              </a:cxn>
              <a:cxn ang="0">
                <a:pos x="0" y="0"/>
              </a:cxn>
            </a:cxnLst>
            <a:rect l="0" t="0" r="0" b="0"/>
            <a:pathLst>
              <a:path w="3000" h="595">
                <a:moveTo>
                  <a:pt x="0" y="0"/>
                </a:moveTo>
                <a:cubicBezTo>
                  <a:pt x="174" y="102"/>
                  <a:pt x="1168" y="533"/>
                  <a:pt x="1668" y="564"/>
                </a:cubicBezTo>
                <a:cubicBezTo>
                  <a:pt x="2168" y="595"/>
                  <a:pt x="2778" y="279"/>
                  <a:pt x="3000" y="186"/>
                </a:cubicBezTo>
                <a:lnTo>
                  <a:pt x="3000" y="6"/>
                </a:lnTo>
                <a:lnTo>
                  <a:pt x="0" y="0"/>
                </a:lnTo>
                <a:close/>
              </a:path>
            </a:pathLst>
          </a:custGeom>
          <a:gradFill>
            <a:gsLst>
              <a:gs pos="0">
                <a:schemeClr val="accent3">
                  <a:shade val="50000"/>
                  <a:alpha val="30000"/>
                  <a:satMod val="130000"/>
                </a:schemeClr>
              </a:gs>
              <a:gs pos="80000">
                <a:schemeClr val="accent2">
                  <a:shade val="75000"/>
                  <a:alpha val="45000"/>
                  <a:satMod val="140000"/>
                </a:schemeClr>
              </a:gs>
            </a:gsLst>
            <a:lin ang="5400000" scaled="1"/>
          </a:gra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lang="en-US">
              <a:solidFill>
                <a:prstClr val="black"/>
              </a:solidFill>
            </a:endParaRPr>
          </a:p>
        </p:txBody>
      </p:sp>
      <p:sp>
        <p:nvSpPr>
          <p:cNvPr id="9" name="Заголовок 8"/>
          <p:cNvSpPr>
            <a:spLocks noGrp="1"/>
          </p:cNvSpPr>
          <p:nvPr>
            <p:ph type="title"/>
          </p:nvPr>
        </p:nvSpPr>
        <p:spPr>
          <a:xfrm>
            <a:off x="457200" y="704088"/>
            <a:ext cx="8229600" cy="1143000"/>
          </a:xfrm>
          <a:prstGeom prst="rect">
            <a:avLst/>
          </a:prstGeom>
        </p:spPr>
        <p:txBody>
          <a:bodyPr vert="horz" lIns="0" rIns="0" bIns="0" anchor="b">
            <a:normAutofit/>
          </a:bodyPr>
          <a:lstStyle/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0" name="Текст 29"/>
          <p:cNvSpPr>
            <a:spLocks noGrp="1"/>
          </p:cNvSpPr>
          <p:nvPr>
            <p:ph type="body" idx="1"/>
          </p:nvPr>
        </p:nvSpPr>
        <p:spPr>
          <a:xfrm>
            <a:off x="457200" y="1935480"/>
            <a:ext cx="8229600" cy="4389120"/>
          </a:xfrm>
          <a:prstGeom prst="rect">
            <a:avLst/>
          </a:prstGeom>
        </p:spPr>
        <p:txBody>
          <a:bodyPr vert="horz">
            <a:normAutofit/>
          </a:bodyPr>
          <a:lstStyle/>
          <a:p>
            <a:pPr lvl="0" eaLnBrk="1" latinLnBrk="0" hangingPunct="1"/>
            <a:r>
              <a:rPr kumimoji="0" lang="ru-RU" smtClean="0"/>
              <a:t>Образец текста</a:t>
            </a:r>
          </a:p>
          <a:p>
            <a:pPr lvl="1" eaLnBrk="1" latinLnBrk="0" hangingPunct="1"/>
            <a:r>
              <a:rPr kumimoji="0" lang="ru-RU" smtClean="0"/>
              <a:t>Второй уровень</a:t>
            </a:r>
          </a:p>
          <a:p>
            <a:pPr lvl="2" eaLnBrk="1" latinLnBrk="0" hangingPunct="1"/>
            <a:r>
              <a:rPr kumimoji="0" lang="ru-RU" smtClean="0"/>
              <a:t>Третий уровень</a:t>
            </a:r>
          </a:p>
          <a:p>
            <a:pPr lvl="3" eaLnBrk="1" latinLnBrk="0" hangingPunct="1"/>
            <a:r>
              <a:rPr kumimoji="0" lang="ru-RU" smtClean="0"/>
              <a:t>Четвертый уровень</a:t>
            </a:r>
          </a:p>
          <a:p>
            <a:pPr lvl="4" eaLnBrk="1" latinLnBrk="0" hangingPunct="1"/>
            <a:r>
              <a:rPr kumimoji="0" lang="ru-RU" smtClean="0"/>
              <a:t>Пятый уровень</a:t>
            </a:r>
            <a:endParaRPr kumimoji="0" lang="en-US"/>
          </a:p>
        </p:txBody>
      </p:sp>
      <p:sp>
        <p:nvSpPr>
          <p:cNvPr id="10" name="Дата 9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0" tIns="0" rIns="0" bIns="0" anchor="b"/>
          <a:lstStyle>
            <a:lvl1pPr algn="l" eaLnBrk="1" latinLnBrk="0" hangingPunct="1">
              <a:defRPr kumimoji="0" sz="1200">
                <a:solidFill>
                  <a:schemeClr val="tx2">
                    <a:shade val="90000"/>
                  </a:schemeClr>
                </a:solidFill>
              </a:defRPr>
            </a:lvl1pPr>
          </a:lstStyle>
          <a:p>
            <a:fld id="{5D20C70C-ABB6-4A48-A199-3512D7249FE9}" type="datetimeFigureOut">
              <a:rPr lang="ru-RU" smtClean="0">
                <a:solidFill>
                  <a:srgbClr val="04617B">
                    <a:shade val="90000"/>
                  </a:srgbClr>
                </a:solidFill>
              </a:rPr>
              <a:pPr/>
              <a:t>19.02.2016</a:t>
            </a:fld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  <p:sp>
        <p:nvSpPr>
          <p:cNvPr id="22" name="Нижний колонтитул 21"/>
          <p:cNvSpPr>
            <a:spLocks noGrp="1"/>
          </p:cNvSpPr>
          <p:nvPr>
            <p:ph type="ftr" sz="quarter" idx="3"/>
          </p:nvPr>
        </p:nvSpPr>
        <p:spPr>
          <a:xfrm>
            <a:off x="2667000" y="6356350"/>
            <a:ext cx="3352800" cy="365125"/>
          </a:xfrm>
          <a:prstGeom prst="rect">
            <a:avLst/>
          </a:prstGeom>
        </p:spPr>
        <p:txBody>
          <a:bodyPr vert="horz" lIns="0" tIns="0" rIns="0" bIns="0" anchor="b"/>
          <a:lstStyle>
            <a:lvl1pPr algn="l" eaLnBrk="1" latinLnBrk="0" hangingPunct="1">
              <a:defRPr kumimoji="0" sz="1200">
                <a:solidFill>
                  <a:schemeClr val="tx2">
                    <a:shade val="90000"/>
                  </a:schemeClr>
                </a:solidFill>
              </a:defRPr>
            </a:lvl1pPr>
          </a:lstStyle>
          <a:p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  <p:sp>
        <p:nvSpPr>
          <p:cNvPr id="18" name="Номер слайда 17"/>
          <p:cNvSpPr>
            <a:spLocks noGrp="1"/>
          </p:cNvSpPr>
          <p:nvPr>
            <p:ph type="sldNum" sz="quarter" idx="4"/>
          </p:nvPr>
        </p:nvSpPr>
        <p:spPr>
          <a:xfrm>
            <a:off x="7924800" y="6356350"/>
            <a:ext cx="762000" cy="365125"/>
          </a:xfrm>
          <a:prstGeom prst="rect">
            <a:avLst/>
          </a:prstGeom>
        </p:spPr>
        <p:txBody>
          <a:bodyPr vert="horz" lIns="0" tIns="0" rIns="0" bIns="0" anchor="b"/>
          <a:lstStyle>
            <a:lvl1pPr algn="r" eaLnBrk="1" latinLnBrk="0" hangingPunct="1">
              <a:defRPr kumimoji="0" sz="1200">
                <a:solidFill>
                  <a:schemeClr val="tx2">
                    <a:shade val="90000"/>
                  </a:schemeClr>
                </a:solidFill>
              </a:defRPr>
            </a:lvl1pPr>
          </a:lstStyle>
          <a:p>
            <a:fld id="{B653D466-8699-4A34-93BD-ADDAC5614BA3}" type="slidenum">
              <a:rPr lang="ru-RU" smtClean="0">
                <a:solidFill>
                  <a:srgbClr val="04617B">
                    <a:shade val="90000"/>
                  </a:srgbClr>
                </a:solidFill>
              </a:rPr>
              <a:pPr/>
              <a:t>‹#›</a:t>
            </a:fld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  <p:grpSp>
        <p:nvGrpSpPr>
          <p:cNvPr id="2" name="Группа 1"/>
          <p:cNvGrpSpPr/>
          <p:nvPr/>
        </p:nvGrpSpPr>
        <p:grpSpPr>
          <a:xfrm>
            <a:off x="-19017" y="202408"/>
            <a:ext cx="9180548" cy="649224"/>
            <a:chOff x="-19045" y="216550"/>
            <a:chExt cx="9180548" cy="649224"/>
          </a:xfrm>
        </p:grpSpPr>
        <p:sp>
          <p:nvSpPr>
            <p:cNvPr id="12" name="Полилиния 11"/>
            <p:cNvSpPr>
              <a:spLocks/>
            </p:cNvSpPr>
            <p:nvPr/>
          </p:nvSpPr>
          <p:spPr bwMode="auto">
            <a:xfrm rot="21435692">
              <a:off x="-19045" y="216550"/>
              <a:ext cx="9163050" cy="649224"/>
            </a:xfrm>
            <a:custGeom>
              <a:avLst>
                <a:gd name="A1" fmla="val 0"/>
                <a:gd name="A2" fmla="val 0"/>
                <a:gd name="A3" fmla="val 0"/>
                <a:gd name="A4" fmla="val 0"/>
                <a:gd name="A5" fmla="val 0"/>
                <a:gd name="A6" fmla="val 0"/>
                <a:gd name="A7" fmla="val 0"/>
                <a:gd name="A8" fmla="val 0"/>
              </a:avLst>
              <a:gdLst/>
              <a:ahLst/>
              <a:cxnLst>
                <a:cxn ang="0">
                  <a:pos x="0" y="966"/>
                </a:cxn>
                <a:cxn ang="0">
                  <a:pos x="1608" y="282"/>
                </a:cxn>
                <a:cxn ang="0">
                  <a:pos x="4110" y="1008"/>
                </a:cxn>
                <a:cxn ang="0">
                  <a:pos x="5772" y="0"/>
                </a:cxn>
              </a:cxnLst>
              <a:rect l="0" t="0" r="0" b="0"/>
              <a:pathLst>
                <a:path w="5772" h="1055">
                  <a:moveTo>
                    <a:pt x="0" y="966"/>
                  </a:moveTo>
                  <a:cubicBezTo>
                    <a:pt x="282" y="738"/>
                    <a:pt x="923" y="275"/>
                    <a:pt x="1608" y="282"/>
                  </a:cubicBezTo>
                  <a:cubicBezTo>
                    <a:pt x="2293" y="289"/>
                    <a:pt x="3416" y="1055"/>
                    <a:pt x="4110" y="1008"/>
                  </a:cubicBezTo>
                  <a:cubicBezTo>
                    <a:pt x="4804" y="961"/>
                    <a:pt x="5426" y="210"/>
                    <a:pt x="5772" y="0"/>
                  </a:cubicBezTo>
                </a:path>
              </a:pathLst>
            </a:custGeom>
            <a:noFill/>
            <a:ln w="10795" cap="flat" cmpd="sng" algn="ctr">
              <a:gradFill>
                <a:gsLst>
                  <a:gs pos="74000">
                    <a:schemeClr val="accent3">
                      <a:shade val="75000"/>
                    </a:schemeClr>
                  </a:gs>
                  <a:gs pos="86000">
                    <a:schemeClr val="tx1">
                      <a:alpha val="29000"/>
                    </a:schemeClr>
                  </a:gs>
                  <a:gs pos="16000">
                    <a:schemeClr val="accent2">
                      <a:shade val="75000"/>
                      <a:alpha val="56000"/>
                    </a:schemeClr>
                  </a:gs>
                </a:gsLst>
                <a:lin ang="5400000" scaled="1"/>
              </a:gradFill>
              <a:prstDash val="solid"/>
              <a:round/>
              <a:headEnd type="none" w="med" len="med"/>
              <a:tailEnd type="none" w="med" len="med"/>
            </a:ln>
            <a:effectLst/>
          </p:spPr>
          <p:txBody>
            <a:bodyPr vert="horz" wrap="square" lIns="91440" tIns="45720" rIns="91440" bIns="45720" anchor="t" compatLnSpc="1"/>
            <a:lstStyle/>
            <a:p>
              <a:endParaRPr lang="en-US">
                <a:solidFill>
                  <a:prstClr val="black"/>
                </a:solidFill>
              </a:endParaRPr>
            </a:p>
          </p:txBody>
        </p:sp>
        <p:sp>
          <p:nvSpPr>
            <p:cNvPr id="13" name="Полилиния 12"/>
            <p:cNvSpPr>
              <a:spLocks/>
            </p:cNvSpPr>
            <p:nvPr/>
          </p:nvSpPr>
          <p:spPr bwMode="auto">
            <a:xfrm rot="21435692">
              <a:off x="-14309" y="290003"/>
              <a:ext cx="9175812" cy="530352"/>
            </a:xfrm>
            <a:custGeom>
              <a:avLst>
                <a:gd name="A1" fmla="val 0"/>
                <a:gd name="A2" fmla="val 0"/>
                <a:gd name="A3" fmla="val 0"/>
                <a:gd name="A4" fmla="val 0"/>
                <a:gd name="A5" fmla="val 0"/>
                <a:gd name="A6" fmla="val 0"/>
                <a:gd name="A7" fmla="val 0"/>
                <a:gd name="A8" fmla="val 0"/>
              </a:avLst>
              <a:gdLst/>
              <a:ahLst/>
              <a:cxnLst>
                <a:cxn ang="0">
                  <a:pos x="0" y="732"/>
                </a:cxn>
                <a:cxn ang="0">
                  <a:pos x="1638" y="228"/>
                </a:cxn>
                <a:cxn ang="0">
                  <a:pos x="4122" y="816"/>
                </a:cxn>
                <a:cxn ang="0">
                  <a:pos x="5766" y="0"/>
                </a:cxn>
              </a:cxnLst>
              <a:rect l="0" t="0" r="0" b="0"/>
              <a:pathLst>
                <a:path w="5766" h="854">
                  <a:moveTo>
                    <a:pt x="0" y="732"/>
                  </a:moveTo>
                  <a:cubicBezTo>
                    <a:pt x="273" y="647"/>
                    <a:pt x="951" y="214"/>
                    <a:pt x="1638" y="228"/>
                  </a:cubicBezTo>
                  <a:cubicBezTo>
                    <a:pt x="2325" y="242"/>
                    <a:pt x="3434" y="854"/>
                    <a:pt x="4122" y="816"/>
                  </a:cubicBezTo>
                  <a:cubicBezTo>
                    <a:pt x="4810" y="778"/>
                    <a:pt x="5424" y="170"/>
                    <a:pt x="5766" y="0"/>
                  </a:cubicBezTo>
                </a:path>
              </a:pathLst>
            </a:custGeom>
            <a:noFill/>
            <a:ln w="9525" cap="flat" cmpd="sng" algn="ctr">
              <a:gradFill>
                <a:gsLst>
                  <a:gs pos="74000">
                    <a:schemeClr val="accent4"/>
                  </a:gs>
                  <a:gs pos="44000">
                    <a:schemeClr val="accent1"/>
                  </a:gs>
                  <a:gs pos="33000">
                    <a:schemeClr val="accent2">
                      <a:alpha val="56000"/>
                    </a:schemeClr>
                  </a:gs>
                </a:gsLst>
                <a:lin ang="5400000" scaled="1"/>
              </a:gradFill>
              <a:prstDash val="solid"/>
              <a:round/>
              <a:headEnd type="none" w="med" len="med"/>
              <a:tailEnd type="none" w="med" len="med"/>
            </a:ln>
            <a:effectLst/>
          </p:spPr>
          <p:txBody>
            <a:bodyPr vert="horz" wrap="square" lIns="91440" tIns="45720" rIns="91440" bIns="45720" anchor="t" compatLnSpc="1"/>
            <a:lstStyle/>
            <a:p>
              <a:endParaRPr lang="en-US">
                <a:solidFill>
                  <a:prstClr val="black"/>
                </a:solidFill>
              </a:endParaRPr>
            </a:p>
          </p:txBody>
        </p:sp>
      </p:grpSp>
    </p:spTree>
    <p:extLst>
      <p:ext uri="{BB962C8B-B14F-4D97-AF65-F5344CB8AC3E}">
        <p14:creationId xmlns:p14="http://schemas.microsoft.com/office/powerpoint/2010/main" val="1012121149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757" r:id="rId1"/>
    <p:sldLayoutId id="2147483758" r:id="rId2"/>
    <p:sldLayoutId id="2147483759" r:id="rId3"/>
    <p:sldLayoutId id="2147483760" r:id="rId4"/>
    <p:sldLayoutId id="2147483761" r:id="rId5"/>
    <p:sldLayoutId id="2147483762" r:id="rId6"/>
    <p:sldLayoutId id="2147483763" r:id="rId7"/>
    <p:sldLayoutId id="2147483764" r:id="rId8"/>
    <p:sldLayoutId id="2147483765" r:id="rId9"/>
    <p:sldLayoutId id="2147483766" r:id="rId10"/>
    <p:sldLayoutId id="2147483767" r:id="rId11"/>
  </p:sldLayoutIdLst>
  <p:txStyles>
    <p:titleStyle>
      <a:lvl1pPr algn="l" rtl="0" eaLnBrk="1" latinLnBrk="0" hangingPunct="1">
        <a:spcBef>
          <a:spcPct val="0"/>
        </a:spcBef>
        <a:buNone/>
        <a:defRPr kumimoji="0" sz="5000" b="0" kern="1200">
          <a:ln>
            <a:noFill/>
          </a:ln>
          <a:solidFill>
            <a:schemeClr val="tx2"/>
          </a:solidFill>
          <a:effectLst/>
          <a:latin typeface="+mj-lt"/>
          <a:ea typeface="+mj-ea"/>
          <a:cs typeface="+mj-cs"/>
        </a:defRPr>
      </a:lvl1pPr>
    </p:titleStyle>
    <p:bodyStyle>
      <a:lvl1pPr marL="274320" indent="-274320" algn="l" rtl="0" eaLnBrk="1" latinLnBrk="0" hangingPunct="1">
        <a:spcBef>
          <a:spcPct val="20000"/>
        </a:spcBef>
        <a:buClr>
          <a:schemeClr val="accent3"/>
        </a:buClr>
        <a:buSzPct val="95000"/>
        <a:buFont typeface="Wingdings 2"/>
        <a:buChar char=""/>
        <a:defRPr kumimoji="0" sz="2600" kern="1200">
          <a:solidFill>
            <a:schemeClr val="tx1"/>
          </a:solidFill>
          <a:latin typeface="+mn-lt"/>
          <a:ea typeface="+mn-ea"/>
          <a:cs typeface="+mn-cs"/>
        </a:defRPr>
      </a:lvl1pPr>
      <a:lvl2pPr marL="640080" indent="-246888" algn="l" rtl="0" eaLnBrk="1" latinLnBrk="0" hangingPunct="1">
        <a:spcBef>
          <a:spcPct val="20000"/>
        </a:spcBef>
        <a:buClr>
          <a:schemeClr val="accent1"/>
        </a:buClr>
        <a:buSzPct val="85000"/>
        <a:buFont typeface="Wingdings 2"/>
        <a:buChar char=""/>
        <a:defRPr kumimoji="0"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indent="-246888" algn="l" rtl="0" eaLnBrk="1" latinLnBrk="0" hangingPunct="1">
        <a:spcBef>
          <a:spcPct val="20000"/>
        </a:spcBef>
        <a:buClr>
          <a:schemeClr val="accent2"/>
        </a:buClr>
        <a:buSzPct val="70000"/>
        <a:buFont typeface="Wingdings 2"/>
        <a:buChar char=""/>
        <a:defRPr kumimoji="0" sz="2100" kern="1200">
          <a:solidFill>
            <a:schemeClr val="tx1"/>
          </a:solidFill>
          <a:latin typeface="+mn-lt"/>
          <a:ea typeface="+mn-ea"/>
          <a:cs typeface="+mn-cs"/>
        </a:defRPr>
      </a:lvl3pPr>
      <a:lvl4pPr marL="1188720" indent="-210312" algn="l" rtl="0" eaLnBrk="1" latinLnBrk="0" hangingPunct="1">
        <a:spcBef>
          <a:spcPct val="20000"/>
        </a:spcBef>
        <a:buClr>
          <a:schemeClr val="accent3"/>
        </a:buClr>
        <a:buSzPct val="65000"/>
        <a:buFont typeface="Wingdings 2"/>
        <a:buChar char=""/>
        <a:defRPr kumimoji="0"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1463040" indent="-210312" algn="l" rtl="0" eaLnBrk="1" latinLnBrk="0" hangingPunct="1">
        <a:spcBef>
          <a:spcPct val="20000"/>
        </a:spcBef>
        <a:buClr>
          <a:schemeClr val="accent4"/>
        </a:buClr>
        <a:buSzPct val="65000"/>
        <a:buFont typeface="Wingdings 2"/>
        <a:buChar char=""/>
        <a:defRPr kumimoji="0"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1737360" indent="-210312" algn="l" rtl="0" eaLnBrk="1" latinLnBrk="0" hangingPunct="1">
        <a:spcBef>
          <a:spcPct val="20000"/>
        </a:spcBef>
        <a:buClr>
          <a:schemeClr val="accent5"/>
        </a:buClr>
        <a:buSzPct val="80000"/>
        <a:buFont typeface="Wingdings 2"/>
        <a:buChar char=""/>
        <a:defRPr kumimoji="0"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1920240" indent="-182880" algn="l" rtl="0" eaLnBrk="1" latinLnBrk="0" hangingPunct="1">
        <a:spcBef>
          <a:spcPct val="20000"/>
        </a:spcBef>
        <a:buClr>
          <a:schemeClr val="accent6"/>
        </a:buClr>
        <a:buSzPct val="80000"/>
        <a:buFont typeface="Wingdings 2"/>
        <a:buChar char=""/>
        <a:defRPr kumimoji="0" sz="1600" kern="1200" baseline="0">
          <a:solidFill>
            <a:schemeClr val="tx1"/>
          </a:solidFill>
          <a:latin typeface="+mn-lt"/>
          <a:ea typeface="+mn-ea"/>
          <a:cs typeface="+mn-cs"/>
        </a:defRPr>
      </a:lvl7pPr>
      <a:lvl8pPr marL="2194560" indent="-182880" algn="l" rtl="0" eaLnBrk="1" latinLnBrk="0" hangingPunct="1">
        <a:spcBef>
          <a:spcPct val="20000"/>
        </a:spcBef>
        <a:buClr>
          <a:schemeClr val="tx2"/>
        </a:buClr>
        <a:buChar char="•"/>
        <a:defRPr kumimoji="0" sz="1600" kern="1200">
          <a:solidFill>
            <a:schemeClr val="tx1"/>
          </a:solidFill>
          <a:latin typeface="+mn-lt"/>
          <a:ea typeface="+mn-ea"/>
          <a:cs typeface="+mn-cs"/>
        </a:defRPr>
      </a:lvl8pPr>
      <a:lvl9pPr marL="2468880" indent="-182880" algn="l" rtl="0" eaLnBrk="1" latinLnBrk="0" hangingPunct="1">
        <a:spcBef>
          <a:spcPct val="20000"/>
        </a:spcBef>
        <a:buClr>
          <a:schemeClr val="tx2"/>
        </a:buClr>
        <a:buFontTx/>
        <a:buChar char="•"/>
        <a:defRPr kumimoji="0" sz="1400" kern="1200" baseline="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lvl1pPr marL="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7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531DFC0A-4079-469D-AC64-092010966FF4}" type="datetimeFigureOut">
              <a:rPr lang="ru-RU" smtClean="0">
                <a:solidFill>
                  <a:prstClr val="black">
                    <a:tint val="75000"/>
                  </a:prstClr>
                </a:solidFill>
              </a:rPr>
              <a:pPr/>
              <a:t>19.02.2016</a:t>
            </a:fld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D101188A-E194-4C3B-BF11-CBD696CFF9EB}" type="slidenum">
              <a:rPr lang="ru-RU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479592200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769" r:id="rId1"/>
    <p:sldLayoutId id="2147483770" r:id="rId2"/>
    <p:sldLayoutId id="2147483771" r:id="rId3"/>
    <p:sldLayoutId id="2147483772" r:id="rId4"/>
    <p:sldLayoutId id="2147483773" r:id="rId5"/>
    <p:sldLayoutId id="2147483774" r:id="rId6"/>
    <p:sldLayoutId id="2147483775" r:id="rId7"/>
    <p:sldLayoutId id="2147483776" r:id="rId8"/>
    <p:sldLayoutId id="2147483777" r:id="rId9"/>
    <p:sldLayoutId id="2147483778" r:id="rId10"/>
    <p:sldLayoutId id="2147483779" r:id="rId11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ru-RU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8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531DFC0A-4079-469D-AC64-092010966FF4}" type="datetimeFigureOut">
              <a:rPr lang="ru-RU" smtClean="0">
                <a:solidFill>
                  <a:prstClr val="black">
                    <a:tint val="75000"/>
                  </a:prstClr>
                </a:solidFill>
              </a:rPr>
              <a:pPr/>
              <a:t>19.02.2016</a:t>
            </a:fld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D101188A-E194-4C3B-BF11-CBD696CFF9EB}" type="slidenum">
              <a:rPr lang="ru-RU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746527674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781" r:id="rId1"/>
    <p:sldLayoutId id="2147483782" r:id="rId2"/>
    <p:sldLayoutId id="2147483783" r:id="rId3"/>
    <p:sldLayoutId id="2147483784" r:id="rId4"/>
    <p:sldLayoutId id="2147483785" r:id="rId5"/>
    <p:sldLayoutId id="2147483786" r:id="rId6"/>
    <p:sldLayoutId id="2147483787" r:id="rId7"/>
    <p:sldLayoutId id="2147483788" r:id="rId8"/>
    <p:sldLayoutId id="2147483789" r:id="rId9"/>
    <p:sldLayoutId id="2147483790" r:id="rId10"/>
    <p:sldLayoutId id="2147483791" r:id="rId11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ru-RU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9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531DFC0A-4079-469D-AC64-092010966FF4}" type="datetimeFigureOut">
              <a:rPr lang="ru-RU" smtClean="0">
                <a:solidFill>
                  <a:prstClr val="black">
                    <a:tint val="75000"/>
                  </a:prstClr>
                </a:solidFill>
              </a:rPr>
              <a:pPr/>
              <a:t>19.02.2016</a:t>
            </a:fld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D101188A-E194-4C3B-BF11-CBD696CFF9EB}" type="slidenum">
              <a:rPr lang="ru-RU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815461076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817" r:id="rId1"/>
    <p:sldLayoutId id="2147483818" r:id="rId2"/>
    <p:sldLayoutId id="2147483819" r:id="rId3"/>
    <p:sldLayoutId id="2147483820" r:id="rId4"/>
    <p:sldLayoutId id="2147483821" r:id="rId5"/>
    <p:sldLayoutId id="2147483822" r:id="rId6"/>
    <p:sldLayoutId id="2147483823" r:id="rId7"/>
    <p:sldLayoutId id="2147483824" r:id="rId8"/>
    <p:sldLayoutId id="2147483825" r:id="rId9"/>
    <p:sldLayoutId id="2147483826" r:id="rId10"/>
    <p:sldLayoutId id="2147483827" r:id="rId11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ru-RU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10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531DFC0A-4079-469D-AC64-092010966FF4}" type="datetimeFigureOut">
              <a:rPr lang="ru-RU" smtClean="0">
                <a:solidFill>
                  <a:prstClr val="black">
                    <a:tint val="75000"/>
                  </a:prstClr>
                </a:solidFill>
              </a:rPr>
              <a:pPr/>
              <a:t>19.02.2016</a:t>
            </a:fld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D101188A-E194-4C3B-BF11-CBD696CFF9EB}" type="slidenum">
              <a:rPr lang="ru-RU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689979087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829" r:id="rId1"/>
    <p:sldLayoutId id="2147483830" r:id="rId2"/>
    <p:sldLayoutId id="2147483831" r:id="rId3"/>
    <p:sldLayoutId id="2147483832" r:id="rId4"/>
    <p:sldLayoutId id="2147483833" r:id="rId5"/>
    <p:sldLayoutId id="2147483834" r:id="rId6"/>
    <p:sldLayoutId id="2147483835" r:id="rId7"/>
    <p:sldLayoutId id="2147483836" r:id="rId8"/>
    <p:sldLayoutId id="2147483837" r:id="rId9"/>
    <p:sldLayoutId id="2147483838" r:id="rId10"/>
    <p:sldLayoutId id="2147483839" r:id="rId11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ru-RU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1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6" name="Rectangle 2"/>
          <p:cNvSpPr>
            <a:spLocks noGrp="1" noChangeArrowheads="1"/>
          </p:cNvSpPr>
          <p:nvPr>
            <p:ph type="title"/>
          </p:nvPr>
        </p:nvSpPr>
        <p:spPr bwMode="auto">
          <a:xfrm>
            <a:off x="457200" y="274638"/>
            <a:ext cx="8229600" cy="1143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ru-RU" smtClean="0"/>
              <a:t>Образец заголовка</a:t>
            </a:r>
          </a:p>
        </p:txBody>
      </p:sp>
      <p:sp>
        <p:nvSpPr>
          <p:cNvPr id="1027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457200" y="1600200"/>
            <a:ext cx="8229600" cy="45259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</a:p>
        </p:txBody>
      </p:sp>
      <p:sp>
        <p:nvSpPr>
          <p:cNvPr id="1028" name="Rectangle 4"/>
          <p:cNvSpPr>
            <a:spLocks noGrp="1" noChangeArrowheads="1"/>
          </p:cNvSpPr>
          <p:nvPr>
            <p:ph type="dt" sz="half" idx="2"/>
          </p:nvPr>
        </p:nvSpPr>
        <p:spPr bwMode="auto">
          <a:xfrm>
            <a:off x="457200" y="6245225"/>
            <a:ext cx="2133600" cy="4762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 sz="1400" smtClean="0"/>
            </a:lvl1pPr>
          </a:lstStyle>
          <a:p>
            <a:pPr fontAlgn="base">
              <a:spcBef>
                <a:spcPct val="0"/>
              </a:spcBef>
              <a:spcAft>
                <a:spcPct val="0"/>
              </a:spcAft>
              <a:defRPr/>
            </a:pPr>
            <a:endParaRPr lang="ru-RU">
              <a:solidFill>
                <a:srgbClr val="000000"/>
              </a:solidFill>
            </a:endParaRPr>
          </a:p>
        </p:txBody>
      </p:sp>
      <p:sp>
        <p:nvSpPr>
          <p:cNvPr id="1029" name="Rectangle 5"/>
          <p:cNvSpPr>
            <a:spLocks noGrp="1" noChangeArrowheads="1"/>
          </p:cNvSpPr>
          <p:nvPr>
            <p:ph type="ftr" sz="quarter" idx="3"/>
          </p:nvPr>
        </p:nvSpPr>
        <p:spPr bwMode="auto">
          <a:xfrm>
            <a:off x="3124200" y="6245225"/>
            <a:ext cx="2895600" cy="4762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ctr">
              <a:defRPr sz="1400" smtClean="0"/>
            </a:lvl1pPr>
          </a:lstStyle>
          <a:p>
            <a:pPr fontAlgn="base">
              <a:spcBef>
                <a:spcPct val="0"/>
              </a:spcBef>
              <a:spcAft>
                <a:spcPct val="0"/>
              </a:spcAft>
              <a:defRPr/>
            </a:pPr>
            <a:endParaRPr lang="ru-RU">
              <a:solidFill>
                <a:srgbClr val="000000"/>
              </a:solidFill>
            </a:endParaRPr>
          </a:p>
        </p:txBody>
      </p:sp>
      <p:sp>
        <p:nvSpPr>
          <p:cNvPr id="1030" name="Rectangle 6"/>
          <p:cNvSpPr>
            <a:spLocks noGrp="1" noChangeArrowheads="1"/>
          </p:cNvSpPr>
          <p:nvPr>
            <p:ph type="sldNum" sz="quarter" idx="4"/>
          </p:nvPr>
        </p:nvSpPr>
        <p:spPr bwMode="auto">
          <a:xfrm>
            <a:off x="6553200" y="6245225"/>
            <a:ext cx="2133600" cy="4762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>
              <a:defRPr sz="1400" smtClean="0"/>
            </a:lvl1pPr>
          </a:lstStyle>
          <a:p>
            <a:pPr fontAlgn="base">
              <a:spcBef>
                <a:spcPct val="0"/>
              </a:spcBef>
              <a:spcAft>
                <a:spcPct val="0"/>
              </a:spcAft>
              <a:defRPr/>
            </a:pPr>
            <a:fld id="{FAE553A1-5F43-4E5E-9B75-37A129551C13}" type="slidenum">
              <a:rPr lang="ru-RU">
                <a:solidFill>
                  <a:srgbClr val="000000"/>
                </a:solidFill>
              </a:rPr>
              <a:pPr fontAlgn="base">
                <a:spcBef>
                  <a:spcPct val="0"/>
                </a:spcBef>
                <a:spcAft>
                  <a:spcPct val="0"/>
                </a:spcAft>
                <a:defRPr/>
              </a:pPr>
              <a:t>‹#›</a:t>
            </a:fld>
            <a:endParaRPr lang="ru-RU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332735393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879" r:id="rId1"/>
    <p:sldLayoutId id="2147483880" r:id="rId2"/>
    <p:sldLayoutId id="2147483881" r:id="rId3"/>
    <p:sldLayoutId id="2147483882" r:id="rId4"/>
    <p:sldLayoutId id="2147483883" r:id="rId5"/>
    <p:sldLayoutId id="2147483884" r:id="rId6"/>
    <p:sldLayoutId id="2147483885" r:id="rId7"/>
    <p:sldLayoutId id="2147483886" r:id="rId8"/>
    <p:sldLayoutId id="2147483887" r:id="rId9"/>
    <p:sldLayoutId id="2147483888" r:id="rId10"/>
    <p:sldLayoutId id="2147483889" r:id="rId11"/>
    <p:sldLayoutId id="2147483890" r:id="rId12"/>
    <p:sldLayoutId id="2147483891" r:id="rId13"/>
  </p:sldLayoutIdLst>
  <p:transition>
    <p:random/>
  </p:transition>
  <p:txStyles>
    <p:titleStyle>
      <a:lvl1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+mj-lt"/>
          <a:ea typeface="+mj-ea"/>
          <a:cs typeface="+mj-cs"/>
        </a:defRPr>
      </a:lvl1pPr>
      <a:lvl2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2pPr>
      <a:lvl3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3pPr>
      <a:lvl4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4pPr>
      <a:lvl5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5pPr>
      <a:lvl6pPr marL="4572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6pPr>
      <a:lvl7pPr marL="9144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7pPr>
      <a:lvl8pPr marL="13716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8pPr>
      <a:lvl9pPr marL="18288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9pPr>
    </p:titleStyle>
    <p:bodyStyle>
      <a:lvl1pPr marL="342900" indent="-342900" algn="l" rtl="0" eaLnBrk="0" fontAlgn="base" hangingPunct="0">
        <a:spcBef>
          <a:spcPct val="20000"/>
        </a:spcBef>
        <a:spcAft>
          <a:spcPct val="0"/>
        </a:spcAft>
        <a:buChar char="•"/>
        <a:defRPr sz="3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rtl="0" eaLnBrk="0" fontAlgn="base" hangingPunct="0">
        <a:spcBef>
          <a:spcPct val="20000"/>
        </a:spcBef>
        <a:spcAft>
          <a:spcPct val="0"/>
        </a:spcAft>
        <a:buChar char="–"/>
        <a:defRPr sz="2800">
          <a:solidFill>
            <a:schemeClr val="tx1"/>
          </a:solidFill>
          <a:latin typeface="+mn-lt"/>
        </a:defRPr>
      </a:lvl2pPr>
      <a:lvl3pPr marL="1143000" indent="-228600" algn="l" rtl="0" eaLnBrk="0" fontAlgn="base" hangingPunct="0">
        <a:spcBef>
          <a:spcPct val="20000"/>
        </a:spcBef>
        <a:spcAft>
          <a:spcPct val="0"/>
        </a:spcAft>
        <a:buChar char="•"/>
        <a:defRPr sz="2400">
          <a:solidFill>
            <a:schemeClr val="tx1"/>
          </a:solidFill>
          <a:latin typeface="+mn-lt"/>
        </a:defRPr>
      </a:lvl3pPr>
      <a:lvl4pPr marL="1600200" indent="-228600" algn="l" rtl="0" eaLnBrk="0" fontAlgn="base" hangingPunct="0">
        <a:spcBef>
          <a:spcPct val="20000"/>
        </a:spcBef>
        <a:spcAft>
          <a:spcPct val="0"/>
        </a:spcAft>
        <a:buChar char="–"/>
        <a:defRPr sz="2000">
          <a:solidFill>
            <a:schemeClr val="tx1"/>
          </a:solidFill>
          <a:latin typeface="+mn-lt"/>
        </a:defRPr>
      </a:lvl4pPr>
      <a:lvl5pPr marL="2057400" indent="-228600" algn="l" rtl="0" eaLnBrk="0" fontAlgn="base" hangingPunct="0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</a:defRPr>
      </a:lvl5pPr>
      <a:lvl6pPr marL="25146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</a:defRPr>
      </a:lvl6pPr>
      <a:lvl7pPr marL="29718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</a:defRPr>
      </a:lvl7pPr>
      <a:lvl8pPr marL="34290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</a:defRPr>
      </a:lvl8pPr>
      <a:lvl9pPr marL="38862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</a:defRPr>
      </a:lvl9pPr>
    </p:bodyStyle>
    <p:otherStyle>
      <a:defPPr>
        <a:defRPr lang="ru-RU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12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6" name="Rectangle 2"/>
          <p:cNvSpPr>
            <a:spLocks noGrp="1" noChangeArrowheads="1"/>
          </p:cNvSpPr>
          <p:nvPr>
            <p:ph type="title"/>
          </p:nvPr>
        </p:nvSpPr>
        <p:spPr bwMode="auto">
          <a:xfrm>
            <a:off x="457200" y="274638"/>
            <a:ext cx="8229600" cy="1143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ru-RU" smtClean="0"/>
              <a:t>Образец заголовка</a:t>
            </a:r>
          </a:p>
        </p:txBody>
      </p:sp>
      <p:sp>
        <p:nvSpPr>
          <p:cNvPr id="1027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457200" y="1600200"/>
            <a:ext cx="8229600" cy="45259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</a:p>
        </p:txBody>
      </p:sp>
      <p:sp>
        <p:nvSpPr>
          <p:cNvPr id="1028" name="Rectangle 4"/>
          <p:cNvSpPr>
            <a:spLocks noGrp="1" noChangeArrowheads="1"/>
          </p:cNvSpPr>
          <p:nvPr>
            <p:ph type="dt" sz="half" idx="2"/>
          </p:nvPr>
        </p:nvSpPr>
        <p:spPr bwMode="auto">
          <a:xfrm>
            <a:off x="457200" y="6245225"/>
            <a:ext cx="2133600" cy="4762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 sz="1400" smtClean="0"/>
            </a:lvl1pPr>
          </a:lstStyle>
          <a:p>
            <a:pPr fontAlgn="base">
              <a:spcBef>
                <a:spcPct val="0"/>
              </a:spcBef>
              <a:spcAft>
                <a:spcPct val="0"/>
              </a:spcAft>
              <a:defRPr/>
            </a:pPr>
            <a:endParaRPr lang="ru-RU">
              <a:solidFill>
                <a:srgbClr val="000000"/>
              </a:solidFill>
            </a:endParaRPr>
          </a:p>
        </p:txBody>
      </p:sp>
      <p:sp>
        <p:nvSpPr>
          <p:cNvPr id="1029" name="Rectangle 5"/>
          <p:cNvSpPr>
            <a:spLocks noGrp="1" noChangeArrowheads="1"/>
          </p:cNvSpPr>
          <p:nvPr>
            <p:ph type="ftr" sz="quarter" idx="3"/>
          </p:nvPr>
        </p:nvSpPr>
        <p:spPr bwMode="auto">
          <a:xfrm>
            <a:off x="3124200" y="6245225"/>
            <a:ext cx="2895600" cy="4762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ctr">
              <a:defRPr sz="1400" smtClean="0"/>
            </a:lvl1pPr>
          </a:lstStyle>
          <a:p>
            <a:pPr fontAlgn="base">
              <a:spcBef>
                <a:spcPct val="0"/>
              </a:spcBef>
              <a:spcAft>
                <a:spcPct val="0"/>
              </a:spcAft>
              <a:defRPr/>
            </a:pPr>
            <a:endParaRPr lang="ru-RU">
              <a:solidFill>
                <a:srgbClr val="000000"/>
              </a:solidFill>
            </a:endParaRPr>
          </a:p>
        </p:txBody>
      </p:sp>
      <p:sp>
        <p:nvSpPr>
          <p:cNvPr id="1030" name="Rectangle 6"/>
          <p:cNvSpPr>
            <a:spLocks noGrp="1" noChangeArrowheads="1"/>
          </p:cNvSpPr>
          <p:nvPr>
            <p:ph type="sldNum" sz="quarter" idx="4"/>
          </p:nvPr>
        </p:nvSpPr>
        <p:spPr bwMode="auto">
          <a:xfrm>
            <a:off x="6553200" y="6245225"/>
            <a:ext cx="2133600" cy="4762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>
              <a:defRPr sz="1400" smtClean="0"/>
            </a:lvl1pPr>
          </a:lstStyle>
          <a:p>
            <a:pPr fontAlgn="base">
              <a:spcBef>
                <a:spcPct val="0"/>
              </a:spcBef>
              <a:spcAft>
                <a:spcPct val="0"/>
              </a:spcAft>
              <a:defRPr/>
            </a:pPr>
            <a:fld id="{FAE553A1-5F43-4E5E-9B75-37A129551C13}" type="slidenum">
              <a:rPr lang="ru-RU">
                <a:solidFill>
                  <a:srgbClr val="000000"/>
                </a:solidFill>
              </a:rPr>
              <a:pPr fontAlgn="base">
                <a:spcBef>
                  <a:spcPct val="0"/>
                </a:spcBef>
                <a:spcAft>
                  <a:spcPct val="0"/>
                </a:spcAft>
                <a:defRPr/>
              </a:pPr>
              <a:t>‹#›</a:t>
            </a:fld>
            <a:endParaRPr lang="ru-RU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302026894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893" r:id="rId1"/>
    <p:sldLayoutId id="2147483894" r:id="rId2"/>
    <p:sldLayoutId id="2147483895" r:id="rId3"/>
    <p:sldLayoutId id="2147483896" r:id="rId4"/>
    <p:sldLayoutId id="2147483897" r:id="rId5"/>
    <p:sldLayoutId id="2147483898" r:id="rId6"/>
    <p:sldLayoutId id="2147483899" r:id="rId7"/>
    <p:sldLayoutId id="2147483900" r:id="rId8"/>
    <p:sldLayoutId id="2147483901" r:id="rId9"/>
    <p:sldLayoutId id="2147483902" r:id="rId10"/>
    <p:sldLayoutId id="2147483903" r:id="rId11"/>
    <p:sldLayoutId id="2147483904" r:id="rId12"/>
    <p:sldLayoutId id="2147483905" r:id="rId13"/>
  </p:sldLayoutIdLst>
  <p:transition>
    <p:random/>
  </p:transition>
  <p:txStyles>
    <p:titleStyle>
      <a:lvl1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+mj-lt"/>
          <a:ea typeface="+mj-ea"/>
          <a:cs typeface="+mj-cs"/>
        </a:defRPr>
      </a:lvl1pPr>
      <a:lvl2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2pPr>
      <a:lvl3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3pPr>
      <a:lvl4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4pPr>
      <a:lvl5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5pPr>
      <a:lvl6pPr marL="4572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6pPr>
      <a:lvl7pPr marL="9144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7pPr>
      <a:lvl8pPr marL="13716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8pPr>
      <a:lvl9pPr marL="18288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9pPr>
    </p:titleStyle>
    <p:bodyStyle>
      <a:lvl1pPr marL="342900" indent="-342900" algn="l" rtl="0" eaLnBrk="0" fontAlgn="base" hangingPunct="0">
        <a:spcBef>
          <a:spcPct val="20000"/>
        </a:spcBef>
        <a:spcAft>
          <a:spcPct val="0"/>
        </a:spcAft>
        <a:buChar char="•"/>
        <a:defRPr sz="3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rtl="0" eaLnBrk="0" fontAlgn="base" hangingPunct="0">
        <a:spcBef>
          <a:spcPct val="20000"/>
        </a:spcBef>
        <a:spcAft>
          <a:spcPct val="0"/>
        </a:spcAft>
        <a:buChar char="–"/>
        <a:defRPr sz="2800">
          <a:solidFill>
            <a:schemeClr val="tx1"/>
          </a:solidFill>
          <a:latin typeface="+mn-lt"/>
        </a:defRPr>
      </a:lvl2pPr>
      <a:lvl3pPr marL="1143000" indent="-228600" algn="l" rtl="0" eaLnBrk="0" fontAlgn="base" hangingPunct="0">
        <a:spcBef>
          <a:spcPct val="20000"/>
        </a:spcBef>
        <a:spcAft>
          <a:spcPct val="0"/>
        </a:spcAft>
        <a:buChar char="•"/>
        <a:defRPr sz="2400">
          <a:solidFill>
            <a:schemeClr val="tx1"/>
          </a:solidFill>
          <a:latin typeface="+mn-lt"/>
        </a:defRPr>
      </a:lvl3pPr>
      <a:lvl4pPr marL="1600200" indent="-228600" algn="l" rtl="0" eaLnBrk="0" fontAlgn="base" hangingPunct="0">
        <a:spcBef>
          <a:spcPct val="20000"/>
        </a:spcBef>
        <a:spcAft>
          <a:spcPct val="0"/>
        </a:spcAft>
        <a:buChar char="–"/>
        <a:defRPr sz="2000">
          <a:solidFill>
            <a:schemeClr val="tx1"/>
          </a:solidFill>
          <a:latin typeface="+mn-lt"/>
        </a:defRPr>
      </a:lvl4pPr>
      <a:lvl5pPr marL="2057400" indent="-228600" algn="l" rtl="0" eaLnBrk="0" fontAlgn="base" hangingPunct="0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</a:defRPr>
      </a:lvl5pPr>
      <a:lvl6pPr marL="25146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</a:defRPr>
      </a:lvl6pPr>
      <a:lvl7pPr marL="29718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</a:defRPr>
      </a:lvl7pPr>
      <a:lvl8pPr marL="34290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</a:defRPr>
      </a:lvl8pPr>
      <a:lvl9pPr marL="38862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</a:defRPr>
      </a:lvl9pPr>
    </p:bodyStyle>
    <p:otherStyle>
      <a:defPPr>
        <a:defRPr lang="ru-RU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13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6" name="Rectangle 2"/>
          <p:cNvSpPr>
            <a:spLocks noGrp="1" noChangeArrowheads="1"/>
          </p:cNvSpPr>
          <p:nvPr>
            <p:ph type="title"/>
          </p:nvPr>
        </p:nvSpPr>
        <p:spPr bwMode="auto">
          <a:xfrm>
            <a:off x="457200" y="274638"/>
            <a:ext cx="8229600" cy="1143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ru-RU" smtClean="0"/>
              <a:t>Образец заголовка</a:t>
            </a:r>
          </a:p>
        </p:txBody>
      </p:sp>
      <p:sp>
        <p:nvSpPr>
          <p:cNvPr id="1027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457200" y="1600200"/>
            <a:ext cx="8229600" cy="45259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</a:p>
        </p:txBody>
      </p:sp>
      <p:sp>
        <p:nvSpPr>
          <p:cNvPr id="1028" name="Rectangle 4"/>
          <p:cNvSpPr>
            <a:spLocks noGrp="1" noChangeArrowheads="1"/>
          </p:cNvSpPr>
          <p:nvPr>
            <p:ph type="dt" sz="half" idx="2"/>
          </p:nvPr>
        </p:nvSpPr>
        <p:spPr bwMode="auto">
          <a:xfrm>
            <a:off x="457200" y="6245225"/>
            <a:ext cx="2133600" cy="4762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 sz="1400" smtClean="0"/>
            </a:lvl1pPr>
          </a:lstStyle>
          <a:p>
            <a:pPr fontAlgn="base">
              <a:spcBef>
                <a:spcPct val="0"/>
              </a:spcBef>
              <a:spcAft>
                <a:spcPct val="0"/>
              </a:spcAft>
              <a:defRPr/>
            </a:pPr>
            <a:endParaRPr lang="ru-RU">
              <a:solidFill>
                <a:srgbClr val="000000"/>
              </a:solidFill>
            </a:endParaRPr>
          </a:p>
        </p:txBody>
      </p:sp>
      <p:sp>
        <p:nvSpPr>
          <p:cNvPr id="1029" name="Rectangle 5"/>
          <p:cNvSpPr>
            <a:spLocks noGrp="1" noChangeArrowheads="1"/>
          </p:cNvSpPr>
          <p:nvPr>
            <p:ph type="ftr" sz="quarter" idx="3"/>
          </p:nvPr>
        </p:nvSpPr>
        <p:spPr bwMode="auto">
          <a:xfrm>
            <a:off x="3124200" y="6245225"/>
            <a:ext cx="2895600" cy="4762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ctr">
              <a:defRPr sz="1400" smtClean="0"/>
            </a:lvl1pPr>
          </a:lstStyle>
          <a:p>
            <a:pPr fontAlgn="base">
              <a:spcBef>
                <a:spcPct val="0"/>
              </a:spcBef>
              <a:spcAft>
                <a:spcPct val="0"/>
              </a:spcAft>
              <a:defRPr/>
            </a:pPr>
            <a:endParaRPr lang="ru-RU">
              <a:solidFill>
                <a:srgbClr val="000000"/>
              </a:solidFill>
            </a:endParaRPr>
          </a:p>
        </p:txBody>
      </p:sp>
      <p:sp>
        <p:nvSpPr>
          <p:cNvPr id="1030" name="Rectangle 6"/>
          <p:cNvSpPr>
            <a:spLocks noGrp="1" noChangeArrowheads="1"/>
          </p:cNvSpPr>
          <p:nvPr>
            <p:ph type="sldNum" sz="quarter" idx="4"/>
          </p:nvPr>
        </p:nvSpPr>
        <p:spPr bwMode="auto">
          <a:xfrm>
            <a:off x="6553200" y="6245225"/>
            <a:ext cx="2133600" cy="4762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>
              <a:defRPr sz="1400" smtClean="0"/>
            </a:lvl1pPr>
          </a:lstStyle>
          <a:p>
            <a:pPr fontAlgn="base">
              <a:spcBef>
                <a:spcPct val="0"/>
              </a:spcBef>
              <a:spcAft>
                <a:spcPct val="0"/>
              </a:spcAft>
              <a:defRPr/>
            </a:pPr>
            <a:fld id="{FAE553A1-5F43-4E5E-9B75-37A129551C13}" type="slidenum">
              <a:rPr lang="ru-RU">
                <a:solidFill>
                  <a:srgbClr val="000000"/>
                </a:solidFill>
              </a:rPr>
              <a:pPr fontAlgn="base">
                <a:spcBef>
                  <a:spcPct val="0"/>
                </a:spcBef>
                <a:spcAft>
                  <a:spcPct val="0"/>
                </a:spcAft>
                <a:defRPr/>
              </a:pPr>
              <a:t>‹#›</a:t>
            </a:fld>
            <a:endParaRPr lang="ru-RU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761722112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907" r:id="rId1"/>
    <p:sldLayoutId id="2147483908" r:id="rId2"/>
    <p:sldLayoutId id="2147483909" r:id="rId3"/>
    <p:sldLayoutId id="2147483910" r:id="rId4"/>
    <p:sldLayoutId id="2147483911" r:id="rId5"/>
    <p:sldLayoutId id="2147483912" r:id="rId6"/>
    <p:sldLayoutId id="2147483913" r:id="rId7"/>
    <p:sldLayoutId id="2147483914" r:id="rId8"/>
    <p:sldLayoutId id="2147483915" r:id="rId9"/>
    <p:sldLayoutId id="2147483916" r:id="rId10"/>
    <p:sldLayoutId id="2147483917" r:id="rId11"/>
    <p:sldLayoutId id="2147483918" r:id="rId12"/>
    <p:sldLayoutId id="2147483919" r:id="rId13"/>
  </p:sldLayoutIdLst>
  <p:transition>
    <p:random/>
  </p:transition>
  <p:txStyles>
    <p:titleStyle>
      <a:lvl1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+mj-lt"/>
          <a:ea typeface="+mj-ea"/>
          <a:cs typeface="+mj-cs"/>
        </a:defRPr>
      </a:lvl1pPr>
      <a:lvl2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2pPr>
      <a:lvl3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3pPr>
      <a:lvl4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4pPr>
      <a:lvl5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5pPr>
      <a:lvl6pPr marL="4572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6pPr>
      <a:lvl7pPr marL="9144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7pPr>
      <a:lvl8pPr marL="13716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8pPr>
      <a:lvl9pPr marL="18288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9pPr>
    </p:titleStyle>
    <p:bodyStyle>
      <a:lvl1pPr marL="342900" indent="-342900" algn="l" rtl="0" eaLnBrk="0" fontAlgn="base" hangingPunct="0">
        <a:spcBef>
          <a:spcPct val="20000"/>
        </a:spcBef>
        <a:spcAft>
          <a:spcPct val="0"/>
        </a:spcAft>
        <a:buChar char="•"/>
        <a:defRPr sz="3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rtl="0" eaLnBrk="0" fontAlgn="base" hangingPunct="0">
        <a:spcBef>
          <a:spcPct val="20000"/>
        </a:spcBef>
        <a:spcAft>
          <a:spcPct val="0"/>
        </a:spcAft>
        <a:buChar char="–"/>
        <a:defRPr sz="2800">
          <a:solidFill>
            <a:schemeClr val="tx1"/>
          </a:solidFill>
          <a:latin typeface="+mn-lt"/>
        </a:defRPr>
      </a:lvl2pPr>
      <a:lvl3pPr marL="1143000" indent="-228600" algn="l" rtl="0" eaLnBrk="0" fontAlgn="base" hangingPunct="0">
        <a:spcBef>
          <a:spcPct val="20000"/>
        </a:spcBef>
        <a:spcAft>
          <a:spcPct val="0"/>
        </a:spcAft>
        <a:buChar char="•"/>
        <a:defRPr sz="2400">
          <a:solidFill>
            <a:schemeClr val="tx1"/>
          </a:solidFill>
          <a:latin typeface="+mn-lt"/>
        </a:defRPr>
      </a:lvl3pPr>
      <a:lvl4pPr marL="1600200" indent="-228600" algn="l" rtl="0" eaLnBrk="0" fontAlgn="base" hangingPunct="0">
        <a:spcBef>
          <a:spcPct val="20000"/>
        </a:spcBef>
        <a:spcAft>
          <a:spcPct val="0"/>
        </a:spcAft>
        <a:buChar char="–"/>
        <a:defRPr sz="2000">
          <a:solidFill>
            <a:schemeClr val="tx1"/>
          </a:solidFill>
          <a:latin typeface="+mn-lt"/>
        </a:defRPr>
      </a:lvl4pPr>
      <a:lvl5pPr marL="2057400" indent="-228600" algn="l" rtl="0" eaLnBrk="0" fontAlgn="base" hangingPunct="0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</a:defRPr>
      </a:lvl5pPr>
      <a:lvl6pPr marL="25146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</a:defRPr>
      </a:lvl6pPr>
      <a:lvl7pPr marL="29718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</a:defRPr>
      </a:lvl7pPr>
      <a:lvl8pPr marL="34290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</a:defRPr>
      </a:lvl8pPr>
      <a:lvl9pPr marL="38862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</a:defRPr>
      </a:lvl9pPr>
    </p:bodyStyle>
    <p:otherStyle>
      <a:defPPr>
        <a:defRPr lang="ru-RU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14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2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Полилиния 6"/>
          <p:cNvSpPr>
            <a:spLocks/>
          </p:cNvSpPr>
          <p:nvPr/>
        </p:nvSpPr>
        <p:spPr bwMode="auto">
          <a:xfrm>
            <a:off x="-9525" y="-7144"/>
            <a:ext cx="9163050" cy="1041400"/>
          </a:xfrm>
          <a:custGeom>
            <a:avLst>
              <a:gd name="A1" fmla="val 0"/>
              <a:gd name="A2" fmla="val 0"/>
              <a:gd name="A3" fmla="val 0"/>
              <a:gd name="A4" fmla="val 0"/>
              <a:gd name="A5" fmla="val 0"/>
              <a:gd name="A6" fmla="val 0"/>
              <a:gd name="A7" fmla="val 0"/>
              <a:gd name="A8" fmla="val 0"/>
            </a:avLst>
            <a:gdLst/>
            <a:ahLst/>
            <a:cxnLst>
              <a:cxn ang="0">
                <a:pos x="6" y="2"/>
              </a:cxn>
              <a:cxn ang="0">
                <a:pos x="2542" y="0"/>
              </a:cxn>
              <a:cxn ang="0">
                <a:pos x="4374" y="367"/>
              </a:cxn>
              <a:cxn ang="0">
                <a:pos x="5766" y="55"/>
              </a:cxn>
              <a:cxn ang="0">
                <a:pos x="5772" y="213"/>
              </a:cxn>
              <a:cxn ang="0">
                <a:pos x="4302" y="439"/>
              </a:cxn>
              <a:cxn ang="0">
                <a:pos x="1488" y="201"/>
              </a:cxn>
              <a:cxn ang="0">
                <a:pos x="0" y="656"/>
              </a:cxn>
              <a:cxn ang="0">
                <a:pos x="6" y="2"/>
              </a:cxn>
            </a:cxnLst>
            <a:rect l="0" t="0" r="0" b="0"/>
            <a:pathLst>
              <a:path w="5772" h="656">
                <a:moveTo>
                  <a:pt x="6" y="2"/>
                </a:moveTo>
                <a:lnTo>
                  <a:pt x="2542" y="0"/>
                </a:lnTo>
                <a:cubicBezTo>
                  <a:pt x="2746" y="101"/>
                  <a:pt x="3828" y="367"/>
                  <a:pt x="4374" y="367"/>
                </a:cubicBezTo>
                <a:cubicBezTo>
                  <a:pt x="4920" y="367"/>
                  <a:pt x="5526" y="152"/>
                  <a:pt x="5766" y="55"/>
                </a:cubicBezTo>
                <a:lnTo>
                  <a:pt x="5772" y="213"/>
                </a:lnTo>
                <a:cubicBezTo>
                  <a:pt x="5670" y="257"/>
                  <a:pt x="5016" y="441"/>
                  <a:pt x="4302" y="439"/>
                </a:cubicBezTo>
                <a:cubicBezTo>
                  <a:pt x="3588" y="437"/>
                  <a:pt x="2205" y="165"/>
                  <a:pt x="1488" y="201"/>
                </a:cubicBezTo>
                <a:cubicBezTo>
                  <a:pt x="750" y="209"/>
                  <a:pt x="270" y="482"/>
                  <a:pt x="0" y="656"/>
                </a:cubicBezTo>
                <a:lnTo>
                  <a:pt x="6" y="2"/>
                </a:lnTo>
                <a:close/>
              </a:path>
            </a:pathLst>
          </a:custGeom>
          <a:gradFill>
            <a:gsLst>
              <a:gs pos="0">
                <a:schemeClr val="accent2">
                  <a:shade val="50000"/>
                  <a:alpha val="45000"/>
                  <a:satMod val="120000"/>
                </a:schemeClr>
              </a:gs>
              <a:gs pos="100000">
                <a:schemeClr val="accent3">
                  <a:shade val="80000"/>
                  <a:alpha val="55000"/>
                  <a:satMod val="155000"/>
                </a:schemeClr>
              </a:gs>
            </a:gsLst>
            <a:lin ang="5400000" scaled="1"/>
          </a:gra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lang="en-US">
              <a:solidFill>
                <a:prstClr val="black"/>
              </a:solidFill>
            </a:endParaRPr>
          </a:p>
        </p:txBody>
      </p:sp>
      <p:sp>
        <p:nvSpPr>
          <p:cNvPr id="8" name="Полилиния 7"/>
          <p:cNvSpPr>
            <a:spLocks/>
          </p:cNvSpPr>
          <p:nvPr/>
        </p:nvSpPr>
        <p:spPr bwMode="auto">
          <a:xfrm>
            <a:off x="4381500" y="-7144"/>
            <a:ext cx="4762500" cy="638175"/>
          </a:xfrm>
          <a:custGeom>
            <a:avLst>
              <a:gd name="A1" fmla="val 0"/>
              <a:gd name="A2" fmla="val 0"/>
              <a:gd name="A3" fmla="val 0"/>
              <a:gd name="A4" fmla="val 0"/>
              <a:gd name="A5" fmla="val 0"/>
              <a:gd name="A6" fmla="val 0"/>
              <a:gd name="A7" fmla="val 0"/>
              <a:gd name="A8" fmla="val 0"/>
            </a:avLst>
            <a:gdLst/>
            <a:ahLst/>
            <a:cxnLst>
              <a:cxn ang="0">
                <a:pos x="0" y="0"/>
              </a:cxn>
              <a:cxn ang="0">
                <a:pos x="1668" y="564"/>
              </a:cxn>
              <a:cxn ang="0">
                <a:pos x="3000" y="186"/>
              </a:cxn>
              <a:cxn ang="0">
                <a:pos x="3000" y="6"/>
              </a:cxn>
              <a:cxn ang="0">
                <a:pos x="0" y="0"/>
              </a:cxn>
            </a:cxnLst>
            <a:rect l="0" t="0" r="0" b="0"/>
            <a:pathLst>
              <a:path w="3000" h="595">
                <a:moveTo>
                  <a:pt x="0" y="0"/>
                </a:moveTo>
                <a:cubicBezTo>
                  <a:pt x="174" y="102"/>
                  <a:pt x="1168" y="533"/>
                  <a:pt x="1668" y="564"/>
                </a:cubicBezTo>
                <a:cubicBezTo>
                  <a:pt x="2168" y="595"/>
                  <a:pt x="2778" y="279"/>
                  <a:pt x="3000" y="186"/>
                </a:cubicBezTo>
                <a:lnTo>
                  <a:pt x="3000" y="6"/>
                </a:lnTo>
                <a:lnTo>
                  <a:pt x="0" y="0"/>
                </a:lnTo>
                <a:close/>
              </a:path>
            </a:pathLst>
          </a:custGeom>
          <a:gradFill>
            <a:gsLst>
              <a:gs pos="0">
                <a:schemeClr val="accent3">
                  <a:shade val="50000"/>
                  <a:alpha val="30000"/>
                  <a:satMod val="130000"/>
                </a:schemeClr>
              </a:gs>
              <a:gs pos="80000">
                <a:schemeClr val="accent2">
                  <a:shade val="75000"/>
                  <a:alpha val="45000"/>
                  <a:satMod val="140000"/>
                </a:schemeClr>
              </a:gs>
            </a:gsLst>
            <a:lin ang="5400000" scaled="1"/>
          </a:gra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lang="en-US">
              <a:solidFill>
                <a:prstClr val="black"/>
              </a:solidFill>
            </a:endParaRPr>
          </a:p>
        </p:txBody>
      </p:sp>
      <p:sp>
        <p:nvSpPr>
          <p:cNvPr id="9" name="Заголовок 8"/>
          <p:cNvSpPr>
            <a:spLocks noGrp="1"/>
          </p:cNvSpPr>
          <p:nvPr>
            <p:ph type="title"/>
          </p:nvPr>
        </p:nvSpPr>
        <p:spPr>
          <a:xfrm>
            <a:off x="457200" y="704088"/>
            <a:ext cx="8229600" cy="1143000"/>
          </a:xfrm>
          <a:prstGeom prst="rect">
            <a:avLst/>
          </a:prstGeom>
        </p:spPr>
        <p:txBody>
          <a:bodyPr vert="horz" lIns="0" rIns="0" bIns="0" anchor="b">
            <a:normAutofit/>
          </a:bodyPr>
          <a:lstStyle/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0" name="Текст 29"/>
          <p:cNvSpPr>
            <a:spLocks noGrp="1"/>
          </p:cNvSpPr>
          <p:nvPr>
            <p:ph type="body" idx="1"/>
          </p:nvPr>
        </p:nvSpPr>
        <p:spPr>
          <a:xfrm>
            <a:off x="457200" y="1935480"/>
            <a:ext cx="8229600" cy="4389120"/>
          </a:xfrm>
          <a:prstGeom prst="rect">
            <a:avLst/>
          </a:prstGeom>
        </p:spPr>
        <p:txBody>
          <a:bodyPr vert="horz">
            <a:normAutofit/>
          </a:bodyPr>
          <a:lstStyle/>
          <a:p>
            <a:pPr lvl="0" eaLnBrk="1" latinLnBrk="0" hangingPunct="1"/>
            <a:r>
              <a:rPr kumimoji="0" lang="ru-RU" smtClean="0"/>
              <a:t>Образец текста</a:t>
            </a:r>
          </a:p>
          <a:p>
            <a:pPr lvl="1" eaLnBrk="1" latinLnBrk="0" hangingPunct="1"/>
            <a:r>
              <a:rPr kumimoji="0" lang="ru-RU" smtClean="0"/>
              <a:t>Второй уровень</a:t>
            </a:r>
          </a:p>
          <a:p>
            <a:pPr lvl="2" eaLnBrk="1" latinLnBrk="0" hangingPunct="1"/>
            <a:r>
              <a:rPr kumimoji="0" lang="ru-RU" smtClean="0"/>
              <a:t>Третий уровень</a:t>
            </a:r>
          </a:p>
          <a:p>
            <a:pPr lvl="3" eaLnBrk="1" latinLnBrk="0" hangingPunct="1"/>
            <a:r>
              <a:rPr kumimoji="0" lang="ru-RU" smtClean="0"/>
              <a:t>Четвертый уровень</a:t>
            </a:r>
          </a:p>
          <a:p>
            <a:pPr lvl="4" eaLnBrk="1" latinLnBrk="0" hangingPunct="1"/>
            <a:r>
              <a:rPr kumimoji="0" lang="ru-RU" smtClean="0"/>
              <a:t>Пятый уровень</a:t>
            </a:r>
            <a:endParaRPr kumimoji="0" lang="en-US"/>
          </a:p>
        </p:txBody>
      </p:sp>
      <p:sp>
        <p:nvSpPr>
          <p:cNvPr id="10" name="Дата 9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0" tIns="0" rIns="0" bIns="0" anchor="b"/>
          <a:lstStyle>
            <a:lvl1pPr algn="l" eaLnBrk="1" latinLnBrk="0" hangingPunct="1">
              <a:defRPr kumimoji="0" sz="1200">
                <a:solidFill>
                  <a:schemeClr val="tx2">
                    <a:shade val="90000"/>
                  </a:schemeClr>
                </a:solidFill>
              </a:defRPr>
            </a:lvl1pPr>
          </a:lstStyle>
          <a:p>
            <a:fld id="{5D20C70C-ABB6-4A48-A199-3512D7249FE9}" type="datetimeFigureOut">
              <a:rPr lang="ru-RU" smtClean="0">
                <a:solidFill>
                  <a:srgbClr val="04617B">
                    <a:shade val="90000"/>
                  </a:srgbClr>
                </a:solidFill>
              </a:rPr>
              <a:pPr/>
              <a:t>19.02.2016</a:t>
            </a:fld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  <p:sp>
        <p:nvSpPr>
          <p:cNvPr id="22" name="Нижний колонтитул 21"/>
          <p:cNvSpPr>
            <a:spLocks noGrp="1"/>
          </p:cNvSpPr>
          <p:nvPr>
            <p:ph type="ftr" sz="quarter" idx="3"/>
          </p:nvPr>
        </p:nvSpPr>
        <p:spPr>
          <a:xfrm>
            <a:off x="2667000" y="6356350"/>
            <a:ext cx="3352800" cy="365125"/>
          </a:xfrm>
          <a:prstGeom prst="rect">
            <a:avLst/>
          </a:prstGeom>
        </p:spPr>
        <p:txBody>
          <a:bodyPr vert="horz" lIns="0" tIns="0" rIns="0" bIns="0" anchor="b"/>
          <a:lstStyle>
            <a:lvl1pPr algn="l" eaLnBrk="1" latinLnBrk="0" hangingPunct="1">
              <a:defRPr kumimoji="0" sz="1200">
                <a:solidFill>
                  <a:schemeClr val="tx2">
                    <a:shade val="90000"/>
                  </a:schemeClr>
                </a:solidFill>
              </a:defRPr>
            </a:lvl1pPr>
          </a:lstStyle>
          <a:p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  <p:sp>
        <p:nvSpPr>
          <p:cNvPr id="18" name="Номер слайда 17"/>
          <p:cNvSpPr>
            <a:spLocks noGrp="1"/>
          </p:cNvSpPr>
          <p:nvPr>
            <p:ph type="sldNum" sz="quarter" idx="4"/>
          </p:nvPr>
        </p:nvSpPr>
        <p:spPr>
          <a:xfrm>
            <a:off x="7924800" y="6356350"/>
            <a:ext cx="762000" cy="365125"/>
          </a:xfrm>
          <a:prstGeom prst="rect">
            <a:avLst/>
          </a:prstGeom>
        </p:spPr>
        <p:txBody>
          <a:bodyPr vert="horz" lIns="0" tIns="0" rIns="0" bIns="0" anchor="b"/>
          <a:lstStyle>
            <a:lvl1pPr algn="r" eaLnBrk="1" latinLnBrk="0" hangingPunct="1">
              <a:defRPr kumimoji="0" sz="1200">
                <a:solidFill>
                  <a:schemeClr val="tx2">
                    <a:shade val="90000"/>
                  </a:schemeClr>
                </a:solidFill>
              </a:defRPr>
            </a:lvl1pPr>
          </a:lstStyle>
          <a:p>
            <a:fld id="{B653D466-8699-4A34-93BD-ADDAC5614BA3}" type="slidenum">
              <a:rPr lang="ru-RU" smtClean="0">
                <a:solidFill>
                  <a:srgbClr val="04617B">
                    <a:shade val="90000"/>
                  </a:srgbClr>
                </a:solidFill>
              </a:rPr>
              <a:pPr/>
              <a:t>‹#›</a:t>
            </a:fld>
            <a:endParaRPr lang="ru-RU">
              <a:solidFill>
                <a:srgbClr val="04617B">
                  <a:shade val="90000"/>
                </a:srgbClr>
              </a:solidFill>
            </a:endParaRPr>
          </a:p>
        </p:txBody>
      </p:sp>
      <p:grpSp>
        <p:nvGrpSpPr>
          <p:cNvPr id="2" name="Группа 1"/>
          <p:cNvGrpSpPr/>
          <p:nvPr/>
        </p:nvGrpSpPr>
        <p:grpSpPr>
          <a:xfrm>
            <a:off x="-19017" y="202408"/>
            <a:ext cx="9180548" cy="649224"/>
            <a:chOff x="-19045" y="216550"/>
            <a:chExt cx="9180548" cy="649224"/>
          </a:xfrm>
        </p:grpSpPr>
        <p:sp>
          <p:nvSpPr>
            <p:cNvPr id="12" name="Полилиния 11"/>
            <p:cNvSpPr>
              <a:spLocks/>
            </p:cNvSpPr>
            <p:nvPr/>
          </p:nvSpPr>
          <p:spPr bwMode="auto">
            <a:xfrm rot="21435692">
              <a:off x="-19045" y="216550"/>
              <a:ext cx="9163050" cy="649224"/>
            </a:xfrm>
            <a:custGeom>
              <a:avLst>
                <a:gd name="A1" fmla="val 0"/>
                <a:gd name="A2" fmla="val 0"/>
                <a:gd name="A3" fmla="val 0"/>
                <a:gd name="A4" fmla="val 0"/>
                <a:gd name="A5" fmla="val 0"/>
                <a:gd name="A6" fmla="val 0"/>
                <a:gd name="A7" fmla="val 0"/>
                <a:gd name="A8" fmla="val 0"/>
              </a:avLst>
              <a:gdLst/>
              <a:ahLst/>
              <a:cxnLst>
                <a:cxn ang="0">
                  <a:pos x="0" y="966"/>
                </a:cxn>
                <a:cxn ang="0">
                  <a:pos x="1608" y="282"/>
                </a:cxn>
                <a:cxn ang="0">
                  <a:pos x="4110" y="1008"/>
                </a:cxn>
                <a:cxn ang="0">
                  <a:pos x="5772" y="0"/>
                </a:cxn>
              </a:cxnLst>
              <a:rect l="0" t="0" r="0" b="0"/>
              <a:pathLst>
                <a:path w="5772" h="1055">
                  <a:moveTo>
                    <a:pt x="0" y="966"/>
                  </a:moveTo>
                  <a:cubicBezTo>
                    <a:pt x="282" y="738"/>
                    <a:pt x="923" y="275"/>
                    <a:pt x="1608" y="282"/>
                  </a:cubicBezTo>
                  <a:cubicBezTo>
                    <a:pt x="2293" y="289"/>
                    <a:pt x="3416" y="1055"/>
                    <a:pt x="4110" y="1008"/>
                  </a:cubicBezTo>
                  <a:cubicBezTo>
                    <a:pt x="4804" y="961"/>
                    <a:pt x="5426" y="210"/>
                    <a:pt x="5772" y="0"/>
                  </a:cubicBezTo>
                </a:path>
              </a:pathLst>
            </a:custGeom>
            <a:noFill/>
            <a:ln w="10795" cap="flat" cmpd="sng" algn="ctr">
              <a:gradFill>
                <a:gsLst>
                  <a:gs pos="74000">
                    <a:schemeClr val="accent3">
                      <a:shade val="75000"/>
                    </a:schemeClr>
                  </a:gs>
                  <a:gs pos="86000">
                    <a:schemeClr val="tx1">
                      <a:alpha val="29000"/>
                    </a:schemeClr>
                  </a:gs>
                  <a:gs pos="16000">
                    <a:schemeClr val="accent2">
                      <a:shade val="75000"/>
                      <a:alpha val="56000"/>
                    </a:schemeClr>
                  </a:gs>
                </a:gsLst>
                <a:lin ang="5400000" scaled="1"/>
              </a:gradFill>
              <a:prstDash val="solid"/>
              <a:round/>
              <a:headEnd type="none" w="med" len="med"/>
              <a:tailEnd type="none" w="med" len="med"/>
            </a:ln>
            <a:effectLst/>
          </p:spPr>
          <p:txBody>
            <a:bodyPr vert="horz" wrap="square" lIns="91440" tIns="45720" rIns="91440" bIns="45720" anchor="t" compatLnSpc="1"/>
            <a:lstStyle/>
            <a:p>
              <a:endParaRPr lang="en-US">
                <a:solidFill>
                  <a:prstClr val="black"/>
                </a:solidFill>
              </a:endParaRPr>
            </a:p>
          </p:txBody>
        </p:sp>
        <p:sp>
          <p:nvSpPr>
            <p:cNvPr id="13" name="Полилиния 12"/>
            <p:cNvSpPr>
              <a:spLocks/>
            </p:cNvSpPr>
            <p:nvPr/>
          </p:nvSpPr>
          <p:spPr bwMode="auto">
            <a:xfrm rot="21435692">
              <a:off x="-14309" y="290003"/>
              <a:ext cx="9175812" cy="530352"/>
            </a:xfrm>
            <a:custGeom>
              <a:avLst>
                <a:gd name="A1" fmla="val 0"/>
                <a:gd name="A2" fmla="val 0"/>
                <a:gd name="A3" fmla="val 0"/>
                <a:gd name="A4" fmla="val 0"/>
                <a:gd name="A5" fmla="val 0"/>
                <a:gd name="A6" fmla="val 0"/>
                <a:gd name="A7" fmla="val 0"/>
                <a:gd name="A8" fmla="val 0"/>
              </a:avLst>
              <a:gdLst/>
              <a:ahLst/>
              <a:cxnLst>
                <a:cxn ang="0">
                  <a:pos x="0" y="732"/>
                </a:cxn>
                <a:cxn ang="0">
                  <a:pos x="1638" y="228"/>
                </a:cxn>
                <a:cxn ang="0">
                  <a:pos x="4122" y="816"/>
                </a:cxn>
                <a:cxn ang="0">
                  <a:pos x="5766" y="0"/>
                </a:cxn>
              </a:cxnLst>
              <a:rect l="0" t="0" r="0" b="0"/>
              <a:pathLst>
                <a:path w="5766" h="854">
                  <a:moveTo>
                    <a:pt x="0" y="732"/>
                  </a:moveTo>
                  <a:cubicBezTo>
                    <a:pt x="273" y="647"/>
                    <a:pt x="951" y="214"/>
                    <a:pt x="1638" y="228"/>
                  </a:cubicBezTo>
                  <a:cubicBezTo>
                    <a:pt x="2325" y="242"/>
                    <a:pt x="3434" y="854"/>
                    <a:pt x="4122" y="816"/>
                  </a:cubicBezTo>
                  <a:cubicBezTo>
                    <a:pt x="4810" y="778"/>
                    <a:pt x="5424" y="170"/>
                    <a:pt x="5766" y="0"/>
                  </a:cubicBezTo>
                </a:path>
              </a:pathLst>
            </a:custGeom>
            <a:noFill/>
            <a:ln w="9525" cap="flat" cmpd="sng" algn="ctr">
              <a:gradFill>
                <a:gsLst>
                  <a:gs pos="74000">
                    <a:schemeClr val="accent4"/>
                  </a:gs>
                  <a:gs pos="44000">
                    <a:schemeClr val="accent1"/>
                  </a:gs>
                  <a:gs pos="33000">
                    <a:schemeClr val="accent2">
                      <a:alpha val="56000"/>
                    </a:schemeClr>
                  </a:gs>
                </a:gsLst>
                <a:lin ang="5400000" scaled="1"/>
              </a:gradFill>
              <a:prstDash val="solid"/>
              <a:round/>
              <a:headEnd type="none" w="med" len="med"/>
              <a:tailEnd type="none" w="med" len="med"/>
            </a:ln>
            <a:effectLst/>
          </p:spPr>
          <p:txBody>
            <a:bodyPr vert="horz" wrap="square" lIns="91440" tIns="45720" rIns="91440" bIns="45720" anchor="t" compatLnSpc="1"/>
            <a:lstStyle/>
            <a:p>
              <a:endParaRPr lang="en-US">
                <a:solidFill>
                  <a:prstClr val="black"/>
                </a:solidFill>
              </a:endParaRPr>
            </a:p>
          </p:txBody>
        </p:sp>
      </p:grpSp>
    </p:spTree>
    <p:extLst>
      <p:ext uri="{BB962C8B-B14F-4D97-AF65-F5344CB8AC3E}">
        <p14:creationId xmlns:p14="http://schemas.microsoft.com/office/powerpoint/2010/main" val="1395619357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921" r:id="rId1"/>
    <p:sldLayoutId id="2147483922" r:id="rId2"/>
    <p:sldLayoutId id="2147483923" r:id="rId3"/>
    <p:sldLayoutId id="2147483924" r:id="rId4"/>
    <p:sldLayoutId id="2147483925" r:id="rId5"/>
    <p:sldLayoutId id="2147483926" r:id="rId6"/>
    <p:sldLayoutId id="2147483927" r:id="rId7"/>
    <p:sldLayoutId id="2147483928" r:id="rId8"/>
    <p:sldLayoutId id="2147483929" r:id="rId9"/>
    <p:sldLayoutId id="2147483930" r:id="rId10"/>
    <p:sldLayoutId id="2147483931" r:id="rId11"/>
  </p:sldLayoutIdLst>
  <p:txStyles>
    <p:titleStyle>
      <a:lvl1pPr algn="l" rtl="0" eaLnBrk="1" latinLnBrk="0" hangingPunct="1">
        <a:spcBef>
          <a:spcPct val="0"/>
        </a:spcBef>
        <a:buNone/>
        <a:defRPr kumimoji="0" sz="5000" b="0" kern="1200">
          <a:ln>
            <a:noFill/>
          </a:ln>
          <a:solidFill>
            <a:schemeClr val="tx2"/>
          </a:solidFill>
          <a:effectLst/>
          <a:latin typeface="+mj-lt"/>
          <a:ea typeface="+mj-ea"/>
          <a:cs typeface="+mj-cs"/>
        </a:defRPr>
      </a:lvl1pPr>
    </p:titleStyle>
    <p:bodyStyle>
      <a:lvl1pPr marL="274320" indent="-274320" algn="l" rtl="0" eaLnBrk="1" latinLnBrk="0" hangingPunct="1">
        <a:spcBef>
          <a:spcPct val="20000"/>
        </a:spcBef>
        <a:buClr>
          <a:schemeClr val="accent3"/>
        </a:buClr>
        <a:buSzPct val="95000"/>
        <a:buFont typeface="Wingdings 2"/>
        <a:buChar char=""/>
        <a:defRPr kumimoji="0" sz="2600" kern="1200">
          <a:solidFill>
            <a:schemeClr val="tx1"/>
          </a:solidFill>
          <a:latin typeface="+mn-lt"/>
          <a:ea typeface="+mn-ea"/>
          <a:cs typeface="+mn-cs"/>
        </a:defRPr>
      </a:lvl1pPr>
      <a:lvl2pPr marL="640080" indent="-246888" algn="l" rtl="0" eaLnBrk="1" latinLnBrk="0" hangingPunct="1">
        <a:spcBef>
          <a:spcPct val="20000"/>
        </a:spcBef>
        <a:buClr>
          <a:schemeClr val="accent1"/>
        </a:buClr>
        <a:buSzPct val="85000"/>
        <a:buFont typeface="Wingdings 2"/>
        <a:buChar char=""/>
        <a:defRPr kumimoji="0"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indent="-246888" algn="l" rtl="0" eaLnBrk="1" latinLnBrk="0" hangingPunct="1">
        <a:spcBef>
          <a:spcPct val="20000"/>
        </a:spcBef>
        <a:buClr>
          <a:schemeClr val="accent2"/>
        </a:buClr>
        <a:buSzPct val="70000"/>
        <a:buFont typeface="Wingdings 2"/>
        <a:buChar char=""/>
        <a:defRPr kumimoji="0" sz="2100" kern="1200">
          <a:solidFill>
            <a:schemeClr val="tx1"/>
          </a:solidFill>
          <a:latin typeface="+mn-lt"/>
          <a:ea typeface="+mn-ea"/>
          <a:cs typeface="+mn-cs"/>
        </a:defRPr>
      </a:lvl3pPr>
      <a:lvl4pPr marL="1188720" indent="-210312" algn="l" rtl="0" eaLnBrk="1" latinLnBrk="0" hangingPunct="1">
        <a:spcBef>
          <a:spcPct val="20000"/>
        </a:spcBef>
        <a:buClr>
          <a:schemeClr val="accent3"/>
        </a:buClr>
        <a:buSzPct val="65000"/>
        <a:buFont typeface="Wingdings 2"/>
        <a:buChar char=""/>
        <a:defRPr kumimoji="0"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1463040" indent="-210312" algn="l" rtl="0" eaLnBrk="1" latinLnBrk="0" hangingPunct="1">
        <a:spcBef>
          <a:spcPct val="20000"/>
        </a:spcBef>
        <a:buClr>
          <a:schemeClr val="accent4"/>
        </a:buClr>
        <a:buSzPct val="65000"/>
        <a:buFont typeface="Wingdings 2"/>
        <a:buChar char=""/>
        <a:defRPr kumimoji="0"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1737360" indent="-210312" algn="l" rtl="0" eaLnBrk="1" latinLnBrk="0" hangingPunct="1">
        <a:spcBef>
          <a:spcPct val="20000"/>
        </a:spcBef>
        <a:buClr>
          <a:schemeClr val="accent5"/>
        </a:buClr>
        <a:buSzPct val="80000"/>
        <a:buFont typeface="Wingdings 2"/>
        <a:buChar char=""/>
        <a:defRPr kumimoji="0"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1920240" indent="-182880" algn="l" rtl="0" eaLnBrk="1" latinLnBrk="0" hangingPunct="1">
        <a:spcBef>
          <a:spcPct val="20000"/>
        </a:spcBef>
        <a:buClr>
          <a:schemeClr val="accent6"/>
        </a:buClr>
        <a:buSzPct val="80000"/>
        <a:buFont typeface="Wingdings 2"/>
        <a:buChar char=""/>
        <a:defRPr kumimoji="0" sz="1600" kern="1200" baseline="0">
          <a:solidFill>
            <a:schemeClr val="tx1"/>
          </a:solidFill>
          <a:latin typeface="+mn-lt"/>
          <a:ea typeface="+mn-ea"/>
          <a:cs typeface="+mn-cs"/>
        </a:defRPr>
      </a:lvl7pPr>
      <a:lvl8pPr marL="2194560" indent="-182880" algn="l" rtl="0" eaLnBrk="1" latinLnBrk="0" hangingPunct="1">
        <a:spcBef>
          <a:spcPct val="20000"/>
        </a:spcBef>
        <a:buClr>
          <a:schemeClr val="tx2"/>
        </a:buClr>
        <a:buChar char="•"/>
        <a:defRPr kumimoji="0" sz="1600" kern="1200">
          <a:solidFill>
            <a:schemeClr val="tx1"/>
          </a:solidFill>
          <a:latin typeface="+mn-lt"/>
          <a:ea typeface="+mn-ea"/>
          <a:cs typeface="+mn-cs"/>
        </a:defRPr>
      </a:lvl8pPr>
      <a:lvl9pPr marL="2468880" indent="-182880" algn="l" rtl="0" eaLnBrk="1" latinLnBrk="0" hangingPunct="1">
        <a:spcBef>
          <a:spcPct val="20000"/>
        </a:spcBef>
        <a:buClr>
          <a:schemeClr val="tx2"/>
        </a:buClr>
        <a:buFontTx/>
        <a:buChar char="•"/>
        <a:defRPr kumimoji="0" sz="1400" kern="1200" baseline="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lvl1pPr marL="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15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3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Прямая соединительная линия 6"/>
          <p:cNvSpPr>
            <a:spLocks noChangeShapeType="1"/>
          </p:cNvSpPr>
          <p:nvPr/>
        </p:nvSpPr>
        <p:spPr bwMode="auto">
          <a:xfrm>
            <a:off x="514350" y="1050898"/>
            <a:ext cx="8629650" cy="2381"/>
          </a:xfrm>
          <a:prstGeom prst="line">
            <a:avLst/>
          </a:prstGeom>
          <a:noFill/>
          <a:ln w="9525" cap="flat" cmpd="sng" algn="ctr">
            <a:gradFill flip="none" rotWithShape="1">
              <a:gsLst>
                <a:gs pos="0">
                  <a:schemeClr val="accent1">
                    <a:alpha val="0"/>
                  </a:schemeClr>
                </a:gs>
                <a:gs pos="17000">
                  <a:schemeClr val="accent1"/>
                </a:gs>
                <a:gs pos="100000">
                  <a:schemeClr val="accent1"/>
                </a:gs>
              </a:gsLst>
              <a:lin ang="0" scaled="1"/>
              <a:tileRect/>
            </a:gra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pPr fontAlgn="base">
              <a:spcBef>
                <a:spcPct val="0"/>
              </a:spcBef>
              <a:spcAft>
                <a:spcPct val="0"/>
              </a:spcAft>
            </a:pPr>
            <a:endParaRPr lang="en-US">
              <a:solidFill>
                <a:prstClr val="black"/>
              </a:solidFill>
              <a:latin typeface="Arial" charset="0"/>
            </a:endParaRPr>
          </a:p>
        </p:txBody>
      </p:sp>
      <p:sp>
        <p:nvSpPr>
          <p:cNvPr id="8" name="Текст 7"/>
          <p:cNvSpPr>
            <a:spLocks noGrp="1"/>
          </p:cNvSpPr>
          <p:nvPr>
            <p:ph type="body" idx="1"/>
          </p:nvPr>
        </p:nvSpPr>
        <p:spPr>
          <a:xfrm>
            <a:off x="304800" y="1554162"/>
            <a:ext cx="8686800" cy="4525963"/>
          </a:xfrm>
          <a:prstGeom prst="rect">
            <a:avLst/>
          </a:prstGeom>
        </p:spPr>
        <p:txBody>
          <a:bodyPr vert="horz">
            <a:normAutofit/>
          </a:bodyPr>
          <a:lstStyle/>
          <a:p>
            <a:pPr lvl="0" eaLnBrk="1" latinLnBrk="0" hangingPunct="1"/>
            <a:r>
              <a:rPr kumimoji="0" lang="ru-RU" smtClean="0"/>
              <a:t>Образец текста</a:t>
            </a:r>
          </a:p>
          <a:p>
            <a:pPr lvl="1" eaLnBrk="1" latinLnBrk="0" hangingPunct="1"/>
            <a:r>
              <a:rPr kumimoji="0" lang="ru-RU" smtClean="0"/>
              <a:t>Второй уровень</a:t>
            </a:r>
          </a:p>
          <a:p>
            <a:pPr lvl="2" eaLnBrk="1" latinLnBrk="0" hangingPunct="1"/>
            <a:r>
              <a:rPr kumimoji="0" lang="ru-RU" smtClean="0"/>
              <a:t>Третий уровень</a:t>
            </a:r>
          </a:p>
          <a:p>
            <a:pPr lvl="3" eaLnBrk="1" latinLnBrk="0" hangingPunct="1"/>
            <a:r>
              <a:rPr kumimoji="0" lang="ru-RU" smtClean="0"/>
              <a:t>Четвертый уровень</a:t>
            </a:r>
          </a:p>
          <a:p>
            <a:pPr lvl="4" eaLnBrk="1" latinLnBrk="0" hangingPunct="1"/>
            <a:r>
              <a:rPr kumimoji="0" lang="ru-RU" smtClean="0"/>
              <a:t>Пятый уровень</a:t>
            </a:r>
            <a:endParaRPr kumimoji="0" lang="en-US"/>
          </a:p>
        </p:txBody>
      </p:sp>
      <p:sp>
        <p:nvSpPr>
          <p:cNvPr id="11" name="Дата 10"/>
          <p:cNvSpPr>
            <a:spLocks noGrp="1"/>
          </p:cNvSpPr>
          <p:nvPr>
            <p:ph type="dt" sz="half" idx="2"/>
          </p:nvPr>
        </p:nvSpPr>
        <p:spPr>
          <a:xfrm>
            <a:off x="6477000" y="76200"/>
            <a:ext cx="2514600" cy="288925"/>
          </a:xfrm>
          <a:prstGeom prst="rect">
            <a:avLst/>
          </a:prstGeom>
        </p:spPr>
        <p:txBody>
          <a:bodyPr vert="horz"/>
          <a:lstStyle>
            <a:lvl1pPr algn="l" eaLnBrk="1" latinLnBrk="0" hangingPunct="1">
              <a:defRPr kumimoji="0" sz="1200">
                <a:solidFill>
                  <a:schemeClr val="accent1">
                    <a:shade val="75000"/>
                  </a:schemeClr>
                </a:solidFill>
              </a:defRPr>
            </a:lvl1pPr>
          </a:lstStyle>
          <a:p>
            <a:pPr fontAlgn="base">
              <a:spcBef>
                <a:spcPct val="0"/>
              </a:spcBef>
              <a:spcAft>
                <a:spcPct val="0"/>
              </a:spcAft>
            </a:pPr>
            <a:endParaRPr lang="ru-RU">
              <a:solidFill>
                <a:srgbClr val="F0A22E">
                  <a:shade val="75000"/>
                </a:srgbClr>
              </a:solidFill>
              <a:latin typeface="Arial" charset="0"/>
            </a:endParaRPr>
          </a:p>
        </p:txBody>
      </p:sp>
      <p:sp>
        <p:nvSpPr>
          <p:cNvPr id="28" name="Нижний колонтитул 27"/>
          <p:cNvSpPr>
            <a:spLocks noGrp="1"/>
          </p:cNvSpPr>
          <p:nvPr>
            <p:ph type="ftr" sz="quarter" idx="3"/>
          </p:nvPr>
        </p:nvSpPr>
        <p:spPr>
          <a:xfrm>
            <a:off x="3124200" y="76200"/>
            <a:ext cx="3352800" cy="288925"/>
          </a:xfrm>
          <a:prstGeom prst="rect">
            <a:avLst/>
          </a:prstGeom>
        </p:spPr>
        <p:txBody>
          <a:bodyPr vert="horz"/>
          <a:lstStyle>
            <a:lvl1pPr algn="r" eaLnBrk="1" latinLnBrk="0" hangingPunct="1">
              <a:defRPr kumimoji="0" sz="1200">
                <a:solidFill>
                  <a:schemeClr val="accent1">
                    <a:shade val="75000"/>
                  </a:schemeClr>
                </a:solidFill>
              </a:defRPr>
            </a:lvl1pPr>
          </a:lstStyle>
          <a:p>
            <a:pPr fontAlgn="base">
              <a:spcBef>
                <a:spcPct val="0"/>
              </a:spcBef>
              <a:spcAft>
                <a:spcPct val="0"/>
              </a:spcAft>
            </a:pPr>
            <a:endParaRPr lang="ru-RU">
              <a:solidFill>
                <a:srgbClr val="F0A22E">
                  <a:shade val="75000"/>
                </a:srgbClr>
              </a:solidFill>
              <a:latin typeface="Arial" charset="0"/>
            </a:endParaRPr>
          </a:p>
        </p:txBody>
      </p:sp>
      <p:sp>
        <p:nvSpPr>
          <p:cNvPr id="5" name="Номер слайда 4"/>
          <p:cNvSpPr>
            <a:spLocks noGrp="1"/>
          </p:cNvSpPr>
          <p:nvPr>
            <p:ph type="sldNum" sz="quarter" idx="4"/>
          </p:nvPr>
        </p:nvSpPr>
        <p:spPr>
          <a:xfrm>
            <a:off x="8229600" y="6477000"/>
            <a:ext cx="762000" cy="244475"/>
          </a:xfrm>
          <a:prstGeom prst="rect">
            <a:avLst/>
          </a:prstGeom>
        </p:spPr>
        <p:txBody>
          <a:bodyPr vert="horz"/>
          <a:lstStyle>
            <a:lvl1pPr algn="r" eaLnBrk="1" latinLnBrk="0" hangingPunct="1">
              <a:defRPr kumimoji="0" sz="1200">
                <a:solidFill>
                  <a:schemeClr val="accent1">
                    <a:shade val="75000"/>
                  </a:schemeClr>
                </a:solidFill>
              </a:defRPr>
            </a:lvl1pPr>
          </a:lstStyle>
          <a:p>
            <a:pPr fontAlgn="base">
              <a:spcBef>
                <a:spcPct val="0"/>
              </a:spcBef>
              <a:spcAft>
                <a:spcPct val="0"/>
              </a:spcAft>
            </a:pPr>
            <a:fld id="{098420CC-F3A3-4AF2-AF73-B989CEA1A030}" type="slidenum">
              <a:rPr lang="ru-RU" smtClean="0">
                <a:solidFill>
                  <a:srgbClr val="F0A22E">
                    <a:shade val="75000"/>
                  </a:srgbClr>
                </a:solidFill>
                <a:latin typeface="Arial" charset="0"/>
              </a:rPr>
              <a:pPr fontAlgn="base">
                <a:spcBef>
                  <a:spcPct val="0"/>
                </a:spcBef>
                <a:spcAft>
                  <a:spcPct val="0"/>
                </a:spcAft>
              </a:pPr>
              <a:t>‹#›</a:t>
            </a:fld>
            <a:endParaRPr lang="ru-RU">
              <a:solidFill>
                <a:srgbClr val="F0A22E">
                  <a:shade val="75000"/>
                </a:srgbClr>
              </a:solidFill>
              <a:latin typeface="Arial" charset="0"/>
            </a:endParaRPr>
          </a:p>
        </p:txBody>
      </p:sp>
      <p:sp>
        <p:nvSpPr>
          <p:cNvPr id="10" name="Заголовок 9"/>
          <p:cNvSpPr>
            <a:spLocks noGrp="1"/>
          </p:cNvSpPr>
          <p:nvPr>
            <p:ph type="title"/>
          </p:nvPr>
        </p:nvSpPr>
        <p:spPr>
          <a:xfrm>
            <a:off x="304800" y="457200"/>
            <a:ext cx="8686800" cy="838200"/>
          </a:xfrm>
          <a:prstGeom prst="rect">
            <a:avLst/>
          </a:prstGeom>
        </p:spPr>
        <p:txBody>
          <a:bodyPr vert="horz" anchor="ctr">
            <a:normAutofit/>
          </a:bodyPr>
          <a:lstStyle/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9" name="Прямая соединительная линия 8"/>
          <p:cNvSpPr>
            <a:spLocks noChangeShapeType="1"/>
          </p:cNvSpPr>
          <p:nvPr/>
        </p:nvSpPr>
        <p:spPr bwMode="auto">
          <a:xfrm>
            <a:off x="514350" y="1050898"/>
            <a:ext cx="8629650" cy="2381"/>
          </a:xfrm>
          <a:prstGeom prst="line">
            <a:avLst/>
          </a:prstGeom>
          <a:noFill/>
          <a:ln w="9525" cap="flat" cmpd="sng" algn="ctr">
            <a:gradFill flip="none" rotWithShape="1">
              <a:gsLst>
                <a:gs pos="0">
                  <a:schemeClr val="accent1">
                    <a:alpha val="0"/>
                  </a:schemeClr>
                </a:gs>
                <a:gs pos="17000">
                  <a:schemeClr val="accent1"/>
                </a:gs>
                <a:gs pos="100000">
                  <a:schemeClr val="accent1"/>
                </a:gs>
              </a:gsLst>
              <a:lin ang="0" scaled="1"/>
              <a:tileRect/>
            </a:gra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pPr fontAlgn="base">
              <a:spcBef>
                <a:spcPct val="0"/>
              </a:spcBef>
              <a:spcAft>
                <a:spcPct val="0"/>
              </a:spcAft>
            </a:pPr>
            <a:endParaRPr lang="en-US">
              <a:solidFill>
                <a:prstClr val="black"/>
              </a:solidFill>
              <a:latin typeface="Arial" charset="0"/>
            </a:endParaRPr>
          </a:p>
        </p:txBody>
      </p:sp>
      <p:sp>
        <p:nvSpPr>
          <p:cNvPr id="12" name="Прямая соединительная линия 11"/>
          <p:cNvSpPr>
            <a:spLocks noChangeShapeType="1"/>
          </p:cNvSpPr>
          <p:nvPr/>
        </p:nvSpPr>
        <p:spPr bwMode="auto">
          <a:xfrm>
            <a:off x="514350" y="1057986"/>
            <a:ext cx="8629650" cy="2381"/>
          </a:xfrm>
          <a:prstGeom prst="line">
            <a:avLst/>
          </a:prstGeom>
          <a:noFill/>
          <a:ln w="9525" cap="flat" cmpd="sng" algn="ctr">
            <a:gradFill flip="none" rotWithShape="1">
              <a:gsLst>
                <a:gs pos="0">
                  <a:schemeClr val="accent1">
                    <a:alpha val="0"/>
                  </a:schemeClr>
                </a:gs>
                <a:gs pos="17000">
                  <a:schemeClr val="accent1"/>
                </a:gs>
                <a:gs pos="100000">
                  <a:schemeClr val="accent1"/>
                </a:gs>
              </a:gsLst>
              <a:lin ang="0" scaled="1"/>
              <a:tileRect/>
            </a:gra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pPr fontAlgn="base">
              <a:spcBef>
                <a:spcPct val="0"/>
              </a:spcBef>
              <a:spcAft>
                <a:spcPct val="0"/>
              </a:spcAft>
            </a:pPr>
            <a:endParaRPr lang="en-US">
              <a:solidFill>
                <a:prstClr val="black"/>
              </a:solidFill>
              <a:latin typeface="Arial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687762919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933" r:id="rId1"/>
    <p:sldLayoutId id="2147483934" r:id="rId2"/>
    <p:sldLayoutId id="2147483935" r:id="rId3"/>
    <p:sldLayoutId id="2147483936" r:id="rId4"/>
    <p:sldLayoutId id="2147483937" r:id="rId5"/>
    <p:sldLayoutId id="2147483938" r:id="rId6"/>
    <p:sldLayoutId id="2147483939" r:id="rId7"/>
    <p:sldLayoutId id="2147483940" r:id="rId8"/>
    <p:sldLayoutId id="2147483941" r:id="rId9"/>
    <p:sldLayoutId id="2147483942" r:id="rId10"/>
    <p:sldLayoutId id="2147483943" r:id="rId11"/>
  </p:sldLayoutIdLst>
  <p:transition>
    <p:wipe dir="d"/>
  </p:transition>
  <p:txStyles>
    <p:titleStyle>
      <a:lvl1pPr algn="l" rtl="0" eaLnBrk="1" latinLnBrk="0" hangingPunct="1">
        <a:spcBef>
          <a:spcPct val="0"/>
        </a:spcBef>
        <a:buNone/>
        <a:defRPr kumimoji="0" sz="3600" kern="1200" cap="all" baseline="0">
          <a:solidFill>
            <a:schemeClr val="tx2"/>
          </a:solidFill>
          <a:effectLst>
            <a:reflection blurRad="12700" stA="48000" endA="300" endPos="55000" dir="5400000" sy="-90000" algn="bl" rotWithShape="0"/>
          </a:effectLst>
          <a:latin typeface="+mj-lt"/>
          <a:ea typeface="+mj-ea"/>
          <a:cs typeface="+mj-cs"/>
        </a:defRPr>
      </a:lvl1pPr>
    </p:titleStyle>
    <p:bodyStyle>
      <a:lvl1pPr marL="342900" indent="-342900" algn="l" rtl="0" eaLnBrk="1" latinLnBrk="0" hangingPunct="1">
        <a:spcBef>
          <a:spcPct val="20000"/>
        </a:spcBef>
        <a:buClr>
          <a:schemeClr val="accent1"/>
        </a:buClr>
        <a:buSzPct val="70000"/>
        <a:buFont typeface="Wingdings 2"/>
        <a:buChar char=""/>
        <a:defRPr kumimoji="0" sz="3200" kern="1200">
          <a:solidFill>
            <a:schemeClr val="tx2"/>
          </a:solidFill>
          <a:latin typeface="+mn-lt"/>
          <a:ea typeface="+mn-ea"/>
          <a:cs typeface="+mn-cs"/>
        </a:defRPr>
      </a:lvl1pPr>
      <a:lvl2pPr marL="742950" indent="-285750" algn="l" rtl="0" eaLnBrk="1" latinLnBrk="0" hangingPunct="1">
        <a:spcBef>
          <a:spcPct val="20000"/>
        </a:spcBef>
        <a:buClr>
          <a:schemeClr val="accent1"/>
        </a:buClr>
        <a:buSzPct val="70000"/>
        <a:buFont typeface="Wingdings 2"/>
        <a:buChar char=""/>
        <a:defRPr kumimoji="0" sz="2800" kern="1200">
          <a:solidFill>
            <a:schemeClr val="tx2"/>
          </a:solidFill>
          <a:latin typeface="+mn-lt"/>
          <a:ea typeface="+mn-ea"/>
          <a:cs typeface="+mn-cs"/>
        </a:defRPr>
      </a:lvl2pPr>
      <a:lvl3pPr marL="1143000" indent="-228600" algn="l" rtl="0" eaLnBrk="1" latinLnBrk="0" hangingPunct="1">
        <a:spcBef>
          <a:spcPct val="20000"/>
        </a:spcBef>
        <a:buClr>
          <a:schemeClr val="accent1"/>
        </a:buClr>
        <a:buSzPct val="70000"/>
        <a:buFont typeface="Wingdings 2"/>
        <a:buChar char=""/>
        <a:defRPr kumimoji="0" sz="2400" kern="1200">
          <a:solidFill>
            <a:schemeClr val="tx2"/>
          </a:solidFill>
          <a:latin typeface="+mn-lt"/>
          <a:ea typeface="+mn-ea"/>
          <a:cs typeface="+mn-cs"/>
        </a:defRPr>
      </a:lvl3pPr>
      <a:lvl4pPr marL="1600200" indent="-228600" algn="l" rtl="0" eaLnBrk="1" latinLnBrk="0" hangingPunct="1">
        <a:spcBef>
          <a:spcPct val="20000"/>
        </a:spcBef>
        <a:buClr>
          <a:schemeClr val="accent1"/>
        </a:buClr>
        <a:buSzPct val="70000"/>
        <a:buFont typeface="Wingdings 2"/>
        <a:buChar char=""/>
        <a:defRPr kumimoji="0" sz="2000" kern="1200">
          <a:solidFill>
            <a:schemeClr val="tx2"/>
          </a:solidFill>
          <a:latin typeface="+mn-lt"/>
          <a:ea typeface="+mn-ea"/>
          <a:cs typeface="+mn-cs"/>
        </a:defRPr>
      </a:lvl4pPr>
      <a:lvl5pPr marL="2057400" indent="-228600" algn="l" rtl="0" eaLnBrk="1" latinLnBrk="0" hangingPunct="1">
        <a:spcBef>
          <a:spcPct val="20000"/>
        </a:spcBef>
        <a:buClr>
          <a:schemeClr val="accent1"/>
        </a:buClr>
        <a:buSzPct val="60000"/>
        <a:buFont typeface="Wingdings 2"/>
        <a:buChar char=""/>
        <a:defRPr kumimoji="0" sz="1800" kern="1200">
          <a:solidFill>
            <a:schemeClr val="tx2"/>
          </a:solidFill>
          <a:latin typeface="+mn-lt"/>
          <a:ea typeface="+mn-ea"/>
          <a:cs typeface="+mn-cs"/>
        </a:defRPr>
      </a:lvl5pPr>
      <a:lvl6pPr marL="2514600" indent="-228600" algn="l" rtl="0" eaLnBrk="1" latinLnBrk="0" hangingPunct="1">
        <a:spcBef>
          <a:spcPct val="20000"/>
        </a:spcBef>
        <a:buClr>
          <a:schemeClr val="accent1"/>
        </a:buClr>
        <a:buSzPct val="60000"/>
        <a:buFont typeface="Wingdings 2"/>
        <a:buChar char=""/>
        <a:defRPr kumimoji="0" sz="1800" kern="1200">
          <a:solidFill>
            <a:schemeClr val="tx2"/>
          </a:solidFill>
          <a:latin typeface="+mn-lt"/>
          <a:ea typeface="+mn-ea"/>
          <a:cs typeface="+mn-cs"/>
        </a:defRPr>
      </a:lvl6pPr>
      <a:lvl7pPr marL="2971800" indent="-228600" algn="l" rtl="0" eaLnBrk="1" latinLnBrk="0" hangingPunct="1">
        <a:spcBef>
          <a:spcPct val="20000"/>
        </a:spcBef>
        <a:buClr>
          <a:schemeClr val="accent1"/>
        </a:buClr>
        <a:buSzPct val="60000"/>
        <a:buFont typeface="Wingdings 2"/>
        <a:buChar char=""/>
        <a:defRPr kumimoji="0" sz="1600" kern="1200">
          <a:solidFill>
            <a:schemeClr val="tx2"/>
          </a:solidFill>
          <a:latin typeface="+mn-lt"/>
          <a:ea typeface="+mn-ea"/>
          <a:cs typeface="+mn-cs"/>
        </a:defRPr>
      </a:lvl7pPr>
      <a:lvl8pPr marL="3429000" indent="-228600" algn="l" rtl="0" eaLnBrk="1" latinLnBrk="0" hangingPunct="1">
        <a:spcBef>
          <a:spcPct val="20000"/>
        </a:spcBef>
        <a:buClr>
          <a:schemeClr val="accent1"/>
        </a:buClr>
        <a:buSzPct val="60000"/>
        <a:buFont typeface="Wingdings 2"/>
        <a:buChar char=""/>
        <a:defRPr kumimoji="0" sz="1600" kern="1200" baseline="0">
          <a:solidFill>
            <a:schemeClr val="tx2"/>
          </a:solidFill>
          <a:latin typeface="+mn-lt"/>
          <a:ea typeface="+mn-ea"/>
          <a:cs typeface="+mn-cs"/>
        </a:defRPr>
      </a:lvl8pPr>
      <a:lvl9pPr marL="3886200" indent="-228600" algn="l" rtl="0" eaLnBrk="1" latinLnBrk="0" hangingPunct="1">
        <a:spcBef>
          <a:spcPct val="20000"/>
        </a:spcBef>
        <a:buClr>
          <a:schemeClr val="accent1"/>
        </a:buClr>
        <a:buSzPct val="60000"/>
        <a:buFont typeface="Wingdings 2"/>
        <a:buChar char=""/>
        <a:defRPr kumimoji="0" sz="1400" kern="1200" baseline="0">
          <a:solidFill>
            <a:schemeClr val="tx2"/>
          </a:solidFill>
          <a:latin typeface="+mn-lt"/>
          <a:ea typeface="+mn-ea"/>
          <a:cs typeface="+mn-cs"/>
        </a:defRPr>
      </a:lvl9pPr>
    </p:bodyStyle>
    <p:otherStyle>
      <a:lvl1pPr marL="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jpeg"/><Relationship Id="rId1" Type="http://schemas.openxmlformats.org/officeDocument/2006/relationships/slideLayout" Target="../slideLayouts/slideLayout12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jpe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27.xml"/><Relationship Id="rId4" Type="http://schemas.openxmlformats.org/officeDocument/2006/relationships/image" Target="../media/image7.png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jpeg"/><Relationship Id="rId7" Type="http://schemas.openxmlformats.org/officeDocument/2006/relationships/image" Target="../media/image13.png"/><Relationship Id="rId2" Type="http://schemas.openxmlformats.org/officeDocument/2006/relationships/image" Target="../media/image8.jpeg"/><Relationship Id="rId1" Type="http://schemas.openxmlformats.org/officeDocument/2006/relationships/slideLayout" Target="../slideLayouts/slideLayout18.xml"/><Relationship Id="rId6" Type="http://schemas.openxmlformats.org/officeDocument/2006/relationships/image" Target="../media/image12.png"/><Relationship Id="rId5" Type="http://schemas.openxmlformats.org/officeDocument/2006/relationships/image" Target="../media/image11.png"/><Relationship Id="rId4" Type="http://schemas.openxmlformats.org/officeDocument/2006/relationships/image" Target="../media/image10.png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jpe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13.xml"/><Relationship Id="rId4" Type="http://schemas.openxmlformats.org/officeDocument/2006/relationships/image" Target="../media/image15.jpeg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.jpeg"/><Relationship Id="rId2" Type="http://schemas.openxmlformats.org/officeDocument/2006/relationships/image" Target="../media/image16.png"/><Relationship Id="rId1" Type="http://schemas.openxmlformats.org/officeDocument/2006/relationships/slideLayout" Target="../slideLayouts/slideLayout19.xml"/><Relationship Id="rId4" Type="http://schemas.openxmlformats.org/officeDocument/2006/relationships/image" Target="../media/image18.jpeg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9.jpe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13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21.jpeg"/><Relationship Id="rId2" Type="http://schemas.openxmlformats.org/officeDocument/2006/relationships/image" Target="../media/image20.jpeg"/><Relationship Id="rId1" Type="http://schemas.openxmlformats.org/officeDocument/2006/relationships/slideLayout" Target="../slideLayouts/slideLayout79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23.jpeg"/><Relationship Id="rId2" Type="http://schemas.openxmlformats.org/officeDocument/2006/relationships/image" Target="../media/image22.jpeg"/><Relationship Id="rId1" Type="http://schemas.openxmlformats.org/officeDocument/2006/relationships/slideLayout" Target="../slideLayouts/slideLayout148.xml"/><Relationship Id="rId4" Type="http://schemas.openxmlformats.org/officeDocument/2006/relationships/image" Target="../media/image24.png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26.png"/><Relationship Id="rId2" Type="http://schemas.openxmlformats.org/officeDocument/2006/relationships/image" Target="../media/image25.jpeg"/><Relationship Id="rId1" Type="http://schemas.openxmlformats.org/officeDocument/2006/relationships/slideLayout" Target="../slideLayouts/slideLayout123.xml"/><Relationship Id="rId4" Type="http://schemas.openxmlformats.org/officeDocument/2006/relationships/image" Target="../media/image27.png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diagramLayout" Target="../diagrams/layout1.xml"/><Relationship Id="rId2" Type="http://schemas.openxmlformats.org/officeDocument/2006/relationships/diagramData" Target="../diagrams/data1.xml"/><Relationship Id="rId1" Type="http://schemas.openxmlformats.org/officeDocument/2006/relationships/slideLayout" Target="../slideLayouts/slideLayout35.xml"/><Relationship Id="rId6" Type="http://schemas.microsoft.com/office/2007/relationships/diagramDrawing" Target="../diagrams/drawing1.xml"/><Relationship Id="rId5" Type="http://schemas.openxmlformats.org/officeDocument/2006/relationships/diagramColors" Target="../diagrams/colors1.xml"/><Relationship Id="rId4" Type="http://schemas.openxmlformats.org/officeDocument/2006/relationships/diagramQuickStyle" Target="../diagrams/quickStyle1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9.png"/><Relationship Id="rId2" Type="http://schemas.openxmlformats.org/officeDocument/2006/relationships/image" Target="../media/image28.jpeg"/><Relationship Id="rId1" Type="http://schemas.openxmlformats.org/officeDocument/2006/relationships/slideLayout" Target="../slideLayouts/slideLayout48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31.png"/><Relationship Id="rId7" Type="http://schemas.openxmlformats.org/officeDocument/2006/relationships/image" Target="../media/image35.png"/><Relationship Id="rId2" Type="http://schemas.openxmlformats.org/officeDocument/2006/relationships/image" Target="../media/image30.jpeg"/><Relationship Id="rId1" Type="http://schemas.openxmlformats.org/officeDocument/2006/relationships/slideLayout" Target="../slideLayouts/slideLayout24.xml"/><Relationship Id="rId6" Type="http://schemas.openxmlformats.org/officeDocument/2006/relationships/image" Target="../media/image34.png"/><Relationship Id="rId5" Type="http://schemas.openxmlformats.org/officeDocument/2006/relationships/image" Target="../media/image33.png"/><Relationship Id="rId4" Type="http://schemas.openxmlformats.org/officeDocument/2006/relationships/image" Target="../media/image32.png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37.png"/><Relationship Id="rId7" Type="http://schemas.openxmlformats.org/officeDocument/2006/relationships/image" Target="../media/image41.png"/><Relationship Id="rId2" Type="http://schemas.openxmlformats.org/officeDocument/2006/relationships/image" Target="../media/image36.png"/><Relationship Id="rId1" Type="http://schemas.openxmlformats.org/officeDocument/2006/relationships/slideLayout" Target="../slideLayouts/slideLayout30.xml"/><Relationship Id="rId6" Type="http://schemas.openxmlformats.org/officeDocument/2006/relationships/image" Target="../media/image40.png"/><Relationship Id="rId5" Type="http://schemas.openxmlformats.org/officeDocument/2006/relationships/image" Target="../media/image39.png"/><Relationship Id="rId4" Type="http://schemas.openxmlformats.org/officeDocument/2006/relationships/image" Target="../media/image38.png"/></Relationships>
</file>

<file path=ppt/slides/_rels/slide14.xml.rels><?xml version="1.0" encoding="UTF-8" standalone="yes"?>
<Relationships xmlns="http://schemas.openxmlformats.org/package/2006/relationships"><Relationship Id="rId8" Type="http://schemas.openxmlformats.org/officeDocument/2006/relationships/diagramLayout" Target="../diagrams/layout3.xml"/><Relationship Id="rId3" Type="http://schemas.openxmlformats.org/officeDocument/2006/relationships/diagramLayout" Target="../diagrams/layout2.xml"/><Relationship Id="rId7" Type="http://schemas.openxmlformats.org/officeDocument/2006/relationships/diagramData" Target="../diagrams/data3.xml"/><Relationship Id="rId2" Type="http://schemas.openxmlformats.org/officeDocument/2006/relationships/diagramData" Target="../diagrams/data2.xml"/><Relationship Id="rId1" Type="http://schemas.openxmlformats.org/officeDocument/2006/relationships/slideLayout" Target="../slideLayouts/slideLayout13.xml"/><Relationship Id="rId6" Type="http://schemas.microsoft.com/office/2007/relationships/diagramDrawing" Target="../diagrams/drawing2.xml"/><Relationship Id="rId11" Type="http://schemas.microsoft.com/office/2007/relationships/diagramDrawing" Target="../diagrams/drawing3.xml"/><Relationship Id="rId5" Type="http://schemas.openxmlformats.org/officeDocument/2006/relationships/diagramColors" Target="../diagrams/colors2.xml"/><Relationship Id="rId10" Type="http://schemas.openxmlformats.org/officeDocument/2006/relationships/diagramColors" Target="../diagrams/colors3.xml"/><Relationship Id="rId4" Type="http://schemas.openxmlformats.org/officeDocument/2006/relationships/diagramQuickStyle" Target="../diagrams/quickStyle2.xml"/><Relationship Id="rId9" Type="http://schemas.openxmlformats.org/officeDocument/2006/relationships/diagramQuickStyle" Target="../diagrams/quickStyle3.xml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43.png"/><Relationship Id="rId2" Type="http://schemas.openxmlformats.org/officeDocument/2006/relationships/image" Target="../media/image42.png"/><Relationship Id="rId1" Type="http://schemas.openxmlformats.org/officeDocument/2006/relationships/slideLayout" Target="../slideLayouts/slideLayout30.xml"/><Relationship Id="rId5" Type="http://schemas.openxmlformats.org/officeDocument/2006/relationships/image" Target="../media/image45.jpeg"/><Relationship Id="rId4" Type="http://schemas.openxmlformats.org/officeDocument/2006/relationships/image" Target="../media/image44.png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47.png"/><Relationship Id="rId2" Type="http://schemas.openxmlformats.org/officeDocument/2006/relationships/image" Target="../media/image46.jpeg"/><Relationship Id="rId1" Type="http://schemas.openxmlformats.org/officeDocument/2006/relationships/slideLayout" Target="../slideLayouts/slideLayout162.xml"/></Relationships>
</file>

<file path=ppt/slides/_rels/slide17.xml.rels><?xml version="1.0" encoding="UTF-8" standalone="yes"?>
<Relationships xmlns="http://schemas.openxmlformats.org/package/2006/relationships"><Relationship Id="rId8" Type="http://schemas.openxmlformats.org/officeDocument/2006/relationships/image" Target="../media/image54.jpeg"/><Relationship Id="rId3" Type="http://schemas.openxmlformats.org/officeDocument/2006/relationships/image" Target="../media/image49.jpeg"/><Relationship Id="rId7" Type="http://schemas.openxmlformats.org/officeDocument/2006/relationships/image" Target="../media/image53.jpeg"/><Relationship Id="rId2" Type="http://schemas.openxmlformats.org/officeDocument/2006/relationships/image" Target="../media/image48.jpeg"/><Relationship Id="rId1" Type="http://schemas.openxmlformats.org/officeDocument/2006/relationships/slideLayout" Target="../slideLayouts/slideLayout13.xml"/><Relationship Id="rId6" Type="http://schemas.openxmlformats.org/officeDocument/2006/relationships/image" Target="../media/image52.jpeg"/><Relationship Id="rId5" Type="http://schemas.openxmlformats.org/officeDocument/2006/relationships/image" Target="../media/image51.jpeg"/><Relationship Id="rId4" Type="http://schemas.openxmlformats.org/officeDocument/2006/relationships/image" Target="../media/image50.jpeg"/></Relationships>
</file>

<file path=ppt/slides/_rels/slide18.xml.rels><?xml version="1.0" encoding="UTF-8" standalone="yes"?>
<Relationships xmlns="http://schemas.openxmlformats.org/package/2006/relationships"><Relationship Id="rId8" Type="http://schemas.openxmlformats.org/officeDocument/2006/relationships/image" Target="../media/image61.jpeg"/><Relationship Id="rId3" Type="http://schemas.openxmlformats.org/officeDocument/2006/relationships/image" Target="../media/image56.jpeg"/><Relationship Id="rId7" Type="http://schemas.openxmlformats.org/officeDocument/2006/relationships/image" Target="../media/image60.jpeg"/><Relationship Id="rId2" Type="http://schemas.openxmlformats.org/officeDocument/2006/relationships/image" Target="../media/image55.jpeg"/><Relationship Id="rId1" Type="http://schemas.openxmlformats.org/officeDocument/2006/relationships/slideLayout" Target="../slideLayouts/slideLayout18.xml"/><Relationship Id="rId6" Type="http://schemas.openxmlformats.org/officeDocument/2006/relationships/image" Target="../media/image59.jpeg"/><Relationship Id="rId5" Type="http://schemas.openxmlformats.org/officeDocument/2006/relationships/image" Target="../media/image58.jpeg"/><Relationship Id="rId10" Type="http://schemas.openxmlformats.org/officeDocument/2006/relationships/image" Target="../media/image63.jpeg"/><Relationship Id="rId4" Type="http://schemas.openxmlformats.org/officeDocument/2006/relationships/image" Target="../media/image57.jpeg"/><Relationship Id="rId9" Type="http://schemas.openxmlformats.org/officeDocument/2006/relationships/image" Target="../media/image62.jpeg"/></Relationships>
</file>

<file path=ppt/slides/_rels/slide1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3.xml"/></Relationships>
</file>

<file path=ppt/slides/_rels/slide20.xml.rels><?xml version="1.0" encoding="UTF-8" standalone="yes"?>
<Relationships xmlns="http://schemas.openxmlformats.org/package/2006/relationships"><Relationship Id="rId8" Type="http://schemas.openxmlformats.org/officeDocument/2006/relationships/image" Target="../media/image67.jpeg"/><Relationship Id="rId13" Type="http://schemas.openxmlformats.org/officeDocument/2006/relationships/image" Target="../media/image72.jpeg"/><Relationship Id="rId3" Type="http://schemas.openxmlformats.org/officeDocument/2006/relationships/notesSlide" Target="../notesSlides/notesSlide4.xml"/><Relationship Id="rId7" Type="http://schemas.openxmlformats.org/officeDocument/2006/relationships/image" Target="../media/image66.jpeg"/><Relationship Id="rId12" Type="http://schemas.openxmlformats.org/officeDocument/2006/relationships/image" Target="../media/image71.jpeg"/><Relationship Id="rId2" Type="http://schemas.openxmlformats.org/officeDocument/2006/relationships/slideLayout" Target="../slideLayouts/slideLayout8.xml"/><Relationship Id="rId1" Type="http://schemas.openxmlformats.org/officeDocument/2006/relationships/vmlDrawing" Target="../drawings/vmlDrawing1.vml"/><Relationship Id="rId6" Type="http://schemas.openxmlformats.org/officeDocument/2006/relationships/image" Target="../media/image64.emf"/><Relationship Id="rId11" Type="http://schemas.openxmlformats.org/officeDocument/2006/relationships/image" Target="../media/image70.jpeg"/><Relationship Id="rId5" Type="http://schemas.openxmlformats.org/officeDocument/2006/relationships/package" Target="../embeddings/____________Microsoft_PowerPoint1.pptx"/><Relationship Id="rId10" Type="http://schemas.openxmlformats.org/officeDocument/2006/relationships/image" Target="../media/image69.jpeg"/><Relationship Id="rId4" Type="http://schemas.openxmlformats.org/officeDocument/2006/relationships/image" Target="../media/image65.jpeg"/><Relationship Id="rId9" Type="http://schemas.openxmlformats.org/officeDocument/2006/relationships/image" Target="../media/image68.jpeg"/></Relationships>
</file>

<file path=ppt/slides/_rels/slide2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2.xml.rels><?xml version="1.0" encoding="UTF-8" standalone="yes"?>
<Relationships xmlns="http://schemas.openxmlformats.org/package/2006/relationships"><Relationship Id="rId3" Type="http://schemas.openxmlformats.org/officeDocument/2006/relationships/image" Target="../media/image74.png"/><Relationship Id="rId2" Type="http://schemas.openxmlformats.org/officeDocument/2006/relationships/image" Target="../media/image73.png"/><Relationship Id="rId1" Type="http://schemas.openxmlformats.org/officeDocument/2006/relationships/slideLayout" Target="../slideLayouts/slideLayout8.xml"/><Relationship Id="rId4" Type="http://schemas.openxmlformats.org/officeDocument/2006/relationships/image" Target="../media/image75.png"/></Relationships>
</file>

<file path=ppt/slides/_rels/slide23.xml.rels><?xml version="1.0" encoding="UTF-8" standalone="yes"?>
<Relationships xmlns="http://schemas.openxmlformats.org/package/2006/relationships"><Relationship Id="rId3" Type="http://schemas.openxmlformats.org/officeDocument/2006/relationships/image" Target="../media/image77.png"/><Relationship Id="rId2" Type="http://schemas.openxmlformats.org/officeDocument/2006/relationships/image" Target="../media/image76.jpeg"/><Relationship Id="rId1" Type="http://schemas.openxmlformats.org/officeDocument/2006/relationships/slideLayout" Target="../slideLayouts/slideLayout68.xml"/></Relationships>
</file>

<file path=ppt/slides/_rels/slide24.xml.rels><?xml version="1.0" encoding="UTF-8" standalone="yes"?>
<Relationships xmlns="http://schemas.openxmlformats.org/package/2006/relationships"><Relationship Id="rId8" Type="http://schemas.openxmlformats.org/officeDocument/2006/relationships/image" Target="../media/image82.jpeg"/><Relationship Id="rId3" Type="http://schemas.openxmlformats.org/officeDocument/2006/relationships/image" Target="../media/image78.jpeg"/><Relationship Id="rId7" Type="http://schemas.openxmlformats.org/officeDocument/2006/relationships/image" Target="../media/image81.jpeg"/><Relationship Id="rId2" Type="http://schemas.openxmlformats.org/officeDocument/2006/relationships/image" Target="../media/image76.jpeg"/><Relationship Id="rId1" Type="http://schemas.openxmlformats.org/officeDocument/2006/relationships/slideLayout" Target="../slideLayouts/slideLayout105.xml"/><Relationship Id="rId6" Type="http://schemas.openxmlformats.org/officeDocument/2006/relationships/image" Target="../media/image77.png"/><Relationship Id="rId5" Type="http://schemas.openxmlformats.org/officeDocument/2006/relationships/image" Target="../media/image80.jpeg"/><Relationship Id="rId4" Type="http://schemas.openxmlformats.org/officeDocument/2006/relationships/image" Target="../media/image79.jpeg"/><Relationship Id="rId9" Type="http://schemas.openxmlformats.org/officeDocument/2006/relationships/image" Target="../media/image83.jpeg"/></Relationships>
</file>

<file path=ppt/slides/_rels/slide25.xml.rels><?xml version="1.0" encoding="UTF-8" standalone="yes"?>
<Relationships xmlns="http://schemas.openxmlformats.org/package/2006/relationships"><Relationship Id="rId8" Type="http://schemas.openxmlformats.org/officeDocument/2006/relationships/image" Target="../media/image90.emf"/><Relationship Id="rId3" Type="http://schemas.openxmlformats.org/officeDocument/2006/relationships/image" Target="../media/image85.emf"/><Relationship Id="rId7" Type="http://schemas.openxmlformats.org/officeDocument/2006/relationships/image" Target="../media/image89.emf"/><Relationship Id="rId2" Type="http://schemas.openxmlformats.org/officeDocument/2006/relationships/image" Target="../media/image84.png"/><Relationship Id="rId1" Type="http://schemas.openxmlformats.org/officeDocument/2006/relationships/slideLayout" Target="../slideLayouts/slideLayout162.xml"/><Relationship Id="rId6" Type="http://schemas.openxmlformats.org/officeDocument/2006/relationships/image" Target="../media/image88.emf"/><Relationship Id="rId5" Type="http://schemas.openxmlformats.org/officeDocument/2006/relationships/image" Target="../media/image87.png"/><Relationship Id="rId4" Type="http://schemas.openxmlformats.org/officeDocument/2006/relationships/image" Target="../media/image86.emf"/></Relationships>
</file>

<file path=ppt/slides/_rels/slide26.xml.rels><?xml version="1.0" encoding="UTF-8" standalone="yes"?>
<Relationships xmlns="http://schemas.openxmlformats.org/package/2006/relationships"><Relationship Id="rId3" Type="http://schemas.microsoft.com/office/2007/relationships/hdphoto" Target="../media/hdphoto1.wdp"/><Relationship Id="rId2" Type="http://schemas.openxmlformats.org/officeDocument/2006/relationships/image" Target="../media/image91.jpeg"/><Relationship Id="rId1" Type="http://schemas.openxmlformats.org/officeDocument/2006/relationships/slideLayout" Target="../slideLayouts/slideLayout162.xml"/></Relationships>
</file>

<file path=ppt/slides/_rels/slide27.xml.rels><?xml version="1.0" encoding="UTF-8" standalone="yes"?>
<Relationships xmlns="http://schemas.openxmlformats.org/package/2006/relationships"><Relationship Id="rId8" Type="http://schemas.openxmlformats.org/officeDocument/2006/relationships/image" Target="../media/image98.jpeg"/><Relationship Id="rId3" Type="http://schemas.openxmlformats.org/officeDocument/2006/relationships/image" Target="../media/image93.jpeg"/><Relationship Id="rId7" Type="http://schemas.openxmlformats.org/officeDocument/2006/relationships/image" Target="../media/image97.jpeg"/><Relationship Id="rId2" Type="http://schemas.openxmlformats.org/officeDocument/2006/relationships/image" Target="../media/image92.jpeg"/><Relationship Id="rId1" Type="http://schemas.openxmlformats.org/officeDocument/2006/relationships/slideLayout" Target="../slideLayouts/slideLayout13.xml"/><Relationship Id="rId6" Type="http://schemas.openxmlformats.org/officeDocument/2006/relationships/image" Target="../media/image96.jpeg"/><Relationship Id="rId5" Type="http://schemas.openxmlformats.org/officeDocument/2006/relationships/image" Target="../media/image95.jpeg"/><Relationship Id="rId4" Type="http://schemas.openxmlformats.org/officeDocument/2006/relationships/image" Target="../media/image94.jpeg"/><Relationship Id="rId9" Type="http://schemas.openxmlformats.org/officeDocument/2006/relationships/image" Target="../media/image99.jpeg"/></Relationships>
</file>

<file path=ppt/slides/_rels/slide2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1.png"/><Relationship Id="rId2" Type="http://schemas.openxmlformats.org/officeDocument/2006/relationships/image" Target="../media/image100.jpeg"/><Relationship Id="rId1" Type="http://schemas.openxmlformats.org/officeDocument/2006/relationships/slideLayout" Target="../slideLayouts/slideLayout90.xml"/></Relationships>
</file>

<file path=ppt/slides/_rels/slide29.xml.rels><?xml version="1.0" encoding="UTF-8" standalone="yes"?>
<Relationships xmlns="http://schemas.openxmlformats.org/package/2006/relationships"><Relationship Id="rId8" Type="http://schemas.openxmlformats.org/officeDocument/2006/relationships/image" Target="../media/image108.png"/><Relationship Id="rId3" Type="http://schemas.openxmlformats.org/officeDocument/2006/relationships/image" Target="../media/image103.jpeg"/><Relationship Id="rId7" Type="http://schemas.openxmlformats.org/officeDocument/2006/relationships/image" Target="../media/image107.jpeg"/><Relationship Id="rId12" Type="http://schemas.openxmlformats.org/officeDocument/2006/relationships/image" Target="../media/image112.png"/><Relationship Id="rId2" Type="http://schemas.openxmlformats.org/officeDocument/2006/relationships/image" Target="../media/image102.jpeg"/><Relationship Id="rId1" Type="http://schemas.openxmlformats.org/officeDocument/2006/relationships/slideLayout" Target="../slideLayouts/slideLayout13.xml"/><Relationship Id="rId6" Type="http://schemas.openxmlformats.org/officeDocument/2006/relationships/image" Target="../media/image106.png"/><Relationship Id="rId11" Type="http://schemas.openxmlformats.org/officeDocument/2006/relationships/image" Target="../media/image111.png"/><Relationship Id="rId5" Type="http://schemas.openxmlformats.org/officeDocument/2006/relationships/image" Target="../media/image105.jpeg"/><Relationship Id="rId10" Type="http://schemas.openxmlformats.org/officeDocument/2006/relationships/image" Target="../media/image110.png"/><Relationship Id="rId4" Type="http://schemas.openxmlformats.org/officeDocument/2006/relationships/image" Target="../media/image104.jpeg"/><Relationship Id="rId9" Type="http://schemas.openxmlformats.org/officeDocument/2006/relationships/image" Target="../media/image109.jpeg"/></Relationships>
</file>

<file path=ppt/slides/_rels/slide30.xml.rels><?xml version="1.0" encoding="UTF-8" standalone="yes"?>
<Relationships xmlns="http://schemas.openxmlformats.org/package/2006/relationships"><Relationship Id="rId8" Type="http://schemas.openxmlformats.org/officeDocument/2006/relationships/image" Target="../media/image119.jpeg"/><Relationship Id="rId3" Type="http://schemas.openxmlformats.org/officeDocument/2006/relationships/image" Target="../media/image114.jpeg"/><Relationship Id="rId7" Type="http://schemas.openxmlformats.org/officeDocument/2006/relationships/image" Target="../media/image118.jpeg"/><Relationship Id="rId2" Type="http://schemas.openxmlformats.org/officeDocument/2006/relationships/image" Target="../media/image113.jpeg"/><Relationship Id="rId1" Type="http://schemas.openxmlformats.org/officeDocument/2006/relationships/slideLayout" Target="../slideLayouts/slideLayout125.xml"/><Relationship Id="rId6" Type="http://schemas.openxmlformats.org/officeDocument/2006/relationships/image" Target="../media/image117.jpeg"/><Relationship Id="rId5" Type="http://schemas.openxmlformats.org/officeDocument/2006/relationships/image" Target="../media/image116.jpeg"/><Relationship Id="rId4" Type="http://schemas.openxmlformats.org/officeDocument/2006/relationships/image" Target="../media/image115.jpeg"/></Relationships>
</file>

<file path=ppt/slides/_rels/slide31.xml.rels><?xml version="1.0" encoding="UTF-8" standalone="yes"?>
<Relationships xmlns="http://schemas.openxmlformats.org/package/2006/relationships"><Relationship Id="rId8" Type="http://schemas.openxmlformats.org/officeDocument/2006/relationships/image" Target="../media/image121.png"/><Relationship Id="rId13" Type="http://schemas.openxmlformats.org/officeDocument/2006/relationships/image" Target="../media/image126.jpeg"/><Relationship Id="rId3" Type="http://schemas.openxmlformats.org/officeDocument/2006/relationships/diagramData" Target="../diagrams/data4.xml"/><Relationship Id="rId7" Type="http://schemas.microsoft.com/office/2007/relationships/diagramDrawing" Target="../diagrams/drawing4.xml"/><Relationship Id="rId12" Type="http://schemas.openxmlformats.org/officeDocument/2006/relationships/image" Target="../media/image125.png"/><Relationship Id="rId17" Type="http://schemas.openxmlformats.org/officeDocument/2006/relationships/image" Target="../media/image130.jpeg"/><Relationship Id="rId2" Type="http://schemas.openxmlformats.org/officeDocument/2006/relationships/image" Target="../media/image120.jpeg"/><Relationship Id="rId16" Type="http://schemas.openxmlformats.org/officeDocument/2006/relationships/image" Target="../media/image129.jpeg"/><Relationship Id="rId1" Type="http://schemas.openxmlformats.org/officeDocument/2006/relationships/slideLayout" Target="../slideLayouts/slideLayout13.xml"/><Relationship Id="rId6" Type="http://schemas.openxmlformats.org/officeDocument/2006/relationships/diagramColors" Target="../diagrams/colors4.xml"/><Relationship Id="rId11" Type="http://schemas.openxmlformats.org/officeDocument/2006/relationships/image" Target="../media/image124.jpeg"/><Relationship Id="rId5" Type="http://schemas.openxmlformats.org/officeDocument/2006/relationships/diagramQuickStyle" Target="../diagrams/quickStyle4.xml"/><Relationship Id="rId15" Type="http://schemas.openxmlformats.org/officeDocument/2006/relationships/image" Target="../media/image128.jpeg"/><Relationship Id="rId10" Type="http://schemas.openxmlformats.org/officeDocument/2006/relationships/image" Target="../media/image123.jpeg"/><Relationship Id="rId4" Type="http://schemas.openxmlformats.org/officeDocument/2006/relationships/diagramLayout" Target="../diagrams/layout4.xml"/><Relationship Id="rId9" Type="http://schemas.openxmlformats.org/officeDocument/2006/relationships/image" Target="../media/image122.jpeg"/><Relationship Id="rId14" Type="http://schemas.openxmlformats.org/officeDocument/2006/relationships/image" Target="../media/image127.jpeg"/></Relationships>
</file>

<file path=ppt/slides/_rels/slide32.xml.rels><?xml version="1.0" encoding="UTF-8" standalone="yes"?>
<Relationships xmlns="http://schemas.openxmlformats.org/package/2006/relationships"><Relationship Id="rId8" Type="http://schemas.openxmlformats.org/officeDocument/2006/relationships/image" Target="../media/image134.jpeg"/><Relationship Id="rId3" Type="http://schemas.openxmlformats.org/officeDocument/2006/relationships/image" Target="../media/image131.jpeg"/><Relationship Id="rId7" Type="http://schemas.openxmlformats.org/officeDocument/2006/relationships/image" Target="../media/image133.jpeg"/><Relationship Id="rId2" Type="http://schemas.openxmlformats.org/officeDocument/2006/relationships/image" Target="../media/image120.jpeg"/><Relationship Id="rId1" Type="http://schemas.openxmlformats.org/officeDocument/2006/relationships/slideLayout" Target="../slideLayouts/slideLayout151.xml"/><Relationship Id="rId6" Type="http://schemas.openxmlformats.org/officeDocument/2006/relationships/image" Target="../media/image122.jpeg"/><Relationship Id="rId11" Type="http://schemas.openxmlformats.org/officeDocument/2006/relationships/image" Target="../media/image123.jpeg"/><Relationship Id="rId5" Type="http://schemas.openxmlformats.org/officeDocument/2006/relationships/image" Target="../media/image121.png"/><Relationship Id="rId10" Type="http://schemas.openxmlformats.org/officeDocument/2006/relationships/image" Target="../media/image136.jpeg"/><Relationship Id="rId4" Type="http://schemas.openxmlformats.org/officeDocument/2006/relationships/image" Target="../media/image132.jpeg"/><Relationship Id="rId9" Type="http://schemas.openxmlformats.org/officeDocument/2006/relationships/image" Target="../media/image135.jpeg"/></Relationships>
</file>

<file path=ppt/slides/_rels/slide3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37.png"/><Relationship Id="rId1" Type="http://schemas.openxmlformats.org/officeDocument/2006/relationships/slideLayout" Target="../slideLayouts/slideLayout17.xml"/></Relationships>
</file>

<file path=ppt/slides/_rels/slide3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38.jpeg"/><Relationship Id="rId1" Type="http://schemas.openxmlformats.org/officeDocument/2006/relationships/slideLayout" Target="../slideLayouts/slideLayout67.xml"/></Relationships>
</file>

<file path=ppt/slides/_rels/slide3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39.jpeg"/><Relationship Id="rId1" Type="http://schemas.openxmlformats.org/officeDocument/2006/relationships/slideLayout" Target="../slideLayouts/slideLayout59.xml"/></Relationships>
</file>

<file path=ppt/slides/_rels/slide3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40.png"/><Relationship Id="rId1" Type="http://schemas.openxmlformats.org/officeDocument/2006/relationships/slideLayout" Target="../slideLayouts/slideLayout13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ctrTitle"/>
          </p:nvPr>
        </p:nvSpPr>
        <p:spPr>
          <a:xfrm>
            <a:off x="533400" y="5445224"/>
            <a:ext cx="7851648" cy="1198486"/>
          </a:xfrm>
        </p:spPr>
        <p:txBody>
          <a:bodyPr>
            <a:normAutofit fontScale="90000"/>
          </a:bodyPr>
          <a:lstStyle/>
          <a:p>
            <a:pPr algn="l"/>
            <a:r>
              <a:rPr lang="de-DE" sz="2800" dirty="0" smtClean="0"/>
              <a:t>      </a:t>
            </a:r>
            <a:r>
              <a:rPr lang="de-DE" sz="2800" dirty="0" smtClean="0">
                <a:ln w="17780" cmpd="sng">
                  <a:solidFill>
                    <a:srgbClr val="FFFFFF"/>
                  </a:solidFill>
                  <a:prstDash val="solid"/>
                  <a:miter lim="800000"/>
                </a:ln>
                <a:gradFill rotWithShape="1">
                  <a:gsLst>
                    <a:gs pos="0">
                      <a:srgbClr val="000000">
                        <a:tint val="92000"/>
                        <a:shade val="100000"/>
                        <a:satMod val="150000"/>
                      </a:srgbClr>
                    </a:gs>
                    <a:gs pos="49000">
                      <a:srgbClr val="000000">
                        <a:tint val="89000"/>
                        <a:shade val="90000"/>
                        <a:satMod val="150000"/>
                      </a:srgbClr>
                    </a:gs>
                    <a:gs pos="50000">
                      <a:srgbClr val="000000">
                        <a:tint val="100000"/>
                        <a:shade val="75000"/>
                        <a:satMod val="150000"/>
                      </a:srgbClr>
                    </a:gs>
                    <a:gs pos="95000">
                      <a:srgbClr val="000000">
                        <a:shade val="47000"/>
                        <a:satMod val="150000"/>
                      </a:srgbClr>
                    </a:gs>
                    <a:gs pos="100000">
                      <a:srgbClr val="000000">
                        <a:shade val="39000"/>
                        <a:satMod val="150000"/>
                      </a:srgbClr>
                    </a:gs>
                  </a:gsLst>
                  <a:lin ang="5400000"/>
                </a:gradFill>
                <a:effectLst>
                  <a:outerShdw blurRad="50800" algn="tl" rotWithShape="0">
                    <a:srgbClr val="000000"/>
                  </a:outerShdw>
                </a:effectLst>
              </a:rPr>
              <a:t>„Der Mensch ist so viele Male Mensch, wie viele</a:t>
            </a:r>
            <a:br>
              <a:rPr lang="de-DE" sz="2800" dirty="0" smtClean="0">
                <a:ln w="17780" cmpd="sng">
                  <a:solidFill>
                    <a:srgbClr val="FFFFFF"/>
                  </a:solidFill>
                  <a:prstDash val="solid"/>
                  <a:miter lim="800000"/>
                </a:ln>
                <a:gradFill rotWithShape="1">
                  <a:gsLst>
                    <a:gs pos="0">
                      <a:srgbClr val="000000">
                        <a:tint val="92000"/>
                        <a:shade val="100000"/>
                        <a:satMod val="150000"/>
                      </a:srgbClr>
                    </a:gs>
                    <a:gs pos="49000">
                      <a:srgbClr val="000000">
                        <a:tint val="89000"/>
                        <a:shade val="90000"/>
                        <a:satMod val="150000"/>
                      </a:srgbClr>
                    </a:gs>
                    <a:gs pos="50000">
                      <a:srgbClr val="000000">
                        <a:tint val="100000"/>
                        <a:shade val="75000"/>
                        <a:satMod val="150000"/>
                      </a:srgbClr>
                    </a:gs>
                    <a:gs pos="95000">
                      <a:srgbClr val="000000">
                        <a:shade val="47000"/>
                        <a:satMod val="150000"/>
                      </a:srgbClr>
                    </a:gs>
                    <a:gs pos="100000">
                      <a:srgbClr val="000000">
                        <a:shade val="39000"/>
                        <a:satMod val="150000"/>
                      </a:srgbClr>
                    </a:gs>
                  </a:gsLst>
                  <a:lin ang="5400000"/>
                </a:gradFill>
                <a:effectLst>
                  <a:outerShdw blurRad="50800" algn="tl" rotWithShape="0">
                    <a:srgbClr val="000000"/>
                  </a:outerShdw>
                </a:effectLst>
              </a:rPr>
            </a:br>
            <a:r>
              <a:rPr lang="de-DE" sz="2800" dirty="0" smtClean="0">
                <a:ln w="17780" cmpd="sng">
                  <a:solidFill>
                    <a:srgbClr val="FFFFFF"/>
                  </a:solidFill>
                  <a:prstDash val="solid"/>
                  <a:miter lim="800000"/>
                </a:ln>
                <a:gradFill rotWithShape="1">
                  <a:gsLst>
                    <a:gs pos="0">
                      <a:srgbClr val="000000">
                        <a:tint val="92000"/>
                        <a:shade val="100000"/>
                        <a:satMod val="150000"/>
                      </a:srgbClr>
                    </a:gs>
                    <a:gs pos="49000">
                      <a:srgbClr val="000000">
                        <a:tint val="89000"/>
                        <a:shade val="90000"/>
                        <a:satMod val="150000"/>
                      </a:srgbClr>
                    </a:gs>
                    <a:gs pos="50000">
                      <a:srgbClr val="000000">
                        <a:tint val="100000"/>
                        <a:shade val="75000"/>
                        <a:satMod val="150000"/>
                      </a:srgbClr>
                    </a:gs>
                    <a:gs pos="95000">
                      <a:srgbClr val="000000">
                        <a:shade val="47000"/>
                        <a:satMod val="150000"/>
                      </a:srgbClr>
                    </a:gs>
                    <a:gs pos="100000">
                      <a:srgbClr val="000000">
                        <a:shade val="39000"/>
                        <a:satMod val="150000"/>
                      </a:srgbClr>
                    </a:gs>
                  </a:gsLst>
                  <a:lin ang="5400000"/>
                </a:gradFill>
                <a:effectLst>
                  <a:outerShdw blurRad="50800" algn="tl" rotWithShape="0">
                    <a:srgbClr val="000000"/>
                  </a:outerShdw>
                </a:effectLst>
              </a:rPr>
              <a:t>         Fremdsprachen er kennt.“              </a:t>
            </a:r>
            <a:r>
              <a:rPr lang="de-DE" sz="2800" dirty="0" smtClean="0"/>
              <a:t> </a:t>
            </a:r>
            <a:br>
              <a:rPr lang="de-DE" sz="2800" dirty="0" smtClean="0"/>
            </a:br>
            <a:r>
              <a:rPr lang="de-DE" sz="2800" dirty="0" smtClean="0"/>
              <a:t>                                                                         J. W. Goethe</a:t>
            </a:r>
            <a:endParaRPr lang="ru-RU" sz="2800" dirty="0"/>
          </a:p>
        </p:txBody>
      </p:sp>
      <p:sp>
        <p:nvSpPr>
          <p:cNvPr id="5" name="Подзаголовок 4"/>
          <p:cNvSpPr>
            <a:spLocks noGrp="1"/>
          </p:cNvSpPr>
          <p:nvPr>
            <p:ph type="subTitle" idx="1"/>
          </p:nvPr>
        </p:nvSpPr>
        <p:spPr/>
        <p:txBody>
          <a:bodyPr>
            <a:noAutofit/>
          </a:bodyPr>
          <a:lstStyle/>
          <a:p>
            <a:endParaRPr lang="ru-RU" sz="2000" dirty="0">
              <a:solidFill>
                <a:schemeClr val="accent4">
                  <a:lumMod val="75000"/>
                </a:schemeClr>
              </a:solidFill>
              <a:latin typeface="Calibri" pitchFamily="34" charset="0"/>
            </a:endParaRPr>
          </a:p>
        </p:txBody>
      </p:sp>
      <p:pic>
        <p:nvPicPr>
          <p:cNvPr id="4" name="Рисунок 3" descr="p_img_57781278.jpg"/>
          <p:cNvPicPr>
            <a:picLocks noChangeAspect="1"/>
          </p:cNvPicPr>
          <p:nvPr/>
        </p:nvPicPr>
        <p:blipFill>
          <a:blip r:embed="rId2" cstate="print"/>
          <a:stretch>
            <a:fillRect/>
          </a:stretch>
        </p:blipFill>
        <p:spPr>
          <a:xfrm>
            <a:off x="0" y="0"/>
            <a:ext cx="6690458" cy="4214818"/>
          </a:xfrm>
          <a:prstGeom prst="rect">
            <a:avLst/>
          </a:prstGeom>
        </p:spPr>
      </p:pic>
      <p:sp>
        <p:nvSpPr>
          <p:cNvPr id="7" name="Прямоугольник 6"/>
          <p:cNvSpPr/>
          <p:nvPr/>
        </p:nvSpPr>
        <p:spPr>
          <a:xfrm>
            <a:off x="251520" y="3000372"/>
            <a:ext cx="8892480" cy="2554545"/>
          </a:xfrm>
          <a:prstGeom prst="rect">
            <a:avLst/>
          </a:prstGeom>
          <a:noFill/>
        </p:spPr>
        <p:txBody>
          <a:bodyPr wrap="square" lIns="91440" tIns="45720" rIns="91440" bIns="45720">
            <a:spAutoFit/>
            <a:scene3d>
              <a:camera prst="orthographicFront"/>
              <a:lightRig rig="glow" dir="tl">
                <a:rot lat="0" lon="0" rev="5400000"/>
              </a:lightRig>
            </a:scene3d>
            <a:sp3d contourW="12700">
              <a:bevelT w="25400" h="25400"/>
              <a:contourClr>
                <a:schemeClr val="accent6">
                  <a:shade val="73000"/>
                </a:schemeClr>
              </a:contourClr>
            </a:sp3d>
          </a:bodyPr>
          <a:lstStyle/>
          <a:p>
            <a:pPr algn="ctr"/>
            <a:r>
              <a:rPr lang="uk-UA" sz="4000" b="1" cap="none" spc="0" dirty="0" smtClean="0">
                <a:ln w="11430"/>
                <a:solidFill>
                  <a:schemeClr val="accent3">
                    <a:lumMod val="75000"/>
                  </a:schemeClr>
                </a:solidFill>
                <a:effectLst>
                  <a:outerShdw blurRad="80000" dist="40000" dir="5040000" algn="tl">
                    <a:srgbClr val="000000">
                      <a:alpha val="30000"/>
                    </a:srgbClr>
                  </a:outerShdw>
                </a:effectLst>
                <a:latin typeface="Calibri" pitchFamily="34" charset="0"/>
              </a:rPr>
              <a:t>Презентація педагогічного досвіду вчителя німецької мови </a:t>
            </a:r>
            <a:r>
              <a:rPr lang="uk-UA" sz="4000" b="1" cap="none" spc="0" dirty="0" err="1" smtClean="0">
                <a:ln w="11430"/>
                <a:solidFill>
                  <a:schemeClr val="accent3">
                    <a:lumMod val="75000"/>
                  </a:schemeClr>
                </a:solidFill>
                <a:effectLst>
                  <a:outerShdw blurRad="80000" dist="40000" dir="5040000" algn="tl">
                    <a:srgbClr val="000000">
                      <a:alpha val="30000"/>
                    </a:srgbClr>
                  </a:outerShdw>
                </a:effectLst>
                <a:latin typeface="Calibri" pitchFamily="34" charset="0"/>
              </a:rPr>
              <a:t>Чортківської</a:t>
            </a:r>
            <a:r>
              <a:rPr lang="uk-UA" sz="4000" b="1" cap="none" spc="0" dirty="0" smtClean="0">
                <a:ln w="11430"/>
                <a:solidFill>
                  <a:schemeClr val="accent3">
                    <a:lumMod val="75000"/>
                  </a:schemeClr>
                </a:solidFill>
                <a:effectLst>
                  <a:outerShdw blurRad="80000" dist="40000" dir="5040000" algn="tl">
                    <a:srgbClr val="000000">
                      <a:alpha val="30000"/>
                    </a:srgbClr>
                  </a:outerShdw>
                </a:effectLst>
                <a:latin typeface="Calibri" pitchFamily="34" charset="0"/>
              </a:rPr>
              <a:t> гімназії імені Маркіяна Шашкевича Коваль Наталії Зіновіївни</a:t>
            </a:r>
            <a:endParaRPr lang="ru-RU" sz="4000" b="1" cap="none" spc="0" dirty="0">
              <a:ln w="11430"/>
              <a:solidFill>
                <a:schemeClr val="accent3">
                  <a:lumMod val="75000"/>
                </a:schemeClr>
              </a:solidFill>
              <a:effectLst>
                <a:outerShdw blurRad="80000" dist="40000" dir="5040000" algn="tl">
                  <a:srgbClr val="000000">
                    <a:alpha val="30000"/>
                  </a:srgbClr>
                </a:outerShdw>
              </a:effectLst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3" cstate="print">
            <a:lum/>
          </a:blip>
          <a:srcRect/>
          <a:stretch>
            <a:fillRect t="-50000" b="-50000"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116632"/>
            <a:ext cx="8229600" cy="720080"/>
          </a:xfrm>
        </p:spPr>
        <p:txBody>
          <a:bodyPr>
            <a:normAutofit fontScale="90000"/>
          </a:bodyPr>
          <a:lstStyle/>
          <a:p>
            <a:pPr algn="r"/>
            <a:r>
              <a:rPr lang="uk-UA" sz="3600" b="1" i="1" dirty="0" smtClean="0">
                <a:solidFill>
                  <a:srgbClr val="FFC000"/>
                </a:solidFill>
              </a:rPr>
              <a:t/>
            </a:r>
            <a:br>
              <a:rPr lang="uk-UA" sz="3600" b="1" i="1" dirty="0" smtClean="0">
                <a:solidFill>
                  <a:srgbClr val="FFC000"/>
                </a:solidFill>
              </a:rPr>
            </a:br>
            <a:r>
              <a:rPr lang="uk-UA" sz="3600" b="1" i="1" dirty="0">
                <a:solidFill>
                  <a:srgbClr val="FFC000"/>
                </a:solidFill>
              </a:rPr>
              <a:t/>
            </a:r>
            <a:br>
              <a:rPr lang="uk-UA" sz="3600" b="1" i="1" dirty="0">
                <a:solidFill>
                  <a:srgbClr val="FFC000"/>
                </a:solidFill>
              </a:rPr>
            </a:br>
            <a:endParaRPr lang="ru-RU" sz="3600" b="1" i="1" dirty="0">
              <a:solidFill>
                <a:schemeClr val="bg1"/>
              </a:solidFill>
            </a:endParaRPr>
          </a:p>
        </p:txBody>
      </p:sp>
      <p:sp>
        <p:nvSpPr>
          <p:cNvPr id="3" name="Содержимое 2"/>
          <p:cNvSpPr>
            <a:spLocks noGrp="1"/>
          </p:cNvSpPr>
          <p:nvPr>
            <p:ph type="body" idx="1"/>
          </p:nvPr>
        </p:nvSpPr>
        <p:spPr>
          <a:xfrm>
            <a:off x="480236" y="1844824"/>
            <a:ext cx="4040188" cy="659352"/>
          </a:xfrm>
        </p:spPr>
        <p:txBody>
          <a:bodyPr>
            <a:normAutofit fontScale="70000" lnSpcReduction="20000"/>
          </a:bodyPr>
          <a:lstStyle/>
          <a:p>
            <a:pPr marL="0" lvl="0" indent="0" fontAlgn="base">
              <a:spcBef>
                <a:spcPct val="0"/>
              </a:spcBef>
              <a:spcAft>
                <a:spcPct val="0"/>
              </a:spcAft>
              <a:buNone/>
            </a:pPr>
            <a:endParaRPr lang="ru-RU" sz="4000" b="1" dirty="0">
              <a:solidFill>
                <a:srgbClr val="FFC000"/>
              </a:solidFill>
              <a:latin typeface="Arial" charset="0"/>
            </a:endParaRPr>
          </a:p>
          <a:p>
            <a:pPr>
              <a:buNone/>
            </a:pPr>
            <a:r>
              <a:rPr lang="ru-RU" sz="2800" b="1" i="1" dirty="0" smtClean="0">
                <a:solidFill>
                  <a:schemeClr val="bg1"/>
                </a:solidFill>
              </a:rPr>
              <a:t>Я</a:t>
            </a:r>
            <a:endParaRPr lang="ru-RU" sz="2800" b="1" i="1" dirty="0">
              <a:solidFill>
                <a:schemeClr val="bg1"/>
              </a:solidFill>
            </a:endParaRPr>
          </a:p>
        </p:txBody>
      </p:sp>
      <p:sp>
        <p:nvSpPr>
          <p:cNvPr id="11" name="Текст 10"/>
          <p:cNvSpPr>
            <a:spLocks noGrp="1"/>
          </p:cNvSpPr>
          <p:nvPr>
            <p:ph type="body" sz="half" idx="3"/>
          </p:nvPr>
        </p:nvSpPr>
        <p:spPr>
          <a:xfrm>
            <a:off x="611561" y="188641"/>
            <a:ext cx="8075240" cy="1152127"/>
          </a:xfrm>
        </p:spPr>
        <p:txBody>
          <a:bodyPr>
            <a:normAutofit/>
          </a:bodyPr>
          <a:lstStyle/>
          <a:p>
            <a:r>
              <a:rPr lang="uk-UA" sz="7200" dirty="0" smtClean="0">
                <a:ln w="1905"/>
                <a:solidFill>
                  <a:srgbClr val="FFC000"/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Учитель</a:t>
            </a:r>
            <a:endParaRPr lang="uk-UA" sz="7200" dirty="0">
              <a:ln w="1905"/>
              <a:solidFill>
                <a:srgbClr val="FFC000"/>
              </a:solidFill>
              <a:effectLst>
                <a:innerShdw blurRad="69850" dist="43180" dir="5400000">
                  <a:srgbClr val="000000">
                    <a:alpha val="65000"/>
                  </a:srgbClr>
                </a:innerShdw>
              </a:effectLst>
            </a:endParaRPr>
          </a:p>
        </p:txBody>
      </p:sp>
      <p:sp>
        <p:nvSpPr>
          <p:cNvPr id="10" name="Объект 9"/>
          <p:cNvSpPr>
            <a:spLocks noGrp="1"/>
          </p:cNvSpPr>
          <p:nvPr>
            <p:ph sz="quarter" idx="2"/>
          </p:nvPr>
        </p:nvSpPr>
        <p:spPr>
          <a:xfrm>
            <a:off x="457200" y="1484784"/>
            <a:ext cx="4040188" cy="5256584"/>
          </a:xfrm>
        </p:spPr>
        <p:txBody>
          <a:bodyPr>
            <a:normAutofit fontScale="85000" lnSpcReduction="20000"/>
          </a:bodyPr>
          <a:lstStyle/>
          <a:p>
            <a:r>
              <a:rPr lang="uk-UA" b="1" dirty="0" smtClean="0"/>
              <a:t>Я – Вчитель,</a:t>
            </a:r>
          </a:p>
          <a:p>
            <a:r>
              <a:rPr lang="uk-UA" b="1" dirty="0" smtClean="0"/>
              <a:t>Я – Любов і Відданість,</a:t>
            </a:r>
          </a:p>
          <a:p>
            <a:r>
              <a:rPr lang="uk-UA" b="1" dirty="0" smtClean="0"/>
              <a:t>Віра і Терпіння.</a:t>
            </a:r>
          </a:p>
          <a:p>
            <a:r>
              <a:rPr lang="uk-UA" b="1" dirty="0" smtClean="0"/>
              <a:t>Я – Радість і </a:t>
            </a:r>
            <a:r>
              <a:rPr lang="uk-UA" b="1" dirty="0" err="1" smtClean="0"/>
              <a:t>Співрадість</a:t>
            </a:r>
            <a:r>
              <a:rPr lang="uk-UA" b="1" dirty="0" smtClean="0"/>
              <a:t>,Страждання і Жаль.</a:t>
            </a:r>
          </a:p>
          <a:p>
            <a:r>
              <a:rPr lang="uk-UA" b="1" dirty="0" smtClean="0"/>
              <a:t>Я – Істина і Серце,</a:t>
            </a:r>
          </a:p>
          <a:p>
            <a:r>
              <a:rPr lang="uk-UA" b="1" dirty="0" smtClean="0"/>
              <a:t>Совість і Шляхетність.</a:t>
            </a:r>
          </a:p>
          <a:p>
            <a:r>
              <a:rPr lang="uk-UA" b="1" dirty="0" smtClean="0"/>
              <a:t>Я – Шукач і </a:t>
            </a:r>
            <a:r>
              <a:rPr lang="uk-UA" b="1" dirty="0" err="1" smtClean="0"/>
              <a:t>Обдаровувач</a:t>
            </a:r>
            <a:r>
              <a:rPr lang="uk-UA" b="1" dirty="0" smtClean="0"/>
              <a:t>,</a:t>
            </a:r>
          </a:p>
          <a:p>
            <a:r>
              <a:rPr lang="uk-UA" b="1" dirty="0" smtClean="0"/>
              <a:t>Жебрак і Багатий.</a:t>
            </a:r>
          </a:p>
          <a:p>
            <a:r>
              <a:rPr lang="uk-UA" b="1" dirty="0" smtClean="0"/>
              <a:t>Я – Вчитель і Учень,</a:t>
            </a:r>
          </a:p>
          <a:p>
            <a:r>
              <a:rPr lang="uk-UA" b="1" dirty="0" smtClean="0"/>
              <a:t>Вихователь і Вихованець.</a:t>
            </a:r>
          </a:p>
          <a:p>
            <a:r>
              <a:rPr lang="uk-UA" b="1" dirty="0" smtClean="0"/>
              <a:t>Я – </a:t>
            </a:r>
            <a:r>
              <a:rPr lang="uk-UA" b="1" dirty="0"/>
              <a:t>П</a:t>
            </a:r>
            <a:r>
              <a:rPr lang="uk-UA" b="1" dirty="0" smtClean="0"/>
              <a:t>рокладач Шляху</a:t>
            </a:r>
          </a:p>
          <a:p>
            <a:r>
              <a:rPr lang="uk-UA" b="1" dirty="0" smtClean="0"/>
              <a:t>І Художник Життя.</a:t>
            </a:r>
          </a:p>
          <a:p>
            <a:r>
              <a:rPr lang="uk-UA" b="1" dirty="0" smtClean="0"/>
              <a:t>Я – Притулок Дитинства</a:t>
            </a:r>
          </a:p>
          <a:p>
            <a:r>
              <a:rPr lang="uk-UA" b="1" dirty="0" smtClean="0"/>
              <a:t>Й Колиска Людства.</a:t>
            </a:r>
          </a:p>
          <a:p>
            <a:endParaRPr lang="uk-UA" b="1" dirty="0" smtClean="0"/>
          </a:p>
          <a:p>
            <a:r>
              <a:rPr lang="uk-UA" b="1" dirty="0"/>
              <a:t> </a:t>
            </a:r>
            <a:r>
              <a:rPr lang="uk-UA" b="1" dirty="0" smtClean="0"/>
              <a:t>               </a:t>
            </a:r>
            <a:r>
              <a:rPr lang="uk-UA" b="1" i="1" dirty="0" smtClean="0"/>
              <a:t>Ш.О. </a:t>
            </a:r>
            <a:r>
              <a:rPr lang="uk-UA" b="1" i="1" dirty="0" err="1" smtClean="0"/>
              <a:t>Амонашвілі</a:t>
            </a:r>
            <a:endParaRPr lang="uk-UA" b="1" i="1" dirty="0" smtClean="0"/>
          </a:p>
          <a:p>
            <a:endParaRPr lang="uk-UA" i="1" dirty="0"/>
          </a:p>
        </p:txBody>
      </p:sp>
      <p:sp>
        <p:nvSpPr>
          <p:cNvPr id="4" name="Прямоугольник 3"/>
          <p:cNvSpPr/>
          <p:nvPr/>
        </p:nvSpPr>
        <p:spPr>
          <a:xfrm>
            <a:off x="2500330" y="2951947"/>
            <a:ext cx="4572000" cy="523220"/>
          </a:xfrm>
          <a:prstGeom prst="rect">
            <a:avLst/>
          </a:prstGeom>
        </p:spPr>
        <p:txBody>
          <a:bodyPr>
            <a:spAutoFit/>
          </a:bodyPr>
          <a:lstStyle/>
          <a:p>
            <a:pPr lvl="0" fontAlgn="base">
              <a:spcBef>
                <a:spcPct val="0"/>
              </a:spcBef>
              <a:spcAft>
                <a:spcPct val="0"/>
              </a:spcAft>
            </a:pPr>
            <a:endParaRPr lang="ru-RU" sz="2800" b="1" dirty="0">
              <a:solidFill>
                <a:srgbClr val="FFC000"/>
              </a:solidFill>
              <a:latin typeface="Arial" charset="0"/>
            </a:endParaRPr>
          </a:p>
        </p:txBody>
      </p:sp>
      <p:pic>
        <p:nvPicPr>
          <p:cNvPr id="65538" name="Picture 2"/>
          <p:cNvPicPr>
            <a:picLocks noGrp="1" noChangeAspect="1" noChangeArrowheads="1"/>
          </p:cNvPicPr>
          <p:nvPr>
            <p:ph sz="quarter" idx="4"/>
          </p:nvPr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644008" y="28877"/>
            <a:ext cx="4444692" cy="689263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68772376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>
          <a:blip r:embed="rId2"/>
          <a:tile tx="0" ty="0" sx="100000" sy="100000" flip="none" algn="tl"/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2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5857884" y="285728"/>
            <a:ext cx="3047998" cy="2499358"/>
          </a:xfrm>
          <a:prstGeom prst="rect">
            <a:avLst/>
          </a:prstGeom>
          <a:noFill/>
          <a:ln w="9525">
            <a:solidFill>
              <a:schemeClr val="accent6">
                <a:lumMod val="75000"/>
              </a:schemeClr>
            </a:solidFill>
            <a:miter lim="800000"/>
            <a:headEnd/>
            <a:tailEnd/>
          </a:ln>
          <a:effectLst/>
        </p:spPr>
      </p:pic>
      <p:pic>
        <p:nvPicPr>
          <p:cNvPr id="5124" name="Picture 4"/>
          <p:cNvPicPr>
            <a:picLocks noChangeAspect="1" noChangeArrowheads="1"/>
          </p:cNvPicPr>
          <p:nvPr/>
        </p:nvPicPr>
        <p:blipFill>
          <a:blip r:embed="rId4"/>
          <a:srcRect/>
          <a:stretch>
            <a:fillRect/>
          </a:stretch>
        </p:blipFill>
        <p:spPr bwMode="auto">
          <a:xfrm>
            <a:off x="7715272" y="285728"/>
            <a:ext cx="1143008" cy="785818"/>
          </a:xfrm>
          <a:prstGeom prst="ellipse">
            <a:avLst/>
          </a:prstGeom>
          <a:ln>
            <a:noFill/>
          </a:ln>
          <a:effectLst>
            <a:softEdge rad="112500"/>
          </a:effectLst>
        </p:spPr>
      </p:pic>
      <p:pic>
        <p:nvPicPr>
          <p:cNvPr id="7" name="Picture 3"/>
          <p:cNvPicPr>
            <a:picLocks noChangeAspect="1" noChangeArrowheads="1"/>
          </p:cNvPicPr>
          <p:nvPr/>
        </p:nvPicPr>
        <p:blipFill>
          <a:blip r:embed="rId5"/>
          <a:srcRect/>
          <a:stretch>
            <a:fillRect/>
          </a:stretch>
        </p:blipFill>
        <p:spPr bwMode="auto">
          <a:xfrm>
            <a:off x="4286248" y="2894876"/>
            <a:ext cx="4595811" cy="344685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graphicFrame>
        <p:nvGraphicFramePr>
          <p:cNvPr id="12" name="Таблица 11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1452966397"/>
              </p:ext>
            </p:extLst>
          </p:nvPr>
        </p:nvGraphicFramePr>
        <p:xfrm>
          <a:off x="214282" y="1428736"/>
          <a:ext cx="3714776" cy="5072098"/>
        </p:xfrm>
        <a:graphic>
          <a:graphicData uri="http://schemas.openxmlformats.org/drawingml/2006/table">
            <a:tbl>
              <a:tblPr/>
              <a:tblGrid>
                <a:gridCol w="3714776"/>
              </a:tblGrid>
              <a:tr h="5072098">
                <a:tc>
                  <a:txBody>
                    <a:bodyPr/>
                    <a:lstStyle/>
                    <a:p>
                      <a:r>
                        <a:rPr lang="uk-UA" sz="2800" b="1" i="1" baseline="0" dirty="0" smtClean="0">
                          <a:solidFill>
                            <a:srgbClr val="002060"/>
                          </a:solidFill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endParaRPr lang="uk-UA" sz="2000" b="1" i="1" dirty="0" smtClean="0">
                        <a:solidFill>
                          <a:srgbClr val="002060"/>
                        </a:solidFill>
                        <a:latin typeface="Times New Roman" pitchFamily="18" charset="0"/>
                        <a:cs typeface="Times New Roman" pitchFamily="18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cell3D prstMaterial="dkEdge">
                      <a:bevel prst="artDeco"/>
                      <a:lightRig rig="flood" dir="t"/>
                    </a:cell3D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</a:tr>
            </a:tbl>
          </a:graphicData>
        </a:graphic>
      </p:graphicFrame>
      <p:pic>
        <p:nvPicPr>
          <p:cNvPr id="14" name="Рисунок 13"/>
          <p:cNvPicPr/>
          <p:nvPr/>
        </p:nvPicPr>
        <p:blipFill>
          <a:blip r:embed="rId6" cstate="print"/>
          <a:srcRect/>
          <a:stretch>
            <a:fillRect/>
          </a:stretch>
        </p:blipFill>
        <p:spPr bwMode="auto">
          <a:xfrm>
            <a:off x="231320" y="285728"/>
            <a:ext cx="3714776" cy="1000132"/>
          </a:xfrm>
          <a:prstGeom prst="roundRect">
            <a:avLst>
              <a:gd name="adj" fmla="val 8594"/>
            </a:avLst>
          </a:prstGeom>
          <a:solidFill>
            <a:srgbClr val="FFFFFF">
              <a:shade val="85000"/>
            </a:srgbClr>
          </a:solidFill>
          <a:ln>
            <a:noFill/>
          </a:ln>
          <a:effectLst>
            <a:reflection blurRad="12700" stA="38000" endPos="28000" dist="5000" dir="5400000" sy="-100000" algn="bl" rotWithShape="0"/>
          </a:effectLst>
        </p:spPr>
      </p:pic>
      <p:pic>
        <p:nvPicPr>
          <p:cNvPr id="16" name="Picture 5"/>
          <p:cNvPicPr>
            <a:picLocks noChangeAspect="1" noChangeArrowheads="1"/>
          </p:cNvPicPr>
          <p:nvPr/>
        </p:nvPicPr>
        <p:blipFill>
          <a:blip r:embed="rId7"/>
          <a:srcRect/>
          <a:stretch>
            <a:fillRect/>
          </a:stretch>
        </p:blipFill>
        <p:spPr bwMode="auto">
          <a:xfrm>
            <a:off x="4335238" y="1801727"/>
            <a:ext cx="1428760" cy="1357322"/>
          </a:xfrm>
          <a:prstGeom prst="ellipse">
            <a:avLst/>
          </a:prstGeom>
          <a:ln w="190500" cap="rnd">
            <a:solidFill>
              <a:srgbClr val="C8C6BD"/>
            </a:solidFill>
            <a:prstDash val="solid"/>
          </a:ln>
          <a:effectLst>
            <a:outerShdw blurRad="127000" algn="bl" rotWithShape="0">
              <a:srgbClr val="000000"/>
            </a:outerShdw>
          </a:effectLst>
          <a:scene3d>
            <a:camera prst="perspectiveFront" fov="5400000"/>
            <a:lightRig rig="threePt" dir="t">
              <a:rot lat="0" lon="0" rev="19200000"/>
            </a:lightRig>
          </a:scene3d>
          <a:sp3d extrusionH="25400">
            <a:bevelT w="304800" h="152400" prst="hardEdge"/>
            <a:extrusionClr>
              <a:srgbClr val="000000"/>
            </a:extrusionClr>
          </a:sp3d>
        </p:spPr>
      </p:pic>
      <p:sp>
        <p:nvSpPr>
          <p:cNvPr id="2" name="Прямоугольник 1"/>
          <p:cNvSpPr/>
          <p:nvPr/>
        </p:nvSpPr>
        <p:spPr>
          <a:xfrm>
            <a:off x="231320" y="1443841"/>
            <a:ext cx="3938314" cy="532453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uk-UA" sz="1600" b="1" i="1" dirty="0">
                <a:latin typeface="Times New Roman" pitchFamily="18" charset="0"/>
                <a:cs typeface="Times New Roman" pitchFamily="18" charset="0"/>
              </a:rPr>
              <a:t>Навчалася </a:t>
            </a:r>
          </a:p>
          <a:p>
            <a:r>
              <a:rPr lang="uk-UA" sz="1600" b="1" i="1" dirty="0">
                <a:latin typeface="Times New Roman" pitchFamily="18" charset="0"/>
                <a:cs typeface="Times New Roman" pitchFamily="18" charset="0"/>
              </a:rPr>
              <a:t> в Івано - Франківському державному педагогічному інституті ім. В. Стефаника на філологічному факультеті  за спеціальністю</a:t>
            </a:r>
          </a:p>
          <a:p>
            <a:r>
              <a:rPr lang="uk-UA" sz="1600" b="1" i="1" dirty="0">
                <a:latin typeface="Times New Roman" pitchFamily="18" charset="0"/>
                <a:cs typeface="Times New Roman" pitchFamily="18" charset="0"/>
              </a:rPr>
              <a:t>     німецька мова та</a:t>
            </a:r>
          </a:p>
          <a:p>
            <a:r>
              <a:rPr lang="uk-UA" sz="1600" b="1" i="1" dirty="0">
                <a:latin typeface="Times New Roman" pitchFamily="18" charset="0"/>
                <a:cs typeface="Times New Roman" pitchFamily="18" charset="0"/>
              </a:rPr>
              <a:t>    російська мова і література.</a:t>
            </a:r>
          </a:p>
          <a:p>
            <a:endParaRPr lang="uk-UA" sz="1600" b="1" i="1" dirty="0">
              <a:latin typeface="Times New Roman" pitchFamily="18" charset="0"/>
              <a:cs typeface="Times New Roman" pitchFamily="18" charset="0"/>
            </a:endParaRPr>
          </a:p>
          <a:p>
            <a:r>
              <a:rPr lang="uk-UA" sz="1600" b="1" i="1" dirty="0">
                <a:latin typeface="Times New Roman" pitchFamily="18" charset="0"/>
                <a:cs typeface="Times New Roman" pitchFamily="18" charset="0"/>
              </a:rPr>
              <a:t>Девізом студентських років були слова великого Кобзаря:</a:t>
            </a:r>
          </a:p>
          <a:p>
            <a:r>
              <a:rPr lang="ru-RU" sz="1600" dirty="0"/>
              <a:t>       </a:t>
            </a:r>
            <a:r>
              <a:rPr lang="ru-RU" sz="1600" b="1" dirty="0"/>
              <a:t>Учітеся, брати мої,</a:t>
            </a:r>
            <a:br>
              <a:rPr lang="ru-RU" sz="1600" b="1" dirty="0"/>
            </a:br>
            <a:r>
              <a:rPr lang="ru-RU" sz="1600" b="1" dirty="0"/>
              <a:t>       думайте, читайте,</a:t>
            </a:r>
            <a:br>
              <a:rPr lang="ru-RU" sz="1600" b="1" dirty="0"/>
            </a:br>
            <a:r>
              <a:rPr lang="ru-RU" sz="1600" b="1" dirty="0"/>
              <a:t>       і чужому научайтесь,</a:t>
            </a:r>
            <a:br>
              <a:rPr lang="ru-RU" sz="1600" b="1" dirty="0"/>
            </a:br>
            <a:r>
              <a:rPr lang="ru-RU" sz="1600" b="1" dirty="0"/>
              <a:t>       й свого не </a:t>
            </a:r>
            <a:r>
              <a:rPr lang="ru-RU" sz="1600" b="1" dirty="0" err="1"/>
              <a:t>цурайтесь</a:t>
            </a:r>
            <a:r>
              <a:rPr lang="ru-RU" sz="1600" b="1" dirty="0" smtClean="0"/>
              <a:t>.</a:t>
            </a:r>
          </a:p>
          <a:p>
            <a:endParaRPr lang="ru-RU" sz="1600" b="1" i="1" dirty="0"/>
          </a:p>
          <a:p>
            <a:pPr lvl="0"/>
            <a:r>
              <a:rPr lang="uk-UA" sz="1400" dirty="0" smtClean="0">
                <a:solidFill>
                  <a:prstClr val="black"/>
                </a:solidFill>
              </a:rPr>
              <a:t> </a:t>
            </a:r>
            <a:r>
              <a:rPr lang="de-DE" sz="1400" dirty="0" smtClean="0">
                <a:solidFill>
                  <a:prstClr val="black"/>
                </a:solidFill>
              </a:rPr>
              <a:t>„</a:t>
            </a:r>
            <a:r>
              <a:rPr lang="de-DE" sz="1400" b="1" dirty="0">
                <a:solidFill>
                  <a:prstClr val="black"/>
                </a:solidFill>
              </a:rPr>
              <a:t>Wozu selber euch betrügen,</a:t>
            </a:r>
            <a:br>
              <a:rPr lang="de-DE" sz="1400" b="1" dirty="0">
                <a:solidFill>
                  <a:prstClr val="black"/>
                </a:solidFill>
              </a:rPr>
            </a:br>
            <a:r>
              <a:rPr lang="de-DE" sz="1400" b="1" dirty="0">
                <a:solidFill>
                  <a:prstClr val="black"/>
                </a:solidFill>
              </a:rPr>
              <a:t>Lernt das Fremde tüchtig,</a:t>
            </a:r>
            <a:br>
              <a:rPr lang="de-DE" sz="1400" b="1" dirty="0">
                <a:solidFill>
                  <a:prstClr val="black"/>
                </a:solidFill>
              </a:rPr>
            </a:br>
            <a:r>
              <a:rPr lang="de-DE" sz="1400" b="1" dirty="0">
                <a:solidFill>
                  <a:prstClr val="black"/>
                </a:solidFill>
              </a:rPr>
              <a:t>Lernt das Fremde, doch vor           </a:t>
            </a:r>
          </a:p>
          <a:p>
            <a:pPr lvl="0"/>
            <a:r>
              <a:rPr lang="de-DE" sz="1400" b="1" dirty="0">
                <a:solidFill>
                  <a:prstClr val="black"/>
                </a:solidFill>
              </a:rPr>
              <a:t>                                      allem</a:t>
            </a:r>
            <a:br>
              <a:rPr lang="de-DE" sz="1400" b="1" dirty="0">
                <a:solidFill>
                  <a:prstClr val="black"/>
                </a:solidFill>
              </a:rPr>
            </a:br>
            <a:r>
              <a:rPr lang="de-DE" sz="1400" b="1" dirty="0">
                <a:solidFill>
                  <a:prstClr val="black"/>
                </a:solidFill>
              </a:rPr>
              <a:t>lernt das Eigne richtig.“</a:t>
            </a:r>
          </a:p>
          <a:p>
            <a:pPr lvl="0"/>
            <a:r>
              <a:rPr lang="de-DE" sz="1400" b="1" dirty="0">
                <a:solidFill>
                  <a:prstClr val="black"/>
                </a:solidFill>
              </a:rPr>
              <a:t>                    Taras </a:t>
            </a:r>
            <a:r>
              <a:rPr lang="de-DE" sz="1400" b="1" dirty="0" err="1">
                <a:solidFill>
                  <a:prstClr val="black"/>
                </a:solidFill>
              </a:rPr>
              <a:t>Schewtschenko</a:t>
            </a:r>
            <a:endParaRPr lang="de-DE" sz="1400" b="1" dirty="0">
              <a:solidFill>
                <a:prstClr val="black"/>
              </a:solidFill>
            </a:endParaRPr>
          </a:p>
          <a:p>
            <a:endParaRPr lang="ru-RU" sz="1600" b="1" i="1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3">
            <a:lum/>
          </a:blip>
          <a:srcRect/>
          <a:stretch>
            <a:fillRect t="-33000" b="-33000"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067944" y="188640"/>
            <a:ext cx="4680520" cy="6669360"/>
          </a:xfrm>
        </p:spPr>
        <p:txBody>
          <a:bodyPr>
            <a:normAutofit fontScale="90000"/>
            <a:scene3d>
              <a:camera prst="orthographicFront"/>
              <a:lightRig rig="glow" dir="tl">
                <a:rot lat="0" lon="0" rev="5400000"/>
              </a:lightRig>
            </a:scene3d>
            <a:sp3d contourW="12700">
              <a:bevelT w="25400" h="25400"/>
              <a:contourClr>
                <a:schemeClr val="accent6">
                  <a:shade val="73000"/>
                </a:schemeClr>
              </a:contourClr>
            </a:sp3d>
          </a:bodyPr>
          <a:lstStyle/>
          <a:p>
            <a:pPr marL="571500" indent="-571500">
              <a:buFont typeface="Wingdings" pitchFamily="2" charset="2"/>
              <a:buChar char="q"/>
            </a:pPr>
            <a:r>
              <a:rPr lang="uk-UA" sz="4000" b="1" dirty="0" smtClean="0">
                <a:ln w="11430"/>
                <a:gradFill>
                  <a:gsLst>
                    <a:gs pos="0">
                      <a:schemeClr val="accent6">
                        <a:tint val="90000"/>
                        <a:satMod val="120000"/>
                      </a:schemeClr>
                    </a:gs>
                    <a:gs pos="25000">
                      <a:schemeClr val="accent6">
                        <a:tint val="93000"/>
                        <a:satMod val="120000"/>
                      </a:schemeClr>
                    </a:gs>
                    <a:gs pos="50000">
                      <a:schemeClr val="accent6">
                        <a:shade val="89000"/>
                        <a:satMod val="110000"/>
                      </a:schemeClr>
                    </a:gs>
                    <a:gs pos="75000">
                      <a:schemeClr val="accent6">
                        <a:tint val="93000"/>
                        <a:satMod val="120000"/>
                      </a:schemeClr>
                    </a:gs>
                    <a:gs pos="100000">
                      <a:schemeClr val="accent6">
                        <a:tint val="90000"/>
                        <a:satMod val="120000"/>
                      </a:schemeClr>
                    </a:gs>
                  </a:gsLst>
                  <a:lin ang="5400000"/>
                </a:gradFill>
                <a:effectLst>
                  <a:outerShdw blurRad="80000" dist="40000" dir="5040000" algn="tl">
                    <a:srgbClr val="000000">
                      <a:alpha val="3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/>
            </a:r>
            <a:br>
              <a:rPr lang="uk-UA" sz="4000" b="1" dirty="0" smtClean="0">
                <a:ln w="11430"/>
                <a:gradFill>
                  <a:gsLst>
                    <a:gs pos="0">
                      <a:schemeClr val="accent6">
                        <a:tint val="90000"/>
                        <a:satMod val="120000"/>
                      </a:schemeClr>
                    </a:gs>
                    <a:gs pos="25000">
                      <a:schemeClr val="accent6">
                        <a:tint val="93000"/>
                        <a:satMod val="120000"/>
                      </a:schemeClr>
                    </a:gs>
                    <a:gs pos="50000">
                      <a:schemeClr val="accent6">
                        <a:shade val="89000"/>
                        <a:satMod val="110000"/>
                      </a:schemeClr>
                    </a:gs>
                    <a:gs pos="75000">
                      <a:schemeClr val="accent6">
                        <a:tint val="93000"/>
                        <a:satMod val="120000"/>
                      </a:schemeClr>
                    </a:gs>
                    <a:gs pos="100000">
                      <a:schemeClr val="accent6">
                        <a:tint val="90000"/>
                        <a:satMod val="120000"/>
                      </a:schemeClr>
                    </a:gs>
                  </a:gsLst>
                  <a:lin ang="5400000"/>
                </a:gradFill>
                <a:effectLst>
                  <a:outerShdw blurRad="80000" dist="40000" dir="5040000" algn="tl">
                    <a:srgbClr val="000000">
                      <a:alpha val="3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</a:br>
            <a:r>
              <a:rPr lang="uk-UA" sz="4000" b="1" dirty="0" smtClean="0">
                <a:ln w="11430"/>
                <a:gradFill>
                  <a:gsLst>
                    <a:gs pos="0">
                      <a:schemeClr val="accent6">
                        <a:tint val="90000"/>
                        <a:satMod val="120000"/>
                      </a:schemeClr>
                    </a:gs>
                    <a:gs pos="25000">
                      <a:schemeClr val="accent6">
                        <a:tint val="93000"/>
                        <a:satMod val="120000"/>
                      </a:schemeClr>
                    </a:gs>
                    <a:gs pos="50000">
                      <a:schemeClr val="accent6">
                        <a:shade val="89000"/>
                        <a:satMod val="110000"/>
                      </a:schemeClr>
                    </a:gs>
                    <a:gs pos="75000">
                      <a:schemeClr val="accent6">
                        <a:tint val="93000"/>
                        <a:satMod val="120000"/>
                      </a:schemeClr>
                    </a:gs>
                    <a:gs pos="100000">
                      <a:schemeClr val="accent6">
                        <a:tint val="90000"/>
                        <a:satMod val="120000"/>
                      </a:schemeClr>
                    </a:gs>
                  </a:gsLst>
                  <a:lin ang="5400000"/>
                </a:gradFill>
                <a:effectLst>
                  <a:outerShdw blurRad="80000" dist="40000" dir="5040000" algn="tl">
                    <a:srgbClr val="000000">
                      <a:alpha val="3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      </a:t>
            </a:r>
            <a:r>
              <a:rPr lang="de-DE" sz="4000" b="1" dirty="0" smtClean="0">
                <a:ln w="11430"/>
                <a:gradFill>
                  <a:gsLst>
                    <a:gs pos="0">
                      <a:schemeClr val="accent6">
                        <a:tint val="90000"/>
                        <a:satMod val="120000"/>
                      </a:schemeClr>
                    </a:gs>
                    <a:gs pos="25000">
                      <a:schemeClr val="accent6">
                        <a:tint val="93000"/>
                        <a:satMod val="120000"/>
                      </a:schemeClr>
                    </a:gs>
                    <a:gs pos="50000">
                      <a:schemeClr val="accent6">
                        <a:shade val="89000"/>
                        <a:satMod val="110000"/>
                      </a:schemeClr>
                    </a:gs>
                    <a:gs pos="75000">
                      <a:schemeClr val="accent6">
                        <a:tint val="93000"/>
                        <a:satMod val="120000"/>
                      </a:schemeClr>
                    </a:gs>
                    <a:gs pos="100000">
                      <a:schemeClr val="accent6">
                        <a:tint val="90000"/>
                        <a:satMod val="120000"/>
                      </a:schemeClr>
                    </a:gs>
                  </a:gsLst>
                  <a:lin ang="5400000"/>
                </a:gradFill>
                <a:effectLst>
                  <a:outerShdw blurRad="80000" dist="40000" dir="5040000" algn="tl">
                    <a:srgbClr val="000000">
                      <a:alpha val="3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/>
            </a:r>
            <a:br>
              <a:rPr lang="de-DE" sz="4000" b="1" dirty="0" smtClean="0">
                <a:ln w="11430"/>
                <a:gradFill>
                  <a:gsLst>
                    <a:gs pos="0">
                      <a:schemeClr val="accent6">
                        <a:tint val="90000"/>
                        <a:satMod val="120000"/>
                      </a:schemeClr>
                    </a:gs>
                    <a:gs pos="25000">
                      <a:schemeClr val="accent6">
                        <a:tint val="93000"/>
                        <a:satMod val="120000"/>
                      </a:schemeClr>
                    </a:gs>
                    <a:gs pos="50000">
                      <a:schemeClr val="accent6">
                        <a:shade val="89000"/>
                        <a:satMod val="110000"/>
                      </a:schemeClr>
                    </a:gs>
                    <a:gs pos="75000">
                      <a:schemeClr val="accent6">
                        <a:tint val="93000"/>
                        <a:satMod val="120000"/>
                      </a:schemeClr>
                    </a:gs>
                    <a:gs pos="100000">
                      <a:schemeClr val="accent6">
                        <a:tint val="90000"/>
                        <a:satMod val="120000"/>
                      </a:schemeClr>
                    </a:gs>
                  </a:gsLst>
                  <a:lin ang="5400000"/>
                </a:gradFill>
                <a:effectLst>
                  <a:outerShdw blurRad="80000" dist="40000" dir="5040000" algn="tl">
                    <a:srgbClr val="000000">
                      <a:alpha val="3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</a:br>
            <a:r>
              <a:rPr lang="uk-UA" sz="3600" b="1" dirty="0" smtClean="0">
                <a:ln w="11430"/>
                <a:gradFill>
                  <a:gsLst>
                    <a:gs pos="0">
                      <a:schemeClr val="accent6">
                        <a:tint val="90000"/>
                        <a:satMod val="120000"/>
                      </a:schemeClr>
                    </a:gs>
                    <a:gs pos="25000">
                      <a:schemeClr val="accent6">
                        <a:tint val="93000"/>
                        <a:satMod val="120000"/>
                      </a:schemeClr>
                    </a:gs>
                    <a:gs pos="50000">
                      <a:schemeClr val="accent6">
                        <a:shade val="89000"/>
                        <a:satMod val="110000"/>
                      </a:schemeClr>
                    </a:gs>
                    <a:gs pos="75000">
                      <a:schemeClr val="accent6">
                        <a:tint val="93000"/>
                        <a:satMod val="120000"/>
                      </a:schemeClr>
                    </a:gs>
                    <a:gs pos="100000">
                      <a:schemeClr val="accent6">
                        <a:tint val="90000"/>
                        <a:satMod val="120000"/>
                      </a:schemeClr>
                    </a:gs>
                  </a:gsLst>
                  <a:lin ang="5400000"/>
                </a:gradFill>
                <a:effectLst>
                  <a:outerShdw blurRad="80000" dist="40000" dir="5040000" algn="tl">
                    <a:srgbClr val="000000">
                      <a:alpha val="3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smtClean="0">
                <a:ln w="11430"/>
                <a:gradFill>
                  <a:gsLst>
                    <a:gs pos="0">
                      <a:schemeClr val="accent6">
                        <a:tint val="90000"/>
                        <a:satMod val="120000"/>
                      </a:schemeClr>
                    </a:gs>
                    <a:gs pos="25000">
                      <a:schemeClr val="accent6">
                        <a:tint val="93000"/>
                        <a:satMod val="120000"/>
                      </a:schemeClr>
                    </a:gs>
                    <a:gs pos="50000">
                      <a:schemeClr val="accent6">
                        <a:shade val="89000"/>
                        <a:satMod val="110000"/>
                      </a:schemeClr>
                    </a:gs>
                    <a:gs pos="75000">
                      <a:schemeClr val="accent6">
                        <a:tint val="93000"/>
                        <a:satMod val="120000"/>
                      </a:schemeClr>
                    </a:gs>
                    <a:gs pos="100000">
                      <a:schemeClr val="accent6">
                        <a:tint val="90000"/>
                        <a:satMod val="120000"/>
                      </a:schemeClr>
                    </a:gs>
                  </a:gsLst>
                  <a:lin ang="5400000"/>
                </a:gradFill>
                <a:effectLst>
                  <a:outerShdw blurRad="80000" dist="40000" dir="5040000" algn="tl">
                    <a:srgbClr val="000000">
                      <a:alpha val="3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/>
            </a:r>
            <a:br>
              <a:rPr lang="en-US" sz="3600" b="1" dirty="0" smtClean="0">
                <a:ln w="11430"/>
                <a:gradFill>
                  <a:gsLst>
                    <a:gs pos="0">
                      <a:schemeClr val="accent6">
                        <a:tint val="90000"/>
                        <a:satMod val="120000"/>
                      </a:schemeClr>
                    </a:gs>
                    <a:gs pos="25000">
                      <a:schemeClr val="accent6">
                        <a:tint val="93000"/>
                        <a:satMod val="120000"/>
                      </a:schemeClr>
                    </a:gs>
                    <a:gs pos="50000">
                      <a:schemeClr val="accent6">
                        <a:shade val="89000"/>
                        <a:satMod val="110000"/>
                      </a:schemeClr>
                    </a:gs>
                    <a:gs pos="75000">
                      <a:schemeClr val="accent6">
                        <a:tint val="93000"/>
                        <a:satMod val="120000"/>
                      </a:schemeClr>
                    </a:gs>
                    <a:gs pos="100000">
                      <a:schemeClr val="accent6">
                        <a:tint val="90000"/>
                        <a:satMod val="120000"/>
                      </a:schemeClr>
                    </a:gs>
                  </a:gsLst>
                  <a:lin ang="5400000"/>
                </a:gradFill>
                <a:effectLst>
                  <a:outerShdw blurRad="80000" dist="40000" dir="5040000" algn="tl">
                    <a:srgbClr val="000000">
                      <a:alpha val="3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</a:br>
            <a:r>
              <a:rPr lang="en-US" sz="3600" b="1" dirty="0" smtClean="0">
                <a:ln w="11430"/>
                <a:gradFill>
                  <a:gsLst>
                    <a:gs pos="0">
                      <a:schemeClr val="accent6">
                        <a:tint val="90000"/>
                        <a:satMod val="120000"/>
                      </a:schemeClr>
                    </a:gs>
                    <a:gs pos="25000">
                      <a:schemeClr val="accent6">
                        <a:tint val="93000"/>
                        <a:satMod val="120000"/>
                      </a:schemeClr>
                    </a:gs>
                    <a:gs pos="50000">
                      <a:schemeClr val="accent6">
                        <a:shade val="89000"/>
                        <a:satMod val="110000"/>
                      </a:schemeClr>
                    </a:gs>
                    <a:gs pos="75000">
                      <a:schemeClr val="accent6">
                        <a:tint val="93000"/>
                        <a:satMod val="120000"/>
                      </a:schemeClr>
                    </a:gs>
                    <a:gs pos="100000">
                      <a:schemeClr val="accent6">
                        <a:tint val="90000"/>
                        <a:satMod val="120000"/>
                      </a:schemeClr>
                    </a:gs>
                  </a:gsLst>
                  <a:lin ang="5400000"/>
                </a:gradFill>
                <a:effectLst>
                  <a:outerShdw blurRad="80000" dist="40000" dir="5040000" algn="tl">
                    <a:srgbClr val="000000">
                      <a:alpha val="3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/>
            </a:r>
            <a:br>
              <a:rPr lang="en-US" sz="3600" b="1" dirty="0" smtClean="0">
                <a:ln w="11430"/>
                <a:gradFill>
                  <a:gsLst>
                    <a:gs pos="0">
                      <a:schemeClr val="accent6">
                        <a:tint val="90000"/>
                        <a:satMod val="120000"/>
                      </a:schemeClr>
                    </a:gs>
                    <a:gs pos="25000">
                      <a:schemeClr val="accent6">
                        <a:tint val="93000"/>
                        <a:satMod val="120000"/>
                      </a:schemeClr>
                    </a:gs>
                    <a:gs pos="50000">
                      <a:schemeClr val="accent6">
                        <a:shade val="89000"/>
                        <a:satMod val="110000"/>
                      </a:schemeClr>
                    </a:gs>
                    <a:gs pos="75000">
                      <a:schemeClr val="accent6">
                        <a:tint val="93000"/>
                        <a:satMod val="120000"/>
                      </a:schemeClr>
                    </a:gs>
                    <a:gs pos="100000">
                      <a:schemeClr val="accent6">
                        <a:tint val="90000"/>
                        <a:satMod val="120000"/>
                      </a:schemeClr>
                    </a:gs>
                  </a:gsLst>
                  <a:lin ang="5400000"/>
                </a:gradFill>
                <a:effectLst>
                  <a:outerShdw blurRad="80000" dist="40000" dir="5040000" algn="tl">
                    <a:srgbClr val="000000">
                      <a:alpha val="3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</a:br>
            <a:r>
              <a:rPr lang="en-US" sz="3600" b="1" dirty="0" smtClean="0">
                <a:ln w="11430"/>
                <a:gradFill>
                  <a:gsLst>
                    <a:gs pos="0">
                      <a:schemeClr val="accent6">
                        <a:tint val="90000"/>
                        <a:satMod val="120000"/>
                      </a:schemeClr>
                    </a:gs>
                    <a:gs pos="25000">
                      <a:schemeClr val="accent6">
                        <a:tint val="93000"/>
                        <a:satMod val="120000"/>
                      </a:schemeClr>
                    </a:gs>
                    <a:gs pos="50000">
                      <a:schemeClr val="accent6">
                        <a:shade val="89000"/>
                        <a:satMod val="110000"/>
                      </a:schemeClr>
                    </a:gs>
                    <a:gs pos="75000">
                      <a:schemeClr val="accent6">
                        <a:tint val="93000"/>
                        <a:satMod val="120000"/>
                      </a:schemeClr>
                    </a:gs>
                    <a:gs pos="100000">
                      <a:schemeClr val="accent6">
                        <a:tint val="90000"/>
                        <a:satMod val="120000"/>
                      </a:schemeClr>
                    </a:gs>
                  </a:gsLst>
                  <a:lin ang="5400000"/>
                </a:gradFill>
                <a:effectLst>
                  <a:outerShdw blurRad="80000" dist="40000" dir="5040000" algn="tl">
                    <a:srgbClr val="000000">
                      <a:alpha val="3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/>
            </a:r>
            <a:br>
              <a:rPr lang="en-US" sz="3600" b="1" dirty="0" smtClean="0">
                <a:ln w="11430"/>
                <a:gradFill>
                  <a:gsLst>
                    <a:gs pos="0">
                      <a:schemeClr val="accent6">
                        <a:tint val="90000"/>
                        <a:satMod val="120000"/>
                      </a:schemeClr>
                    </a:gs>
                    <a:gs pos="25000">
                      <a:schemeClr val="accent6">
                        <a:tint val="93000"/>
                        <a:satMod val="120000"/>
                      </a:schemeClr>
                    </a:gs>
                    <a:gs pos="50000">
                      <a:schemeClr val="accent6">
                        <a:shade val="89000"/>
                        <a:satMod val="110000"/>
                      </a:schemeClr>
                    </a:gs>
                    <a:gs pos="75000">
                      <a:schemeClr val="accent6">
                        <a:tint val="93000"/>
                        <a:satMod val="120000"/>
                      </a:schemeClr>
                    </a:gs>
                    <a:gs pos="100000">
                      <a:schemeClr val="accent6">
                        <a:tint val="90000"/>
                        <a:satMod val="120000"/>
                      </a:schemeClr>
                    </a:gs>
                  </a:gsLst>
                  <a:lin ang="5400000"/>
                </a:gradFill>
                <a:effectLst>
                  <a:outerShdw blurRad="80000" dist="40000" dir="5040000" algn="tl">
                    <a:srgbClr val="000000">
                      <a:alpha val="3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</a:br>
            <a:r>
              <a:rPr lang="en-US" sz="3600" b="1" dirty="0" smtClean="0">
                <a:ln w="11430"/>
                <a:gradFill>
                  <a:gsLst>
                    <a:gs pos="0">
                      <a:schemeClr val="accent6">
                        <a:tint val="90000"/>
                        <a:satMod val="120000"/>
                      </a:schemeClr>
                    </a:gs>
                    <a:gs pos="25000">
                      <a:schemeClr val="accent6">
                        <a:tint val="93000"/>
                        <a:satMod val="120000"/>
                      </a:schemeClr>
                    </a:gs>
                    <a:gs pos="50000">
                      <a:schemeClr val="accent6">
                        <a:shade val="89000"/>
                        <a:satMod val="110000"/>
                      </a:schemeClr>
                    </a:gs>
                    <a:gs pos="75000">
                      <a:schemeClr val="accent6">
                        <a:tint val="93000"/>
                        <a:satMod val="120000"/>
                      </a:schemeClr>
                    </a:gs>
                    <a:gs pos="100000">
                      <a:schemeClr val="accent6">
                        <a:tint val="90000"/>
                        <a:satMod val="120000"/>
                      </a:schemeClr>
                    </a:gs>
                  </a:gsLst>
                  <a:lin ang="5400000"/>
                </a:gradFill>
                <a:effectLst>
                  <a:outerShdw blurRad="80000" dist="40000" dir="5040000" algn="tl">
                    <a:srgbClr val="000000">
                      <a:alpha val="3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/>
            </a:r>
            <a:br>
              <a:rPr lang="en-US" sz="3600" b="1" dirty="0" smtClean="0">
                <a:ln w="11430"/>
                <a:gradFill>
                  <a:gsLst>
                    <a:gs pos="0">
                      <a:schemeClr val="accent6">
                        <a:tint val="90000"/>
                        <a:satMod val="120000"/>
                      </a:schemeClr>
                    </a:gs>
                    <a:gs pos="25000">
                      <a:schemeClr val="accent6">
                        <a:tint val="93000"/>
                        <a:satMod val="120000"/>
                      </a:schemeClr>
                    </a:gs>
                    <a:gs pos="50000">
                      <a:schemeClr val="accent6">
                        <a:shade val="89000"/>
                        <a:satMod val="110000"/>
                      </a:schemeClr>
                    </a:gs>
                    <a:gs pos="75000">
                      <a:schemeClr val="accent6">
                        <a:tint val="93000"/>
                        <a:satMod val="120000"/>
                      </a:schemeClr>
                    </a:gs>
                    <a:gs pos="100000">
                      <a:schemeClr val="accent6">
                        <a:tint val="90000"/>
                        <a:satMod val="120000"/>
                      </a:schemeClr>
                    </a:gs>
                  </a:gsLst>
                  <a:lin ang="5400000"/>
                </a:gradFill>
                <a:effectLst>
                  <a:outerShdw blurRad="80000" dist="40000" dir="5040000" algn="tl">
                    <a:srgbClr val="000000">
                      <a:alpha val="3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</a:br>
            <a:r>
              <a:rPr lang="uk-UA" sz="2700" b="1" dirty="0" smtClean="0">
                <a:ln w="11430"/>
                <a:gradFill>
                  <a:gsLst>
                    <a:gs pos="0">
                      <a:schemeClr val="accent6">
                        <a:tint val="90000"/>
                        <a:satMod val="120000"/>
                      </a:schemeClr>
                    </a:gs>
                    <a:gs pos="25000">
                      <a:schemeClr val="accent6">
                        <a:tint val="93000"/>
                        <a:satMod val="120000"/>
                      </a:schemeClr>
                    </a:gs>
                    <a:gs pos="50000">
                      <a:schemeClr val="accent6">
                        <a:shade val="89000"/>
                        <a:satMod val="110000"/>
                      </a:schemeClr>
                    </a:gs>
                    <a:gs pos="75000">
                      <a:schemeClr val="accent6">
                        <a:tint val="93000"/>
                        <a:satMod val="120000"/>
                      </a:schemeClr>
                    </a:gs>
                    <a:gs pos="100000">
                      <a:schemeClr val="accent6">
                        <a:tint val="90000"/>
                        <a:satMod val="120000"/>
                      </a:schemeClr>
                    </a:gs>
                  </a:gsLst>
                  <a:lin ang="5400000"/>
                </a:gradFill>
                <a:effectLst>
                  <a:outerShdw blurRad="80000" dist="40000" dir="5040000" algn="tl">
                    <a:srgbClr val="000000">
                      <a:alpha val="3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Коваль Наталія Зіновіївна:</a:t>
            </a:r>
            <a:br>
              <a:rPr lang="uk-UA" sz="2700" b="1" dirty="0" smtClean="0">
                <a:ln w="11430"/>
                <a:gradFill>
                  <a:gsLst>
                    <a:gs pos="0">
                      <a:schemeClr val="accent6">
                        <a:tint val="90000"/>
                        <a:satMod val="120000"/>
                      </a:schemeClr>
                    </a:gs>
                    <a:gs pos="25000">
                      <a:schemeClr val="accent6">
                        <a:tint val="93000"/>
                        <a:satMod val="120000"/>
                      </a:schemeClr>
                    </a:gs>
                    <a:gs pos="50000">
                      <a:schemeClr val="accent6">
                        <a:shade val="89000"/>
                        <a:satMod val="110000"/>
                      </a:schemeClr>
                    </a:gs>
                    <a:gs pos="75000">
                      <a:schemeClr val="accent6">
                        <a:tint val="93000"/>
                        <a:satMod val="120000"/>
                      </a:schemeClr>
                    </a:gs>
                    <a:gs pos="100000">
                      <a:schemeClr val="accent6">
                        <a:tint val="90000"/>
                        <a:satMod val="120000"/>
                      </a:schemeClr>
                    </a:gs>
                  </a:gsLst>
                  <a:lin ang="5400000"/>
                </a:gradFill>
                <a:effectLst>
                  <a:outerShdw blurRad="80000" dist="40000" dir="5040000" algn="tl">
                    <a:srgbClr val="000000">
                      <a:alpha val="3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</a:br>
            <a:r>
              <a:rPr lang="uk-UA" sz="2700" b="1" dirty="0" smtClean="0">
                <a:ln w="11430"/>
                <a:gradFill>
                  <a:gsLst>
                    <a:gs pos="0">
                      <a:schemeClr val="accent6">
                        <a:tint val="90000"/>
                        <a:satMod val="120000"/>
                      </a:schemeClr>
                    </a:gs>
                    <a:gs pos="25000">
                      <a:schemeClr val="accent6">
                        <a:tint val="93000"/>
                        <a:satMod val="120000"/>
                      </a:schemeClr>
                    </a:gs>
                    <a:gs pos="50000">
                      <a:schemeClr val="accent6">
                        <a:shade val="89000"/>
                        <a:satMod val="110000"/>
                      </a:schemeClr>
                    </a:gs>
                    <a:gs pos="75000">
                      <a:schemeClr val="accent6">
                        <a:tint val="93000"/>
                        <a:satMod val="120000"/>
                      </a:schemeClr>
                    </a:gs>
                    <a:gs pos="100000">
                      <a:schemeClr val="accent6">
                        <a:tint val="90000"/>
                        <a:satMod val="120000"/>
                      </a:schemeClr>
                    </a:gs>
                  </a:gsLst>
                  <a:lin ang="5400000"/>
                </a:gradFill>
                <a:effectLst>
                  <a:outerShdw blurRad="80000" dist="40000" dir="5040000" algn="tl">
                    <a:srgbClr val="000000">
                      <a:alpha val="3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    - з 1991 року – вчитель  </a:t>
            </a:r>
            <a:br>
              <a:rPr lang="uk-UA" sz="2700" b="1" dirty="0" smtClean="0">
                <a:ln w="11430"/>
                <a:gradFill>
                  <a:gsLst>
                    <a:gs pos="0">
                      <a:schemeClr val="accent6">
                        <a:tint val="90000"/>
                        <a:satMod val="120000"/>
                      </a:schemeClr>
                    </a:gs>
                    <a:gs pos="25000">
                      <a:schemeClr val="accent6">
                        <a:tint val="93000"/>
                        <a:satMod val="120000"/>
                      </a:schemeClr>
                    </a:gs>
                    <a:gs pos="50000">
                      <a:schemeClr val="accent6">
                        <a:shade val="89000"/>
                        <a:satMod val="110000"/>
                      </a:schemeClr>
                    </a:gs>
                    <a:gs pos="75000">
                      <a:schemeClr val="accent6">
                        <a:tint val="93000"/>
                        <a:satMod val="120000"/>
                      </a:schemeClr>
                    </a:gs>
                    <a:gs pos="100000">
                      <a:schemeClr val="accent6">
                        <a:tint val="90000"/>
                        <a:satMod val="120000"/>
                      </a:schemeClr>
                    </a:gs>
                  </a:gsLst>
                  <a:lin ang="5400000"/>
                </a:gradFill>
                <a:effectLst>
                  <a:outerShdw blurRad="80000" dist="40000" dir="5040000" algn="tl">
                    <a:srgbClr val="000000">
                      <a:alpha val="3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</a:br>
            <a:r>
              <a:rPr lang="uk-UA" sz="2700" b="1" dirty="0">
                <a:ln w="11430"/>
                <a:gradFill>
                  <a:gsLst>
                    <a:gs pos="0">
                      <a:schemeClr val="accent6">
                        <a:tint val="90000"/>
                        <a:satMod val="120000"/>
                      </a:schemeClr>
                    </a:gs>
                    <a:gs pos="25000">
                      <a:schemeClr val="accent6">
                        <a:tint val="93000"/>
                        <a:satMod val="120000"/>
                      </a:schemeClr>
                    </a:gs>
                    <a:gs pos="50000">
                      <a:schemeClr val="accent6">
                        <a:shade val="89000"/>
                        <a:satMod val="110000"/>
                      </a:schemeClr>
                    </a:gs>
                    <a:gs pos="75000">
                      <a:schemeClr val="accent6">
                        <a:tint val="93000"/>
                        <a:satMod val="120000"/>
                      </a:schemeClr>
                    </a:gs>
                    <a:gs pos="100000">
                      <a:schemeClr val="accent6">
                        <a:tint val="90000"/>
                        <a:satMod val="120000"/>
                      </a:schemeClr>
                    </a:gs>
                  </a:gsLst>
                  <a:lin ang="5400000"/>
                </a:gradFill>
                <a:effectLst>
                  <a:outerShdw blurRad="80000" dist="40000" dir="5040000" algn="tl">
                    <a:srgbClr val="000000">
                      <a:alpha val="3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 </a:t>
            </a:r>
            <a:r>
              <a:rPr lang="uk-UA" sz="2700" b="1" dirty="0" smtClean="0">
                <a:ln w="11430"/>
                <a:gradFill>
                  <a:gsLst>
                    <a:gs pos="0">
                      <a:schemeClr val="accent6">
                        <a:tint val="90000"/>
                        <a:satMod val="120000"/>
                      </a:schemeClr>
                    </a:gs>
                    <a:gs pos="25000">
                      <a:schemeClr val="accent6">
                        <a:tint val="93000"/>
                        <a:satMod val="120000"/>
                      </a:schemeClr>
                    </a:gs>
                    <a:gs pos="50000">
                      <a:schemeClr val="accent6">
                        <a:shade val="89000"/>
                        <a:satMod val="110000"/>
                      </a:schemeClr>
                    </a:gs>
                    <a:gs pos="75000">
                      <a:schemeClr val="accent6">
                        <a:tint val="93000"/>
                        <a:satMod val="120000"/>
                      </a:schemeClr>
                    </a:gs>
                    <a:gs pos="100000">
                      <a:schemeClr val="accent6">
                        <a:tint val="90000"/>
                        <a:satMod val="120000"/>
                      </a:schemeClr>
                    </a:gs>
                  </a:gsLst>
                  <a:lin ang="5400000"/>
                </a:gradFill>
                <a:effectLst>
                  <a:outerShdw blurRad="80000" dist="40000" dir="5040000" algn="tl">
                    <a:srgbClr val="000000">
                      <a:alpha val="3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          німецької     мови;</a:t>
            </a:r>
            <a:br>
              <a:rPr lang="uk-UA" sz="2700" b="1" dirty="0" smtClean="0">
                <a:ln w="11430"/>
                <a:gradFill>
                  <a:gsLst>
                    <a:gs pos="0">
                      <a:schemeClr val="accent6">
                        <a:tint val="90000"/>
                        <a:satMod val="120000"/>
                      </a:schemeClr>
                    </a:gs>
                    <a:gs pos="25000">
                      <a:schemeClr val="accent6">
                        <a:tint val="93000"/>
                        <a:satMod val="120000"/>
                      </a:schemeClr>
                    </a:gs>
                    <a:gs pos="50000">
                      <a:schemeClr val="accent6">
                        <a:shade val="89000"/>
                        <a:satMod val="110000"/>
                      </a:schemeClr>
                    </a:gs>
                    <a:gs pos="75000">
                      <a:schemeClr val="accent6">
                        <a:tint val="93000"/>
                        <a:satMod val="120000"/>
                      </a:schemeClr>
                    </a:gs>
                    <a:gs pos="100000">
                      <a:schemeClr val="accent6">
                        <a:tint val="90000"/>
                        <a:satMod val="120000"/>
                      </a:schemeClr>
                    </a:gs>
                  </a:gsLst>
                  <a:lin ang="5400000"/>
                </a:gradFill>
                <a:effectLst>
                  <a:outerShdw blurRad="80000" dist="40000" dir="5040000" algn="tl">
                    <a:srgbClr val="000000">
                      <a:alpha val="3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</a:br>
            <a:r>
              <a:rPr lang="uk-UA" sz="2700" b="1" dirty="0">
                <a:ln w="11430"/>
                <a:gradFill>
                  <a:gsLst>
                    <a:gs pos="0">
                      <a:schemeClr val="accent6">
                        <a:tint val="90000"/>
                        <a:satMod val="120000"/>
                      </a:schemeClr>
                    </a:gs>
                    <a:gs pos="25000">
                      <a:schemeClr val="accent6">
                        <a:tint val="93000"/>
                        <a:satMod val="120000"/>
                      </a:schemeClr>
                    </a:gs>
                    <a:gs pos="50000">
                      <a:schemeClr val="accent6">
                        <a:shade val="89000"/>
                        <a:satMod val="110000"/>
                      </a:schemeClr>
                    </a:gs>
                    <a:gs pos="75000">
                      <a:schemeClr val="accent6">
                        <a:tint val="93000"/>
                        <a:satMod val="120000"/>
                      </a:schemeClr>
                    </a:gs>
                    <a:gs pos="100000">
                      <a:schemeClr val="accent6">
                        <a:tint val="90000"/>
                        <a:satMod val="120000"/>
                      </a:schemeClr>
                    </a:gs>
                  </a:gsLst>
                  <a:lin ang="5400000"/>
                </a:gradFill>
                <a:effectLst>
                  <a:outerShdw blurRad="80000" dist="40000" dir="5040000" algn="tl">
                    <a:srgbClr val="000000">
                      <a:alpha val="3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 </a:t>
            </a:r>
            <a:r>
              <a:rPr lang="uk-UA" sz="2700" b="1" dirty="0" smtClean="0">
                <a:ln w="11430"/>
                <a:gradFill>
                  <a:gsLst>
                    <a:gs pos="0">
                      <a:schemeClr val="accent6">
                        <a:tint val="90000"/>
                        <a:satMod val="120000"/>
                      </a:schemeClr>
                    </a:gs>
                    <a:gs pos="25000">
                      <a:schemeClr val="accent6">
                        <a:tint val="93000"/>
                        <a:satMod val="120000"/>
                      </a:schemeClr>
                    </a:gs>
                    <a:gs pos="50000">
                      <a:schemeClr val="accent6">
                        <a:shade val="89000"/>
                        <a:satMod val="110000"/>
                      </a:schemeClr>
                    </a:gs>
                    <a:gs pos="75000">
                      <a:schemeClr val="accent6">
                        <a:tint val="93000"/>
                        <a:satMod val="120000"/>
                      </a:schemeClr>
                    </a:gs>
                    <a:gs pos="100000">
                      <a:schemeClr val="accent6">
                        <a:tint val="90000"/>
                        <a:satMod val="120000"/>
                      </a:schemeClr>
                    </a:gs>
                  </a:gsLst>
                  <a:lin ang="5400000"/>
                </a:gradFill>
                <a:effectLst>
                  <a:outerShdw blurRad="80000" dist="40000" dir="5040000" algn="tl">
                    <a:srgbClr val="000000">
                      <a:alpha val="3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   -  з 2007 року –            </a:t>
            </a:r>
            <a:br>
              <a:rPr lang="uk-UA" sz="2700" b="1" dirty="0" smtClean="0">
                <a:ln w="11430"/>
                <a:gradFill>
                  <a:gsLst>
                    <a:gs pos="0">
                      <a:schemeClr val="accent6">
                        <a:tint val="90000"/>
                        <a:satMod val="120000"/>
                      </a:schemeClr>
                    </a:gs>
                    <a:gs pos="25000">
                      <a:schemeClr val="accent6">
                        <a:tint val="93000"/>
                        <a:satMod val="120000"/>
                      </a:schemeClr>
                    </a:gs>
                    <a:gs pos="50000">
                      <a:schemeClr val="accent6">
                        <a:shade val="89000"/>
                        <a:satMod val="110000"/>
                      </a:schemeClr>
                    </a:gs>
                    <a:gs pos="75000">
                      <a:schemeClr val="accent6">
                        <a:tint val="93000"/>
                        <a:satMod val="120000"/>
                      </a:schemeClr>
                    </a:gs>
                    <a:gs pos="100000">
                      <a:schemeClr val="accent6">
                        <a:tint val="90000"/>
                        <a:satMod val="120000"/>
                      </a:schemeClr>
                    </a:gs>
                  </a:gsLst>
                  <a:lin ang="5400000"/>
                </a:gradFill>
                <a:effectLst>
                  <a:outerShdw blurRad="80000" dist="40000" dir="5040000" algn="tl">
                    <a:srgbClr val="000000">
                      <a:alpha val="3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</a:br>
            <a:r>
              <a:rPr lang="uk-UA" sz="2700" b="1" dirty="0">
                <a:ln w="11430"/>
                <a:gradFill>
                  <a:gsLst>
                    <a:gs pos="0">
                      <a:schemeClr val="accent6">
                        <a:tint val="90000"/>
                        <a:satMod val="120000"/>
                      </a:schemeClr>
                    </a:gs>
                    <a:gs pos="25000">
                      <a:schemeClr val="accent6">
                        <a:tint val="93000"/>
                        <a:satMod val="120000"/>
                      </a:schemeClr>
                    </a:gs>
                    <a:gs pos="50000">
                      <a:schemeClr val="accent6">
                        <a:shade val="89000"/>
                        <a:satMod val="110000"/>
                      </a:schemeClr>
                    </a:gs>
                    <a:gs pos="75000">
                      <a:schemeClr val="accent6">
                        <a:tint val="93000"/>
                        <a:satMod val="120000"/>
                      </a:schemeClr>
                    </a:gs>
                    <a:gs pos="100000">
                      <a:schemeClr val="accent6">
                        <a:tint val="90000"/>
                        <a:satMod val="120000"/>
                      </a:schemeClr>
                    </a:gs>
                  </a:gsLst>
                  <a:lin ang="5400000"/>
                </a:gradFill>
                <a:effectLst>
                  <a:outerShdw blurRad="80000" dist="40000" dir="5040000" algn="tl">
                    <a:srgbClr val="000000">
                      <a:alpha val="3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 </a:t>
            </a:r>
            <a:r>
              <a:rPr lang="uk-UA" sz="2700" b="1" dirty="0" smtClean="0">
                <a:ln w="11430"/>
                <a:gradFill>
                  <a:gsLst>
                    <a:gs pos="0">
                      <a:schemeClr val="accent6">
                        <a:tint val="90000"/>
                        <a:satMod val="120000"/>
                      </a:schemeClr>
                    </a:gs>
                    <a:gs pos="25000">
                      <a:schemeClr val="accent6">
                        <a:tint val="93000"/>
                        <a:satMod val="120000"/>
                      </a:schemeClr>
                    </a:gs>
                    <a:gs pos="50000">
                      <a:schemeClr val="accent6">
                        <a:shade val="89000"/>
                        <a:satMod val="110000"/>
                      </a:schemeClr>
                    </a:gs>
                    <a:gs pos="75000">
                      <a:schemeClr val="accent6">
                        <a:tint val="93000"/>
                        <a:satMod val="120000"/>
                      </a:schemeClr>
                    </a:gs>
                    <a:gs pos="100000">
                      <a:schemeClr val="accent6">
                        <a:tint val="90000"/>
                        <a:satMod val="120000"/>
                      </a:schemeClr>
                    </a:gs>
                  </a:gsLst>
                  <a:lin ang="5400000"/>
                </a:gradFill>
                <a:effectLst>
                  <a:outerShdw blurRad="80000" dist="40000" dir="5040000" algn="tl">
                    <a:srgbClr val="000000">
                      <a:alpha val="3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      керівник постійно  </a:t>
            </a:r>
            <a:br>
              <a:rPr lang="uk-UA" sz="2700" b="1" dirty="0" smtClean="0">
                <a:ln w="11430"/>
                <a:gradFill>
                  <a:gsLst>
                    <a:gs pos="0">
                      <a:schemeClr val="accent6">
                        <a:tint val="90000"/>
                        <a:satMod val="120000"/>
                      </a:schemeClr>
                    </a:gs>
                    <a:gs pos="25000">
                      <a:schemeClr val="accent6">
                        <a:tint val="93000"/>
                        <a:satMod val="120000"/>
                      </a:schemeClr>
                    </a:gs>
                    <a:gs pos="50000">
                      <a:schemeClr val="accent6">
                        <a:shade val="89000"/>
                        <a:satMod val="110000"/>
                      </a:schemeClr>
                    </a:gs>
                    <a:gs pos="75000">
                      <a:schemeClr val="accent6">
                        <a:tint val="93000"/>
                        <a:satMod val="120000"/>
                      </a:schemeClr>
                    </a:gs>
                    <a:gs pos="100000">
                      <a:schemeClr val="accent6">
                        <a:tint val="90000"/>
                        <a:satMod val="120000"/>
                      </a:schemeClr>
                    </a:gs>
                  </a:gsLst>
                  <a:lin ang="5400000"/>
                </a:gradFill>
                <a:effectLst>
                  <a:outerShdw blurRad="80000" dist="40000" dir="5040000" algn="tl">
                    <a:srgbClr val="000000">
                      <a:alpha val="3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</a:br>
            <a:r>
              <a:rPr lang="uk-UA" sz="2700" b="1" dirty="0">
                <a:ln w="11430"/>
                <a:gradFill>
                  <a:gsLst>
                    <a:gs pos="0">
                      <a:schemeClr val="accent6">
                        <a:tint val="90000"/>
                        <a:satMod val="120000"/>
                      </a:schemeClr>
                    </a:gs>
                    <a:gs pos="25000">
                      <a:schemeClr val="accent6">
                        <a:tint val="93000"/>
                        <a:satMod val="120000"/>
                      </a:schemeClr>
                    </a:gs>
                    <a:gs pos="50000">
                      <a:schemeClr val="accent6">
                        <a:shade val="89000"/>
                        <a:satMod val="110000"/>
                      </a:schemeClr>
                    </a:gs>
                    <a:gs pos="75000">
                      <a:schemeClr val="accent6">
                        <a:tint val="93000"/>
                        <a:satMod val="120000"/>
                      </a:schemeClr>
                    </a:gs>
                    <a:gs pos="100000">
                      <a:schemeClr val="accent6">
                        <a:tint val="90000"/>
                        <a:satMod val="120000"/>
                      </a:schemeClr>
                    </a:gs>
                  </a:gsLst>
                  <a:lin ang="5400000"/>
                </a:gradFill>
                <a:effectLst>
                  <a:outerShdw blurRad="80000" dist="40000" dir="5040000" algn="tl">
                    <a:srgbClr val="000000">
                      <a:alpha val="3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 </a:t>
            </a:r>
            <a:r>
              <a:rPr lang="uk-UA" sz="2700" b="1" dirty="0" smtClean="0">
                <a:ln w="11430"/>
                <a:gradFill>
                  <a:gsLst>
                    <a:gs pos="0">
                      <a:schemeClr val="accent6">
                        <a:tint val="90000"/>
                        <a:satMod val="120000"/>
                      </a:schemeClr>
                    </a:gs>
                    <a:gs pos="25000">
                      <a:schemeClr val="accent6">
                        <a:tint val="93000"/>
                        <a:satMod val="120000"/>
                      </a:schemeClr>
                    </a:gs>
                    <a:gs pos="50000">
                      <a:schemeClr val="accent6">
                        <a:shade val="89000"/>
                        <a:satMod val="110000"/>
                      </a:schemeClr>
                    </a:gs>
                    <a:gs pos="75000">
                      <a:schemeClr val="accent6">
                        <a:tint val="93000"/>
                        <a:satMod val="120000"/>
                      </a:schemeClr>
                    </a:gs>
                    <a:gs pos="100000">
                      <a:schemeClr val="accent6">
                        <a:tint val="90000"/>
                        <a:satMod val="120000"/>
                      </a:schemeClr>
                    </a:gs>
                  </a:gsLst>
                  <a:lin ang="5400000"/>
                </a:gradFill>
                <a:effectLst>
                  <a:outerShdw blurRad="80000" dist="40000" dir="5040000" algn="tl">
                    <a:srgbClr val="000000">
                      <a:alpha val="3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      </a:t>
            </a:r>
            <a:r>
              <a:rPr lang="uk-UA" sz="2700" b="1" dirty="0" err="1" smtClean="0">
                <a:ln w="11430"/>
                <a:gradFill>
                  <a:gsLst>
                    <a:gs pos="0">
                      <a:schemeClr val="accent6">
                        <a:tint val="90000"/>
                        <a:satMod val="120000"/>
                      </a:schemeClr>
                    </a:gs>
                    <a:gs pos="25000">
                      <a:schemeClr val="accent6">
                        <a:tint val="93000"/>
                        <a:satMod val="120000"/>
                      </a:schemeClr>
                    </a:gs>
                    <a:gs pos="50000">
                      <a:schemeClr val="accent6">
                        <a:shade val="89000"/>
                        <a:satMod val="110000"/>
                      </a:schemeClr>
                    </a:gs>
                    <a:gs pos="75000">
                      <a:schemeClr val="accent6">
                        <a:tint val="93000"/>
                        <a:satMod val="120000"/>
                      </a:schemeClr>
                    </a:gs>
                    <a:gs pos="100000">
                      <a:schemeClr val="accent6">
                        <a:tint val="90000"/>
                        <a:satMod val="120000"/>
                      </a:schemeClr>
                    </a:gs>
                  </a:gsLst>
                  <a:lin ang="5400000"/>
                </a:gradFill>
                <a:effectLst>
                  <a:outerShdw blurRad="80000" dist="40000" dir="5040000" algn="tl">
                    <a:srgbClr val="000000">
                      <a:alpha val="3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діючуго</a:t>
            </a:r>
            <a:r>
              <a:rPr lang="uk-UA" sz="2700" b="1" dirty="0" smtClean="0">
                <a:ln w="11430"/>
                <a:gradFill>
                  <a:gsLst>
                    <a:gs pos="0">
                      <a:schemeClr val="accent6">
                        <a:tint val="90000"/>
                        <a:satMod val="120000"/>
                      </a:schemeClr>
                    </a:gs>
                    <a:gs pos="25000">
                      <a:schemeClr val="accent6">
                        <a:tint val="93000"/>
                        <a:satMod val="120000"/>
                      </a:schemeClr>
                    </a:gs>
                    <a:gs pos="50000">
                      <a:schemeClr val="accent6">
                        <a:shade val="89000"/>
                        <a:satMod val="110000"/>
                      </a:schemeClr>
                    </a:gs>
                    <a:gs pos="75000">
                      <a:schemeClr val="accent6">
                        <a:tint val="93000"/>
                        <a:satMod val="120000"/>
                      </a:schemeClr>
                    </a:gs>
                    <a:gs pos="100000">
                      <a:schemeClr val="accent6">
                        <a:tint val="90000"/>
                        <a:satMod val="120000"/>
                      </a:schemeClr>
                    </a:gs>
                  </a:gsLst>
                  <a:lin ang="5400000"/>
                </a:gradFill>
                <a:effectLst>
                  <a:outerShdw blurRad="80000" dist="40000" dir="5040000" algn="tl">
                    <a:srgbClr val="000000">
                      <a:alpha val="3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 </a:t>
            </a:r>
            <a:r>
              <a:rPr lang="uk-UA" sz="2700" b="1" dirty="0" err="1" smtClean="0">
                <a:ln w="11430"/>
                <a:gradFill>
                  <a:gsLst>
                    <a:gs pos="0">
                      <a:schemeClr val="accent6">
                        <a:tint val="90000"/>
                        <a:satMod val="120000"/>
                      </a:schemeClr>
                    </a:gs>
                    <a:gs pos="25000">
                      <a:schemeClr val="accent6">
                        <a:tint val="93000"/>
                        <a:satMod val="120000"/>
                      </a:schemeClr>
                    </a:gs>
                    <a:gs pos="50000">
                      <a:schemeClr val="accent6">
                        <a:shade val="89000"/>
                        <a:satMod val="110000"/>
                      </a:schemeClr>
                    </a:gs>
                    <a:gs pos="75000">
                      <a:schemeClr val="accent6">
                        <a:tint val="93000"/>
                        <a:satMod val="120000"/>
                      </a:schemeClr>
                    </a:gs>
                    <a:gs pos="100000">
                      <a:schemeClr val="accent6">
                        <a:tint val="90000"/>
                        <a:satMod val="120000"/>
                      </a:schemeClr>
                    </a:gs>
                  </a:gsLst>
                  <a:lin ang="5400000"/>
                </a:gradFill>
                <a:effectLst>
                  <a:outerShdw blurRad="80000" dist="40000" dir="5040000" algn="tl">
                    <a:srgbClr val="000000">
                      <a:alpha val="3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семінару-</a:t>
            </a:r>
            <a:r>
              <a:rPr lang="uk-UA" sz="2700" b="1" dirty="0" smtClean="0">
                <a:ln w="11430"/>
                <a:gradFill>
                  <a:gsLst>
                    <a:gs pos="0">
                      <a:schemeClr val="accent6">
                        <a:tint val="90000"/>
                        <a:satMod val="120000"/>
                      </a:schemeClr>
                    </a:gs>
                    <a:gs pos="25000">
                      <a:schemeClr val="accent6">
                        <a:tint val="93000"/>
                        <a:satMod val="120000"/>
                      </a:schemeClr>
                    </a:gs>
                    <a:gs pos="50000">
                      <a:schemeClr val="accent6">
                        <a:shade val="89000"/>
                        <a:satMod val="110000"/>
                      </a:schemeClr>
                    </a:gs>
                    <a:gs pos="75000">
                      <a:schemeClr val="accent6">
                        <a:tint val="93000"/>
                        <a:satMod val="120000"/>
                      </a:schemeClr>
                    </a:gs>
                    <a:gs pos="100000">
                      <a:schemeClr val="accent6">
                        <a:tint val="90000"/>
                        <a:satMod val="120000"/>
                      </a:schemeClr>
                    </a:gs>
                  </a:gsLst>
                  <a:lin ang="5400000"/>
                </a:gradFill>
                <a:effectLst>
                  <a:outerShdw blurRad="80000" dist="40000" dir="5040000" algn="tl">
                    <a:srgbClr val="000000">
                      <a:alpha val="3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 </a:t>
            </a:r>
            <a:br>
              <a:rPr lang="uk-UA" sz="2700" b="1" dirty="0" smtClean="0">
                <a:ln w="11430"/>
                <a:gradFill>
                  <a:gsLst>
                    <a:gs pos="0">
                      <a:schemeClr val="accent6">
                        <a:tint val="90000"/>
                        <a:satMod val="120000"/>
                      </a:schemeClr>
                    </a:gs>
                    <a:gs pos="25000">
                      <a:schemeClr val="accent6">
                        <a:tint val="93000"/>
                        <a:satMod val="120000"/>
                      </a:schemeClr>
                    </a:gs>
                    <a:gs pos="50000">
                      <a:schemeClr val="accent6">
                        <a:shade val="89000"/>
                        <a:satMod val="110000"/>
                      </a:schemeClr>
                    </a:gs>
                    <a:gs pos="75000">
                      <a:schemeClr val="accent6">
                        <a:tint val="93000"/>
                        <a:satMod val="120000"/>
                      </a:schemeClr>
                    </a:gs>
                    <a:gs pos="100000">
                      <a:schemeClr val="accent6">
                        <a:tint val="90000"/>
                        <a:satMod val="120000"/>
                      </a:schemeClr>
                    </a:gs>
                  </a:gsLst>
                  <a:lin ang="5400000"/>
                </a:gradFill>
                <a:effectLst>
                  <a:outerShdw blurRad="80000" dist="40000" dir="5040000" algn="tl">
                    <a:srgbClr val="000000">
                      <a:alpha val="3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</a:br>
            <a:r>
              <a:rPr lang="uk-UA" sz="2700" b="1" dirty="0">
                <a:ln w="11430"/>
                <a:gradFill>
                  <a:gsLst>
                    <a:gs pos="0">
                      <a:schemeClr val="accent6">
                        <a:tint val="90000"/>
                        <a:satMod val="120000"/>
                      </a:schemeClr>
                    </a:gs>
                    <a:gs pos="25000">
                      <a:schemeClr val="accent6">
                        <a:tint val="93000"/>
                        <a:satMod val="120000"/>
                      </a:schemeClr>
                    </a:gs>
                    <a:gs pos="50000">
                      <a:schemeClr val="accent6">
                        <a:shade val="89000"/>
                        <a:satMod val="110000"/>
                      </a:schemeClr>
                    </a:gs>
                    <a:gs pos="75000">
                      <a:schemeClr val="accent6">
                        <a:tint val="93000"/>
                        <a:satMod val="120000"/>
                      </a:schemeClr>
                    </a:gs>
                    <a:gs pos="100000">
                      <a:schemeClr val="accent6">
                        <a:tint val="90000"/>
                        <a:satMod val="120000"/>
                      </a:schemeClr>
                    </a:gs>
                  </a:gsLst>
                  <a:lin ang="5400000"/>
                </a:gradFill>
                <a:effectLst>
                  <a:outerShdw blurRad="80000" dist="40000" dir="5040000" algn="tl">
                    <a:srgbClr val="000000">
                      <a:alpha val="3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 </a:t>
            </a:r>
            <a:r>
              <a:rPr lang="uk-UA" sz="2700" b="1" dirty="0" smtClean="0">
                <a:ln w="11430"/>
                <a:gradFill>
                  <a:gsLst>
                    <a:gs pos="0">
                      <a:schemeClr val="accent6">
                        <a:tint val="90000"/>
                        <a:satMod val="120000"/>
                      </a:schemeClr>
                    </a:gs>
                    <a:gs pos="25000">
                      <a:schemeClr val="accent6">
                        <a:tint val="93000"/>
                        <a:satMod val="120000"/>
                      </a:schemeClr>
                    </a:gs>
                    <a:gs pos="50000">
                      <a:schemeClr val="accent6">
                        <a:shade val="89000"/>
                        <a:satMod val="110000"/>
                      </a:schemeClr>
                    </a:gs>
                    <a:gs pos="75000">
                      <a:schemeClr val="accent6">
                        <a:tint val="93000"/>
                        <a:satMod val="120000"/>
                      </a:schemeClr>
                    </a:gs>
                    <a:gs pos="100000">
                      <a:schemeClr val="accent6">
                        <a:tint val="90000"/>
                        <a:satMod val="120000"/>
                      </a:schemeClr>
                    </a:gs>
                  </a:gsLst>
                  <a:lin ang="5400000"/>
                </a:gradFill>
                <a:effectLst>
                  <a:outerShdw blurRad="80000" dist="40000" dir="5040000" algn="tl">
                    <a:srgbClr val="000000">
                      <a:alpha val="3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      практикуму вчителів </a:t>
            </a:r>
            <a:br>
              <a:rPr lang="uk-UA" sz="2700" b="1" dirty="0" smtClean="0">
                <a:ln w="11430"/>
                <a:gradFill>
                  <a:gsLst>
                    <a:gs pos="0">
                      <a:schemeClr val="accent6">
                        <a:tint val="90000"/>
                        <a:satMod val="120000"/>
                      </a:schemeClr>
                    </a:gs>
                    <a:gs pos="25000">
                      <a:schemeClr val="accent6">
                        <a:tint val="93000"/>
                        <a:satMod val="120000"/>
                      </a:schemeClr>
                    </a:gs>
                    <a:gs pos="50000">
                      <a:schemeClr val="accent6">
                        <a:shade val="89000"/>
                        <a:satMod val="110000"/>
                      </a:schemeClr>
                    </a:gs>
                    <a:gs pos="75000">
                      <a:schemeClr val="accent6">
                        <a:tint val="93000"/>
                        <a:satMod val="120000"/>
                      </a:schemeClr>
                    </a:gs>
                    <a:gs pos="100000">
                      <a:schemeClr val="accent6">
                        <a:tint val="90000"/>
                        <a:satMod val="120000"/>
                      </a:schemeClr>
                    </a:gs>
                  </a:gsLst>
                  <a:lin ang="5400000"/>
                </a:gradFill>
                <a:effectLst>
                  <a:outerShdw blurRad="80000" dist="40000" dir="5040000" algn="tl">
                    <a:srgbClr val="000000">
                      <a:alpha val="3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</a:br>
            <a:r>
              <a:rPr lang="uk-UA" sz="2700" b="1" dirty="0">
                <a:ln w="11430"/>
                <a:gradFill>
                  <a:gsLst>
                    <a:gs pos="0">
                      <a:schemeClr val="accent6">
                        <a:tint val="90000"/>
                        <a:satMod val="120000"/>
                      </a:schemeClr>
                    </a:gs>
                    <a:gs pos="25000">
                      <a:schemeClr val="accent6">
                        <a:tint val="93000"/>
                        <a:satMod val="120000"/>
                      </a:schemeClr>
                    </a:gs>
                    <a:gs pos="50000">
                      <a:schemeClr val="accent6">
                        <a:shade val="89000"/>
                        <a:satMod val="110000"/>
                      </a:schemeClr>
                    </a:gs>
                    <a:gs pos="75000">
                      <a:schemeClr val="accent6">
                        <a:tint val="93000"/>
                        <a:satMod val="120000"/>
                      </a:schemeClr>
                    </a:gs>
                    <a:gs pos="100000">
                      <a:schemeClr val="accent6">
                        <a:tint val="90000"/>
                        <a:satMod val="120000"/>
                      </a:schemeClr>
                    </a:gs>
                  </a:gsLst>
                  <a:lin ang="5400000"/>
                </a:gradFill>
                <a:effectLst>
                  <a:outerShdw blurRad="80000" dist="40000" dir="5040000" algn="tl">
                    <a:srgbClr val="000000">
                      <a:alpha val="3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 </a:t>
            </a:r>
            <a:r>
              <a:rPr lang="uk-UA" sz="2700" b="1" dirty="0" smtClean="0">
                <a:ln w="11430"/>
                <a:gradFill>
                  <a:gsLst>
                    <a:gs pos="0">
                      <a:schemeClr val="accent6">
                        <a:tint val="90000"/>
                        <a:satMod val="120000"/>
                      </a:schemeClr>
                    </a:gs>
                    <a:gs pos="25000">
                      <a:schemeClr val="accent6">
                        <a:tint val="93000"/>
                        <a:satMod val="120000"/>
                      </a:schemeClr>
                    </a:gs>
                    <a:gs pos="50000">
                      <a:schemeClr val="accent6">
                        <a:shade val="89000"/>
                        <a:satMod val="110000"/>
                      </a:schemeClr>
                    </a:gs>
                    <a:gs pos="75000">
                      <a:schemeClr val="accent6">
                        <a:tint val="93000"/>
                        <a:satMod val="120000"/>
                      </a:schemeClr>
                    </a:gs>
                    <a:gs pos="100000">
                      <a:schemeClr val="accent6">
                        <a:tint val="90000"/>
                        <a:satMod val="120000"/>
                      </a:schemeClr>
                    </a:gs>
                  </a:gsLst>
                  <a:lin ang="5400000"/>
                </a:gradFill>
                <a:effectLst>
                  <a:outerShdw blurRad="80000" dist="40000" dir="5040000" algn="tl">
                    <a:srgbClr val="000000">
                      <a:alpha val="3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      німецької мови     </a:t>
            </a:r>
            <a:br>
              <a:rPr lang="uk-UA" sz="2700" b="1" dirty="0" smtClean="0">
                <a:ln w="11430"/>
                <a:gradFill>
                  <a:gsLst>
                    <a:gs pos="0">
                      <a:schemeClr val="accent6">
                        <a:tint val="90000"/>
                        <a:satMod val="120000"/>
                      </a:schemeClr>
                    </a:gs>
                    <a:gs pos="25000">
                      <a:schemeClr val="accent6">
                        <a:tint val="93000"/>
                        <a:satMod val="120000"/>
                      </a:schemeClr>
                    </a:gs>
                    <a:gs pos="50000">
                      <a:schemeClr val="accent6">
                        <a:shade val="89000"/>
                        <a:satMod val="110000"/>
                      </a:schemeClr>
                    </a:gs>
                    <a:gs pos="75000">
                      <a:schemeClr val="accent6">
                        <a:tint val="93000"/>
                        <a:satMod val="120000"/>
                      </a:schemeClr>
                    </a:gs>
                    <a:gs pos="100000">
                      <a:schemeClr val="accent6">
                        <a:tint val="90000"/>
                        <a:satMod val="120000"/>
                      </a:schemeClr>
                    </a:gs>
                  </a:gsLst>
                  <a:lin ang="5400000"/>
                </a:gradFill>
                <a:effectLst>
                  <a:outerShdw blurRad="80000" dist="40000" dir="5040000" algn="tl">
                    <a:srgbClr val="000000">
                      <a:alpha val="3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</a:br>
            <a:r>
              <a:rPr lang="uk-UA" sz="2700" b="1" dirty="0">
                <a:ln w="11430"/>
                <a:gradFill>
                  <a:gsLst>
                    <a:gs pos="0">
                      <a:schemeClr val="accent6">
                        <a:tint val="90000"/>
                        <a:satMod val="120000"/>
                      </a:schemeClr>
                    </a:gs>
                    <a:gs pos="25000">
                      <a:schemeClr val="accent6">
                        <a:tint val="93000"/>
                        <a:satMod val="120000"/>
                      </a:schemeClr>
                    </a:gs>
                    <a:gs pos="50000">
                      <a:schemeClr val="accent6">
                        <a:shade val="89000"/>
                        <a:satMod val="110000"/>
                      </a:schemeClr>
                    </a:gs>
                    <a:gs pos="75000">
                      <a:schemeClr val="accent6">
                        <a:tint val="93000"/>
                        <a:satMod val="120000"/>
                      </a:schemeClr>
                    </a:gs>
                    <a:gs pos="100000">
                      <a:schemeClr val="accent6">
                        <a:tint val="90000"/>
                        <a:satMod val="120000"/>
                      </a:schemeClr>
                    </a:gs>
                  </a:gsLst>
                  <a:lin ang="5400000"/>
                </a:gradFill>
                <a:effectLst>
                  <a:outerShdw blurRad="80000" dist="40000" dir="5040000" algn="tl">
                    <a:srgbClr val="000000">
                      <a:alpha val="3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 </a:t>
            </a:r>
            <a:r>
              <a:rPr lang="uk-UA" sz="2700" b="1" dirty="0" smtClean="0">
                <a:ln w="11430"/>
                <a:gradFill>
                  <a:gsLst>
                    <a:gs pos="0">
                      <a:schemeClr val="accent6">
                        <a:tint val="90000"/>
                        <a:satMod val="120000"/>
                      </a:schemeClr>
                    </a:gs>
                    <a:gs pos="25000">
                      <a:schemeClr val="accent6">
                        <a:tint val="93000"/>
                        <a:satMod val="120000"/>
                      </a:schemeClr>
                    </a:gs>
                    <a:gs pos="50000">
                      <a:schemeClr val="accent6">
                        <a:shade val="89000"/>
                        <a:satMod val="110000"/>
                      </a:schemeClr>
                    </a:gs>
                    <a:gs pos="75000">
                      <a:schemeClr val="accent6">
                        <a:tint val="93000"/>
                        <a:satMod val="120000"/>
                      </a:schemeClr>
                    </a:gs>
                    <a:gs pos="100000">
                      <a:schemeClr val="accent6">
                        <a:tint val="90000"/>
                        <a:satMod val="120000"/>
                      </a:schemeClr>
                    </a:gs>
                  </a:gsLst>
                  <a:lin ang="5400000"/>
                </a:gradFill>
                <a:effectLst>
                  <a:outerShdw blurRad="80000" dist="40000" dir="5040000" algn="tl">
                    <a:srgbClr val="000000">
                      <a:alpha val="3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      </a:t>
            </a:r>
            <a:r>
              <a:rPr lang="uk-UA" sz="2700" b="1" dirty="0" err="1" smtClean="0">
                <a:ln w="11430"/>
                <a:gradFill>
                  <a:gsLst>
                    <a:gs pos="0">
                      <a:schemeClr val="accent6">
                        <a:tint val="90000"/>
                        <a:satMod val="120000"/>
                      </a:schemeClr>
                    </a:gs>
                    <a:gs pos="25000">
                      <a:schemeClr val="accent6">
                        <a:tint val="93000"/>
                        <a:satMod val="120000"/>
                      </a:schemeClr>
                    </a:gs>
                    <a:gs pos="50000">
                      <a:schemeClr val="accent6">
                        <a:shade val="89000"/>
                        <a:satMod val="110000"/>
                      </a:schemeClr>
                    </a:gs>
                    <a:gs pos="75000">
                      <a:schemeClr val="accent6">
                        <a:tint val="93000"/>
                        <a:satMod val="120000"/>
                      </a:schemeClr>
                    </a:gs>
                    <a:gs pos="100000">
                      <a:schemeClr val="accent6">
                        <a:tint val="90000"/>
                        <a:satMod val="120000"/>
                      </a:schemeClr>
                    </a:gs>
                  </a:gsLst>
                  <a:lin ang="5400000"/>
                </a:gradFill>
                <a:effectLst>
                  <a:outerShdw blurRad="80000" dist="40000" dir="5040000" algn="tl">
                    <a:srgbClr val="000000">
                      <a:alpha val="3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Чортківського</a:t>
            </a:r>
            <a:r>
              <a:rPr lang="uk-UA" sz="2700" b="1" dirty="0" smtClean="0">
                <a:ln w="11430"/>
                <a:gradFill>
                  <a:gsLst>
                    <a:gs pos="0">
                      <a:schemeClr val="accent6">
                        <a:tint val="90000"/>
                        <a:satMod val="120000"/>
                      </a:schemeClr>
                    </a:gs>
                    <a:gs pos="25000">
                      <a:schemeClr val="accent6">
                        <a:tint val="93000"/>
                        <a:satMod val="120000"/>
                      </a:schemeClr>
                    </a:gs>
                    <a:gs pos="50000">
                      <a:schemeClr val="accent6">
                        <a:shade val="89000"/>
                        <a:satMod val="110000"/>
                      </a:schemeClr>
                    </a:gs>
                    <a:gs pos="75000">
                      <a:schemeClr val="accent6">
                        <a:tint val="93000"/>
                        <a:satMod val="120000"/>
                      </a:schemeClr>
                    </a:gs>
                    <a:gs pos="100000">
                      <a:schemeClr val="accent6">
                        <a:tint val="90000"/>
                        <a:satMod val="120000"/>
                      </a:schemeClr>
                    </a:gs>
                  </a:gsLst>
                  <a:lin ang="5400000"/>
                </a:gradFill>
                <a:effectLst>
                  <a:outerShdw blurRad="80000" dist="40000" dir="5040000" algn="tl">
                    <a:srgbClr val="000000">
                      <a:alpha val="3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 </a:t>
            </a:r>
            <a:r>
              <a:rPr lang="uk-UA" sz="2700" b="1" dirty="0">
                <a:ln w="11430"/>
                <a:gradFill>
                  <a:gsLst>
                    <a:gs pos="0">
                      <a:schemeClr val="accent6">
                        <a:tint val="90000"/>
                        <a:satMod val="120000"/>
                      </a:schemeClr>
                    </a:gs>
                    <a:gs pos="25000">
                      <a:schemeClr val="accent6">
                        <a:tint val="93000"/>
                        <a:satMod val="120000"/>
                      </a:schemeClr>
                    </a:gs>
                    <a:gs pos="50000">
                      <a:schemeClr val="accent6">
                        <a:shade val="89000"/>
                        <a:satMod val="110000"/>
                      </a:schemeClr>
                    </a:gs>
                    <a:gs pos="75000">
                      <a:schemeClr val="accent6">
                        <a:tint val="93000"/>
                        <a:satMod val="120000"/>
                      </a:schemeClr>
                    </a:gs>
                    <a:gs pos="100000">
                      <a:schemeClr val="accent6">
                        <a:tint val="90000"/>
                        <a:satMod val="120000"/>
                      </a:schemeClr>
                    </a:gs>
                  </a:gsLst>
                  <a:lin ang="5400000"/>
                </a:gradFill>
                <a:effectLst>
                  <a:outerShdw blurRad="80000" dist="40000" dir="5040000" algn="tl">
                    <a:srgbClr val="000000">
                      <a:alpha val="3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району;</a:t>
            </a:r>
            <a:br>
              <a:rPr lang="uk-UA" sz="2700" b="1" dirty="0">
                <a:ln w="11430"/>
                <a:gradFill>
                  <a:gsLst>
                    <a:gs pos="0">
                      <a:schemeClr val="accent6">
                        <a:tint val="90000"/>
                        <a:satMod val="120000"/>
                      </a:schemeClr>
                    </a:gs>
                    <a:gs pos="25000">
                      <a:schemeClr val="accent6">
                        <a:tint val="93000"/>
                        <a:satMod val="120000"/>
                      </a:schemeClr>
                    </a:gs>
                    <a:gs pos="50000">
                      <a:schemeClr val="accent6">
                        <a:shade val="89000"/>
                        <a:satMod val="110000"/>
                      </a:schemeClr>
                    </a:gs>
                    <a:gs pos="75000">
                      <a:schemeClr val="accent6">
                        <a:tint val="93000"/>
                        <a:satMod val="120000"/>
                      </a:schemeClr>
                    </a:gs>
                    <a:gs pos="100000">
                      <a:schemeClr val="accent6">
                        <a:tint val="90000"/>
                        <a:satMod val="120000"/>
                      </a:schemeClr>
                    </a:gs>
                  </a:gsLst>
                  <a:lin ang="5400000"/>
                </a:gradFill>
                <a:effectLst>
                  <a:outerShdw blurRad="80000" dist="40000" dir="5040000" algn="tl">
                    <a:srgbClr val="000000">
                      <a:alpha val="3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</a:br>
            <a:r>
              <a:rPr lang="uk-UA" sz="2700" b="1" dirty="0" smtClean="0">
                <a:ln w="11430"/>
                <a:gradFill>
                  <a:gsLst>
                    <a:gs pos="0">
                      <a:schemeClr val="accent6">
                        <a:tint val="90000"/>
                        <a:satMod val="120000"/>
                      </a:schemeClr>
                    </a:gs>
                    <a:gs pos="25000">
                      <a:schemeClr val="accent6">
                        <a:tint val="93000"/>
                        <a:satMod val="120000"/>
                      </a:schemeClr>
                    </a:gs>
                    <a:gs pos="50000">
                      <a:schemeClr val="accent6">
                        <a:shade val="89000"/>
                        <a:satMod val="110000"/>
                      </a:schemeClr>
                    </a:gs>
                    <a:gs pos="75000">
                      <a:schemeClr val="accent6">
                        <a:tint val="93000"/>
                        <a:satMod val="120000"/>
                      </a:schemeClr>
                    </a:gs>
                    <a:gs pos="100000">
                      <a:schemeClr val="accent6">
                        <a:tint val="90000"/>
                        <a:satMod val="120000"/>
                      </a:schemeClr>
                    </a:gs>
                  </a:gsLst>
                  <a:lin ang="5400000"/>
                </a:gradFill>
                <a:effectLst>
                  <a:outerShdw blurRad="80000" dist="40000" dir="5040000" algn="tl">
                    <a:srgbClr val="000000">
                      <a:alpha val="3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   - </a:t>
            </a:r>
            <a:r>
              <a:rPr lang="uk-UA" sz="2700" b="1" dirty="0">
                <a:ln w="11430"/>
                <a:gradFill>
                  <a:gsLst>
                    <a:gs pos="0">
                      <a:schemeClr val="accent6">
                        <a:tint val="90000"/>
                        <a:satMod val="120000"/>
                      </a:schemeClr>
                    </a:gs>
                    <a:gs pos="25000">
                      <a:schemeClr val="accent6">
                        <a:tint val="93000"/>
                        <a:satMod val="120000"/>
                      </a:schemeClr>
                    </a:gs>
                    <a:gs pos="50000">
                      <a:schemeClr val="accent6">
                        <a:shade val="89000"/>
                        <a:satMod val="110000"/>
                      </a:schemeClr>
                    </a:gs>
                    <a:gs pos="75000">
                      <a:schemeClr val="accent6">
                        <a:tint val="93000"/>
                        <a:satMod val="120000"/>
                      </a:schemeClr>
                    </a:gs>
                    <a:gs pos="100000">
                      <a:schemeClr val="accent6">
                        <a:tint val="90000"/>
                        <a:satMod val="120000"/>
                      </a:schemeClr>
                    </a:gs>
                  </a:gsLst>
                  <a:lin ang="5400000"/>
                </a:gradFill>
                <a:effectLst>
                  <a:outerShdw blurRad="80000" dist="40000" dir="5040000" algn="tl">
                    <a:srgbClr val="000000">
                      <a:alpha val="3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з 2009 до 2012 р. </a:t>
            </a:r>
            <a:r>
              <a:rPr lang="uk-UA" sz="2700" b="1" dirty="0" smtClean="0">
                <a:ln w="11430"/>
                <a:gradFill>
                  <a:gsLst>
                    <a:gs pos="0">
                      <a:schemeClr val="accent6">
                        <a:tint val="90000"/>
                        <a:satMod val="120000"/>
                      </a:schemeClr>
                    </a:gs>
                    <a:gs pos="25000">
                      <a:schemeClr val="accent6">
                        <a:tint val="93000"/>
                        <a:satMod val="120000"/>
                      </a:schemeClr>
                    </a:gs>
                    <a:gs pos="50000">
                      <a:schemeClr val="accent6">
                        <a:shade val="89000"/>
                        <a:satMod val="110000"/>
                      </a:schemeClr>
                    </a:gs>
                    <a:gs pos="75000">
                      <a:schemeClr val="accent6">
                        <a:tint val="93000"/>
                        <a:satMod val="120000"/>
                      </a:schemeClr>
                    </a:gs>
                    <a:gs pos="100000">
                      <a:schemeClr val="accent6">
                        <a:tint val="90000"/>
                        <a:satMod val="120000"/>
                      </a:schemeClr>
                    </a:gs>
                  </a:gsLst>
                  <a:lin ang="5400000"/>
                </a:gradFill>
                <a:effectLst>
                  <a:outerShdw blurRad="80000" dist="40000" dir="5040000" algn="tl">
                    <a:srgbClr val="000000">
                      <a:alpha val="3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/>
            </a:r>
            <a:br>
              <a:rPr lang="uk-UA" sz="2700" b="1" dirty="0" smtClean="0">
                <a:ln w="11430"/>
                <a:gradFill>
                  <a:gsLst>
                    <a:gs pos="0">
                      <a:schemeClr val="accent6">
                        <a:tint val="90000"/>
                        <a:satMod val="120000"/>
                      </a:schemeClr>
                    </a:gs>
                    <a:gs pos="25000">
                      <a:schemeClr val="accent6">
                        <a:tint val="93000"/>
                        <a:satMod val="120000"/>
                      </a:schemeClr>
                    </a:gs>
                    <a:gs pos="50000">
                      <a:schemeClr val="accent6">
                        <a:shade val="89000"/>
                        <a:satMod val="110000"/>
                      </a:schemeClr>
                    </a:gs>
                    <a:gs pos="75000">
                      <a:schemeClr val="accent6">
                        <a:tint val="93000"/>
                        <a:satMod val="120000"/>
                      </a:schemeClr>
                    </a:gs>
                    <a:gs pos="100000">
                      <a:schemeClr val="accent6">
                        <a:tint val="90000"/>
                        <a:satMod val="120000"/>
                      </a:schemeClr>
                    </a:gs>
                  </a:gsLst>
                  <a:lin ang="5400000"/>
                </a:gradFill>
                <a:effectLst>
                  <a:outerShdw blurRad="80000" dist="40000" dir="5040000" algn="tl">
                    <a:srgbClr val="000000">
                      <a:alpha val="3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</a:br>
            <a:r>
              <a:rPr lang="uk-UA" sz="2700" b="1" dirty="0">
                <a:ln w="11430"/>
                <a:gradFill>
                  <a:gsLst>
                    <a:gs pos="0">
                      <a:schemeClr val="accent6">
                        <a:tint val="90000"/>
                        <a:satMod val="120000"/>
                      </a:schemeClr>
                    </a:gs>
                    <a:gs pos="25000">
                      <a:schemeClr val="accent6">
                        <a:tint val="93000"/>
                        <a:satMod val="120000"/>
                      </a:schemeClr>
                    </a:gs>
                    <a:gs pos="50000">
                      <a:schemeClr val="accent6">
                        <a:shade val="89000"/>
                        <a:satMod val="110000"/>
                      </a:schemeClr>
                    </a:gs>
                    <a:gs pos="75000">
                      <a:schemeClr val="accent6">
                        <a:tint val="93000"/>
                        <a:satMod val="120000"/>
                      </a:schemeClr>
                    </a:gs>
                    <a:gs pos="100000">
                      <a:schemeClr val="accent6">
                        <a:tint val="90000"/>
                        <a:satMod val="120000"/>
                      </a:schemeClr>
                    </a:gs>
                  </a:gsLst>
                  <a:lin ang="5400000"/>
                </a:gradFill>
                <a:effectLst>
                  <a:outerShdw blurRad="80000" dist="40000" dir="5040000" algn="tl">
                    <a:srgbClr val="000000">
                      <a:alpha val="3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 </a:t>
            </a:r>
            <a:r>
              <a:rPr lang="uk-UA" sz="2700" b="1" dirty="0" smtClean="0">
                <a:ln w="11430"/>
                <a:gradFill>
                  <a:gsLst>
                    <a:gs pos="0">
                      <a:schemeClr val="accent6">
                        <a:tint val="90000"/>
                        <a:satMod val="120000"/>
                      </a:schemeClr>
                    </a:gs>
                    <a:gs pos="25000">
                      <a:schemeClr val="accent6">
                        <a:tint val="93000"/>
                        <a:satMod val="120000"/>
                      </a:schemeClr>
                    </a:gs>
                    <a:gs pos="50000">
                      <a:schemeClr val="accent6">
                        <a:shade val="89000"/>
                        <a:satMod val="110000"/>
                      </a:schemeClr>
                    </a:gs>
                    <a:gs pos="75000">
                      <a:schemeClr val="accent6">
                        <a:tint val="93000"/>
                        <a:satMod val="120000"/>
                      </a:schemeClr>
                    </a:gs>
                    <a:gs pos="100000">
                      <a:schemeClr val="accent6">
                        <a:tint val="90000"/>
                        <a:satMod val="120000"/>
                      </a:schemeClr>
                    </a:gs>
                  </a:gsLst>
                  <a:lin ang="5400000"/>
                </a:gradFill>
                <a:effectLst>
                  <a:outerShdw blurRad="80000" dist="40000" dir="5040000" algn="tl">
                    <a:srgbClr val="000000">
                      <a:alpha val="3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     керівником </a:t>
            </a:r>
            <a:r>
              <a:rPr lang="uk-UA" sz="2700" b="1" dirty="0">
                <a:ln w="11430"/>
                <a:gradFill>
                  <a:gsLst>
                    <a:gs pos="0">
                      <a:schemeClr val="accent6">
                        <a:tint val="90000"/>
                        <a:satMod val="120000"/>
                      </a:schemeClr>
                    </a:gs>
                    <a:gs pos="25000">
                      <a:schemeClr val="accent6">
                        <a:tint val="93000"/>
                        <a:satMod val="120000"/>
                      </a:schemeClr>
                    </a:gs>
                    <a:gs pos="50000">
                      <a:schemeClr val="accent6">
                        <a:shade val="89000"/>
                        <a:satMod val="110000"/>
                      </a:schemeClr>
                    </a:gs>
                    <a:gs pos="75000">
                      <a:schemeClr val="accent6">
                        <a:tint val="93000"/>
                        <a:satMod val="120000"/>
                      </a:schemeClr>
                    </a:gs>
                    <a:gs pos="100000">
                      <a:schemeClr val="accent6">
                        <a:tint val="90000"/>
                        <a:satMod val="120000"/>
                      </a:schemeClr>
                    </a:gs>
                  </a:gsLst>
                  <a:lin ang="5400000"/>
                </a:gradFill>
                <a:effectLst>
                  <a:outerShdw blurRad="80000" dist="40000" dir="5040000" algn="tl">
                    <a:srgbClr val="000000">
                      <a:alpha val="3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секції </a:t>
            </a:r>
            <a:r>
              <a:rPr lang="uk-UA" sz="2700" b="1" dirty="0" smtClean="0">
                <a:ln w="11430"/>
                <a:gradFill>
                  <a:gsLst>
                    <a:gs pos="0">
                      <a:schemeClr val="accent6">
                        <a:tint val="90000"/>
                        <a:satMod val="120000"/>
                      </a:schemeClr>
                    </a:gs>
                    <a:gs pos="25000">
                      <a:schemeClr val="accent6">
                        <a:tint val="93000"/>
                        <a:satMod val="120000"/>
                      </a:schemeClr>
                    </a:gs>
                    <a:gs pos="50000">
                      <a:schemeClr val="accent6">
                        <a:shade val="89000"/>
                        <a:satMod val="110000"/>
                      </a:schemeClr>
                    </a:gs>
                    <a:gs pos="75000">
                      <a:schemeClr val="accent6">
                        <a:tint val="93000"/>
                        <a:satMod val="120000"/>
                      </a:schemeClr>
                    </a:gs>
                    <a:gs pos="100000">
                      <a:schemeClr val="accent6">
                        <a:tint val="90000"/>
                        <a:satMod val="120000"/>
                      </a:schemeClr>
                    </a:gs>
                  </a:gsLst>
                  <a:lin ang="5400000"/>
                </a:gradFill>
                <a:effectLst>
                  <a:outerShdw blurRad="80000" dist="40000" dir="5040000" algn="tl">
                    <a:srgbClr val="000000">
                      <a:alpha val="3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/>
            </a:r>
            <a:br>
              <a:rPr lang="uk-UA" sz="2700" b="1" dirty="0" smtClean="0">
                <a:ln w="11430"/>
                <a:gradFill>
                  <a:gsLst>
                    <a:gs pos="0">
                      <a:schemeClr val="accent6">
                        <a:tint val="90000"/>
                        <a:satMod val="120000"/>
                      </a:schemeClr>
                    </a:gs>
                    <a:gs pos="25000">
                      <a:schemeClr val="accent6">
                        <a:tint val="93000"/>
                        <a:satMod val="120000"/>
                      </a:schemeClr>
                    </a:gs>
                    <a:gs pos="50000">
                      <a:schemeClr val="accent6">
                        <a:shade val="89000"/>
                        <a:satMod val="110000"/>
                      </a:schemeClr>
                    </a:gs>
                    <a:gs pos="75000">
                      <a:schemeClr val="accent6">
                        <a:tint val="93000"/>
                        <a:satMod val="120000"/>
                      </a:schemeClr>
                    </a:gs>
                    <a:gs pos="100000">
                      <a:schemeClr val="accent6">
                        <a:tint val="90000"/>
                        <a:satMod val="120000"/>
                      </a:schemeClr>
                    </a:gs>
                  </a:gsLst>
                  <a:lin ang="5400000"/>
                </a:gradFill>
                <a:effectLst>
                  <a:outerShdw blurRad="80000" dist="40000" dir="5040000" algn="tl">
                    <a:srgbClr val="000000">
                      <a:alpha val="3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</a:br>
            <a:r>
              <a:rPr lang="uk-UA" sz="2700" b="1" dirty="0">
                <a:ln w="11430"/>
                <a:gradFill>
                  <a:gsLst>
                    <a:gs pos="0">
                      <a:schemeClr val="accent6">
                        <a:tint val="90000"/>
                        <a:satMod val="120000"/>
                      </a:schemeClr>
                    </a:gs>
                    <a:gs pos="25000">
                      <a:schemeClr val="accent6">
                        <a:tint val="93000"/>
                        <a:satMod val="120000"/>
                      </a:schemeClr>
                    </a:gs>
                    <a:gs pos="50000">
                      <a:schemeClr val="accent6">
                        <a:shade val="89000"/>
                        <a:satMod val="110000"/>
                      </a:schemeClr>
                    </a:gs>
                    <a:gs pos="75000">
                      <a:schemeClr val="accent6">
                        <a:tint val="93000"/>
                        <a:satMod val="120000"/>
                      </a:schemeClr>
                    </a:gs>
                    <a:gs pos="100000">
                      <a:schemeClr val="accent6">
                        <a:tint val="90000"/>
                        <a:satMod val="120000"/>
                      </a:schemeClr>
                    </a:gs>
                  </a:gsLst>
                  <a:lin ang="5400000"/>
                </a:gradFill>
                <a:effectLst>
                  <a:outerShdw blurRad="80000" dist="40000" dir="5040000" algn="tl">
                    <a:srgbClr val="000000">
                      <a:alpha val="3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 </a:t>
            </a:r>
            <a:r>
              <a:rPr lang="uk-UA" sz="2700" b="1" dirty="0" smtClean="0">
                <a:ln w="11430"/>
                <a:gradFill>
                  <a:gsLst>
                    <a:gs pos="0">
                      <a:schemeClr val="accent6">
                        <a:tint val="90000"/>
                        <a:satMod val="120000"/>
                      </a:schemeClr>
                    </a:gs>
                    <a:gs pos="25000">
                      <a:schemeClr val="accent6">
                        <a:tint val="93000"/>
                        <a:satMod val="120000"/>
                      </a:schemeClr>
                    </a:gs>
                    <a:gs pos="50000">
                      <a:schemeClr val="accent6">
                        <a:shade val="89000"/>
                        <a:satMod val="110000"/>
                      </a:schemeClr>
                    </a:gs>
                    <a:gs pos="75000">
                      <a:schemeClr val="accent6">
                        <a:tint val="93000"/>
                        <a:satMod val="120000"/>
                      </a:schemeClr>
                    </a:gs>
                    <a:gs pos="100000">
                      <a:schemeClr val="accent6">
                        <a:tint val="90000"/>
                        <a:satMod val="120000"/>
                      </a:schemeClr>
                    </a:gs>
                  </a:gsLst>
                  <a:lin ang="5400000"/>
                </a:gradFill>
                <a:effectLst>
                  <a:outerShdw blurRad="80000" dist="40000" dir="5040000" algn="tl">
                    <a:srgbClr val="000000">
                      <a:alpha val="3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   «</a:t>
            </a:r>
            <a:r>
              <a:rPr lang="uk-UA" sz="2700" b="1" dirty="0">
                <a:ln w="11430"/>
                <a:gradFill>
                  <a:gsLst>
                    <a:gs pos="0">
                      <a:schemeClr val="accent6">
                        <a:tint val="90000"/>
                        <a:satMod val="120000"/>
                      </a:schemeClr>
                    </a:gs>
                    <a:gs pos="25000">
                      <a:schemeClr val="accent6">
                        <a:tint val="93000"/>
                        <a:satMod val="120000"/>
                      </a:schemeClr>
                    </a:gs>
                    <a:gs pos="50000">
                      <a:schemeClr val="accent6">
                        <a:shade val="89000"/>
                        <a:satMod val="110000"/>
                      </a:schemeClr>
                    </a:gs>
                    <a:gs pos="75000">
                      <a:schemeClr val="accent6">
                        <a:tint val="93000"/>
                        <a:satMod val="120000"/>
                      </a:schemeClr>
                    </a:gs>
                    <a:gs pos="100000">
                      <a:schemeClr val="accent6">
                        <a:tint val="90000"/>
                        <a:satMod val="120000"/>
                      </a:schemeClr>
                    </a:gs>
                  </a:gsLst>
                  <a:lin ang="5400000"/>
                </a:gradFill>
                <a:effectLst>
                  <a:outerShdw blurRad="80000" dist="40000" dir="5040000" algn="tl">
                    <a:srgbClr val="000000">
                      <a:alpha val="3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Німецька мова» </a:t>
            </a:r>
            <a:r>
              <a:rPr lang="uk-UA" sz="2700" b="1" dirty="0" smtClean="0">
                <a:ln w="11430"/>
                <a:gradFill>
                  <a:gsLst>
                    <a:gs pos="0">
                      <a:schemeClr val="accent6">
                        <a:tint val="90000"/>
                        <a:satMod val="120000"/>
                      </a:schemeClr>
                    </a:gs>
                    <a:gs pos="25000">
                      <a:schemeClr val="accent6">
                        <a:tint val="93000"/>
                        <a:satMod val="120000"/>
                      </a:schemeClr>
                    </a:gs>
                    <a:gs pos="50000">
                      <a:schemeClr val="accent6">
                        <a:shade val="89000"/>
                        <a:satMod val="110000"/>
                      </a:schemeClr>
                    </a:gs>
                    <a:gs pos="75000">
                      <a:schemeClr val="accent6">
                        <a:tint val="93000"/>
                        <a:satMod val="120000"/>
                      </a:schemeClr>
                    </a:gs>
                    <a:gs pos="100000">
                      <a:schemeClr val="accent6">
                        <a:tint val="90000"/>
                        <a:satMod val="120000"/>
                      </a:schemeClr>
                    </a:gs>
                  </a:gsLst>
                  <a:lin ang="5400000"/>
                </a:gradFill>
                <a:effectLst>
                  <a:outerShdw blurRad="80000" dist="40000" dir="5040000" algn="tl">
                    <a:srgbClr val="000000">
                      <a:alpha val="3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/>
            </a:r>
            <a:br>
              <a:rPr lang="uk-UA" sz="2700" b="1" dirty="0" smtClean="0">
                <a:ln w="11430"/>
                <a:gradFill>
                  <a:gsLst>
                    <a:gs pos="0">
                      <a:schemeClr val="accent6">
                        <a:tint val="90000"/>
                        <a:satMod val="120000"/>
                      </a:schemeClr>
                    </a:gs>
                    <a:gs pos="25000">
                      <a:schemeClr val="accent6">
                        <a:tint val="93000"/>
                        <a:satMod val="120000"/>
                      </a:schemeClr>
                    </a:gs>
                    <a:gs pos="50000">
                      <a:schemeClr val="accent6">
                        <a:shade val="89000"/>
                        <a:satMod val="110000"/>
                      </a:schemeClr>
                    </a:gs>
                    <a:gs pos="75000">
                      <a:schemeClr val="accent6">
                        <a:tint val="93000"/>
                        <a:satMod val="120000"/>
                      </a:schemeClr>
                    </a:gs>
                    <a:gs pos="100000">
                      <a:schemeClr val="accent6">
                        <a:tint val="90000"/>
                        <a:satMod val="120000"/>
                      </a:schemeClr>
                    </a:gs>
                  </a:gsLst>
                  <a:lin ang="5400000"/>
                </a:gradFill>
                <a:effectLst>
                  <a:outerShdw blurRad="80000" dist="40000" dir="5040000" algn="tl">
                    <a:srgbClr val="000000">
                      <a:alpha val="3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</a:br>
            <a:r>
              <a:rPr lang="uk-UA" sz="2700" b="1" dirty="0">
                <a:ln w="11430"/>
                <a:gradFill>
                  <a:gsLst>
                    <a:gs pos="0">
                      <a:schemeClr val="accent6">
                        <a:tint val="90000"/>
                        <a:satMod val="120000"/>
                      </a:schemeClr>
                    </a:gs>
                    <a:gs pos="25000">
                      <a:schemeClr val="accent6">
                        <a:tint val="93000"/>
                        <a:satMod val="120000"/>
                      </a:schemeClr>
                    </a:gs>
                    <a:gs pos="50000">
                      <a:schemeClr val="accent6">
                        <a:shade val="89000"/>
                        <a:satMod val="110000"/>
                      </a:schemeClr>
                    </a:gs>
                    <a:gs pos="75000">
                      <a:schemeClr val="accent6">
                        <a:tint val="93000"/>
                        <a:satMod val="120000"/>
                      </a:schemeClr>
                    </a:gs>
                    <a:gs pos="100000">
                      <a:schemeClr val="accent6">
                        <a:tint val="90000"/>
                        <a:satMod val="120000"/>
                      </a:schemeClr>
                    </a:gs>
                  </a:gsLst>
                  <a:lin ang="5400000"/>
                </a:gradFill>
                <a:effectLst>
                  <a:outerShdw blurRad="80000" dist="40000" dir="5040000" algn="tl">
                    <a:srgbClr val="000000">
                      <a:alpha val="3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 </a:t>
            </a:r>
            <a:r>
              <a:rPr lang="uk-UA" sz="2700" b="1" dirty="0" smtClean="0">
                <a:ln w="11430"/>
                <a:gradFill>
                  <a:gsLst>
                    <a:gs pos="0">
                      <a:schemeClr val="accent6">
                        <a:tint val="90000"/>
                        <a:satMod val="120000"/>
                      </a:schemeClr>
                    </a:gs>
                    <a:gs pos="25000">
                      <a:schemeClr val="accent6">
                        <a:tint val="93000"/>
                        <a:satMod val="120000"/>
                      </a:schemeClr>
                    </a:gs>
                    <a:gs pos="50000">
                      <a:schemeClr val="accent6">
                        <a:shade val="89000"/>
                        <a:satMod val="110000"/>
                      </a:schemeClr>
                    </a:gs>
                    <a:gs pos="75000">
                      <a:schemeClr val="accent6">
                        <a:tint val="93000"/>
                        <a:satMod val="120000"/>
                      </a:schemeClr>
                    </a:gs>
                    <a:gs pos="100000">
                      <a:schemeClr val="accent6">
                        <a:tint val="90000"/>
                        <a:satMod val="120000"/>
                      </a:schemeClr>
                    </a:gs>
                  </a:gsLst>
                  <a:lin ang="5400000"/>
                </a:gradFill>
                <a:effectLst>
                  <a:outerShdw blurRad="80000" dist="40000" dir="5040000" algn="tl">
                    <a:srgbClr val="000000">
                      <a:alpha val="3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    </a:t>
            </a:r>
            <a:r>
              <a:rPr lang="uk-UA" sz="2700" b="1" dirty="0" err="1" smtClean="0">
                <a:ln w="11430"/>
                <a:gradFill>
                  <a:gsLst>
                    <a:gs pos="0">
                      <a:schemeClr val="accent6">
                        <a:tint val="90000"/>
                        <a:satMod val="120000"/>
                      </a:schemeClr>
                    </a:gs>
                    <a:gs pos="25000">
                      <a:schemeClr val="accent6">
                        <a:tint val="93000"/>
                        <a:satMod val="120000"/>
                      </a:schemeClr>
                    </a:gs>
                    <a:gs pos="50000">
                      <a:schemeClr val="accent6">
                        <a:shade val="89000"/>
                        <a:satMod val="110000"/>
                      </a:schemeClr>
                    </a:gs>
                    <a:gs pos="75000">
                      <a:schemeClr val="accent6">
                        <a:tint val="93000"/>
                        <a:satMod val="120000"/>
                      </a:schemeClr>
                    </a:gs>
                    <a:gs pos="100000">
                      <a:schemeClr val="accent6">
                        <a:tint val="90000"/>
                        <a:satMod val="120000"/>
                      </a:schemeClr>
                    </a:gs>
                  </a:gsLst>
                  <a:lin ang="5400000"/>
                </a:gradFill>
                <a:effectLst>
                  <a:outerShdw blurRad="80000" dist="40000" dir="5040000" algn="tl">
                    <a:srgbClr val="000000">
                      <a:alpha val="3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Чортківської</a:t>
            </a:r>
            <a:r>
              <a:rPr lang="uk-UA" sz="2700" b="1" dirty="0" smtClean="0">
                <a:ln w="11430"/>
                <a:gradFill>
                  <a:gsLst>
                    <a:gs pos="0">
                      <a:schemeClr val="accent6">
                        <a:tint val="90000"/>
                        <a:satMod val="120000"/>
                      </a:schemeClr>
                    </a:gs>
                    <a:gs pos="25000">
                      <a:schemeClr val="accent6">
                        <a:tint val="93000"/>
                        <a:satMod val="120000"/>
                      </a:schemeClr>
                    </a:gs>
                    <a:gs pos="50000">
                      <a:schemeClr val="accent6">
                        <a:shade val="89000"/>
                        <a:satMod val="110000"/>
                      </a:schemeClr>
                    </a:gs>
                    <a:gs pos="75000">
                      <a:schemeClr val="accent6">
                        <a:tint val="93000"/>
                        <a:satMod val="120000"/>
                      </a:schemeClr>
                    </a:gs>
                    <a:gs pos="100000">
                      <a:schemeClr val="accent6">
                        <a:tint val="90000"/>
                        <a:satMod val="120000"/>
                      </a:schemeClr>
                    </a:gs>
                  </a:gsLst>
                  <a:lin ang="5400000"/>
                </a:gradFill>
                <a:effectLst>
                  <a:outerShdw blurRad="80000" dist="40000" dir="5040000" algn="tl">
                    <a:srgbClr val="000000">
                      <a:alpha val="3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 </a:t>
            </a:r>
            <a:r>
              <a:rPr lang="uk-UA" sz="2700" b="1" dirty="0">
                <a:ln w="11430"/>
                <a:gradFill>
                  <a:gsLst>
                    <a:gs pos="0">
                      <a:schemeClr val="accent6">
                        <a:tint val="90000"/>
                        <a:satMod val="120000"/>
                      </a:schemeClr>
                    </a:gs>
                    <a:gs pos="25000">
                      <a:schemeClr val="accent6">
                        <a:tint val="93000"/>
                        <a:satMod val="120000"/>
                      </a:schemeClr>
                    </a:gs>
                    <a:gs pos="50000">
                      <a:schemeClr val="accent6">
                        <a:shade val="89000"/>
                        <a:satMod val="110000"/>
                      </a:schemeClr>
                    </a:gs>
                    <a:gs pos="75000">
                      <a:schemeClr val="accent6">
                        <a:tint val="93000"/>
                        <a:satMod val="120000"/>
                      </a:schemeClr>
                    </a:gs>
                    <a:gs pos="100000">
                      <a:schemeClr val="accent6">
                        <a:tint val="90000"/>
                        <a:satMod val="120000"/>
                      </a:schemeClr>
                    </a:gs>
                  </a:gsLst>
                  <a:lin ang="5400000"/>
                </a:gradFill>
                <a:effectLst>
                  <a:outerShdw blurRad="80000" dist="40000" dir="5040000" algn="tl">
                    <a:srgbClr val="000000">
                      <a:alpha val="3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філії </a:t>
            </a:r>
            <a:r>
              <a:rPr lang="uk-UA" sz="2700" b="1" dirty="0" smtClean="0">
                <a:ln w="11430"/>
                <a:gradFill>
                  <a:gsLst>
                    <a:gs pos="0">
                      <a:schemeClr val="accent6">
                        <a:tint val="90000"/>
                        <a:satMod val="120000"/>
                      </a:schemeClr>
                    </a:gs>
                    <a:gs pos="25000">
                      <a:schemeClr val="accent6">
                        <a:tint val="93000"/>
                        <a:satMod val="120000"/>
                      </a:schemeClr>
                    </a:gs>
                    <a:gs pos="50000">
                      <a:schemeClr val="accent6">
                        <a:shade val="89000"/>
                        <a:satMod val="110000"/>
                      </a:schemeClr>
                    </a:gs>
                    <a:gs pos="75000">
                      <a:schemeClr val="accent6">
                        <a:tint val="93000"/>
                        <a:satMod val="120000"/>
                      </a:schemeClr>
                    </a:gs>
                    <a:gs pos="100000">
                      <a:schemeClr val="accent6">
                        <a:tint val="90000"/>
                        <a:satMod val="120000"/>
                      </a:schemeClr>
                    </a:gs>
                  </a:gsLst>
                  <a:lin ang="5400000"/>
                </a:gradFill>
                <a:effectLst>
                  <a:outerShdw blurRad="80000" dist="40000" dir="5040000" algn="tl">
                    <a:srgbClr val="000000">
                      <a:alpha val="3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/>
            </a:r>
            <a:br>
              <a:rPr lang="uk-UA" sz="2700" b="1" dirty="0" smtClean="0">
                <a:ln w="11430"/>
                <a:gradFill>
                  <a:gsLst>
                    <a:gs pos="0">
                      <a:schemeClr val="accent6">
                        <a:tint val="90000"/>
                        <a:satMod val="120000"/>
                      </a:schemeClr>
                    </a:gs>
                    <a:gs pos="25000">
                      <a:schemeClr val="accent6">
                        <a:tint val="93000"/>
                        <a:satMod val="120000"/>
                      </a:schemeClr>
                    </a:gs>
                    <a:gs pos="50000">
                      <a:schemeClr val="accent6">
                        <a:shade val="89000"/>
                        <a:satMod val="110000"/>
                      </a:schemeClr>
                    </a:gs>
                    <a:gs pos="75000">
                      <a:schemeClr val="accent6">
                        <a:tint val="93000"/>
                        <a:satMod val="120000"/>
                      </a:schemeClr>
                    </a:gs>
                    <a:gs pos="100000">
                      <a:schemeClr val="accent6">
                        <a:tint val="90000"/>
                        <a:satMod val="120000"/>
                      </a:schemeClr>
                    </a:gs>
                  </a:gsLst>
                  <a:lin ang="5400000"/>
                </a:gradFill>
                <a:effectLst>
                  <a:outerShdw blurRad="80000" dist="40000" dir="5040000" algn="tl">
                    <a:srgbClr val="000000">
                      <a:alpha val="3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</a:br>
            <a:r>
              <a:rPr lang="uk-UA" sz="2700" b="1" dirty="0">
                <a:ln w="11430"/>
                <a:gradFill>
                  <a:gsLst>
                    <a:gs pos="0">
                      <a:schemeClr val="accent6">
                        <a:tint val="90000"/>
                        <a:satMod val="120000"/>
                      </a:schemeClr>
                    </a:gs>
                    <a:gs pos="25000">
                      <a:schemeClr val="accent6">
                        <a:tint val="93000"/>
                        <a:satMod val="120000"/>
                      </a:schemeClr>
                    </a:gs>
                    <a:gs pos="50000">
                      <a:schemeClr val="accent6">
                        <a:shade val="89000"/>
                        <a:satMod val="110000"/>
                      </a:schemeClr>
                    </a:gs>
                    <a:gs pos="75000">
                      <a:schemeClr val="accent6">
                        <a:tint val="93000"/>
                        <a:satMod val="120000"/>
                      </a:schemeClr>
                    </a:gs>
                    <a:gs pos="100000">
                      <a:schemeClr val="accent6">
                        <a:tint val="90000"/>
                        <a:satMod val="120000"/>
                      </a:schemeClr>
                    </a:gs>
                  </a:gsLst>
                  <a:lin ang="5400000"/>
                </a:gradFill>
                <a:effectLst>
                  <a:outerShdw blurRad="80000" dist="40000" dir="5040000" algn="tl">
                    <a:srgbClr val="000000">
                      <a:alpha val="3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 </a:t>
            </a:r>
            <a:r>
              <a:rPr lang="uk-UA" sz="2700" b="1" dirty="0" smtClean="0">
                <a:ln w="11430"/>
                <a:gradFill>
                  <a:gsLst>
                    <a:gs pos="0">
                      <a:schemeClr val="accent6">
                        <a:tint val="90000"/>
                        <a:satMod val="120000"/>
                      </a:schemeClr>
                    </a:gs>
                    <a:gs pos="25000">
                      <a:schemeClr val="accent6">
                        <a:tint val="93000"/>
                        <a:satMod val="120000"/>
                      </a:schemeClr>
                    </a:gs>
                    <a:gs pos="50000">
                      <a:schemeClr val="accent6">
                        <a:shade val="89000"/>
                        <a:satMod val="110000"/>
                      </a:schemeClr>
                    </a:gs>
                    <a:gs pos="75000">
                      <a:schemeClr val="accent6">
                        <a:tint val="93000"/>
                        <a:satMod val="120000"/>
                      </a:schemeClr>
                    </a:gs>
                    <a:gs pos="100000">
                      <a:schemeClr val="accent6">
                        <a:tint val="90000"/>
                        <a:satMod val="120000"/>
                      </a:schemeClr>
                    </a:gs>
                  </a:gsLst>
                  <a:lin ang="5400000"/>
                </a:gradFill>
                <a:effectLst>
                  <a:outerShdw blurRad="80000" dist="40000" dir="5040000" algn="tl">
                    <a:srgbClr val="000000">
                      <a:alpha val="3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    Тернопільського                     </a:t>
            </a:r>
            <a:br>
              <a:rPr lang="uk-UA" sz="2700" b="1" dirty="0" smtClean="0">
                <a:ln w="11430"/>
                <a:gradFill>
                  <a:gsLst>
                    <a:gs pos="0">
                      <a:schemeClr val="accent6">
                        <a:tint val="90000"/>
                        <a:satMod val="120000"/>
                      </a:schemeClr>
                    </a:gs>
                    <a:gs pos="25000">
                      <a:schemeClr val="accent6">
                        <a:tint val="93000"/>
                        <a:satMod val="120000"/>
                      </a:schemeClr>
                    </a:gs>
                    <a:gs pos="50000">
                      <a:schemeClr val="accent6">
                        <a:shade val="89000"/>
                        <a:satMod val="110000"/>
                      </a:schemeClr>
                    </a:gs>
                    <a:gs pos="75000">
                      <a:schemeClr val="accent6">
                        <a:tint val="93000"/>
                        <a:satMod val="120000"/>
                      </a:schemeClr>
                    </a:gs>
                    <a:gs pos="100000">
                      <a:schemeClr val="accent6">
                        <a:tint val="90000"/>
                        <a:satMod val="120000"/>
                      </a:schemeClr>
                    </a:gs>
                  </a:gsLst>
                  <a:lin ang="5400000"/>
                </a:gradFill>
                <a:effectLst>
                  <a:outerShdw blurRad="80000" dist="40000" dir="5040000" algn="tl">
                    <a:srgbClr val="000000">
                      <a:alpha val="3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</a:br>
            <a:r>
              <a:rPr lang="uk-UA" sz="2700" b="1" dirty="0">
                <a:ln w="11430"/>
                <a:gradFill>
                  <a:gsLst>
                    <a:gs pos="0">
                      <a:schemeClr val="accent6">
                        <a:tint val="90000"/>
                        <a:satMod val="120000"/>
                      </a:schemeClr>
                    </a:gs>
                    <a:gs pos="25000">
                      <a:schemeClr val="accent6">
                        <a:tint val="93000"/>
                        <a:satMod val="120000"/>
                      </a:schemeClr>
                    </a:gs>
                    <a:gs pos="50000">
                      <a:schemeClr val="accent6">
                        <a:shade val="89000"/>
                        <a:satMod val="110000"/>
                      </a:schemeClr>
                    </a:gs>
                    <a:gs pos="75000">
                      <a:schemeClr val="accent6">
                        <a:tint val="93000"/>
                        <a:satMod val="120000"/>
                      </a:schemeClr>
                    </a:gs>
                    <a:gs pos="100000">
                      <a:schemeClr val="accent6">
                        <a:tint val="90000"/>
                        <a:satMod val="120000"/>
                      </a:schemeClr>
                    </a:gs>
                  </a:gsLst>
                  <a:lin ang="5400000"/>
                </a:gradFill>
                <a:effectLst>
                  <a:outerShdw blurRad="80000" dist="40000" dir="5040000" algn="tl">
                    <a:srgbClr val="000000">
                      <a:alpha val="3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 </a:t>
            </a:r>
            <a:r>
              <a:rPr lang="uk-UA" sz="2700" b="1" dirty="0" smtClean="0">
                <a:ln w="11430"/>
                <a:gradFill>
                  <a:gsLst>
                    <a:gs pos="0">
                      <a:schemeClr val="accent6">
                        <a:tint val="90000"/>
                        <a:satMod val="120000"/>
                      </a:schemeClr>
                    </a:gs>
                    <a:gs pos="25000">
                      <a:schemeClr val="accent6">
                        <a:tint val="93000"/>
                        <a:satMod val="120000"/>
                      </a:schemeClr>
                    </a:gs>
                    <a:gs pos="50000">
                      <a:schemeClr val="accent6">
                        <a:shade val="89000"/>
                        <a:satMod val="110000"/>
                      </a:schemeClr>
                    </a:gs>
                    <a:gs pos="75000">
                      <a:schemeClr val="accent6">
                        <a:tint val="93000"/>
                        <a:satMod val="120000"/>
                      </a:schemeClr>
                    </a:gs>
                    <a:gs pos="100000">
                      <a:schemeClr val="accent6">
                        <a:tint val="90000"/>
                        <a:satMod val="120000"/>
                      </a:schemeClr>
                    </a:gs>
                  </a:gsLst>
                  <a:lin ang="5400000"/>
                </a:gradFill>
                <a:effectLst>
                  <a:outerShdw blurRad="80000" dist="40000" dir="5040000" algn="tl">
                    <a:srgbClr val="000000">
                      <a:alpha val="3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    обласного </a:t>
            </a:r>
            <a:r>
              <a:rPr lang="uk-UA" sz="2700" b="1" dirty="0">
                <a:ln w="11430"/>
                <a:gradFill>
                  <a:gsLst>
                    <a:gs pos="0">
                      <a:schemeClr val="accent6">
                        <a:tint val="90000"/>
                        <a:satMod val="120000"/>
                      </a:schemeClr>
                    </a:gs>
                    <a:gs pos="25000">
                      <a:schemeClr val="accent6">
                        <a:tint val="93000"/>
                        <a:satMod val="120000"/>
                      </a:schemeClr>
                    </a:gs>
                    <a:gs pos="50000">
                      <a:schemeClr val="accent6">
                        <a:shade val="89000"/>
                        <a:satMod val="110000"/>
                      </a:schemeClr>
                    </a:gs>
                    <a:gs pos="75000">
                      <a:schemeClr val="accent6">
                        <a:tint val="93000"/>
                        <a:satMod val="120000"/>
                      </a:schemeClr>
                    </a:gs>
                    <a:gs pos="100000">
                      <a:schemeClr val="accent6">
                        <a:tint val="90000"/>
                        <a:satMod val="120000"/>
                      </a:schemeClr>
                    </a:gs>
                  </a:gsLst>
                  <a:lin ang="5400000"/>
                </a:gradFill>
                <a:effectLst>
                  <a:outerShdw blurRad="80000" dist="40000" dir="5040000" algn="tl">
                    <a:srgbClr val="000000">
                      <a:alpha val="3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відділення </a:t>
            </a:r>
            <a:r>
              <a:rPr lang="uk-UA" sz="2700" b="1" dirty="0" smtClean="0">
                <a:ln w="11430"/>
                <a:gradFill>
                  <a:gsLst>
                    <a:gs pos="0">
                      <a:schemeClr val="accent6">
                        <a:tint val="90000"/>
                        <a:satMod val="120000"/>
                      </a:schemeClr>
                    </a:gs>
                    <a:gs pos="25000">
                      <a:schemeClr val="accent6">
                        <a:tint val="93000"/>
                        <a:satMod val="120000"/>
                      </a:schemeClr>
                    </a:gs>
                    <a:gs pos="50000">
                      <a:schemeClr val="accent6">
                        <a:shade val="89000"/>
                        <a:satMod val="110000"/>
                      </a:schemeClr>
                    </a:gs>
                    <a:gs pos="75000">
                      <a:schemeClr val="accent6">
                        <a:tint val="93000"/>
                        <a:satMod val="120000"/>
                      </a:schemeClr>
                    </a:gs>
                    <a:gs pos="100000">
                      <a:schemeClr val="accent6">
                        <a:tint val="90000"/>
                        <a:satMod val="120000"/>
                      </a:schemeClr>
                    </a:gs>
                  </a:gsLst>
                  <a:lin ang="5400000"/>
                </a:gradFill>
                <a:effectLst>
                  <a:outerShdw blurRad="80000" dist="40000" dir="5040000" algn="tl">
                    <a:srgbClr val="000000">
                      <a:alpha val="3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/>
            </a:r>
            <a:br>
              <a:rPr lang="uk-UA" sz="2700" b="1" dirty="0" smtClean="0">
                <a:ln w="11430"/>
                <a:gradFill>
                  <a:gsLst>
                    <a:gs pos="0">
                      <a:schemeClr val="accent6">
                        <a:tint val="90000"/>
                        <a:satMod val="120000"/>
                      </a:schemeClr>
                    </a:gs>
                    <a:gs pos="25000">
                      <a:schemeClr val="accent6">
                        <a:tint val="93000"/>
                        <a:satMod val="120000"/>
                      </a:schemeClr>
                    </a:gs>
                    <a:gs pos="50000">
                      <a:schemeClr val="accent6">
                        <a:shade val="89000"/>
                        <a:satMod val="110000"/>
                      </a:schemeClr>
                    </a:gs>
                    <a:gs pos="75000">
                      <a:schemeClr val="accent6">
                        <a:tint val="93000"/>
                        <a:satMod val="120000"/>
                      </a:schemeClr>
                    </a:gs>
                    <a:gs pos="100000">
                      <a:schemeClr val="accent6">
                        <a:tint val="90000"/>
                        <a:satMod val="120000"/>
                      </a:schemeClr>
                    </a:gs>
                  </a:gsLst>
                  <a:lin ang="5400000"/>
                </a:gradFill>
                <a:effectLst>
                  <a:outerShdw blurRad="80000" dist="40000" dir="5040000" algn="tl">
                    <a:srgbClr val="000000">
                      <a:alpha val="3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</a:br>
            <a:r>
              <a:rPr lang="uk-UA" sz="2700" b="1" dirty="0">
                <a:ln w="11430"/>
                <a:gradFill>
                  <a:gsLst>
                    <a:gs pos="0">
                      <a:schemeClr val="accent6">
                        <a:tint val="90000"/>
                        <a:satMod val="120000"/>
                      </a:schemeClr>
                    </a:gs>
                    <a:gs pos="25000">
                      <a:schemeClr val="accent6">
                        <a:tint val="93000"/>
                        <a:satMod val="120000"/>
                      </a:schemeClr>
                    </a:gs>
                    <a:gs pos="50000">
                      <a:schemeClr val="accent6">
                        <a:shade val="89000"/>
                        <a:satMod val="110000"/>
                      </a:schemeClr>
                    </a:gs>
                    <a:gs pos="75000">
                      <a:schemeClr val="accent6">
                        <a:tint val="93000"/>
                        <a:satMod val="120000"/>
                      </a:schemeClr>
                    </a:gs>
                    <a:gs pos="100000">
                      <a:schemeClr val="accent6">
                        <a:tint val="90000"/>
                        <a:satMod val="120000"/>
                      </a:schemeClr>
                    </a:gs>
                  </a:gsLst>
                  <a:lin ang="5400000"/>
                </a:gradFill>
                <a:effectLst>
                  <a:outerShdw blurRad="80000" dist="40000" dir="5040000" algn="tl">
                    <a:srgbClr val="000000">
                      <a:alpha val="3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 </a:t>
            </a:r>
            <a:r>
              <a:rPr lang="uk-UA" sz="2700" b="1" dirty="0" smtClean="0">
                <a:ln w="11430"/>
                <a:gradFill>
                  <a:gsLst>
                    <a:gs pos="0">
                      <a:schemeClr val="accent6">
                        <a:tint val="90000"/>
                        <a:satMod val="120000"/>
                      </a:schemeClr>
                    </a:gs>
                    <a:gs pos="25000">
                      <a:schemeClr val="accent6">
                        <a:tint val="93000"/>
                        <a:satMod val="120000"/>
                      </a:schemeClr>
                    </a:gs>
                    <a:gs pos="50000">
                      <a:schemeClr val="accent6">
                        <a:shade val="89000"/>
                        <a:satMod val="110000"/>
                      </a:schemeClr>
                    </a:gs>
                    <a:gs pos="75000">
                      <a:schemeClr val="accent6">
                        <a:tint val="93000"/>
                        <a:satMod val="120000"/>
                      </a:schemeClr>
                    </a:gs>
                    <a:gs pos="100000">
                      <a:schemeClr val="accent6">
                        <a:tint val="90000"/>
                        <a:satMod val="120000"/>
                      </a:schemeClr>
                    </a:gs>
                  </a:gsLst>
                  <a:lin ang="5400000"/>
                </a:gradFill>
                <a:effectLst>
                  <a:outerShdw blurRad="80000" dist="40000" dir="5040000" algn="tl">
                    <a:srgbClr val="000000">
                      <a:alpha val="3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          МАН </a:t>
            </a:r>
            <a:r>
              <a:rPr lang="uk-UA" sz="2700" b="1" dirty="0">
                <a:ln w="11430"/>
                <a:gradFill>
                  <a:gsLst>
                    <a:gs pos="0">
                      <a:schemeClr val="accent6">
                        <a:tint val="90000"/>
                        <a:satMod val="120000"/>
                      </a:schemeClr>
                    </a:gs>
                    <a:gs pos="25000">
                      <a:schemeClr val="accent6">
                        <a:tint val="93000"/>
                        <a:satMod val="120000"/>
                      </a:schemeClr>
                    </a:gs>
                    <a:gs pos="50000">
                      <a:schemeClr val="accent6">
                        <a:shade val="89000"/>
                        <a:satMod val="110000"/>
                      </a:schemeClr>
                    </a:gs>
                    <a:gs pos="75000">
                      <a:schemeClr val="accent6">
                        <a:tint val="93000"/>
                        <a:satMod val="120000"/>
                      </a:schemeClr>
                    </a:gs>
                    <a:gs pos="100000">
                      <a:schemeClr val="accent6">
                        <a:tint val="90000"/>
                        <a:satMod val="120000"/>
                      </a:schemeClr>
                    </a:gs>
                  </a:gsLst>
                  <a:lin ang="5400000"/>
                </a:gradFill>
                <a:effectLst>
                  <a:outerShdw blurRad="80000" dist="40000" dir="5040000" algn="tl">
                    <a:srgbClr val="000000">
                      <a:alpha val="3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України.</a:t>
            </a:r>
            <a:r>
              <a:rPr lang="de-DE" sz="2700" b="1" dirty="0" smtClean="0">
                <a:ln w="11430"/>
                <a:gradFill>
                  <a:gsLst>
                    <a:gs pos="0">
                      <a:schemeClr val="accent6">
                        <a:tint val="90000"/>
                        <a:satMod val="120000"/>
                      </a:schemeClr>
                    </a:gs>
                    <a:gs pos="25000">
                      <a:schemeClr val="accent6">
                        <a:tint val="93000"/>
                        <a:satMod val="120000"/>
                      </a:schemeClr>
                    </a:gs>
                    <a:gs pos="50000">
                      <a:schemeClr val="accent6">
                        <a:shade val="89000"/>
                        <a:satMod val="110000"/>
                      </a:schemeClr>
                    </a:gs>
                    <a:gs pos="75000">
                      <a:schemeClr val="accent6">
                        <a:tint val="93000"/>
                        <a:satMod val="120000"/>
                      </a:schemeClr>
                    </a:gs>
                    <a:gs pos="100000">
                      <a:schemeClr val="accent6">
                        <a:tint val="90000"/>
                        <a:satMod val="120000"/>
                      </a:schemeClr>
                    </a:gs>
                  </a:gsLst>
                  <a:lin ang="5400000"/>
                </a:gradFill>
                <a:effectLst>
                  <a:outerShdw blurRad="80000" dist="40000" dir="5040000" algn="tl">
                    <a:srgbClr val="000000">
                      <a:alpha val="3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/>
            </a:r>
            <a:br>
              <a:rPr lang="de-DE" sz="2700" b="1" dirty="0" smtClean="0">
                <a:ln w="11430"/>
                <a:gradFill>
                  <a:gsLst>
                    <a:gs pos="0">
                      <a:schemeClr val="accent6">
                        <a:tint val="90000"/>
                        <a:satMod val="120000"/>
                      </a:schemeClr>
                    </a:gs>
                    <a:gs pos="25000">
                      <a:schemeClr val="accent6">
                        <a:tint val="93000"/>
                        <a:satMod val="120000"/>
                      </a:schemeClr>
                    </a:gs>
                    <a:gs pos="50000">
                      <a:schemeClr val="accent6">
                        <a:shade val="89000"/>
                        <a:satMod val="110000"/>
                      </a:schemeClr>
                    </a:gs>
                    <a:gs pos="75000">
                      <a:schemeClr val="accent6">
                        <a:tint val="93000"/>
                        <a:satMod val="120000"/>
                      </a:schemeClr>
                    </a:gs>
                    <a:gs pos="100000">
                      <a:schemeClr val="accent6">
                        <a:tint val="90000"/>
                        <a:satMod val="120000"/>
                      </a:schemeClr>
                    </a:gs>
                  </a:gsLst>
                  <a:lin ang="5400000"/>
                </a:gradFill>
                <a:effectLst>
                  <a:outerShdw blurRad="80000" dist="40000" dir="5040000" algn="tl">
                    <a:srgbClr val="000000">
                      <a:alpha val="3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</a:br>
            <a:r>
              <a:rPr lang="de-DE" sz="3600" b="1" dirty="0" smtClean="0">
                <a:ln w="11430"/>
                <a:gradFill>
                  <a:gsLst>
                    <a:gs pos="0">
                      <a:schemeClr val="accent6">
                        <a:tint val="90000"/>
                        <a:satMod val="120000"/>
                      </a:schemeClr>
                    </a:gs>
                    <a:gs pos="25000">
                      <a:schemeClr val="accent6">
                        <a:tint val="93000"/>
                        <a:satMod val="120000"/>
                      </a:schemeClr>
                    </a:gs>
                    <a:gs pos="50000">
                      <a:schemeClr val="accent6">
                        <a:shade val="89000"/>
                        <a:satMod val="110000"/>
                      </a:schemeClr>
                    </a:gs>
                    <a:gs pos="75000">
                      <a:schemeClr val="accent6">
                        <a:tint val="93000"/>
                        <a:satMod val="120000"/>
                      </a:schemeClr>
                    </a:gs>
                    <a:gs pos="100000">
                      <a:schemeClr val="accent6">
                        <a:tint val="90000"/>
                        <a:satMod val="120000"/>
                      </a:schemeClr>
                    </a:gs>
                  </a:gsLst>
                  <a:lin ang="5400000"/>
                </a:gradFill>
                <a:effectLst>
                  <a:outerShdw blurRad="80000" dist="40000" dir="5040000" algn="tl">
                    <a:srgbClr val="000000">
                      <a:alpha val="3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 </a:t>
            </a:r>
            <a:br>
              <a:rPr lang="de-DE" sz="3600" b="1" dirty="0" smtClean="0">
                <a:ln w="11430"/>
                <a:gradFill>
                  <a:gsLst>
                    <a:gs pos="0">
                      <a:schemeClr val="accent6">
                        <a:tint val="90000"/>
                        <a:satMod val="120000"/>
                      </a:schemeClr>
                    </a:gs>
                    <a:gs pos="25000">
                      <a:schemeClr val="accent6">
                        <a:tint val="93000"/>
                        <a:satMod val="120000"/>
                      </a:schemeClr>
                    </a:gs>
                    <a:gs pos="50000">
                      <a:schemeClr val="accent6">
                        <a:shade val="89000"/>
                        <a:satMod val="110000"/>
                      </a:schemeClr>
                    </a:gs>
                    <a:gs pos="75000">
                      <a:schemeClr val="accent6">
                        <a:tint val="93000"/>
                        <a:satMod val="120000"/>
                      </a:schemeClr>
                    </a:gs>
                    <a:gs pos="100000">
                      <a:schemeClr val="accent6">
                        <a:tint val="90000"/>
                        <a:satMod val="120000"/>
                      </a:schemeClr>
                    </a:gs>
                  </a:gsLst>
                  <a:lin ang="5400000"/>
                </a:gradFill>
                <a:effectLst>
                  <a:outerShdw blurRad="80000" dist="40000" dir="5040000" algn="tl">
                    <a:srgbClr val="000000">
                      <a:alpha val="3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</a:br>
            <a:r>
              <a:rPr lang="de-DE" sz="3600" b="1" dirty="0" smtClean="0">
                <a:ln w="11430"/>
                <a:gradFill>
                  <a:gsLst>
                    <a:gs pos="0">
                      <a:schemeClr val="accent6">
                        <a:tint val="90000"/>
                        <a:satMod val="120000"/>
                      </a:schemeClr>
                    </a:gs>
                    <a:gs pos="25000">
                      <a:schemeClr val="accent6">
                        <a:tint val="93000"/>
                        <a:satMod val="120000"/>
                      </a:schemeClr>
                    </a:gs>
                    <a:gs pos="50000">
                      <a:schemeClr val="accent6">
                        <a:shade val="89000"/>
                        <a:satMod val="110000"/>
                      </a:schemeClr>
                    </a:gs>
                    <a:gs pos="75000">
                      <a:schemeClr val="accent6">
                        <a:tint val="93000"/>
                        <a:satMod val="120000"/>
                      </a:schemeClr>
                    </a:gs>
                    <a:gs pos="100000">
                      <a:schemeClr val="accent6">
                        <a:tint val="90000"/>
                        <a:satMod val="120000"/>
                      </a:schemeClr>
                    </a:gs>
                  </a:gsLst>
                  <a:lin ang="5400000"/>
                </a:gradFill>
                <a:effectLst>
                  <a:outerShdw blurRad="80000" dist="40000" dir="5040000" algn="tl">
                    <a:srgbClr val="000000">
                      <a:alpha val="3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                                   </a:t>
            </a:r>
            <a:endParaRPr lang="ru-RU" sz="3600" b="1" dirty="0">
              <a:ln w="11430"/>
              <a:gradFill>
                <a:gsLst>
                  <a:gs pos="0">
                    <a:schemeClr val="accent6">
                      <a:tint val="90000"/>
                      <a:satMod val="120000"/>
                    </a:schemeClr>
                  </a:gs>
                  <a:gs pos="25000">
                    <a:schemeClr val="accent6">
                      <a:tint val="93000"/>
                      <a:satMod val="120000"/>
                    </a:schemeClr>
                  </a:gs>
                  <a:gs pos="50000">
                    <a:schemeClr val="accent6">
                      <a:shade val="89000"/>
                      <a:satMod val="110000"/>
                    </a:schemeClr>
                  </a:gs>
                  <a:gs pos="75000">
                    <a:schemeClr val="accent6">
                      <a:tint val="93000"/>
                      <a:satMod val="120000"/>
                    </a:schemeClr>
                  </a:gs>
                  <a:gs pos="100000">
                    <a:schemeClr val="accent6">
                      <a:tint val="90000"/>
                      <a:satMod val="120000"/>
                    </a:schemeClr>
                  </a:gs>
                </a:gsLst>
                <a:lin ang="5400000"/>
              </a:gradFill>
              <a:effectLst>
                <a:outerShdw blurRad="80000" dist="40000" dir="5040000" algn="tl">
                  <a:srgbClr val="000000">
                    <a:alpha val="30000"/>
                  </a:srgbClr>
                </a:outerShdw>
              </a:effectLst>
              <a:latin typeface="Times New Roman" pitchFamily="18" charset="0"/>
              <a:cs typeface="Times New Roman" pitchFamily="18" charset="0"/>
            </a:endParaRPr>
          </a:p>
        </p:txBody>
      </p:sp>
      <p:pic>
        <p:nvPicPr>
          <p:cNvPr id="4" name="Содержимое 3" descr="01.jpg"/>
          <p:cNvPicPr>
            <a:picLocks noGrp="1" noChangeAspect="1"/>
          </p:cNvPicPr>
          <p:nvPr>
            <p:ph idx="1"/>
          </p:nvPr>
        </p:nvPicPr>
        <p:blipFill>
          <a:blip r:embed="rId4" cstate="print"/>
          <a:stretch>
            <a:fillRect/>
          </a:stretch>
        </p:blipFill>
        <p:spPr>
          <a:xfrm>
            <a:off x="107504" y="548680"/>
            <a:ext cx="3357586" cy="4811715"/>
          </a:xfrm>
          <a:prstGeom prst="ellipse">
            <a:avLst/>
          </a:prstGeom>
          <a:ln w="63500" cap="rnd">
            <a:solidFill>
              <a:schemeClr val="accent3">
                <a:lumMod val="60000"/>
                <a:lumOff val="40000"/>
              </a:schemeClr>
            </a:solidFill>
          </a:ln>
          <a:effectLst>
            <a:outerShdw blurRad="381000" dist="292100" dir="5400000" sx="-80000" sy="-18000" rotWithShape="0">
              <a:srgbClr val="000000">
                <a:alpha val="22000"/>
              </a:srgbClr>
            </a:outerShdw>
          </a:effectLst>
          <a:scene3d>
            <a:camera prst="orthographicFront"/>
            <a:lightRig rig="contrasting" dir="t">
              <a:rot lat="0" lon="0" rev="3000000"/>
            </a:lightRig>
          </a:scene3d>
          <a:sp3d contourW="7620">
            <a:bevelT w="95250" h="31750"/>
            <a:contourClr>
              <a:srgbClr val="333333"/>
            </a:contourClr>
          </a:sp3d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 t="-2000" b="-2000"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285720" y="188640"/>
            <a:ext cx="5798448" cy="2016224"/>
          </a:xfrm>
        </p:spPr>
        <p:txBody>
          <a:bodyPr/>
          <a:lstStyle/>
          <a:p>
            <a:r>
              <a:rPr lang="uk-UA" sz="3200" b="1" dirty="0" smtClean="0">
                <a:ln w="12700">
                  <a:solidFill>
                    <a:schemeClr val="tx2">
                      <a:satMod val="155000"/>
                    </a:schemeClr>
                  </a:solidFill>
                  <a:prstDash val="solid"/>
                </a:ln>
                <a:solidFill>
                  <a:schemeClr val="bg2">
                    <a:tint val="85000"/>
                    <a:satMod val="155000"/>
                  </a:schemeClr>
                </a:solidFill>
                <a:effectLst>
                  <a:outerShdw blurRad="41275" dist="20320" dir="1800000" algn="tl" rotWithShape="0">
                    <a:srgbClr val="000000">
                      <a:alpha val="40000"/>
                    </a:srgbClr>
                  </a:outerShdw>
                </a:effectLst>
              </a:rPr>
              <a:t/>
            </a:r>
            <a:br>
              <a:rPr lang="uk-UA" sz="3200" b="1" dirty="0" smtClean="0">
                <a:ln w="12700">
                  <a:solidFill>
                    <a:schemeClr val="tx2">
                      <a:satMod val="155000"/>
                    </a:schemeClr>
                  </a:solidFill>
                  <a:prstDash val="solid"/>
                </a:ln>
                <a:solidFill>
                  <a:schemeClr val="bg2">
                    <a:tint val="85000"/>
                    <a:satMod val="155000"/>
                  </a:schemeClr>
                </a:solidFill>
                <a:effectLst>
                  <a:outerShdw blurRad="41275" dist="20320" dir="1800000" algn="tl" rotWithShape="0">
                    <a:srgbClr val="000000">
                      <a:alpha val="40000"/>
                    </a:srgbClr>
                  </a:outerShdw>
                </a:effectLst>
              </a:rPr>
            </a:br>
            <a:r>
              <a:rPr lang="uk-UA" sz="3200" b="1" dirty="0">
                <a:ln w="12700">
                  <a:solidFill>
                    <a:schemeClr val="tx2">
                      <a:satMod val="155000"/>
                    </a:schemeClr>
                  </a:solidFill>
                  <a:prstDash val="solid"/>
                </a:ln>
                <a:solidFill>
                  <a:schemeClr val="bg2">
                    <a:tint val="85000"/>
                    <a:satMod val="155000"/>
                  </a:schemeClr>
                </a:solidFill>
                <a:effectLst>
                  <a:outerShdw blurRad="41275" dist="20320" dir="1800000" algn="tl" rotWithShape="0">
                    <a:srgbClr val="000000">
                      <a:alpha val="40000"/>
                    </a:srgbClr>
                  </a:outerShdw>
                </a:effectLst>
              </a:rPr>
              <a:t/>
            </a:r>
            <a:br>
              <a:rPr lang="uk-UA" sz="3200" b="1" dirty="0">
                <a:ln w="12700">
                  <a:solidFill>
                    <a:schemeClr val="tx2">
                      <a:satMod val="155000"/>
                    </a:schemeClr>
                  </a:solidFill>
                  <a:prstDash val="solid"/>
                </a:ln>
                <a:solidFill>
                  <a:schemeClr val="bg2">
                    <a:tint val="85000"/>
                    <a:satMod val="155000"/>
                  </a:schemeClr>
                </a:solidFill>
                <a:effectLst>
                  <a:outerShdw blurRad="41275" dist="20320" dir="1800000" algn="tl" rotWithShape="0">
                    <a:srgbClr val="000000">
                      <a:alpha val="40000"/>
                    </a:srgbClr>
                  </a:outerShdw>
                </a:effectLst>
              </a:rPr>
            </a:br>
            <a:r>
              <a:rPr lang="uk-UA" sz="2400" b="1" dirty="0" smtClean="0">
                <a:ln w="12700">
                  <a:solidFill>
                    <a:schemeClr val="tx2">
                      <a:satMod val="155000"/>
                    </a:schemeClr>
                  </a:solidFill>
                  <a:prstDash val="solid"/>
                </a:ln>
                <a:solidFill>
                  <a:schemeClr val="bg2">
                    <a:tint val="85000"/>
                    <a:satMod val="155000"/>
                  </a:schemeClr>
                </a:solidFill>
                <a:effectLst>
                  <a:outerShdw blurRad="41275" dist="20320" dir="1800000" algn="tl" rotWithShape="0">
                    <a:srgbClr val="000000">
                      <a:alpha val="40000"/>
                    </a:srgbClr>
                  </a:outerShdw>
                </a:effectLst>
              </a:rPr>
              <a:t>Педагогічний стаж: 22 роки</a:t>
            </a:r>
            <a:r>
              <a:rPr lang="de-DE" sz="2400" b="1" dirty="0" smtClean="0">
                <a:ln w="12700">
                  <a:solidFill>
                    <a:schemeClr val="tx2">
                      <a:satMod val="155000"/>
                    </a:schemeClr>
                  </a:solidFill>
                  <a:prstDash val="solid"/>
                </a:ln>
                <a:solidFill>
                  <a:schemeClr val="bg2">
                    <a:tint val="85000"/>
                    <a:satMod val="155000"/>
                  </a:schemeClr>
                </a:solidFill>
                <a:effectLst>
                  <a:outerShdw blurRad="41275" dist="20320" dir="1800000" algn="tl" rotWithShape="0">
                    <a:srgbClr val="000000">
                      <a:alpha val="40000"/>
                    </a:srgbClr>
                  </a:outerShdw>
                </a:effectLst>
              </a:rPr>
              <a:t/>
            </a:r>
            <a:br>
              <a:rPr lang="de-DE" sz="2400" b="1" dirty="0" smtClean="0">
                <a:ln w="12700">
                  <a:solidFill>
                    <a:schemeClr val="tx2">
                      <a:satMod val="155000"/>
                    </a:schemeClr>
                  </a:solidFill>
                  <a:prstDash val="solid"/>
                </a:ln>
                <a:solidFill>
                  <a:schemeClr val="bg2">
                    <a:tint val="85000"/>
                    <a:satMod val="155000"/>
                  </a:schemeClr>
                </a:solidFill>
                <a:effectLst>
                  <a:outerShdw blurRad="41275" dist="20320" dir="1800000" algn="tl" rotWithShape="0">
                    <a:srgbClr val="000000">
                      <a:alpha val="40000"/>
                    </a:srgbClr>
                  </a:outerShdw>
                </a:effectLst>
              </a:rPr>
            </a:br>
            <a:r>
              <a:rPr lang="de-DE" sz="2400" b="1" dirty="0" smtClean="0">
                <a:ln w="12700">
                  <a:solidFill>
                    <a:schemeClr val="tx2">
                      <a:satMod val="155000"/>
                    </a:schemeClr>
                  </a:solidFill>
                  <a:prstDash val="solid"/>
                </a:ln>
                <a:solidFill>
                  <a:schemeClr val="bg2">
                    <a:tint val="85000"/>
                    <a:satMod val="155000"/>
                  </a:schemeClr>
                </a:solidFill>
                <a:effectLst>
                  <a:outerShdw blurRad="41275" dist="20320" dir="1800000" algn="tl" rotWithShape="0">
                    <a:srgbClr val="000000">
                      <a:alpha val="40000"/>
                    </a:srgbClr>
                  </a:outerShdw>
                </a:effectLst>
              </a:rPr>
              <a:t>12 </a:t>
            </a:r>
            <a:r>
              <a:rPr lang="uk-UA" sz="2400" b="1" dirty="0" smtClean="0">
                <a:ln w="12700">
                  <a:solidFill>
                    <a:schemeClr val="tx2">
                      <a:satMod val="155000"/>
                    </a:schemeClr>
                  </a:solidFill>
                  <a:prstDash val="solid"/>
                </a:ln>
                <a:solidFill>
                  <a:schemeClr val="bg2">
                    <a:tint val="85000"/>
                    <a:satMod val="155000"/>
                  </a:schemeClr>
                </a:solidFill>
                <a:effectLst>
                  <a:outerShdw blurRad="41275" dist="20320" dir="1800000" algn="tl" rotWithShape="0">
                    <a:srgbClr val="000000">
                      <a:alpha val="40000"/>
                    </a:srgbClr>
                  </a:outerShdw>
                </a:effectLst>
              </a:rPr>
              <a:t>викладала  німецьку мову як першу іноземну</a:t>
            </a:r>
            <a:r>
              <a:rPr lang="de-DE" sz="2400" b="1" dirty="0" smtClean="0">
                <a:ln w="12700">
                  <a:solidFill>
                    <a:schemeClr val="tx2">
                      <a:satMod val="155000"/>
                    </a:schemeClr>
                  </a:solidFill>
                  <a:prstDash val="solid"/>
                </a:ln>
                <a:solidFill>
                  <a:schemeClr val="bg2">
                    <a:tint val="85000"/>
                    <a:satMod val="155000"/>
                  </a:schemeClr>
                </a:solidFill>
                <a:effectLst>
                  <a:outerShdw blurRad="41275" dist="20320" dir="1800000" algn="tl" rotWithShape="0">
                    <a:srgbClr val="000000">
                      <a:alpha val="40000"/>
                    </a:srgbClr>
                  </a:outerShdw>
                </a:effectLst>
              </a:rPr>
              <a:t/>
            </a:r>
            <a:br>
              <a:rPr lang="de-DE" sz="2400" b="1" dirty="0" smtClean="0">
                <a:ln w="12700">
                  <a:solidFill>
                    <a:schemeClr val="tx2">
                      <a:satMod val="155000"/>
                    </a:schemeClr>
                  </a:solidFill>
                  <a:prstDash val="solid"/>
                </a:ln>
                <a:solidFill>
                  <a:schemeClr val="bg2">
                    <a:tint val="85000"/>
                    <a:satMod val="155000"/>
                  </a:schemeClr>
                </a:solidFill>
                <a:effectLst>
                  <a:outerShdw blurRad="41275" dist="20320" dir="1800000" algn="tl" rotWithShape="0">
                    <a:srgbClr val="000000">
                      <a:alpha val="40000"/>
                    </a:srgbClr>
                  </a:outerShdw>
                </a:effectLst>
              </a:rPr>
            </a:br>
            <a:r>
              <a:rPr lang="de-DE" sz="2400" b="1" dirty="0" smtClean="0">
                <a:ln w="12700">
                  <a:solidFill>
                    <a:schemeClr val="tx2">
                      <a:satMod val="155000"/>
                    </a:schemeClr>
                  </a:solidFill>
                  <a:prstDash val="solid"/>
                </a:ln>
                <a:solidFill>
                  <a:schemeClr val="bg2">
                    <a:tint val="85000"/>
                    <a:satMod val="155000"/>
                  </a:schemeClr>
                </a:solidFill>
                <a:effectLst>
                  <a:outerShdw blurRad="41275" dist="20320" dir="1800000" algn="tl" rotWithShape="0">
                    <a:srgbClr val="000000">
                      <a:alpha val="40000"/>
                    </a:srgbClr>
                  </a:outerShdw>
                </a:effectLst>
              </a:rPr>
              <a:t> </a:t>
            </a:r>
            <a:r>
              <a:rPr lang="uk-UA" sz="2400" b="1" dirty="0" smtClean="0">
                <a:ln w="12700">
                  <a:solidFill>
                    <a:schemeClr val="tx2">
                      <a:satMod val="155000"/>
                    </a:schemeClr>
                  </a:solidFill>
                  <a:prstDash val="solid"/>
                </a:ln>
                <a:solidFill>
                  <a:schemeClr val="bg2">
                    <a:tint val="85000"/>
                    <a:satMod val="155000"/>
                  </a:schemeClr>
                </a:solidFill>
                <a:effectLst>
                  <a:outerShdw blurRad="41275" dist="20320" dir="1800000" algn="tl" rotWithShape="0">
                    <a:srgbClr val="000000">
                      <a:alpha val="40000"/>
                    </a:srgbClr>
                  </a:outerShdw>
                </a:effectLst>
              </a:rPr>
              <a:t>і 12 років як другу іноземну мову</a:t>
            </a:r>
            <a:r>
              <a:rPr lang="ru-RU" sz="2400" dirty="0" smtClean="0"/>
              <a:t/>
            </a:r>
            <a:br>
              <a:rPr lang="ru-RU" sz="2400" dirty="0" smtClean="0"/>
            </a:br>
            <a:endParaRPr lang="ru-RU" sz="2400" dirty="0"/>
          </a:p>
        </p:txBody>
      </p:sp>
      <p:sp>
        <p:nvSpPr>
          <p:cNvPr id="3" name="Текст 2"/>
          <p:cNvSpPr>
            <a:spLocks noGrp="1"/>
          </p:cNvSpPr>
          <p:nvPr>
            <p:ph type="body" idx="2"/>
          </p:nvPr>
        </p:nvSpPr>
        <p:spPr>
          <a:xfrm>
            <a:off x="357158" y="1988840"/>
            <a:ext cx="5294962" cy="4511994"/>
          </a:xfrm>
        </p:spPr>
        <p:txBody>
          <a:bodyPr>
            <a:normAutofit/>
          </a:bodyPr>
          <a:lstStyle/>
          <a:p>
            <a:endParaRPr lang="ru-RU" sz="2400" b="1" i="1" dirty="0">
              <a:solidFill>
                <a:srgbClr val="660066"/>
              </a:solidFill>
            </a:endParaRPr>
          </a:p>
        </p:txBody>
      </p:sp>
      <p:pic>
        <p:nvPicPr>
          <p:cNvPr id="106499" name="Picture 3" descr="I:\ЦИФРОВИЙ\Фрагменти уроків\PB010979.JPG"/>
          <p:cNvPicPr>
            <a:picLocks noGrp="1" noChangeAspect="1" noChangeArrowheads="1"/>
          </p:cNvPicPr>
          <p:nvPr>
            <p:ph sz="half" idx="1"/>
          </p:nvPr>
        </p:nvPicPr>
        <p:blipFill>
          <a:blip r:embed="rId3" cstate="print"/>
          <a:srcRect/>
          <a:stretch>
            <a:fillRect/>
          </a:stretch>
        </p:blipFill>
        <p:spPr bwMode="auto">
          <a:xfrm rot="20505454">
            <a:off x="4112038" y="1859014"/>
            <a:ext cx="3275251" cy="3133521"/>
          </a:xfrm>
          <a:prstGeom prst="ellipse">
            <a:avLst/>
          </a:prstGeom>
          <a:ln>
            <a:noFill/>
          </a:ln>
          <a:effectLst>
            <a:softEdge rad="112500"/>
          </a:effectLst>
        </p:spPr>
      </p:pic>
      <p:pic>
        <p:nvPicPr>
          <p:cNvPr id="66563" name="Picture 3" descr="E:\ЦИФРОВИЙ\КЛАС 1\IMG_0069 - копия (2).JPG"/>
          <p:cNvPicPr>
            <a:picLocks noChangeAspect="1" noChangeArrowheads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06552" y="1988840"/>
            <a:ext cx="3645368" cy="2734026"/>
          </a:xfrm>
          <a:prstGeom prst="rect">
            <a:avLst/>
          </a:prstGeom>
          <a:ln>
            <a:noFill/>
          </a:ln>
          <a:effectLst>
            <a:softEdge rad="112500"/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3">
            <a:lum/>
          </a:blip>
          <a:srcRect/>
          <a:stretch>
            <a:fillRect l="-11000" r="-11000"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1403648" y="548680"/>
            <a:ext cx="7429552" cy="5184576"/>
          </a:xfrm>
        </p:spPr>
        <p:txBody>
          <a:bodyPr>
            <a:normAutofit fontScale="90000"/>
            <a:scene3d>
              <a:camera prst="orthographicFront"/>
              <a:lightRig rig="glow" dir="tl">
                <a:rot lat="0" lon="0" rev="5400000"/>
              </a:lightRig>
            </a:scene3d>
            <a:sp3d contourW="12700">
              <a:bevelT w="25400" h="25400"/>
              <a:contourClr>
                <a:schemeClr val="accent6">
                  <a:shade val="73000"/>
                </a:schemeClr>
              </a:contourClr>
            </a:sp3d>
          </a:bodyPr>
          <a:lstStyle/>
          <a:p>
            <a:r>
              <a:rPr lang="uk-UA" sz="3600" b="1" i="1" dirty="0" smtClean="0">
                <a:ln w="11430"/>
                <a:gradFill>
                  <a:gsLst>
                    <a:gs pos="0">
                      <a:schemeClr val="accent6">
                        <a:tint val="90000"/>
                        <a:satMod val="120000"/>
                      </a:schemeClr>
                    </a:gs>
                    <a:gs pos="25000">
                      <a:schemeClr val="accent6">
                        <a:tint val="93000"/>
                        <a:satMod val="120000"/>
                      </a:schemeClr>
                    </a:gs>
                    <a:gs pos="50000">
                      <a:schemeClr val="accent6">
                        <a:shade val="89000"/>
                        <a:satMod val="110000"/>
                      </a:schemeClr>
                    </a:gs>
                    <a:gs pos="75000">
                      <a:schemeClr val="accent6">
                        <a:tint val="93000"/>
                        <a:satMod val="120000"/>
                      </a:schemeClr>
                    </a:gs>
                    <a:gs pos="100000">
                      <a:schemeClr val="accent6">
                        <a:tint val="90000"/>
                        <a:satMod val="120000"/>
                      </a:schemeClr>
                    </a:gs>
                  </a:gsLst>
                  <a:lin ang="5400000"/>
                </a:gradFill>
                <a:effectLst>
                  <a:outerShdw blurRad="80000" dist="40000" dir="5040000" algn="tl">
                    <a:srgbClr val="000000">
                      <a:alpha val="3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/>
            </a:r>
            <a:br>
              <a:rPr lang="uk-UA" sz="3600" b="1" i="1" dirty="0" smtClean="0">
                <a:ln w="11430"/>
                <a:gradFill>
                  <a:gsLst>
                    <a:gs pos="0">
                      <a:schemeClr val="accent6">
                        <a:tint val="90000"/>
                        <a:satMod val="120000"/>
                      </a:schemeClr>
                    </a:gs>
                    <a:gs pos="25000">
                      <a:schemeClr val="accent6">
                        <a:tint val="93000"/>
                        <a:satMod val="120000"/>
                      </a:schemeClr>
                    </a:gs>
                    <a:gs pos="50000">
                      <a:schemeClr val="accent6">
                        <a:shade val="89000"/>
                        <a:satMod val="110000"/>
                      </a:schemeClr>
                    </a:gs>
                    <a:gs pos="75000">
                      <a:schemeClr val="accent6">
                        <a:tint val="93000"/>
                        <a:satMod val="120000"/>
                      </a:schemeClr>
                    </a:gs>
                    <a:gs pos="100000">
                      <a:schemeClr val="accent6">
                        <a:tint val="90000"/>
                        <a:satMod val="120000"/>
                      </a:schemeClr>
                    </a:gs>
                  </a:gsLst>
                  <a:lin ang="5400000"/>
                </a:gradFill>
                <a:effectLst>
                  <a:outerShdw blurRad="80000" dist="40000" dir="5040000" algn="tl">
                    <a:srgbClr val="000000">
                      <a:alpha val="3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</a:br>
            <a:r>
              <a:rPr lang="uk-UA" sz="3600" b="1" i="1" dirty="0" smtClean="0">
                <a:ln w="11430"/>
                <a:gradFill>
                  <a:gsLst>
                    <a:gs pos="0">
                      <a:schemeClr val="accent6">
                        <a:tint val="90000"/>
                        <a:satMod val="120000"/>
                      </a:schemeClr>
                    </a:gs>
                    <a:gs pos="25000">
                      <a:schemeClr val="accent6">
                        <a:tint val="93000"/>
                        <a:satMod val="120000"/>
                      </a:schemeClr>
                    </a:gs>
                    <a:gs pos="50000">
                      <a:schemeClr val="accent6">
                        <a:shade val="89000"/>
                        <a:satMod val="110000"/>
                      </a:schemeClr>
                    </a:gs>
                    <a:gs pos="75000">
                      <a:schemeClr val="accent6">
                        <a:tint val="93000"/>
                        <a:satMod val="120000"/>
                      </a:schemeClr>
                    </a:gs>
                    <a:gs pos="100000">
                      <a:schemeClr val="accent6">
                        <a:tint val="90000"/>
                        <a:satMod val="120000"/>
                      </a:schemeClr>
                    </a:gs>
                  </a:gsLst>
                  <a:lin ang="5400000"/>
                </a:gradFill>
                <a:effectLst>
                  <a:outerShdw blurRad="80000" dist="40000" dir="5040000" algn="tl">
                    <a:srgbClr val="000000">
                      <a:alpha val="3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/>
            </a:r>
            <a:br>
              <a:rPr lang="uk-UA" sz="3600" b="1" i="1" dirty="0" smtClean="0">
                <a:ln w="11430"/>
                <a:gradFill>
                  <a:gsLst>
                    <a:gs pos="0">
                      <a:schemeClr val="accent6">
                        <a:tint val="90000"/>
                        <a:satMod val="120000"/>
                      </a:schemeClr>
                    </a:gs>
                    <a:gs pos="25000">
                      <a:schemeClr val="accent6">
                        <a:tint val="93000"/>
                        <a:satMod val="120000"/>
                      </a:schemeClr>
                    </a:gs>
                    <a:gs pos="50000">
                      <a:schemeClr val="accent6">
                        <a:shade val="89000"/>
                        <a:satMod val="110000"/>
                      </a:schemeClr>
                    </a:gs>
                    <a:gs pos="75000">
                      <a:schemeClr val="accent6">
                        <a:tint val="93000"/>
                        <a:satMod val="120000"/>
                      </a:schemeClr>
                    </a:gs>
                    <a:gs pos="100000">
                      <a:schemeClr val="accent6">
                        <a:tint val="90000"/>
                        <a:satMod val="120000"/>
                      </a:schemeClr>
                    </a:gs>
                  </a:gsLst>
                  <a:lin ang="5400000"/>
                </a:gradFill>
                <a:effectLst>
                  <a:outerShdw blurRad="80000" dist="40000" dir="5040000" algn="tl">
                    <a:srgbClr val="000000">
                      <a:alpha val="3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</a:br>
            <a:r>
              <a:rPr lang="uk-UA" sz="3600" b="1" i="1" dirty="0" smtClean="0">
                <a:ln w="11430"/>
                <a:gradFill>
                  <a:gsLst>
                    <a:gs pos="0">
                      <a:schemeClr val="accent6">
                        <a:tint val="90000"/>
                        <a:satMod val="120000"/>
                      </a:schemeClr>
                    </a:gs>
                    <a:gs pos="25000">
                      <a:schemeClr val="accent6">
                        <a:tint val="93000"/>
                        <a:satMod val="120000"/>
                      </a:schemeClr>
                    </a:gs>
                    <a:gs pos="50000">
                      <a:schemeClr val="accent6">
                        <a:shade val="89000"/>
                        <a:satMod val="110000"/>
                      </a:schemeClr>
                    </a:gs>
                    <a:gs pos="75000">
                      <a:schemeClr val="accent6">
                        <a:tint val="93000"/>
                        <a:satMod val="120000"/>
                      </a:schemeClr>
                    </a:gs>
                    <a:gs pos="100000">
                      <a:schemeClr val="accent6">
                        <a:tint val="90000"/>
                        <a:satMod val="120000"/>
                      </a:schemeClr>
                    </a:gs>
                  </a:gsLst>
                  <a:lin ang="5400000"/>
                </a:gradFill>
                <a:effectLst>
                  <a:outerShdw blurRad="80000" dist="40000" dir="5040000" algn="tl">
                    <a:srgbClr val="000000">
                      <a:alpha val="3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/>
            </a:r>
            <a:br>
              <a:rPr lang="uk-UA" sz="3600" b="1" i="1" dirty="0" smtClean="0">
                <a:ln w="11430"/>
                <a:gradFill>
                  <a:gsLst>
                    <a:gs pos="0">
                      <a:schemeClr val="accent6">
                        <a:tint val="90000"/>
                        <a:satMod val="120000"/>
                      </a:schemeClr>
                    </a:gs>
                    <a:gs pos="25000">
                      <a:schemeClr val="accent6">
                        <a:tint val="93000"/>
                        <a:satMod val="120000"/>
                      </a:schemeClr>
                    </a:gs>
                    <a:gs pos="50000">
                      <a:schemeClr val="accent6">
                        <a:shade val="89000"/>
                        <a:satMod val="110000"/>
                      </a:schemeClr>
                    </a:gs>
                    <a:gs pos="75000">
                      <a:schemeClr val="accent6">
                        <a:tint val="93000"/>
                        <a:satMod val="120000"/>
                      </a:schemeClr>
                    </a:gs>
                    <a:gs pos="100000">
                      <a:schemeClr val="accent6">
                        <a:tint val="90000"/>
                        <a:satMod val="120000"/>
                      </a:schemeClr>
                    </a:gs>
                  </a:gsLst>
                  <a:lin ang="5400000"/>
                </a:gradFill>
                <a:effectLst>
                  <a:outerShdw blurRad="80000" dist="40000" dir="5040000" algn="tl">
                    <a:srgbClr val="000000">
                      <a:alpha val="3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</a:br>
            <a:r>
              <a:rPr lang="uk-UA" sz="3600" b="1" i="1" dirty="0" smtClean="0">
                <a:ln w="11430"/>
                <a:gradFill>
                  <a:gsLst>
                    <a:gs pos="0">
                      <a:schemeClr val="accent6">
                        <a:tint val="90000"/>
                        <a:satMod val="120000"/>
                      </a:schemeClr>
                    </a:gs>
                    <a:gs pos="25000">
                      <a:schemeClr val="accent6">
                        <a:tint val="93000"/>
                        <a:satMod val="120000"/>
                      </a:schemeClr>
                    </a:gs>
                    <a:gs pos="50000">
                      <a:schemeClr val="accent6">
                        <a:shade val="89000"/>
                        <a:satMod val="110000"/>
                      </a:schemeClr>
                    </a:gs>
                    <a:gs pos="75000">
                      <a:schemeClr val="accent6">
                        <a:tint val="93000"/>
                        <a:satMod val="120000"/>
                      </a:schemeClr>
                    </a:gs>
                    <a:gs pos="100000">
                      <a:schemeClr val="accent6">
                        <a:tint val="90000"/>
                        <a:satMod val="120000"/>
                      </a:schemeClr>
                    </a:gs>
                  </a:gsLst>
                  <a:lin ang="5400000"/>
                </a:gradFill>
                <a:effectLst>
                  <a:outerShdw blurRad="80000" dist="40000" dir="5040000" algn="tl">
                    <a:srgbClr val="000000">
                      <a:alpha val="3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/>
            </a:r>
            <a:br>
              <a:rPr lang="uk-UA" sz="3600" b="1" i="1" dirty="0" smtClean="0">
                <a:ln w="11430"/>
                <a:gradFill>
                  <a:gsLst>
                    <a:gs pos="0">
                      <a:schemeClr val="accent6">
                        <a:tint val="90000"/>
                        <a:satMod val="120000"/>
                      </a:schemeClr>
                    </a:gs>
                    <a:gs pos="25000">
                      <a:schemeClr val="accent6">
                        <a:tint val="93000"/>
                        <a:satMod val="120000"/>
                      </a:schemeClr>
                    </a:gs>
                    <a:gs pos="50000">
                      <a:schemeClr val="accent6">
                        <a:shade val="89000"/>
                        <a:satMod val="110000"/>
                      </a:schemeClr>
                    </a:gs>
                    <a:gs pos="75000">
                      <a:schemeClr val="accent6">
                        <a:tint val="93000"/>
                        <a:satMod val="120000"/>
                      </a:schemeClr>
                    </a:gs>
                    <a:gs pos="100000">
                      <a:schemeClr val="accent6">
                        <a:tint val="90000"/>
                        <a:satMod val="120000"/>
                      </a:schemeClr>
                    </a:gs>
                  </a:gsLst>
                  <a:lin ang="5400000"/>
                </a:gradFill>
                <a:effectLst>
                  <a:outerShdw blurRad="80000" dist="40000" dir="5040000" algn="tl">
                    <a:srgbClr val="000000">
                      <a:alpha val="3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</a:br>
            <a:r>
              <a:rPr lang="uk-UA" sz="3600" b="1" i="1" dirty="0" smtClean="0">
                <a:ln w="11430"/>
                <a:gradFill>
                  <a:gsLst>
                    <a:gs pos="0">
                      <a:schemeClr val="accent6">
                        <a:tint val="90000"/>
                        <a:satMod val="120000"/>
                      </a:schemeClr>
                    </a:gs>
                    <a:gs pos="25000">
                      <a:schemeClr val="accent6">
                        <a:tint val="93000"/>
                        <a:satMod val="120000"/>
                      </a:schemeClr>
                    </a:gs>
                    <a:gs pos="50000">
                      <a:schemeClr val="accent6">
                        <a:shade val="89000"/>
                        <a:satMod val="110000"/>
                      </a:schemeClr>
                    </a:gs>
                    <a:gs pos="75000">
                      <a:schemeClr val="accent6">
                        <a:tint val="93000"/>
                        <a:satMod val="120000"/>
                      </a:schemeClr>
                    </a:gs>
                    <a:gs pos="100000">
                      <a:schemeClr val="accent6">
                        <a:tint val="90000"/>
                        <a:satMod val="120000"/>
                      </a:schemeClr>
                    </a:gs>
                  </a:gsLst>
                  <a:lin ang="5400000"/>
                </a:gradFill>
                <a:effectLst>
                  <a:outerShdw blurRad="80000" dist="40000" dir="5040000" algn="tl">
                    <a:srgbClr val="000000">
                      <a:alpha val="3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/>
            </a:r>
            <a:br>
              <a:rPr lang="uk-UA" sz="3600" b="1" i="1" dirty="0" smtClean="0">
                <a:ln w="11430"/>
                <a:gradFill>
                  <a:gsLst>
                    <a:gs pos="0">
                      <a:schemeClr val="accent6">
                        <a:tint val="90000"/>
                        <a:satMod val="120000"/>
                      </a:schemeClr>
                    </a:gs>
                    <a:gs pos="25000">
                      <a:schemeClr val="accent6">
                        <a:tint val="93000"/>
                        <a:satMod val="120000"/>
                      </a:schemeClr>
                    </a:gs>
                    <a:gs pos="50000">
                      <a:schemeClr val="accent6">
                        <a:shade val="89000"/>
                        <a:satMod val="110000"/>
                      </a:schemeClr>
                    </a:gs>
                    <a:gs pos="75000">
                      <a:schemeClr val="accent6">
                        <a:tint val="93000"/>
                        <a:satMod val="120000"/>
                      </a:schemeClr>
                    </a:gs>
                    <a:gs pos="100000">
                      <a:schemeClr val="accent6">
                        <a:tint val="90000"/>
                        <a:satMod val="120000"/>
                      </a:schemeClr>
                    </a:gs>
                  </a:gsLst>
                  <a:lin ang="5400000"/>
                </a:gradFill>
                <a:effectLst>
                  <a:outerShdw blurRad="80000" dist="40000" dir="5040000" algn="tl">
                    <a:srgbClr val="000000">
                      <a:alpha val="3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</a:br>
            <a:r>
              <a:rPr lang="uk-UA" sz="3600" b="1" i="1" dirty="0" smtClean="0">
                <a:ln w="11430"/>
                <a:gradFill>
                  <a:gsLst>
                    <a:gs pos="0">
                      <a:schemeClr val="accent6">
                        <a:tint val="90000"/>
                        <a:satMod val="120000"/>
                      </a:schemeClr>
                    </a:gs>
                    <a:gs pos="25000">
                      <a:schemeClr val="accent6">
                        <a:tint val="93000"/>
                        <a:satMod val="120000"/>
                      </a:schemeClr>
                    </a:gs>
                    <a:gs pos="50000">
                      <a:schemeClr val="accent6">
                        <a:shade val="89000"/>
                        <a:satMod val="110000"/>
                      </a:schemeClr>
                    </a:gs>
                    <a:gs pos="75000">
                      <a:schemeClr val="accent6">
                        <a:tint val="93000"/>
                        <a:satMod val="120000"/>
                      </a:schemeClr>
                    </a:gs>
                    <a:gs pos="100000">
                      <a:schemeClr val="accent6">
                        <a:tint val="90000"/>
                        <a:satMod val="120000"/>
                      </a:schemeClr>
                    </a:gs>
                  </a:gsLst>
                  <a:lin ang="5400000"/>
                </a:gradFill>
                <a:effectLst>
                  <a:outerShdw blurRad="80000" dist="40000" dir="5040000" algn="tl">
                    <a:srgbClr val="000000">
                      <a:alpha val="3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   </a:t>
            </a:r>
            <a:br>
              <a:rPr lang="uk-UA" sz="3600" b="1" i="1" dirty="0" smtClean="0">
                <a:ln w="11430"/>
                <a:gradFill>
                  <a:gsLst>
                    <a:gs pos="0">
                      <a:schemeClr val="accent6">
                        <a:tint val="90000"/>
                        <a:satMod val="120000"/>
                      </a:schemeClr>
                    </a:gs>
                    <a:gs pos="25000">
                      <a:schemeClr val="accent6">
                        <a:tint val="93000"/>
                        <a:satMod val="120000"/>
                      </a:schemeClr>
                    </a:gs>
                    <a:gs pos="50000">
                      <a:schemeClr val="accent6">
                        <a:shade val="89000"/>
                        <a:satMod val="110000"/>
                      </a:schemeClr>
                    </a:gs>
                    <a:gs pos="75000">
                      <a:schemeClr val="accent6">
                        <a:tint val="93000"/>
                        <a:satMod val="120000"/>
                      </a:schemeClr>
                    </a:gs>
                    <a:gs pos="100000">
                      <a:schemeClr val="accent6">
                        <a:tint val="90000"/>
                        <a:satMod val="120000"/>
                      </a:schemeClr>
                    </a:gs>
                  </a:gsLst>
                  <a:lin ang="5400000"/>
                </a:gradFill>
                <a:effectLst>
                  <a:outerShdw blurRad="80000" dist="40000" dir="5040000" algn="tl">
                    <a:srgbClr val="000000">
                      <a:alpha val="3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</a:br>
            <a:r>
              <a:rPr lang="uk-UA" sz="3600" b="1" i="1" dirty="0" smtClean="0">
                <a:ln w="11430"/>
                <a:gradFill>
                  <a:gsLst>
                    <a:gs pos="0">
                      <a:schemeClr val="accent6">
                        <a:tint val="90000"/>
                        <a:satMod val="120000"/>
                      </a:schemeClr>
                    </a:gs>
                    <a:gs pos="25000">
                      <a:schemeClr val="accent6">
                        <a:tint val="93000"/>
                        <a:satMod val="120000"/>
                      </a:schemeClr>
                    </a:gs>
                    <a:gs pos="50000">
                      <a:schemeClr val="accent6">
                        <a:shade val="89000"/>
                        <a:satMod val="110000"/>
                      </a:schemeClr>
                    </a:gs>
                    <a:gs pos="75000">
                      <a:schemeClr val="accent6">
                        <a:tint val="93000"/>
                        <a:satMod val="120000"/>
                      </a:schemeClr>
                    </a:gs>
                    <a:gs pos="100000">
                      <a:schemeClr val="accent6">
                        <a:tint val="90000"/>
                        <a:satMod val="120000"/>
                      </a:schemeClr>
                    </a:gs>
                  </a:gsLst>
                  <a:lin ang="5400000"/>
                </a:gradFill>
                <a:effectLst>
                  <a:outerShdw blurRad="80000" dist="40000" dir="5040000" algn="tl">
                    <a:srgbClr val="000000">
                      <a:alpha val="3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/>
            </a:r>
            <a:br>
              <a:rPr lang="uk-UA" sz="3600" b="1" i="1" dirty="0" smtClean="0">
                <a:ln w="11430"/>
                <a:gradFill>
                  <a:gsLst>
                    <a:gs pos="0">
                      <a:schemeClr val="accent6">
                        <a:tint val="90000"/>
                        <a:satMod val="120000"/>
                      </a:schemeClr>
                    </a:gs>
                    <a:gs pos="25000">
                      <a:schemeClr val="accent6">
                        <a:tint val="93000"/>
                        <a:satMod val="120000"/>
                      </a:schemeClr>
                    </a:gs>
                    <a:gs pos="50000">
                      <a:schemeClr val="accent6">
                        <a:shade val="89000"/>
                        <a:satMod val="110000"/>
                      </a:schemeClr>
                    </a:gs>
                    <a:gs pos="75000">
                      <a:schemeClr val="accent6">
                        <a:tint val="93000"/>
                        <a:satMod val="120000"/>
                      </a:schemeClr>
                    </a:gs>
                    <a:gs pos="100000">
                      <a:schemeClr val="accent6">
                        <a:tint val="90000"/>
                        <a:satMod val="120000"/>
                      </a:schemeClr>
                    </a:gs>
                  </a:gsLst>
                  <a:lin ang="5400000"/>
                </a:gradFill>
                <a:effectLst>
                  <a:outerShdw blurRad="80000" dist="40000" dir="5040000" algn="tl">
                    <a:srgbClr val="000000">
                      <a:alpha val="3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</a:br>
            <a:r>
              <a:rPr lang="uk-UA" sz="3600" b="1" i="1" dirty="0" smtClean="0">
                <a:ln w="11430"/>
                <a:gradFill>
                  <a:gsLst>
                    <a:gs pos="0">
                      <a:schemeClr val="accent6">
                        <a:tint val="90000"/>
                        <a:satMod val="120000"/>
                      </a:schemeClr>
                    </a:gs>
                    <a:gs pos="25000">
                      <a:schemeClr val="accent6">
                        <a:tint val="93000"/>
                        <a:satMod val="120000"/>
                      </a:schemeClr>
                    </a:gs>
                    <a:gs pos="50000">
                      <a:schemeClr val="accent6">
                        <a:shade val="89000"/>
                        <a:satMod val="110000"/>
                      </a:schemeClr>
                    </a:gs>
                    <a:gs pos="75000">
                      <a:schemeClr val="accent6">
                        <a:tint val="93000"/>
                        <a:satMod val="120000"/>
                      </a:schemeClr>
                    </a:gs>
                    <a:gs pos="100000">
                      <a:schemeClr val="accent6">
                        <a:tint val="90000"/>
                        <a:satMod val="120000"/>
                      </a:schemeClr>
                    </a:gs>
                  </a:gsLst>
                  <a:lin ang="5400000"/>
                </a:gradFill>
                <a:effectLst>
                  <a:outerShdw blurRad="80000" dist="40000" dir="5040000" algn="tl">
                    <a:srgbClr val="000000">
                      <a:alpha val="3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/>
            </a:r>
            <a:br>
              <a:rPr lang="uk-UA" sz="3600" b="1" i="1" dirty="0" smtClean="0">
                <a:ln w="11430"/>
                <a:gradFill>
                  <a:gsLst>
                    <a:gs pos="0">
                      <a:schemeClr val="accent6">
                        <a:tint val="90000"/>
                        <a:satMod val="120000"/>
                      </a:schemeClr>
                    </a:gs>
                    <a:gs pos="25000">
                      <a:schemeClr val="accent6">
                        <a:tint val="93000"/>
                        <a:satMod val="120000"/>
                      </a:schemeClr>
                    </a:gs>
                    <a:gs pos="50000">
                      <a:schemeClr val="accent6">
                        <a:shade val="89000"/>
                        <a:satMod val="110000"/>
                      </a:schemeClr>
                    </a:gs>
                    <a:gs pos="75000">
                      <a:schemeClr val="accent6">
                        <a:tint val="93000"/>
                        <a:satMod val="120000"/>
                      </a:schemeClr>
                    </a:gs>
                    <a:gs pos="100000">
                      <a:schemeClr val="accent6">
                        <a:tint val="90000"/>
                        <a:satMod val="120000"/>
                      </a:schemeClr>
                    </a:gs>
                  </a:gsLst>
                  <a:lin ang="5400000"/>
                </a:gradFill>
                <a:effectLst>
                  <a:outerShdw blurRad="80000" dist="40000" dir="5040000" algn="tl">
                    <a:srgbClr val="000000">
                      <a:alpha val="3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</a:br>
            <a:r>
              <a:rPr lang="uk-UA" sz="3600" b="1" i="1" dirty="0" smtClean="0">
                <a:ln w="11430"/>
                <a:gradFill>
                  <a:gsLst>
                    <a:gs pos="0">
                      <a:schemeClr val="accent6">
                        <a:tint val="90000"/>
                        <a:satMod val="120000"/>
                      </a:schemeClr>
                    </a:gs>
                    <a:gs pos="25000">
                      <a:schemeClr val="accent6">
                        <a:tint val="93000"/>
                        <a:satMod val="120000"/>
                      </a:schemeClr>
                    </a:gs>
                    <a:gs pos="50000">
                      <a:schemeClr val="accent6">
                        <a:shade val="89000"/>
                        <a:satMod val="110000"/>
                      </a:schemeClr>
                    </a:gs>
                    <a:gs pos="75000">
                      <a:schemeClr val="accent6">
                        <a:tint val="93000"/>
                        <a:satMod val="120000"/>
                      </a:schemeClr>
                    </a:gs>
                    <a:gs pos="100000">
                      <a:schemeClr val="accent6">
                        <a:tint val="90000"/>
                        <a:satMod val="120000"/>
                      </a:schemeClr>
                    </a:gs>
                  </a:gsLst>
                  <a:lin ang="5400000"/>
                </a:gradFill>
                <a:effectLst>
                  <a:outerShdw blurRad="80000" dist="40000" dir="5040000" algn="tl">
                    <a:srgbClr val="000000">
                      <a:alpha val="3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/>
            </a:r>
            <a:br>
              <a:rPr lang="uk-UA" sz="3600" b="1" i="1" dirty="0" smtClean="0">
                <a:ln w="11430"/>
                <a:gradFill>
                  <a:gsLst>
                    <a:gs pos="0">
                      <a:schemeClr val="accent6">
                        <a:tint val="90000"/>
                        <a:satMod val="120000"/>
                      </a:schemeClr>
                    </a:gs>
                    <a:gs pos="25000">
                      <a:schemeClr val="accent6">
                        <a:tint val="93000"/>
                        <a:satMod val="120000"/>
                      </a:schemeClr>
                    </a:gs>
                    <a:gs pos="50000">
                      <a:schemeClr val="accent6">
                        <a:shade val="89000"/>
                        <a:satMod val="110000"/>
                      </a:schemeClr>
                    </a:gs>
                    <a:gs pos="75000">
                      <a:schemeClr val="accent6">
                        <a:tint val="93000"/>
                        <a:satMod val="120000"/>
                      </a:schemeClr>
                    </a:gs>
                    <a:gs pos="100000">
                      <a:schemeClr val="accent6">
                        <a:tint val="90000"/>
                        <a:satMod val="120000"/>
                      </a:schemeClr>
                    </a:gs>
                  </a:gsLst>
                  <a:lin ang="5400000"/>
                </a:gradFill>
                <a:effectLst>
                  <a:outerShdw blurRad="80000" dist="40000" dir="5040000" algn="tl">
                    <a:srgbClr val="000000">
                      <a:alpha val="3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</a:br>
            <a:r>
              <a:rPr lang="uk-UA" sz="3600" b="1" i="1" dirty="0" smtClean="0">
                <a:ln w="11430"/>
                <a:gradFill>
                  <a:gsLst>
                    <a:gs pos="0">
                      <a:schemeClr val="accent6">
                        <a:tint val="90000"/>
                        <a:satMod val="120000"/>
                      </a:schemeClr>
                    </a:gs>
                    <a:gs pos="25000">
                      <a:schemeClr val="accent6">
                        <a:tint val="93000"/>
                        <a:satMod val="120000"/>
                      </a:schemeClr>
                    </a:gs>
                    <a:gs pos="50000">
                      <a:schemeClr val="accent6">
                        <a:shade val="89000"/>
                        <a:satMod val="110000"/>
                      </a:schemeClr>
                    </a:gs>
                    <a:gs pos="75000">
                      <a:schemeClr val="accent6">
                        <a:tint val="93000"/>
                        <a:satMod val="120000"/>
                      </a:schemeClr>
                    </a:gs>
                    <a:gs pos="100000">
                      <a:schemeClr val="accent6">
                        <a:tint val="90000"/>
                        <a:satMod val="120000"/>
                      </a:schemeClr>
                    </a:gs>
                  </a:gsLst>
                  <a:lin ang="5400000"/>
                </a:gradFill>
                <a:effectLst>
                  <a:outerShdw blurRad="80000" dist="40000" dir="5040000" algn="tl">
                    <a:srgbClr val="000000">
                      <a:alpha val="3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/>
            </a:r>
            <a:br>
              <a:rPr lang="uk-UA" sz="3600" b="1" i="1" dirty="0" smtClean="0">
                <a:ln w="11430"/>
                <a:gradFill>
                  <a:gsLst>
                    <a:gs pos="0">
                      <a:schemeClr val="accent6">
                        <a:tint val="90000"/>
                        <a:satMod val="120000"/>
                      </a:schemeClr>
                    </a:gs>
                    <a:gs pos="25000">
                      <a:schemeClr val="accent6">
                        <a:tint val="93000"/>
                        <a:satMod val="120000"/>
                      </a:schemeClr>
                    </a:gs>
                    <a:gs pos="50000">
                      <a:schemeClr val="accent6">
                        <a:shade val="89000"/>
                        <a:satMod val="110000"/>
                      </a:schemeClr>
                    </a:gs>
                    <a:gs pos="75000">
                      <a:schemeClr val="accent6">
                        <a:tint val="93000"/>
                        <a:satMod val="120000"/>
                      </a:schemeClr>
                    </a:gs>
                    <a:gs pos="100000">
                      <a:schemeClr val="accent6">
                        <a:tint val="90000"/>
                        <a:satMod val="120000"/>
                      </a:schemeClr>
                    </a:gs>
                  </a:gsLst>
                  <a:lin ang="5400000"/>
                </a:gradFill>
                <a:effectLst>
                  <a:outerShdw blurRad="80000" dist="40000" dir="5040000" algn="tl">
                    <a:srgbClr val="000000">
                      <a:alpha val="3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</a:br>
            <a:r>
              <a:rPr lang="uk-UA" sz="3600" b="1" i="1" dirty="0" smtClean="0">
                <a:ln w="11430"/>
                <a:gradFill>
                  <a:gsLst>
                    <a:gs pos="0">
                      <a:schemeClr val="accent6">
                        <a:tint val="90000"/>
                        <a:satMod val="120000"/>
                      </a:schemeClr>
                    </a:gs>
                    <a:gs pos="25000">
                      <a:schemeClr val="accent6">
                        <a:tint val="93000"/>
                        <a:satMod val="120000"/>
                      </a:schemeClr>
                    </a:gs>
                    <a:gs pos="50000">
                      <a:schemeClr val="accent6">
                        <a:shade val="89000"/>
                        <a:satMod val="110000"/>
                      </a:schemeClr>
                    </a:gs>
                    <a:gs pos="75000">
                      <a:schemeClr val="accent6">
                        <a:tint val="93000"/>
                        <a:satMod val="120000"/>
                      </a:schemeClr>
                    </a:gs>
                    <a:gs pos="100000">
                      <a:schemeClr val="accent6">
                        <a:tint val="90000"/>
                        <a:satMod val="120000"/>
                      </a:schemeClr>
                    </a:gs>
                  </a:gsLst>
                  <a:lin ang="5400000"/>
                </a:gradFill>
                <a:effectLst>
                  <a:outerShdw blurRad="80000" dist="40000" dir="5040000" algn="tl">
                    <a:srgbClr val="000000">
                      <a:alpha val="3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/>
            </a:r>
            <a:br>
              <a:rPr lang="uk-UA" sz="3600" b="1" i="1" dirty="0" smtClean="0">
                <a:ln w="11430"/>
                <a:gradFill>
                  <a:gsLst>
                    <a:gs pos="0">
                      <a:schemeClr val="accent6">
                        <a:tint val="90000"/>
                        <a:satMod val="120000"/>
                      </a:schemeClr>
                    </a:gs>
                    <a:gs pos="25000">
                      <a:schemeClr val="accent6">
                        <a:tint val="93000"/>
                        <a:satMod val="120000"/>
                      </a:schemeClr>
                    </a:gs>
                    <a:gs pos="50000">
                      <a:schemeClr val="accent6">
                        <a:shade val="89000"/>
                        <a:satMod val="110000"/>
                      </a:schemeClr>
                    </a:gs>
                    <a:gs pos="75000">
                      <a:schemeClr val="accent6">
                        <a:tint val="93000"/>
                        <a:satMod val="120000"/>
                      </a:schemeClr>
                    </a:gs>
                    <a:gs pos="100000">
                      <a:schemeClr val="accent6">
                        <a:tint val="90000"/>
                        <a:satMod val="120000"/>
                      </a:schemeClr>
                    </a:gs>
                  </a:gsLst>
                  <a:lin ang="5400000"/>
                </a:gradFill>
                <a:effectLst>
                  <a:outerShdw blurRad="80000" dist="40000" dir="5040000" algn="tl">
                    <a:srgbClr val="000000">
                      <a:alpha val="3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</a:br>
            <a:r>
              <a:rPr lang="uk-UA" sz="3600" b="1" i="1" dirty="0" smtClean="0">
                <a:ln w="11430"/>
                <a:gradFill>
                  <a:gsLst>
                    <a:gs pos="0">
                      <a:schemeClr val="accent6">
                        <a:tint val="90000"/>
                        <a:satMod val="120000"/>
                      </a:schemeClr>
                    </a:gs>
                    <a:gs pos="25000">
                      <a:schemeClr val="accent6">
                        <a:tint val="93000"/>
                        <a:satMod val="120000"/>
                      </a:schemeClr>
                    </a:gs>
                    <a:gs pos="50000">
                      <a:schemeClr val="accent6">
                        <a:shade val="89000"/>
                        <a:satMod val="110000"/>
                      </a:schemeClr>
                    </a:gs>
                    <a:gs pos="75000">
                      <a:schemeClr val="accent6">
                        <a:tint val="93000"/>
                        <a:satMod val="120000"/>
                      </a:schemeClr>
                    </a:gs>
                    <a:gs pos="100000">
                      <a:schemeClr val="accent6">
                        <a:tint val="90000"/>
                        <a:satMod val="120000"/>
                      </a:schemeClr>
                    </a:gs>
                  </a:gsLst>
                  <a:lin ang="5400000"/>
                </a:gradFill>
                <a:effectLst>
                  <a:outerShdw blurRad="80000" dist="40000" dir="5040000" algn="tl">
                    <a:srgbClr val="000000">
                      <a:alpha val="3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/>
            </a:r>
            <a:br>
              <a:rPr lang="uk-UA" sz="3600" b="1" i="1" dirty="0" smtClean="0">
                <a:ln w="11430"/>
                <a:gradFill>
                  <a:gsLst>
                    <a:gs pos="0">
                      <a:schemeClr val="accent6">
                        <a:tint val="90000"/>
                        <a:satMod val="120000"/>
                      </a:schemeClr>
                    </a:gs>
                    <a:gs pos="25000">
                      <a:schemeClr val="accent6">
                        <a:tint val="93000"/>
                        <a:satMod val="120000"/>
                      </a:schemeClr>
                    </a:gs>
                    <a:gs pos="50000">
                      <a:schemeClr val="accent6">
                        <a:shade val="89000"/>
                        <a:satMod val="110000"/>
                      </a:schemeClr>
                    </a:gs>
                    <a:gs pos="75000">
                      <a:schemeClr val="accent6">
                        <a:tint val="93000"/>
                        <a:satMod val="120000"/>
                      </a:schemeClr>
                    </a:gs>
                    <a:gs pos="100000">
                      <a:schemeClr val="accent6">
                        <a:tint val="90000"/>
                        <a:satMod val="120000"/>
                      </a:schemeClr>
                    </a:gs>
                  </a:gsLst>
                  <a:lin ang="5400000"/>
                </a:gradFill>
                <a:effectLst>
                  <a:outerShdw blurRad="80000" dist="40000" dir="5040000" algn="tl">
                    <a:srgbClr val="000000">
                      <a:alpha val="3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</a:br>
            <a:r>
              <a:rPr lang="de-DE" sz="3600" b="1" i="1" dirty="0" smtClean="0">
                <a:ln w="11430"/>
                <a:gradFill>
                  <a:gsLst>
                    <a:gs pos="0">
                      <a:schemeClr val="accent6">
                        <a:tint val="90000"/>
                        <a:satMod val="120000"/>
                      </a:schemeClr>
                    </a:gs>
                    <a:gs pos="25000">
                      <a:schemeClr val="accent6">
                        <a:tint val="93000"/>
                        <a:satMod val="120000"/>
                      </a:schemeClr>
                    </a:gs>
                    <a:gs pos="50000">
                      <a:schemeClr val="accent6">
                        <a:shade val="89000"/>
                        <a:satMod val="110000"/>
                      </a:schemeClr>
                    </a:gs>
                    <a:gs pos="75000">
                      <a:schemeClr val="accent6">
                        <a:tint val="93000"/>
                        <a:satMod val="120000"/>
                      </a:schemeClr>
                    </a:gs>
                    <a:gs pos="100000">
                      <a:schemeClr val="accent6">
                        <a:tint val="90000"/>
                        <a:satMod val="120000"/>
                      </a:schemeClr>
                    </a:gs>
                  </a:gsLst>
                  <a:lin ang="5400000"/>
                </a:gradFill>
                <a:effectLst>
                  <a:outerShdw blurRad="80000" dist="40000" dir="5040000" algn="tl">
                    <a:srgbClr val="000000">
                      <a:alpha val="3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/>
            </a:r>
            <a:br>
              <a:rPr lang="de-DE" sz="3600" b="1" i="1" dirty="0" smtClean="0">
                <a:ln w="11430"/>
                <a:gradFill>
                  <a:gsLst>
                    <a:gs pos="0">
                      <a:schemeClr val="accent6">
                        <a:tint val="90000"/>
                        <a:satMod val="120000"/>
                      </a:schemeClr>
                    </a:gs>
                    <a:gs pos="25000">
                      <a:schemeClr val="accent6">
                        <a:tint val="93000"/>
                        <a:satMod val="120000"/>
                      </a:schemeClr>
                    </a:gs>
                    <a:gs pos="50000">
                      <a:schemeClr val="accent6">
                        <a:shade val="89000"/>
                        <a:satMod val="110000"/>
                      </a:schemeClr>
                    </a:gs>
                    <a:gs pos="75000">
                      <a:schemeClr val="accent6">
                        <a:tint val="93000"/>
                        <a:satMod val="120000"/>
                      </a:schemeClr>
                    </a:gs>
                    <a:gs pos="100000">
                      <a:schemeClr val="accent6">
                        <a:tint val="90000"/>
                        <a:satMod val="120000"/>
                      </a:schemeClr>
                    </a:gs>
                  </a:gsLst>
                  <a:lin ang="5400000"/>
                </a:gradFill>
                <a:effectLst>
                  <a:outerShdw blurRad="80000" dist="40000" dir="5040000" algn="tl">
                    <a:srgbClr val="000000">
                      <a:alpha val="3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</a:br>
            <a:r>
              <a:rPr lang="de-DE" sz="3600" b="1" i="1" dirty="0" smtClean="0">
                <a:ln w="11430"/>
                <a:gradFill>
                  <a:gsLst>
                    <a:gs pos="0">
                      <a:schemeClr val="accent6">
                        <a:tint val="90000"/>
                        <a:satMod val="120000"/>
                      </a:schemeClr>
                    </a:gs>
                    <a:gs pos="25000">
                      <a:schemeClr val="accent6">
                        <a:tint val="93000"/>
                        <a:satMod val="120000"/>
                      </a:schemeClr>
                    </a:gs>
                    <a:gs pos="50000">
                      <a:schemeClr val="accent6">
                        <a:shade val="89000"/>
                        <a:satMod val="110000"/>
                      </a:schemeClr>
                    </a:gs>
                    <a:gs pos="75000">
                      <a:schemeClr val="accent6">
                        <a:tint val="93000"/>
                        <a:satMod val="120000"/>
                      </a:schemeClr>
                    </a:gs>
                    <a:gs pos="100000">
                      <a:schemeClr val="accent6">
                        <a:tint val="90000"/>
                        <a:satMod val="120000"/>
                      </a:schemeClr>
                    </a:gs>
                  </a:gsLst>
                  <a:lin ang="5400000"/>
                </a:gradFill>
                <a:effectLst>
                  <a:outerShdw blurRad="80000" dist="40000" dir="5040000" algn="tl">
                    <a:srgbClr val="000000">
                      <a:alpha val="3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/>
            </a:r>
            <a:br>
              <a:rPr lang="de-DE" sz="3600" b="1" i="1" dirty="0" smtClean="0">
                <a:ln w="11430"/>
                <a:gradFill>
                  <a:gsLst>
                    <a:gs pos="0">
                      <a:schemeClr val="accent6">
                        <a:tint val="90000"/>
                        <a:satMod val="120000"/>
                      </a:schemeClr>
                    </a:gs>
                    <a:gs pos="25000">
                      <a:schemeClr val="accent6">
                        <a:tint val="93000"/>
                        <a:satMod val="120000"/>
                      </a:schemeClr>
                    </a:gs>
                    <a:gs pos="50000">
                      <a:schemeClr val="accent6">
                        <a:shade val="89000"/>
                        <a:satMod val="110000"/>
                      </a:schemeClr>
                    </a:gs>
                    <a:gs pos="75000">
                      <a:schemeClr val="accent6">
                        <a:tint val="93000"/>
                        <a:satMod val="120000"/>
                      </a:schemeClr>
                    </a:gs>
                    <a:gs pos="100000">
                      <a:schemeClr val="accent6">
                        <a:tint val="90000"/>
                        <a:satMod val="120000"/>
                      </a:schemeClr>
                    </a:gs>
                  </a:gsLst>
                  <a:lin ang="5400000"/>
                </a:gradFill>
                <a:effectLst>
                  <a:outerShdw blurRad="80000" dist="40000" dir="5040000" algn="tl">
                    <a:srgbClr val="000000">
                      <a:alpha val="3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</a:br>
            <a:r>
              <a:rPr lang="de-DE" sz="3600" b="1" i="1" dirty="0" smtClean="0">
                <a:ln w="11430"/>
                <a:gradFill>
                  <a:gsLst>
                    <a:gs pos="0">
                      <a:schemeClr val="accent6">
                        <a:tint val="90000"/>
                        <a:satMod val="120000"/>
                      </a:schemeClr>
                    </a:gs>
                    <a:gs pos="25000">
                      <a:schemeClr val="accent6">
                        <a:tint val="93000"/>
                        <a:satMod val="120000"/>
                      </a:schemeClr>
                    </a:gs>
                    <a:gs pos="50000">
                      <a:schemeClr val="accent6">
                        <a:shade val="89000"/>
                        <a:satMod val="110000"/>
                      </a:schemeClr>
                    </a:gs>
                    <a:gs pos="75000">
                      <a:schemeClr val="accent6">
                        <a:tint val="93000"/>
                        <a:satMod val="120000"/>
                      </a:schemeClr>
                    </a:gs>
                    <a:gs pos="100000">
                      <a:schemeClr val="accent6">
                        <a:tint val="90000"/>
                        <a:satMod val="120000"/>
                      </a:schemeClr>
                    </a:gs>
                  </a:gsLst>
                  <a:lin ang="5400000"/>
                </a:gradFill>
                <a:effectLst>
                  <a:outerShdw blurRad="80000" dist="40000" dir="5040000" algn="tl">
                    <a:srgbClr val="000000">
                      <a:alpha val="3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/>
            </a:r>
            <a:br>
              <a:rPr lang="de-DE" sz="3600" b="1" i="1" dirty="0" smtClean="0">
                <a:ln w="11430"/>
                <a:gradFill>
                  <a:gsLst>
                    <a:gs pos="0">
                      <a:schemeClr val="accent6">
                        <a:tint val="90000"/>
                        <a:satMod val="120000"/>
                      </a:schemeClr>
                    </a:gs>
                    <a:gs pos="25000">
                      <a:schemeClr val="accent6">
                        <a:tint val="93000"/>
                        <a:satMod val="120000"/>
                      </a:schemeClr>
                    </a:gs>
                    <a:gs pos="50000">
                      <a:schemeClr val="accent6">
                        <a:shade val="89000"/>
                        <a:satMod val="110000"/>
                      </a:schemeClr>
                    </a:gs>
                    <a:gs pos="75000">
                      <a:schemeClr val="accent6">
                        <a:tint val="93000"/>
                        <a:satMod val="120000"/>
                      </a:schemeClr>
                    </a:gs>
                    <a:gs pos="100000">
                      <a:schemeClr val="accent6">
                        <a:tint val="90000"/>
                        <a:satMod val="120000"/>
                      </a:schemeClr>
                    </a:gs>
                  </a:gsLst>
                  <a:lin ang="5400000"/>
                </a:gradFill>
                <a:effectLst>
                  <a:outerShdw blurRad="80000" dist="40000" dir="5040000" algn="tl">
                    <a:srgbClr val="000000">
                      <a:alpha val="3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</a:br>
            <a:r>
              <a:rPr lang="de-DE" sz="3600" b="1" i="1" dirty="0" smtClean="0">
                <a:ln w="11430"/>
                <a:gradFill>
                  <a:gsLst>
                    <a:gs pos="0">
                      <a:schemeClr val="accent6">
                        <a:tint val="90000"/>
                        <a:satMod val="120000"/>
                      </a:schemeClr>
                    </a:gs>
                    <a:gs pos="25000">
                      <a:schemeClr val="accent6">
                        <a:tint val="93000"/>
                        <a:satMod val="120000"/>
                      </a:schemeClr>
                    </a:gs>
                    <a:gs pos="50000">
                      <a:schemeClr val="accent6">
                        <a:shade val="89000"/>
                        <a:satMod val="110000"/>
                      </a:schemeClr>
                    </a:gs>
                    <a:gs pos="75000">
                      <a:schemeClr val="accent6">
                        <a:tint val="93000"/>
                        <a:satMod val="120000"/>
                      </a:schemeClr>
                    </a:gs>
                    <a:gs pos="100000">
                      <a:schemeClr val="accent6">
                        <a:tint val="90000"/>
                        <a:satMod val="120000"/>
                      </a:schemeClr>
                    </a:gs>
                  </a:gsLst>
                  <a:lin ang="5400000"/>
                </a:gradFill>
                <a:effectLst>
                  <a:outerShdw blurRad="80000" dist="40000" dir="5040000" algn="tl">
                    <a:srgbClr val="000000">
                      <a:alpha val="3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/>
            </a:r>
            <a:br>
              <a:rPr lang="de-DE" sz="3600" b="1" i="1" dirty="0" smtClean="0">
                <a:ln w="11430"/>
                <a:gradFill>
                  <a:gsLst>
                    <a:gs pos="0">
                      <a:schemeClr val="accent6">
                        <a:tint val="90000"/>
                        <a:satMod val="120000"/>
                      </a:schemeClr>
                    </a:gs>
                    <a:gs pos="25000">
                      <a:schemeClr val="accent6">
                        <a:tint val="93000"/>
                        <a:satMod val="120000"/>
                      </a:schemeClr>
                    </a:gs>
                    <a:gs pos="50000">
                      <a:schemeClr val="accent6">
                        <a:shade val="89000"/>
                        <a:satMod val="110000"/>
                      </a:schemeClr>
                    </a:gs>
                    <a:gs pos="75000">
                      <a:schemeClr val="accent6">
                        <a:tint val="93000"/>
                        <a:satMod val="120000"/>
                      </a:schemeClr>
                    </a:gs>
                    <a:gs pos="100000">
                      <a:schemeClr val="accent6">
                        <a:tint val="90000"/>
                        <a:satMod val="120000"/>
                      </a:schemeClr>
                    </a:gs>
                  </a:gsLst>
                  <a:lin ang="5400000"/>
                </a:gradFill>
                <a:effectLst>
                  <a:outerShdw blurRad="80000" dist="40000" dir="5040000" algn="tl">
                    <a:srgbClr val="000000">
                      <a:alpha val="3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</a:br>
            <a:r>
              <a:rPr lang="de-DE" sz="3600" b="1" i="1" dirty="0" smtClean="0">
                <a:ln w="11430"/>
                <a:gradFill>
                  <a:gsLst>
                    <a:gs pos="0">
                      <a:schemeClr val="accent6">
                        <a:tint val="90000"/>
                        <a:satMod val="120000"/>
                      </a:schemeClr>
                    </a:gs>
                    <a:gs pos="25000">
                      <a:schemeClr val="accent6">
                        <a:tint val="93000"/>
                        <a:satMod val="120000"/>
                      </a:schemeClr>
                    </a:gs>
                    <a:gs pos="50000">
                      <a:schemeClr val="accent6">
                        <a:shade val="89000"/>
                        <a:satMod val="110000"/>
                      </a:schemeClr>
                    </a:gs>
                    <a:gs pos="75000">
                      <a:schemeClr val="accent6">
                        <a:tint val="93000"/>
                        <a:satMod val="120000"/>
                      </a:schemeClr>
                    </a:gs>
                    <a:gs pos="100000">
                      <a:schemeClr val="accent6">
                        <a:tint val="90000"/>
                        <a:satMod val="120000"/>
                      </a:schemeClr>
                    </a:gs>
                  </a:gsLst>
                  <a:lin ang="5400000"/>
                </a:gradFill>
                <a:effectLst>
                  <a:outerShdw blurRad="80000" dist="40000" dir="5040000" algn="tl">
                    <a:srgbClr val="000000">
                      <a:alpha val="3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/>
            </a:r>
            <a:br>
              <a:rPr lang="de-DE" sz="3600" b="1" i="1" dirty="0" smtClean="0">
                <a:ln w="11430"/>
                <a:gradFill>
                  <a:gsLst>
                    <a:gs pos="0">
                      <a:schemeClr val="accent6">
                        <a:tint val="90000"/>
                        <a:satMod val="120000"/>
                      </a:schemeClr>
                    </a:gs>
                    <a:gs pos="25000">
                      <a:schemeClr val="accent6">
                        <a:tint val="93000"/>
                        <a:satMod val="120000"/>
                      </a:schemeClr>
                    </a:gs>
                    <a:gs pos="50000">
                      <a:schemeClr val="accent6">
                        <a:shade val="89000"/>
                        <a:satMod val="110000"/>
                      </a:schemeClr>
                    </a:gs>
                    <a:gs pos="75000">
                      <a:schemeClr val="accent6">
                        <a:tint val="93000"/>
                        <a:satMod val="120000"/>
                      </a:schemeClr>
                    </a:gs>
                    <a:gs pos="100000">
                      <a:schemeClr val="accent6">
                        <a:tint val="90000"/>
                        <a:satMod val="120000"/>
                      </a:schemeClr>
                    </a:gs>
                  </a:gsLst>
                  <a:lin ang="5400000"/>
                </a:gradFill>
                <a:effectLst>
                  <a:outerShdw blurRad="80000" dist="40000" dir="5040000" algn="tl">
                    <a:srgbClr val="000000">
                      <a:alpha val="3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</a:br>
            <a:r>
              <a:rPr lang="uk-UA" sz="6000" b="1" i="1" dirty="0" smtClean="0">
                <a:ln w="11430"/>
                <a:gradFill>
                  <a:gsLst>
                    <a:gs pos="0">
                      <a:schemeClr val="accent6">
                        <a:tint val="90000"/>
                        <a:satMod val="120000"/>
                      </a:schemeClr>
                    </a:gs>
                    <a:gs pos="25000">
                      <a:schemeClr val="accent6">
                        <a:tint val="93000"/>
                        <a:satMod val="120000"/>
                      </a:schemeClr>
                    </a:gs>
                    <a:gs pos="50000">
                      <a:schemeClr val="accent6">
                        <a:shade val="89000"/>
                        <a:satMod val="110000"/>
                      </a:schemeClr>
                    </a:gs>
                    <a:gs pos="75000">
                      <a:schemeClr val="accent6">
                        <a:tint val="93000"/>
                        <a:satMod val="120000"/>
                      </a:schemeClr>
                    </a:gs>
                    <a:gs pos="100000">
                      <a:schemeClr val="accent6">
                        <a:tint val="90000"/>
                        <a:satMod val="120000"/>
                      </a:schemeClr>
                    </a:gs>
                  </a:gsLst>
                  <a:lin ang="5400000"/>
                </a:gradFill>
                <a:effectLst>
                  <a:outerShdw blurRad="80000" dist="40000" dir="5040000" algn="tl">
                    <a:srgbClr val="000000">
                      <a:alpha val="3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Моє педагогічне кредо:</a:t>
            </a:r>
            <a:br>
              <a:rPr lang="uk-UA" sz="6000" b="1" i="1" dirty="0" smtClean="0">
                <a:ln w="11430"/>
                <a:gradFill>
                  <a:gsLst>
                    <a:gs pos="0">
                      <a:schemeClr val="accent6">
                        <a:tint val="90000"/>
                        <a:satMod val="120000"/>
                      </a:schemeClr>
                    </a:gs>
                    <a:gs pos="25000">
                      <a:schemeClr val="accent6">
                        <a:tint val="93000"/>
                        <a:satMod val="120000"/>
                      </a:schemeClr>
                    </a:gs>
                    <a:gs pos="50000">
                      <a:schemeClr val="accent6">
                        <a:shade val="89000"/>
                        <a:satMod val="110000"/>
                      </a:schemeClr>
                    </a:gs>
                    <a:gs pos="75000">
                      <a:schemeClr val="accent6">
                        <a:tint val="93000"/>
                        <a:satMod val="120000"/>
                      </a:schemeClr>
                    </a:gs>
                    <a:gs pos="100000">
                      <a:schemeClr val="accent6">
                        <a:tint val="90000"/>
                        <a:satMod val="120000"/>
                      </a:schemeClr>
                    </a:gs>
                  </a:gsLst>
                  <a:lin ang="5400000"/>
                </a:gradFill>
                <a:effectLst>
                  <a:outerShdw blurRad="80000" dist="40000" dir="5040000" algn="tl">
                    <a:srgbClr val="000000">
                      <a:alpha val="3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</a:br>
            <a:r>
              <a:rPr lang="de-DE" sz="3100" b="1" i="1" dirty="0" smtClean="0">
                <a:ln w="11430"/>
                <a:gradFill>
                  <a:gsLst>
                    <a:gs pos="0">
                      <a:schemeClr val="accent6">
                        <a:tint val="90000"/>
                        <a:satMod val="120000"/>
                      </a:schemeClr>
                    </a:gs>
                    <a:gs pos="25000">
                      <a:schemeClr val="accent6">
                        <a:tint val="93000"/>
                        <a:satMod val="120000"/>
                      </a:schemeClr>
                    </a:gs>
                    <a:gs pos="50000">
                      <a:schemeClr val="accent6">
                        <a:shade val="89000"/>
                        <a:satMod val="110000"/>
                      </a:schemeClr>
                    </a:gs>
                    <a:gs pos="75000">
                      <a:schemeClr val="accent6">
                        <a:tint val="93000"/>
                        <a:satMod val="120000"/>
                      </a:schemeClr>
                    </a:gs>
                    <a:gs pos="100000">
                      <a:schemeClr val="accent6">
                        <a:tint val="90000"/>
                        <a:satMod val="120000"/>
                      </a:schemeClr>
                    </a:gs>
                  </a:gsLst>
                  <a:lin ang="5400000"/>
                </a:gradFill>
                <a:effectLst>
                  <a:outerShdw blurRad="80000" dist="40000" dir="5040000" algn="tl">
                    <a:srgbClr val="000000">
                      <a:alpha val="3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„Erfolgreich kann nur der sein, wer nach dem Ruf der Seele lebt.“</a:t>
            </a:r>
            <a:r>
              <a:rPr lang="uk-UA" sz="2700" b="1" i="1" dirty="0" smtClean="0">
                <a:ln w="11430"/>
                <a:gradFill>
                  <a:gsLst>
                    <a:gs pos="0">
                      <a:schemeClr val="accent6">
                        <a:tint val="90000"/>
                        <a:satMod val="120000"/>
                      </a:schemeClr>
                    </a:gs>
                    <a:gs pos="25000">
                      <a:schemeClr val="accent6">
                        <a:tint val="93000"/>
                        <a:satMod val="120000"/>
                      </a:schemeClr>
                    </a:gs>
                    <a:gs pos="50000">
                      <a:schemeClr val="accent6">
                        <a:shade val="89000"/>
                        <a:satMod val="110000"/>
                      </a:schemeClr>
                    </a:gs>
                    <a:gs pos="75000">
                      <a:schemeClr val="accent6">
                        <a:tint val="93000"/>
                        <a:satMod val="120000"/>
                      </a:schemeClr>
                    </a:gs>
                    <a:gs pos="100000">
                      <a:schemeClr val="accent6">
                        <a:tint val="90000"/>
                        <a:satMod val="120000"/>
                      </a:schemeClr>
                    </a:gs>
                  </a:gsLst>
                  <a:lin ang="5400000"/>
                </a:gradFill>
                <a:effectLst>
                  <a:outerShdw blurRad="80000" dist="40000" dir="5040000" algn="tl">
                    <a:srgbClr val="000000">
                      <a:alpha val="3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/>
            </a:r>
            <a:br>
              <a:rPr lang="uk-UA" sz="2700" b="1" i="1" dirty="0" smtClean="0">
                <a:ln w="11430"/>
                <a:gradFill>
                  <a:gsLst>
                    <a:gs pos="0">
                      <a:schemeClr val="accent6">
                        <a:tint val="90000"/>
                        <a:satMod val="120000"/>
                      </a:schemeClr>
                    </a:gs>
                    <a:gs pos="25000">
                      <a:schemeClr val="accent6">
                        <a:tint val="93000"/>
                        <a:satMod val="120000"/>
                      </a:schemeClr>
                    </a:gs>
                    <a:gs pos="50000">
                      <a:schemeClr val="accent6">
                        <a:shade val="89000"/>
                        <a:satMod val="110000"/>
                      </a:schemeClr>
                    </a:gs>
                    <a:gs pos="75000">
                      <a:schemeClr val="accent6">
                        <a:tint val="93000"/>
                        <a:satMod val="120000"/>
                      </a:schemeClr>
                    </a:gs>
                    <a:gs pos="100000">
                      <a:schemeClr val="accent6">
                        <a:tint val="90000"/>
                        <a:satMod val="120000"/>
                      </a:schemeClr>
                    </a:gs>
                  </a:gsLst>
                  <a:lin ang="5400000"/>
                </a:gradFill>
                <a:effectLst>
                  <a:outerShdw blurRad="80000" dist="40000" dir="5040000" algn="tl">
                    <a:srgbClr val="000000">
                      <a:alpha val="3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</a:br>
            <a:r>
              <a:rPr lang="uk-UA" sz="5300" b="1" i="1" dirty="0" smtClean="0">
                <a:ln w="11430"/>
                <a:gradFill>
                  <a:gsLst>
                    <a:gs pos="0">
                      <a:schemeClr val="accent6">
                        <a:tint val="90000"/>
                        <a:satMod val="120000"/>
                      </a:schemeClr>
                    </a:gs>
                    <a:gs pos="25000">
                      <a:schemeClr val="accent6">
                        <a:tint val="93000"/>
                        <a:satMod val="120000"/>
                      </a:schemeClr>
                    </a:gs>
                    <a:gs pos="50000">
                      <a:schemeClr val="accent6">
                        <a:shade val="89000"/>
                        <a:satMod val="110000"/>
                      </a:schemeClr>
                    </a:gs>
                    <a:gs pos="75000">
                      <a:schemeClr val="accent6">
                        <a:tint val="93000"/>
                        <a:satMod val="120000"/>
                      </a:schemeClr>
                    </a:gs>
                    <a:gs pos="100000">
                      <a:schemeClr val="accent6">
                        <a:tint val="90000"/>
                        <a:satMod val="120000"/>
                      </a:schemeClr>
                    </a:gs>
                  </a:gsLst>
                  <a:lin ang="5400000"/>
                </a:gradFill>
                <a:effectLst>
                  <a:outerShdw blurRad="80000" dist="40000" dir="5040000" algn="tl">
                    <a:srgbClr val="000000">
                      <a:alpha val="3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«Тільки той досягає успіху, хто живе за покликом душі».</a:t>
            </a:r>
            <a:br>
              <a:rPr lang="uk-UA" sz="5300" b="1" i="1" dirty="0" smtClean="0">
                <a:ln w="11430"/>
                <a:gradFill>
                  <a:gsLst>
                    <a:gs pos="0">
                      <a:schemeClr val="accent6">
                        <a:tint val="90000"/>
                        <a:satMod val="120000"/>
                      </a:schemeClr>
                    </a:gs>
                    <a:gs pos="25000">
                      <a:schemeClr val="accent6">
                        <a:tint val="93000"/>
                        <a:satMod val="120000"/>
                      </a:schemeClr>
                    </a:gs>
                    <a:gs pos="50000">
                      <a:schemeClr val="accent6">
                        <a:shade val="89000"/>
                        <a:satMod val="110000"/>
                      </a:schemeClr>
                    </a:gs>
                    <a:gs pos="75000">
                      <a:schemeClr val="accent6">
                        <a:tint val="93000"/>
                        <a:satMod val="120000"/>
                      </a:schemeClr>
                    </a:gs>
                    <a:gs pos="100000">
                      <a:schemeClr val="accent6">
                        <a:tint val="90000"/>
                        <a:satMod val="120000"/>
                      </a:schemeClr>
                    </a:gs>
                  </a:gsLst>
                  <a:lin ang="5400000"/>
                </a:gradFill>
                <a:effectLst>
                  <a:outerShdw blurRad="80000" dist="40000" dir="5040000" algn="tl">
                    <a:srgbClr val="000000">
                      <a:alpha val="3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</a:br>
            <a:r>
              <a:rPr lang="uk-UA" sz="5300" b="1" i="1" dirty="0" smtClean="0">
                <a:ln w="11430"/>
                <a:gradFill>
                  <a:gsLst>
                    <a:gs pos="0">
                      <a:schemeClr val="accent6">
                        <a:tint val="90000"/>
                        <a:satMod val="120000"/>
                      </a:schemeClr>
                    </a:gs>
                    <a:gs pos="25000">
                      <a:schemeClr val="accent6">
                        <a:tint val="93000"/>
                        <a:satMod val="120000"/>
                      </a:schemeClr>
                    </a:gs>
                    <a:gs pos="50000">
                      <a:schemeClr val="accent6">
                        <a:shade val="89000"/>
                        <a:satMod val="110000"/>
                      </a:schemeClr>
                    </a:gs>
                    <a:gs pos="75000">
                      <a:schemeClr val="accent6">
                        <a:tint val="93000"/>
                        <a:satMod val="120000"/>
                      </a:schemeClr>
                    </a:gs>
                    <a:gs pos="100000">
                      <a:schemeClr val="accent6">
                        <a:tint val="90000"/>
                        <a:satMod val="120000"/>
                      </a:schemeClr>
                    </a:gs>
                  </a:gsLst>
                  <a:lin ang="5400000"/>
                </a:gradFill>
                <a:effectLst>
                  <a:outerShdw blurRad="80000" dist="40000" dir="5040000" algn="tl">
                    <a:srgbClr val="000000">
                      <a:alpha val="3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А наші успіхи – це успіхи наших дітей.</a:t>
            </a:r>
            <a:endParaRPr lang="ru-RU" sz="4900" b="1" i="1" dirty="0">
              <a:ln w="11430"/>
              <a:gradFill>
                <a:gsLst>
                  <a:gs pos="0">
                    <a:schemeClr val="accent6">
                      <a:tint val="90000"/>
                      <a:satMod val="120000"/>
                    </a:schemeClr>
                  </a:gs>
                  <a:gs pos="25000">
                    <a:schemeClr val="accent6">
                      <a:tint val="93000"/>
                      <a:satMod val="120000"/>
                    </a:schemeClr>
                  </a:gs>
                  <a:gs pos="50000">
                    <a:schemeClr val="accent6">
                      <a:shade val="89000"/>
                      <a:satMod val="110000"/>
                    </a:schemeClr>
                  </a:gs>
                  <a:gs pos="75000">
                    <a:schemeClr val="accent6">
                      <a:tint val="93000"/>
                      <a:satMod val="120000"/>
                    </a:schemeClr>
                  </a:gs>
                  <a:gs pos="100000">
                    <a:schemeClr val="accent6">
                      <a:tint val="90000"/>
                      <a:satMod val="120000"/>
                    </a:schemeClr>
                  </a:gs>
                </a:gsLst>
                <a:lin ang="5400000"/>
              </a:gradFill>
              <a:effectLst>
                <a:outerShdw blurRad="80000" dist="40000" dir="5040000" algn="tl">
                  <a:srgbClr val="000000">
                    <a:alpha val="30000"/>
                  </a:srgbClr>
                </a:outerShdw>
              </a:effectLst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 t="-6000" b="-6000"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8370" name="Picture 2" descr="E:\Мамине\Виховні заходи 1-А\фото\P5210027.JPG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3483005"/>
            <a:ext cx="4499992" cy="3374994"/>
          </a:xfrm>
          <a:prstGeom prst="ellipse">
            <a:avLst/>
          </a:prstGeom>
          <a:ln>
            <a:noFill/>
          </a:ln>
          <a:effectLst>
            <a:softEdge rad="112500"/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980728"/>
            <a:ext cx="8229600" cy="1080120"/>
          </a:xfrm>
        </p:spPr>
        <p:txBody>
          <a:bodyPr>
            <a:normAutofit fontScale="90000"/>
          </a:bodyPr>
          <a:lstStyle/>
          <a:p>
            <a:r>
              <a:rPr lang="ru-RU" sz="4000" dirty="0" err="1" smtClean="0">
                <a:solidFill>
                  <a:srgbClr val="0000FF"/>
                </a:solidFill>
                <a:latin typeface="OsvaldBlackC" pitchFamily="2" charset="0"/>
              </a:rPr>
              <a:t>Взірцем</a:t>
            </a:r>
            <a:r>
              <a:rPr lang="ru-RU" sz="4000" dirty="0" smtClean="0">
                <a:solidFill>
                  <a:srgbClr val="0000FF"/>
                </a:solidFill>
                <a:latin typeface="OsvaldBlackC" pitchFamily="2" charset="0"/>
              </a:rPr>
              <a:t> </a:t>
            </a:r>
            <a:r>
              <a:rPr lang="ru-RU" sz="4000" dirty="0" err="1" smtClean="0">
                <a:solidFill>
                  <a:srgbClr val="0000FF"/>
                </a:solidFill>
                <a:latin typeface="OsvaldBlackC" pitchFamily="2" charset="0"/>
              </a:rPr>
              <a:t>справжнього</a:t>
            </a:r>
            <a:r>
              <a:rPr lang="ru-RU" sz="4000" dirty="0" smtClean="0">
                <a:solidFill>
                  <a:srgbClr val="0000FF"/>
                </a:solidFill>
                <a:latin typeface="OsvaldBlackC" pitchFamily="2" charset="0"/>
              </a:rPr>
              <a:t> педагога </a:t>
            </a:r>
            <a:r>
              <a:rPr lang="ru-RU" sz="4000" dirty="0" err="1" smtClean="0">
                <a:solidFill>
                  <a:srgbClr val="0000FF"/>
                </a:solidFill>
                <a:latin typeface="OsvaldBlackC" pitchFamily="2" charset="0"/>
              </a:rPr>
              <a:t>вважаю</a:t>
            </a:r>
            <a:r>
              <a:rPr lang="ru-RU" sz="4000" dirty="0" smtClean="0">
                <a:solidFill>
                  <a:srgbClr val="0000FF"/>
                </a:solidFill>
                <a:latin typeface="OsvaldBlackC" pitchFamily="2" charset="0"/>
              </a:rPr>
              <a:t> </a:t>
            </a:r>
            <a:r>
              <a:rPr lang="ru-RU" sz="4000" dirty="0" err="1" smtClean="0">
                <a:solidFill>
                  <a:srgbClr val="0000FF"/>
                </a:solidFill>
                <a:latin typeface="OsvaldBlackC" pitchFamily="2" charset="0"/>
              </a:rPr>
              <a:t>ерудованого</a:t>
            </a:r>
            <a:r>
              <a:rPr lang="ru-RU" sz="4000" dirty="0" smtClean="0">
                <a:solidFill>
                  <a:srgbClr val="0000FF"/>
                </a:solidFill>
                <a:latin typeface="OsvaldBlackC" pitchFamily="2" charset="0"/>
              </a:rPr>
              <a:t> </a:t>
            </a:r>
            <a:r>
              <a:rPr lang="ru-RU" sz="4000" dirty="0" err="1" smtClean="0">
                <a:solidFill>
                  <a:srgbClr val="0000FF"/>
                </a:solidFill>
                <a:latin typeface="OsvaldBlackC" pitchFamily="2" charset="0"/>
              </a:rPr>
              <a:t>вчителя</a:t>
            </a:r>
            <a:r>
              <a:rPr lang="ru-RU" sz="4000" dirty="0" smtClean="0">
                <a:solidFill>
                  <a:srgbClr val="0000FF"/>
                </a:solidFill>
                <a:latin typeface="OsvaldBlackC" pitchFamily="2" charset="0"/>
              </a:rPr>
              <a:t>, </a:t>
            </a:r>
            <a:r>
              <a:rPr lang="ru-RU" sz="4000" dirty="0" err="1" smtClean="0">
                <a:solidFill>
                  <a:srgbClr val="0000FF"/>
                </a:solidFill>
                <a:latin typeface="OsvaldBlackC" pitchFamily="2" charset="0"/>
              </a:rPr>
              <a:t>який</a:t>
            </a:r>
            <a:r>
              <a:rPr lang="ru-RU" sz="4000" dirty="0" smtClean="0">
                <a:solidFill>
                  <a:srgbClr val="0000FF"/>
                </a:solidFill>
                <a:latin typeface="OsvaldBlackC" pitchFamily="2" charset="0"/>
              </a:rPr>
              <a:t> </a:t>
            </a:r>
            <a:r>
              <a:rPr lang="ru-RU" sz="4000" dirty="0" err="1" smtClean="0">
                <a:solidFill>
                  <a:srgbClr val="0000FF"/>
                </a:solidFill>
                <a:latin typeface="OsvaldBlackC" pitchFamily="2" charset="0"/>
              </a:rPr>
              <a:t>поєднує</a:t>
            </a:r>
            <a:r>
              <a:rPr lang="ru-RU" sz="4000" dirty="0" smtClean="0">
                <a:solidFill>
                  <a:srgbClr val="0000FF"/>
                </a:solidFill>
                <a:latin typeface="OsvaldBlackC" pitchFamily="2" charset="0"/>
              </a:rPr>
              <a:t> в </a:t>
            </a:r>
            <a:r>
              <a:rPr lang="ru-RU" sz="4000" dirty="0" err="1" smtClean="0">
                <a:solidFill>
                  <a:srgbClr val="0000FF"/>
                </a:solidFill>
                <a:latin typeface="OsvaldBlackC" pitchFamily="2" charset="0"/>
              </a:rPr>
              <a:t>собі</a:t>
            </a:r>
            <a:r>
              <a:rPr lang="ru-RU" sz="4000" dirty="0" smtClean="0">
                <a:solidFill>
                  <a:srgbClr val="0000FF"/>
                </a:solidFill>
                <a:latin typeface="OsvaldBlackC" pitchFamily="2" charset="0"/>
              </a:rPr>
              <a:t> </a:t>
            </a:r>
            <a:r>
              <a:rPr lang="ru-RU" sz="4000" dirty="0" err="1" smtClean="0">
                <a:solidFill>
                  <a:srgbClr val="0000FF"/>
                </a:solidFill>
                <a:latin typeface="OsvaldBlackC" pitchFamily="2" charset="0"/>
              </a:rPr>
              <a:t>любов</a:t>
            </a:r>
            <a:r>
              <a:rPr lang="ru-RU" sz="4000" dirty="0" smtClean="0">
                <a:solidFill>
                  <a:srgbClr val="0000FF"/>
                </a:solidFill>
                <a:latin typeface="OsvaldBlackC" pitchFamily="2" charset="0"/>
              </a:rPr>
              <a:t> до </a:t>
            </a:r>
            <a:r>
              <a:rPr lang="ru-RU" sz="4000" dirty="0" err="1" smtClean="0">
                <a:solidFill>
                  <a:srgbClr val="0000FF"/>
                </a:solidFill>
                <a:latin typeface="OsvaldBlackC" pitchFamily="2" charset="0"/>
              </a:rPr>
              <a:t>дітей</a:t>
            </a:r>
            <a:r>
              <a:rPr lang="ru-RU" sz="4000" dirty="0" smtClean="0">
                <a:solidFill>
                  <a:srgbClr val="0000FF"/>
                </a:solidFill>
                <a:latin typeface="OsvaldBlackC" pitchFamily="2" charset="0"/>
              </a:rPr>
              <a:t> та до предмету – </a:t>
            </a:r>
            <a:r>
              <a:rPr lang="ru-RU" sz="4000" dirty="0" err="1" smtClean="0">
                <a:solidFill>
                  <a:srgbClr val="0000FF"/>
                </a:solidFill>
                <a:latin typeface="OsvaldBlackC" pitchFamily="2" charset="0"/>
              </a:rPr>
              <a:t>бо</a:t>
            </a:r>
            <a:r>
              <a:rPr lang="ru-RU" sz="4000" dirty="0" smtClean="0">
                <a:solidFill>
                  <a:srgbClr val="0000FF"/>
                </a:solidFill>
                <a:latin typeface="OsvaldBlackC" pitchFamily="2" charset="0"/>
              </a:rPr>
              <a:t> все </a:t>
            </a:r>
            <a:r>
              <a:rPr lang="ru-RU" sz="4000" dirty="0" err="1" smtClean="0">
                <a:solidFill>
                  <a:srgbClr val="0000FF"/>
                </a:solidFill>
                <a:latin typeface="OsvaldBlackC" pitchFamily="2" charset="0"/>
              </a:rPr>
              <a:t>хороше</a:t>
            </a:r>
            <a:r>
              <a:rPr lang="ru-RU" sz="4000" dirty="0" smtClean="0">
                <a:solidFill>
                  <a:srgbClr val="0000FF"/>
                </a:solidFill>
                <a:latin typeface="OsvaldBlackC" pitchFamily="2" charset="0"/>
              </a:rPr>
              <a:t> в </a:t>
            </a:r>
            <a:r>
              <a:rPr lang="ru-RU" sz="4000" dirty="0" err="1" smtClean="0">
                <a:solidFill>
                  <a:srgbClr val="0000FF"/>
                </a:solidFill>
                <a:latin typeface="OsvaldBlackC" pitchFamily="2" charset="0"/>
              </a:rPr>
              <a:t>житті</a:t>
            </a:r>
            <a:r>
              <a:rPr lang="ru-RU" sz="4000" dirty="0" smtClean="0">
                <a:solidFill>
                  <a:srgbClr val="0000FF"/>
                </a:solidFill>
                <a:latin typeface="OsvaldBlackC" pitchFamily="2" charset="0"/>
              </a:rPr>
              <a:t> </a:t>
            </a:r>
            <a:r>
              <a:rPr lang="ru-RU" sz="4000" dirty="0" err="1" smtClean="0">
                <a:solidFill>
                  <a:srgbClr val="0000FF"/>
                </a:solidFill>
                <a:latin typeface="OsvaldBlackC" pitchFamily="2" charset="0"/>
              </a:rPr>
              <a:t>народжується</a:t>
            </a:r>
            <a:r>
              <a:rPr lang="ru-RU" sz="4000" dirty="0" smtClean="0">
                <a:solidFill>
                  <a:srgbClr val="0000FF"/>
                </a:solidFill>
                <a:latin typeface="OsvaldBlackC" pitchFamily="2" charset="0"/>
              </a:rPr>
              <a:t> з </a:t>
            </a:r>
            <a:r>
              <a:rPr lang="ru-RU" sz="4000" dirty="0" err="1" smtClean="0">
                <a:solidFill>
                  <a:srgbClr val="0000FF"/>
                </a:solidFill>
                <a:latin typeface="OsvaldBlackC" pitchFamily="2" charset="0"/>
              </a:rPr>
              <a:t>любові</a:t>
            </a:r>
            <a:r>
              <a:rPr lang="ru-RU" sz="4000" dirty="0" smtClean="0">
                <a:solidFill>
                  <a:srgbClr val="0000FF"/>
                </a:solidFill>
                <a:latin typeface="OsvaldBlackC" pitchFamily="2" charset="0"/>
              </a:rPr>
              <a:t/>
            </a:r>
            <a:br>
              <a:rPr lang="ru-RU" sz="4000" dirty="0" smtClean="0">
                <a:solidFill>
                  <a:srgbClr val="0000FF"/>
                </a:solidFill>
                <a:latin typeface="OsvaldBlackC" pitchFamily="2" charset="0"/>
              </a:rPr>
            </a:br>
            <a:endParaRPr lang="ru-RU" sz="4000" dirty="0">
              <a:solidFill>
                <a:srgbClr val="0000FF"/>
              </a:solidFill>
              <a:latin typeface="OsvaldBlackC" pitchFamily="2" charset="0"/>
            </a:endParaRPr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>
          <a:xfrm>
            <a:off x="179512" y="2492896"/>
            <a:ext cx="8856984" cy="3633267"/>
          </a:xfrm>
        </p:spPr>
        <p:txBody>
          <a:bodyPr>
            <a:normAutofit/>
          </a:bodyPr>
          <a:lstStyle/>
          <a:p>
            <a:pPr marL="0" lvl="0" indent="0" fontAlgn="base">
              <a:spcBef>
                <a:spcPct val="0"/>
              </a:spcBef>
              <a:spcAft>
                <a:spcPct val="0"/>
              </a:spcAft>
              <a:buNone/>
            </a:pPr>
            <a:r>
              <a:rPr lang="uk-UA" sz="1600" b="1" dirty="0" smtClean="0">
                <a:ln w="11430"/>
                <a:solidFill>
                  <a:srgbClr val="002060"/>
                </a:solidFill>
                <a:effectLst>
                  <a:outerShdw blurRad="50800" dist="39000" dir="5460000" algn="tl">
                    <a:srgbClr val="000000">
                      <a:alpha val="38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 </a:t>
            </a:r>
            <a:r>
              <a:rPr lang="uk-UA" sz="2800" b="1" dirty="0" smtClean="0">
                <a:ln w="11430"/>
                <a:solidFill>
                  <a:srgbClr val="FFFF00"/>
                </a:solidFill>
                <a:effectLst>
                  <a:outerShdw blurRad="50800" dist="39000" dir="5460000" algn="tl">
                    <a:srgbClr val="000000">
                      <a:alpha val="38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Не </a:t>
            </a:r>
            <a:r>
              <a:rPr lang="uk-UA" sz="2800" b="1" dirty="0">
                <a:ln w="11430"/>
                <a:solidFill>
                  <a:srgbClr val="FFFF00"/>
                </a:solidFill>
                <a:effectLst>
                  <a:outerShdw blurRad="50800" dist="39000" dir="5460000" algn="tl">
                    <a:srgbClr val="000000">
                      <a:alpha val="38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загубити в учневі учня, вселити </a:t>
            </a:r>
            <a:r>
              <a:rPr lang="uk-UA" sz="2800" b="1" dirty="0" smtClean="0">
                <a:ln w="11430"/>
                <a:solidFill>
                  <a:srgbClr val="FFFF00"/>
                </a:solidFill>
                <a:effectLst>
                  <a:outerShdw blurRad="50800" dist="39000" dir="5460000" algn="tl">
                    <a:srgbClr val="000000">
                      <a:alpha val="38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віру в себе та  радість </a:t>
            </a:r>
            <a:r>
              <a:rPr lang="uk-UA" sz="2800" b="1" dirty="0" err="1" smtClean="0">
                <a:ln w="11430"/>
                <a:solidFill>
                  <a:srgbClr val="FFFF00"/>
                </a:solidFill>
                <a:effectLst>
                  <a:outerShdw blurRad="50800" dist="39000" dir="5460000" algn="tl">
                    <a:srgbClr val="000000">
                      <a:alpha val="38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спітворчості</a:t>
            </a:r>
            <a:r>
              <a:rPr lang="uk-UA" sz="2800" b="1" dirty="0" smtClean="0">
                <a:ln w="11430"/>
                <a:solidFill>
                  <a:srgbClr val="FFFF00"/>
                </a:solidFill>
                <a:effectLst>
                  <a:outerShdw blurRad="50800" dist="39000" dir="5460000" algn="tl">
                    <a:srgbClr val="000000">
                      <a:alpha val="38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 – найважливіша мета уроку               </a:t>
            </a:r>
            <a:endParaRPr lang="ru-RU" sz="2800" b="1" dirty="0">
              <a:ln w="11430"/>
              <a:solidFill>
                <a:srgbClr val="FFFF00"/>
              </a:solidFill>
              <a:effectLst>
                <a:outerShdw blurRad="50800" dist="39000" dir="5460000" algn="tl">
                  <a:srgbClr val="000000">
                    <a:alpha val="38000"/>
                  </a:srgbClr>
                </a:outerShdw>
              </a:effectLst>
              <a:latin typeface="Times New Roman" pitchFamily="18" charset="0"/>
              <a:cs typeface="Times New Roman" pitchFamily="18" charset="0"/>
            </a:endParaRPr>
          </a:p>
          <a:p>
            <a:pPr algn="ctr">
              <a:buNone/>
            </a:pPr>
            <a:r>
              <a:rPr lang="ru-RU" sz="3600" b="1" i="1" dirty="0" smtClean="0">
                <a:solidFill>
                  <a:srgbClr val="006600"/>
                </a:solidFill>
                <a:latin typeface="AdverGothicC" pitchFamily="2" charset="0"/>
              </a:rPr>
              <a:t>                                                                       </a:t>
            </a:r>
            <a:endParaRPr lang="ru-RU" sz="3600" b="1" i="1" dirty="0">
              <a:solidFill>
                <a:srgbClr val="006600"/>
              </a:solidFill>
              <a:latin typeface="AdverGothicC" pitchFamily="2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50389329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 shadeToTitle="1">
        <a:blipFill dpi="0" rotWithShape="1">
          <a:blip r:embed="rId2">
            <a:lum/>
          </a:blip>
          <a:srcRect/>
          <a:stretch>
            <a:fillRect t="-6000" b="-6000"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314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uk-UA" sz="4000" dirty="0" smtClean="0">
                <a:solidFill>
                  <a:srgbClr val="990033"/>
                </a:solidFill>
                <a:latin typeface="Arial Black" pitchFamily="34" charset="0"/>
              </a:rPr>
              <a:t>Під час </a:t>
            </a:r>
            <a:r>
              <a:rPr lang="uk-UA" sz="4000" dirty="0" err="1" smtClean="0">
                <a:solidFill>
                  <a:srgbClr val="990033"/>
                </a:solidFill>
                <a:latin typeface="Arial Black" pitchFamily="34" charset="0"/>
              </a:rPr>
              <a:t>міжатастеційного</a:t>
            </a:r>
            <a:r>
              <a:rPr lang="uk-UA" sz="4000" dirty="0" smtClean="0">
                <a:solidFill>
                  <a:srgbClr val="990033"/>
                </a:solidFill>
                <a:latin typeface="Arial Black" pitchFamily="34" charset="0"/>
              </a:rPr>
              <a:t> періоду працювала над проблемою:</a:t>
            </a:r>
            <a:endParaRPr lang="ru-RU" sz="4000" dirty="0" smtClean="0">
              <a:solidFill>
                <a:srgbClr val="990033"/>
              </a:solidFill>
              <a:latin typeface="Arial Black" pitchFamily="34" charset="0"/>
            </a:endParaRPr>
          </a:p>
        </p:txBody>
      </p:sp>
      <p:sp>
        <p:nvSpPr>
          <p:cNvPr id="13321" name="Rectangle 9"/>
          <p:cNvSpPr>
            <a:spLocks noGrp="1" noChangeArrowheads="1"/>
          </p:cNvSpPr>
          <p:nvPr>
            <p:ph type="body" sz="half" idx="2"/>
          </p:nvPr>
        </p:nvSpPr>
        <p:spPr>
          <a:xfrm>
            <a:off x="4175125" y="2060848"/>
            <a:ext cx="4968875" cy="4797152"/>
          </a:xfrm>
        </p:spPr>
        <p:txBody>
          <a:bodyPr>
            <a:scene3d>
              <a:camera prst="orthographicFront"/>
              <a:lightRig rig="flat" dir="tl">
                <a:rot lat="0" lon="0" rev="6600000"/>
              </a:lightRig>
            </a:scene3d>
            <a:sp3d extrusionH="25400" contourW="8890">
              <a:bevelT w="38100" h="31750"/>
              <a:contourClr>
                <a:schemeClr val="accent2">
                  <a:shade val="75000"/>
                </a:schemeClr>
              </a:contourClr>
            </a:sp3d>
          </a:bodyPr>
          <a:lstStyle/>
          <a:p>
            <a:pPr eaLnBrk="1" hangingPunct="1">
              <a:buFontTx/>
              <a:buNone/>
            </a:pPr>
            <a:r>
              <a:rPr lang="uk-UA" sz="4400" b="1" dirty="0" smtClean="0">
                <a:ln w="11430"/>
                <a:gradFill>
                  <a:gsLst>
                    <a:gs pos="0">
                      <a:schemeClr val="accent2">
                        <a:tint val="70000"/>
                        <a:satMod val="245000"/>
                      </a:schemeClr>
                    </a:gs>
                    <a:gs pos="75000">
                      <a:schemeClr val="accent2">
                        <a:tint val="90000"/>
                        <a:shade val="60000"/>
                        <a:satMod val="240000"/>
                      </a:schemeClr>
                    </a:gs>
                    <a:gs pos="100000">
                      <a:schemeClr val="accent2">
                        <a:tint val="100000"/>
                        <a:shade val="50000"/>
                        <a:satMod val="240000"/>
                      </a:schemeClr>
                    </a:gs>
                  </a:gsLst>
                  <a:lin ang="5400000"/>
                </a:gradFill>
                <a:effectLst>
                  <a:outerShdw blurRad="50800" dist="39000" dir="5460000" algn="tl">
                    <a:srgbClr val="000000">
                      <a:alpha val="38000"/>
                    </a:srgbClr>
                  </a:outerShdw>
                </a:effectLst>
              </a:rPr>
              <a:t>“Розвиток комунікативних навичок учнів на основі використання інноваційних технологій”</a:t>
            </a:r>
            <a:endParaRPr lang="ru-RU" sz="4400" b="1" dirty="0" smtClean="0">
              <a:ln w="11430"/>
              <a:gradFill>
                <a:gsLst>
                  <a:gs pos="0">
                    <a:schemeClr val="accent2">
                      <a:tint val="70000"/>
                      <a:satMod val="245000"/>
                    </a:schemeClr>
                  </a:gs>
                  <a:gs pos="75000">
                    <a:schemeClr val="accent2">
                      <a:tint val="90000"/>
                      <a:shade val="60000"/>
                      <a:satMod val="240000"/>
                    </a:schemeClr>
                  </a:gs>
                  <a:gs pos="100000">
                    <a:schemeClr val="accent2">
                      <a:tint val="100000"/>
                      <a:shade val="50000"/>
                      <a:satMod val="240000"/>
                    </a:schemeClr>
                  </a:gs>
                </a:gsLst>
                <a:lin ang="5400000"/>
              </a:gradFill>
              <a:effectLst>
                <a:outerShdw blurRad="50800" dist="39000" dir="5460000" algn="tl">
                  <a:srgbClr val="000000">
                    <a:alpha val="38000"/>
                  </a:srgbClr>
                </a:outerShdw>
              </a:effectLst>
            </a:endParaRPr>
          </a:p>
        </p:txBody>
      </p:sp>
      <p:sp>
        <p:nvSpPr>
          <p:cNvPr id="13324" name="Rectangle 12"/>
          <p:cNvSpPr>
            <a:spLocks noChangeArrowheads="1"/>
          </p:cNvSpPr>
          <p:nvPr/>
        </p:nvSpPr>
        <p:spPr bwMode="auto">
          <a:xfrm>
            <a:off x="250825" y="4724400"/>
            <a:ext cx="3924300" cy="18732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/>
          <a:p>
            <a:pPr algn="ctr" fontAlgn="base">
              <a:spcBef>
                <a:spcPct val="0"/>
              </a:spcBef>
              <a:spcAft>
                <a:spcPct val="0"/>
              </a:spcAft>
            </a:pPr>
            <a:endParaRPr lang="ru-RU" b="1" i="1" dirty="0" smtClean="0">
              <a:solidFill>
                <a:srgbClr val="7030A0"/>
              </a:solidFill>
            </a:endParaRPr>
          </a:p>
        </p:txBody>
      </p:sp>
      <p:pic>
        <p:nvPicPr>
          <p:cNvPr id="55298" name="Рисунок 6" descr="Описание: E:\ЦИФРОВИЙ\Фрагменти уроків\PB261102.JPG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6503" y="1700808"/>
            <a:ext cx="3619462" cy="2720037"/>
          </a:xfrm>
          <a:prstGeom prst="rect">
            <a:avLst/>
          </a:prstGeom>
          <a:noFill/>
          <a:ln>
            <a:noFill/>
          </a:ln>
          <a:effectLst>
            <a:outerShdw dist="107763" dir="8100000" algn="ctr" rotWithShape="0">
              <a:srgbClr val="808080">
                <a:alpha val="50000"/>
              </a:srgbClr>
            </a:outerShdw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9" name="Picture 3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379175" y="4096110"/>
            <a:ext cx="4142834" cy="276189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  <p:extLst>
      <p:ext uri="{BB962C8B-B14F-4D97-AF65-F5344CB8AC3E}">
        <p14:creationId xmlns:p14="http://schemas.microsoft.com/office/powerpoint/2010/main" val="338979717"/>
      </p:ext>
    </p:extLst>
  </p:cSld>
  <p:clrMapOvr>
    <a:masterClrMapping/>
  </p:clrMapOvr>
  <p:transition>
    <p:random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38" presetClass="entr" presetSubtype="0" accel="50000" fill="hold" grpId="0" nodeType="clickEffect">
                                  <p:stCondLst>
                                    <p:cond delay="0"/>
                                  </p:stCondLst>
                                  <p:iterate type="lt">
                                    <p:tmPct val="50000"/>
                                  </p:iterate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3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set>
                                      <p:cBhvr>
                                        <p:cTn id="7" dur="455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314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o>
                                        <p:strVal val="-45.0"/>
                                      </p:to>
                                    </p:set>
                                    <p:anim calcmode="lin" valueType="num">
                                      <p:cBhvr>
                                        <p:cTn id="8" dur="455" fill="hold">
                                          <p:stCondLst>
                                            <p:cond delay="455"/>
                                          </p:stCondLst>
                                        </p:cTn>
                                        <p:tgtEl>
                                          <p:spTgt spid="13314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-45"/>
                                          </p:val>
                                        </p:tav>
                                        <p:tav tm="69900">
                                          <p:val>
                                            <p:fltVal val="45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455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31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-(0.354*#ppt_w-0.172*#ppt_h)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0" dur="156" decel="50000" autoRev="1" fill="hold">
                                          <p:stCondLst>
                                            <p:cond delay="455"/>
                                          </p:stCondLst>
                                        </p:cTn>
                                        <p:tgtEl>
                                          <p:spTgt spid="1331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(0.354*#ppt_w-0.172*#ppt_h)"/>
                                          </p:val>
                                        </p:tav>
                                        <p:tav tm="100000">
                                          <p:val>
                                            <p:strVal val="#ppt_y-(0.354*#ppt_w-0.172*#ppt_h)-#ppt_h/2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1" dur="136" fill="hold">
                                          <p:stCondLst>
                                            <p:cond delay="864"/>
                                          </p:stCondLst>
                                        </p:cTn>
                                        <p:tgtEl>
                                          <p:spTgt spid="1331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(0.354*#ppt_w-0.172*#ppt_h)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2" fill="hold" nodeType="clickPar">
                      <p:stCondLst>
                        <p:cond delay="indefinite"/>
                      </p:stCondLst>
                      <p:childTnLst>
                        <p:par>
                          <p:cTn id="13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4" presetID="13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32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plus(in)">
                                      <p:cBhvr>
                                        <p:cTn id="16" dur="2000"/>
                                        <p:tgtEl>
                                          <p:spTgt spid="1332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 nodeType="clickPar">
                      <p:stCondLst>
                        <p:cond delay="indefinite"/>
                      </p:stCondLst>
                      <p:childTnLst>
                        <p:par>
                          <p:cTn id="18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9" presetID="31" presetClass="entr" presetSubtype="0" fill="hold" grpId="0" nodeType="clickEffect" nodePh="1">
                                  <p:stCondLst>
                                    <p:cond delay="0"/>
                                  </p:stCondLst>
                                  <p:endCondLst>
                                    <p:cond evt="begin" delay="0">
                                      <p:tn val="19"/>
                                    </p:cond>
                                  </p:endCondLst>
                                  <p:iterate type="lt">
                                    <p:tmPct val="5000"/>
                                  </p:iterate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3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1" dur="2000" fill="hold"/>
                                        <p:tgtEl>
                                          <p:spTgt spid="13324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2" dur="2000" fill="hold"/>
                                        <p:tgtEl>
                                          <p:spTgt spid="13324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3" dur="2000" fill="hold"/>
                                        <p:tgtEl>
                                          <p:spTgt spid="13324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4" dur="2000"/>
                                        <p:tgtEl>
                                          <p:spTgt spid="1332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3314" grpId="0"/>
      <p:bldP spid="13324" grpId="0"/>
    </p:bld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 l="-11000" r="-11000"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436" name="Rectangle 4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uk-UA" sz="2400" b="1" i="1" dirty="0" smtClean="0">
                <a:solidFill>
                  <a:srgbClr val="006600"/>
                </a:solidFill>
                <a:latin typeface="Arial Black" pitchFamily="34" charset="0"/>
              </a:rPr>
              <a:t>Робота  над проблемою вимагає створення ситуацій, максимально наближених до життя, в яких діти могли б застосувати набуті ними мовні та мовленнєві навички</a:t>
            </a:r>
            <a:endParaRPr lang="ru-RU" sz="2400" b="1" i="1" dirty="0" smtClean="0">
              <a:solidFill>
                <a:srgbClr val="006600"/>
              </a:solidFill>
              <a:latin typeface="Arial Black" pitchFamily="34" charset="0"/>
            </a:endParaRPr>
          </a:p>
        </p:txBody>
      </p:sp>
      <p:pic>
        <p:nvPicPr>
          <p:cNvPr id="59394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583360" y="1556792"/>
            <a:ext cx="4273998" cy="3744416"/>
          </a:xfrm>
          <a:prstGeom prst="ellipse">
            <a:avLst/>
          </a:prstGeom>
          <a:ln w="190500" cap="rnd">
            <a:solidFill>
              <a:srgbClr val="C8C6BD"/>
            </a:solidFill>
            <a:prstDash val="solid"/>
          </a:ln>
          <a:effectLst>
            <a:outerShdw blurRad="127000" algn="bl" rotWithShape="0">
              <a:srgbClr val="000000"/>
            </a:outerShdw>
          </a:effectLst>
          <a:scene3d>
            <a:camera prst="perspectiveFront" fov="5400000"/>
            <a:lightRig rig="threePt" dir="t">
              <a:rot lat="0" lon="0" rev="19200000"/>
            </a:lightRig>
          </a:scene3d>
          <a:sp3d extrusionH="25400">
            <a:bevelT w="304800" h="152400" prst="hardEdge"/>
            <a:extrusionClr>
              <a:srgbClr val="000000"/>
            </a:extrusionClr>
          </a:sp3d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59395" name="Рисунок 10" descr="Описание: E:\Мамине\Вчитель року Чортків\Вся інформаці\Фото\PB010996.JPG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7504" y="2255384"/>
            <a:ext cx="5544616" cy="453168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2660436861"/>
      </p:ext>
    </p:extLst>
  </p:cSld>
  <p:clrMapOvr>
    <a:masterClrMapping/>
  </p:clrMapOvr>
  <p:transition>
    <p:random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31" presetClass="entr" presetSubtype="0" fill="hold" grpId="0" nodeType="clickEffect">
                                  <p:stCondLst>
                                    <p:cond delay="0"/>
                                  </p:stCondLst>
                                  <p:iterate type="lt">
                                    <p:tmPct val="5000"/>
                                  </p:iterate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43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1000" fill="hold"/>
                                        <p:tgtEl>
                                          <p:spTgt spid="18436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18436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18436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0" dur="1000"/>
                                        <p:tgtEl>
                                          <p:spTgt spid="1843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8436" grpId="0"/>
    </p:bld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 rotWithShape="1">
          <a:gsLst>
            <a:gs pos="0">
              <a:srgbClr val="FBEAC7"/>
            </a:gs>
            <a:gs pos="17999">
              <a:srgbClr val="FEE7F2"/>
            </a:gs>
            <a:gs pos="36000">
              <a:srgbClr val="FAC77D"/>
            </a:gs>
            <a:gs pos="61000">
              <a:srgbClr val="FBA97D"/>
            </a:gs>
            <a:gs pos="82001">
              <a:srgbClr val="FBD49C"/>
            </a:gs>
            <a:gs pos="100000">
              <a:srgbClr val="FEE7F2"/>
            </a:gs>
          </a:gsLst>
          <a:lin ang="5400000" scaled="0"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28596" y="260295"/>
            <a:ext cx="8501122" cy="928694"/>
          </a:xfrm>
        </p:spPr>
        <p:txBody>
          <a:bodyPr>
            <a:normAutofit fontScale="90000"/>
          </a:bodyPr>
          <a:lstStyle/>
          <a:p>
            <a:r>
              <a:rPr lang="de-DE" sz="3600" b="1" dirty="0" smtClean="0"/>
              <a:t>      </a:t>
            </a:r>
            <a:r>
              <a:rPr lang="uk-UA" sz="3600" b="1" dirty="0" smtClean="0"/>
              <a:t>При розв'язанні комунікативних завдань на допомогу проходять   (</a:t>
            </a:r>
            <a:r>
              <a:rPr lang="uk-UA" sz="2000" b="1" dirty="0" smtClean="0"/>
              <a:t>розвивальне навчання,</a:t>
            </a:r>
            <a:r>
              <a:rPr lang="uk-UA" sz="2000" b="1" dirty="0"/>
              <a:t/>
            </a:r>
            <a:br>
              <a:rPr lang="uk-UA" sz="2000" b="1" dirty="0"/>
            </a:br>
            <a:r>
              <a:rPr lang="uk-UA" sz="2000" b="1" dirty="0"/>
              <a:t>          </a:t>
            </a:r>
            <a:r>
              <a:rPr lang="uk-UA" sz="2000" b="1" dirty="0" smtClean="0"/>
              <a:t> </a:t>
            </a:r>
            <a:r>
              <a:rPr lang="uk-UA" sz="2000" b="1" dirty="0"/>
              <a:t>інтерактивне </a:t>
            </a:r>
            <a:r>
              <a:rPr lang="uk-UA" sz="2000" b="1" dirty="0" smtClean="0"/>
              <a:t>навчання, </a:t>
            </a:r>
            <a:r>
              <a:rPr lang="uk-UA" sz="2000" b="1" dirty="0"/>
              <a:t>креативне </a:t>
            </a:r>
            <a:r>
              <a:rPr lang="uk-UA" sz="2000" b="1" dirty="0" smtClean="0"/>
              <a:t>навчання,</a:t>
            </a:r>
            <a:r>
              <a:rPr lang="uk-UA" sz="2000" b="1" dirty="0"/>
              <a:t> </a:t>
            </a:r>
            <a:r>
              <a:rPr lang="uk-UA" sz="2000" b="1" dirty="0" smtClean="0"/>
              <a:t>проектне навчання)</a:t>
            </a:r>
            <a:endParaRPr lang="ru-RU" sz="2000" b="1" dirty="0"/>
          </a:p>
        </p:txBody>
      </p:sp>
      <p:graphicFrame>
        <p:nvGraphicFramePr>
          <p:cNvPr id="4" name="Содержимое 3"/>
          <p:cNvGraphicFramePr>
            <a:graphicFrameLocks noGrp="1"/>
          </p:cNvGraphicFramePr>
          <p:nvPr>
            <p:ph idx="1"/>
            <p:extLst>
              <p:ext uri="{D42A27DB-BD31-4B8C-83A1-F6EECF244321}">
                <p14:modId xmlns:p14="http://schemas.microsoft.com/office/powerpoint/2010/main" val="1925988142"/>
              </p:ext>
            </p:extLst>
          </p:nvPr>
        </p:nvGraphicFramePr>
        <p:xfrm>
          <a:off x="642878" y="1635902"/>
          <a:ext cx="8501122" cy="5222097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2" r:lo="rId3" r:qs="rId4" r:cs="rId5"/>
          </a:graphicData>
        </a:graphic>
      </p:graphicFrame>
      <p:sp>
        <p:nvSpPr>
          <p:cNvPr id="5" name="Овал 4"/>
          <p:cNvSpPr/>
          <p:nvPr/>
        </p:nvSpPr>
        <p:spPr>
          <a:xfrm>
            <a:off x="7143768" y="3071810"/>
            <a:ext cx="1785950" cy="1071570"/>
          </a:xfrm>
          <a:prstGeom prst="ellipse">
            <a:avLst/>
          </a:prstGeom>
          <a:gradFill>
            <a:gsLst>
              <a:gs pos="0">
                <a:srgbClr val="5E9EFF"/>
              </a:gs>
              <a:gs pos="39999">
                <a:srgbClr val="85C2FF"/>
              </a:gs>
              <a:gs pos="70000">
                <a:srgbClr val="C4D6EB"/>
              </a:gs>
              <a:gs pos="100000">
                <a:srgbClr val="FFEBFA"/>
              </a:gs>
            </a:gsLst>
            <a:lin ang="5400000" scaled="0"/>
          </a:gra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ru-RU" dirty="0" smtClean="0">
                <a:solidFill>
                  <a:prstClr val="white"/>
                </a:solidFill>
              </a:rPr>
              <a:t>Ігрові технології</a:t>
            </a:r>
            <a:endParaRPr lang="ru-RU" dirty="0">
              <a:solidFill>
                <a:prstClr val="white"/>
              </a:solidFill>
            </a:endParaRPr>
          </a:p>
        </p:txBody>
      </p:sp>
      <p:sp>
        <p:nvSpPr>
          <p:cNvPr id="6" name="Овал 5"/>
          <p:cNvSpPr/>
          <p:nvPr/>
        </p:nvSpPr>
        <p:spPr>
          <a:xfrm>
            <a:off x="6368606" y="1643050"/>
            <a:ext cx="2319646" cy="1485904"/>
          </a:xfrm>
          <a:prstGeom prst="ellipse">
            <a:avLst/>
          </a:prstGeom>
          <a:gradFill>
            <a:gsLst>
              <a:gs pos="0">
                <a:srgbClr val="5E9EFF"/>
              </a:gs>
              <a:gs pos="39999">
                <a:srgbClr val="85C2FF"/>
              </a:gs>
              <a:gs pos="70000">
                <a:srgbClr val="C4D6EB"/>
              </a:gs>
              <a:gs pos="100000">
                <a:srgbClr val="FFEBFA"/>
              </a:gs>
            </a:gsLst>
            <a:lin ang="5400000" scaled="0"/>
          </a:gra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r>
              <a:rPr lang="ru-RU" dirty="0" smtClean="0">
                <a:solidFill>
                  <a:prstClr val="white"/>
                </a:solidFill>
              </a:rPr>
              <a:t>Особистістно зорієнтоване навчання</a:t>
            </a:r>
            <a:endParaRPr lang="ru-RU" dirty="0">
              <a:solidFill>
                <a:prstClr val="white"/>
              </a:solidFill>
            </a:endParaRPr>
          </a:p>
        </p:txBody>
      </p:sp>
      <p:sp>
        <p:nvSpPr>
          <p:cNvPr id="7" name="Овал 6"/>
          <p:cNvSpPr/>
          <p:nvPr/>
        </p:nvSpPr>
        <p:spPr>
          <a:xfrm>
            <a:off x="4429124" y="1188989"/>
            <a:ext cx="1914532" cy="1271590"/>
          </a:xfrm>
          <a:prstGeom prst="ellipse">
            <a:avLst/>
          </a:prstGeom>
          <a:gradFill>
            <a:gsLst>
              <a:gs pos="0">
                <a:srgbClr val="5E9EFF"/>
              </a:gs>
              <a:gs pos="39999">
                <a:srgbClr val="85C2FF"/>
              </a:gs>
              <a:gs pos="70000">
                <a:srgbClr val="C4D6EB"/>
              </a:gs>
              <a:gs pos="100000">
                <a:srgbClr val="FFEBFA"/>
              </a:gs>
            </a:gsLst>
            <a:lin ang="5400000" scaled="0"/>
          </a:gra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uk-UA" dirty="0" smtClean="0">
                <a:solidFill>
                  <a:prstClr val="white"/>
                </a:solidFill>
              </a:rPr>
              <a:t>Створення ситуації успіху</a:t>
            </a:r>
            <a:endParaRPr lang="ru-RU" dirty="0">
              <a:solidFill>
                <a:prstClr val="white"/>
              </a:solidFill>
            </a:endParaRPr>
          </a:p>
        </p:txBody>
      </p:sp>
      <p:sp>
        <p:nvSpPr>
          <p:cNvPr id="8" name="Овал 7"/>
          <p:cNvSpPr/>
          <p:nvPr/>
        </p:nvSpPr>
        <p:spPr>
          <a:xfrm>
            <a:off x="2268884" y="1643050"/>
            <a:ext cx="2160240" cy="1200152"/>
          </a:xfrm>
          <a:prstGeom prst="ellipse">
            <a:avLst/>
          </a:prstGeom>
          <a:gradFill>
            <a:gsLst>
              <a:gs pos="0">
                <a:srgbClr val="5E9EFF"/>
              </a:gs>
              <a:gs pos="39999">
                <a:srgbClr val="85C2FF"/>
              </a:gs>
              <a:gs pos="70000">
                <a:srgbClr val="C4D6EB"/>
              </a:gs>
              <a:gs pos="100000">
                <a:srgbClr val="FFEBFA"/>
              </a:gs>
            </a:gsLst>
            <a:lin ang="5400000" scaled="0"/>
          </a:gra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dirty="0" smtClean="0">
                <a:solidFill>
                  <a:prstClr val="white"/>
                </a:solidFill>
              </a:rPr>
              <a:t>K</a:t>
            </a:r>
            <a:r>
              <a:rPr lang="uk-UA" dirty="0" err="1" smtClean="0">
                <a:solidFill>
                  <a:prstClr val="white"/>
                </a:solidFill>
              </a:rPr>
              <a:t>олективна</a:t>
            </a:r>
            <a:r>
              <a:rPr lang="uk-UA" dirty="0" smtClean="0">
                <a:solidFill>
                  <a:prstClr val="white"/>
                </a:solidFill>
              </a:rPr>
              <a:t> робота</a:t>
            </a:r>
            <a:endParaRPr lang="de-DE" dirty="0" smtClean="0">
              <a:solidFill>
                <a:prstClr val="white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412394357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>
          <a:gsLst>
            <a:gs pos="0">
              <a:srgbClr val="FBEAC7"/>
            </a:gs>
            <a:gs pos="17999">
              <a:srgbClr val="FEE7F2"/>
            </a:gs>
            <a:gs pos="36000">
              <a:srgbClr val="FAC77D"/>
            </a:gs>
            <a:gs pos="61000">
              <a:srgbClr val="FBA97D"/>
            </a:gs>
            <a:gs pos="82001">
              <a:srgbClr val="FBD49C"/>
            </a:gs>
            <a:gs pos="100000">
              <a:srgbClr val="FEE7F2"/>
            </a:gs>
          </a:gsLst>
          <a:lin ang="5400000" scaled="0"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Заголовок 6"/>
          <p:cNvSpPr>
            <a:spLocks noGrp="1"/>
          </p:cNvSpPr>
          <p:nvPr>
            <p:ph type="title"/>
          </p:nvPr>
        </p:nvSpPr>
        <p:spPr>
          <a:xfrm>
            <a:off x="457200" y="908720"/>
            <a:ext cx="8229600" cy="2206922"/>
          </a:xfrm>
        </p:spPr>
        <p:txBody>
          <a:bodyPr>
            <a:noAutofit/>
          </a:bodyPr>
          <a:lstStyle/>
          <a:p>
            <a:r>
              <a:rPr lang="uk-UA" sz="3600" b="1" i="1" dirty="0" smtClean="0"/>
              <a:t>Спілкування на уроці розпочинаємо з розмови з Богом – це важливий виховний момент і поєднання з культурою народу, мова якого вивчається</a:t>
            </a:r>
            <a:endParaRPr lang="uk-UA" sz="3600" b="1" i="1" dirty="0"/>
          </a:p>
        </p:txBody>
      </p:sp>
      <p:pic>
        <p:nvPicPr>
          <p:cNvPr id="60421" name="Picture 5" descr="E:\ЦИФРОВИЙ\Уроки школа\PB231082.JPG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852151" y="2420888"/>
            <a:ext cx="4644008" cy="3483005"/>
          </a:xfrm>
          <a:prstGeom prst="ellipse">
            <a:avLst/>
          </a:prstGeom>
          <a:ln w="190500" cap="rnd">
            <a:solidFill>
              <a:srgbClr val="C8C6BD"/>
            </a:solidFill>
            <a:prstDash val="solid"/>
          </a:ln>
          <a:effectLst>
            <a:outerShdw blurRad="127000" algn="bl" rotWithShape="0">
              <a:srgbClr val="000000"/>
            </a:outerShdw>
          </a:effectLst>
          <a:scene3d>
            <a:camera prst="perspectiveFront" fov="5400000"/>
            <a:lightRig rig="threePt" dir="t">
              <a:rot lat="0" lon="0" rev="19200000"/>
            </a:lightRig>
          </a:scene3d>
          <a:sp3d extrusionH="25400">
            <a:bevelT w="304800" h="152400" prst="hardEdge"/>
            <a:extrusionClr>
              <a:srgbClr val="000000"/>
            </a:extrusionClr>
          </a:sp3d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13" name="Объект 12"/>
          <p:cNvSpPr>
            <a:spLocks noGrp="1"/>
          </p:cNvSpPr>
          <p:nvPr>
            <p:ph sz="half" idx="2"/>
          </p:nvPr>
        </p:nvSpPr>
        <p:spPr>
          <a:xfrm>
            <a:off x="5220072" y="1916833"/>
            <a:ext cx="4104456" cy="4392488"/>
          </a:xfrm>
        </p:spPr>
        <p:txBody>
          <a:bodyPr/>
          <a:lstStyle/>
          <a:p>
            <a:endParaRPr lang="uk-UA" dirty="0"/>
          </a:p>
        </p:txBody>
      </p:sp>
      <p:pic>
        <p:nvPicPr>
          <p:cNvPr id="60419" name="Рисунок 8" descr="Описание: E:\ЦИФРОВИЙ\Уроки школа\PA300944.JP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-91651" y="2806446"/>
            <a:ext cx="5239715" cy="4051554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1961314617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>
          <a:blip r:embed="rId2"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179512" y="548680"/>
            <a:ext cx="8619954" cy="2640356"/>
          </a:xfrm>
        </p:spPr>
        <p:txBody>
          <a:bodyPr>
            <a:normAutofit fontScale="90000"/>
          </a:bodyPr>
          <a:lstStyle/>
          <a:p>
            <a:pPr lvl="0">
              <a:lnSpc>
                <a:spcPct val="115000"/>
              </a:lnSpc>
              <a:spcAft>
                <a:spcPts val="0"/>
              </a:spcAft>
            </a:pPr>
            <a:r>
              <a:rPr lang="ru-RU" sz="3200" b="1" dirty="0" smtClean="0"/>
              <a:t>Ігрові технології - </a:t>
            </a:r>
            <a:r>
              <a:rPr lang="uk-UA" sz="3200" dirty="0" smtClean="0">
                <a:cs typeface="Times New Roman"/>
              </a:rPr>
              <a:t>р</a:t>
            </a:r>
            <a:r>
              <a:rPr lang="uk-UA" sz="3200" dirty="0" smtClean="0">
                <a:ea typeface="Calibri"/>
                <a:cs typeface="Times New Roman"/>
              </a:rPr>
              <a:t>ольові </a:t>
            </a:r>
            <a:r>
              <a:rPr lang="uk-UA" sz="3200" dirty="0">
                <a:ea typeface="Calibri"/>
                <a:cs typeface="Times New Roman"/>
              </a:rPr>
              <a:t>ігри (</a:t>
            </a:r>
            <a:r>
              <a:rPr lang="uk-UA" sz="2200" b="1" dirty="0">
                <a:ea typeface="Calibri"/>
                <a:cs typeface="Times New Roman"/>
              </a:rPr>
              <a:t>журналіст, репортер, представник </a:t>
            </a:r>
            <a:r>
              <a:rPr lang="uk-UA" sz="2200" b="1" dirty="0" smtClean="0">
                <a:ea typeface="Calibri"/>
                <a:cs typeface="Times New Roman"/>
              </a:rPr>
              <a:t>Гідрометцентру, </a:t>
            </a:r>
            <a:r>
              <a:rPr lang="uk-UA" sz="2200" b="1" dirty="0">
                <a:ea typeface="Calibri"/>
                <a:cs typeface="Times New Roman"/>
              </a:rPr>
              <a:t>вчитель, лікар і пацієнт, представник тур – агенції чи касир і подорожуючий, продавець і покупець, члени сім’ї та інші)</a:t>
            </a:r>
            <a:r>
              <a:rPr lang="uk-UA" sz="3200" dirty="0">
                <a:ea typeface="Calibri"/>
                <a:cs typeface="Times New Roman"/>
              </a:rPr>
              <a:t/>
            </a:r>
            <a:br>
              <a:rPr lang="uk-UA" sz="3200" dirty="0">
                <a:ea typeface="Calibri"/>
                <a:cs typeface="Times New Roman"/>
              </a:rPr>
            </a:br>
            <a:r>
              <a:rPr lang="uk-UA" sz="2000" b="1" dirty="0">
                <a:ea typeface="Calibri"/>
                <a:cs typeface="Times New Roman"/>
              </a:rPr>
              <a:t>Робота в парах, малих групах, командах на чолі з капітаном</a:t>
            </a:r>
            <a:br>
              <a:rPr lang="uk-UA" sz="2000" b="1" dirty="0">
                <a:ea typeface="Calibri"/>
                <a:cs typeface="Times New Roman"/>
              </a:rPr>
            </a:br>
            <a:r>
              <a:rPr lang="uk-UA" sz="2000" b="1" dirty="0">
                <a:ea typeface="Calibri"/>
                <a:cs typeface="Times New Roman"/>
              </a:rPr>
              <a:t>Інтерактивні вправи </a:t>
            </a:r>
            <a:r>
              <a:rPr lang="uk-UA" sz="2000" b="1" dirty="0" smtClean="0">
                <a:ea typeface="Calibri"/>
                <a:cs typeface="Times New Roman"/>
              </a:rPr>
              <a:t>(«мозковий штурм», «снігова куля», «ланцюжок», «пакування валізи», «акваріум» та інші)</a:t>
            </a:r>
            <a:r>
              <a:rPr lang="uk-UA" sz="3200" dirty="0">
                <a:ea typeface="Calibri"/>
                <a:cs typeface="Times New Roman"/>
              </a:rPr>
              <a:t/>
            </a:r>
            <a:br>
              <a:rPr lang="uk-UA" sz="3200" dirty="0">
                <a:ea typeface="Calibri"/>
                <a:cs typeface="Times New Roman"/>
              </a:rPr>
            </a:br>
            <a:endParaRPr lang="ru-RU" sz="3200" b="1" dirty="0"/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>
          <a:xfrm>
            <a:off x="428596" y="5330824"/>
            <a:ext cx="8215370" cy="546447"/>
          </a:xfrm>
        </p:spPr>
        <p:txBody>
          <a:bodyPr>
            <a:normAutofit fontScale="62500" lnSpcReduction="20000"/>
          </a:bodyPr>
          <a:lstStyle/>
          <a:p>
            <a:pPr lvl="8">
              <a:lnSpc>
                <a:spcPct val="170000"/>
              </a:lnSpc>
              <a:buFont typeface="Wingdings" pitchFamily="2" charset="2"/>
              <a:buChar char="q"/>
            </a:pPr>
            <a:endParaRPr lang="ru-RU" sz="3000" b="1" dirty="0"/>
          </a:p>
        </p:txBody>
      </p:sp>
      <p:pic>
        <p:nvPicPr>
          <p:cNvPr id="62466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757571" y="4692467"/>
            <a:ext cx="2878137" cy="216376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62468" name="Picture 4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940152" y="3860552"/>
            <a:ext cx="3004807" cy="2253605"/>
          </a:xfrm>
          <a:prstGeom prst="rect">
            <a:avLst/>
          </a:prstGeom>
          <a:noFill/>
          <a:effectLst>
            <a:outerShdw dist="107763" dir="13500000" algn="ctr" rotWithShape="0">
              <a:srgbClr val="808080">
                <a:alpha val="50000"/>
              </a:srgbClr>
            </a:outerShdw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62469" name="Picture 5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43942" y="4005064"/>
            <a:ext cx="3175930" cy="2387983"/>
          </a:xfrm>
          <a:prstGeom prst="rect">
            <a:avLst/>
          </a:prstGeom>
          <a:noFill/>
          <a:effectLst>
            <a:outerShdw dist="107763" dir="2700000" algn="ctr" rotWithShape="0">
              <a:srgbClr val="808080">
                <a:alpha val="50000"/>
              </a:srgbClr>
            </a:outerShdw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62470" name="Рисунок 17" descr="Описание: E:\Мамине\портфоліо Коваль\коваль н.з\IMG_1111.JPG"/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99592" y="2577580"/>
            <a:ext cx="3096344" cy="238154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62471" name="Рисунок 9" descr="Описание: E:\ЦИФРОВИЙ\Уроки школа\PA300939.JPG"/>
          <p:cNvPicPr>
            <a:picLocks noChangeAspect="1" noChangeArrowheads="1"/>
          </p:cNvPicPr>
          <p:nvPr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652120" y="2265982"/>
            <a:ext cx="2913063" cy="22431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156810370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107504" y="514352"/>
            <a:ext cx="8784976" cy="682400"/>
          </a:xfrm>
        </p:spPr>
        <p:txBody>
          <a:bodyPr/>
          <a:lstStyle/>
          <a:p>
            <a:r>
              <a:rPr lang="ru-RU" sz="4400" b="1" dirty="0" smtClean="0"/>
              <a:t>Проектна робота, використання ІКТ</a:t>
            </a:r>
            <a:endParaRPr lang="ru-RU" sz="4400" b="1" dirty="0"/>
          </a:p>
        </p:txBody>
      </p:sp>
      <p:sp>
        <p:nvSpPr>
          <p:cNvPr id="3" name="Текст 2"/>
          <p:cNvSpPr>
            <a:spLocks noGrp="1"/>
          </p:cNvSpPr>
          <p:nvPr>
            <p:ph type="body" idx="2"/>
          </p:nvPr>
        </p:nvSpPr>
        <p:spPr>
          <a:xfrm>
            <a:off x="685800" y="1676400"/>
            <a:ext cx="285800" cy="4572000"/>
          </a:xfrm>
        </p:spPr>
        <p:txBody>
          <a:bodyPr/>
          <a:lstStyle/>
          <a:p>
            <a:endParaRPr lang="ru-RU" dirty="0"/>
          </a:p>
        </p:txBody>
      </p:sp>
      <p:pic>
        <p:nvPicPr>
          <p:cNvPr id="63490" name="Рисунок 1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7504" y="1268760"/>
            <a:ext cx="2295525" cy="2297113"/>
          </a:xfrm>
          <a:prstGeom prst="roundRect">
            <a:avLst>
              <a:gd name="adj" fmla="val 11111"/>
            </a:avLst>
          </a:prstGeom>
          <a:ln w="190500" cap="rnd">
            <a:solidFill>
              <a:srgbClr val="C8C6BD"/>
            </a:solidFill>
            <a:prstDash val="solid"/>
          </a:ln>
          <a:effectLst>
            <a:outerShdw blurRad="101600" dist="50800" dir="7200000" algn="tl" rotWithShape="0">
              <a:srgbClr val="000000">
                <a:alpha val="45000"/>
              </a:srgbClr>
            </a:outerShdw>
          </a:effectLst>
          <a:scene3d>
            <a:camera prst="perspectiveFront" fov="5400000"/>
            <a:lightRig rig="threePt" dir="t">
              <a:rot lat="0" lon="0" rev="19200000"/>
            </a:lightRig>
          </a:scene3d>
          <a:sp3d extrusionH="25400">
            <a:bevelT w="304800" h="152400" prst="hardEdge"/>
            <a:extrusionClr>
              <a:srgbClr val="FFFFFF"/>
            </a:extrusionClr>
          </a:sp3d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63491" name="Рисунок 22" descr="Описание: E:\ЦИФРОВИЙ\Інсценіація казки\PA300954.JP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771800" y="979172"/>
            <a:ext cx="3456384" cy="266740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63492" name="Рисунок 21" descr="Описание: E:\Мамине\Вчитель року Чортків\Вся інформаці\Фото\PA300967.JPG"/>
          <p:cNvPicPr>
            <a:picLocks noChangeAspect="1" noChangeArrowheads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267744" y="3236270"/>
            <a:ext cx="2901950" cy="22431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63494" name="Рисунок 20" descr="Описание: E:\Мамине\портфоліо Коваль\коваль н.з\IMG_1127.JPG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666374" y="4124291"/>
            <a:ext cx="3480116" cy="271023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63495" name="Рисунок 23" descr="Описание: E:\Мамине\Вчитель року Чортків\Вся інформаці\Фото\PA300973.JPG"/>
          <p:cNvPicPr>
            <a:picLocks noChangeAspect="1" noChangeArrowheads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42687" y="4509120"/>
            <a:ext cx="2933700" cy="22653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63496" name="Рисунок 19" descr="Описание: I:\ЦИФРОВИЙ\відкритий урок\DSC02274.JPG"/>
          <p:cNvPicPr>
            <a:picLocks noChangeAspect="1" noChangeArrowheads="1"/>
          </p:cNvPicPr>
          <p:nvPr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968687" y="1188053"/>
            <a:ext cx="3207168" cy="2458526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7413493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0" y="285728"/>
            <a:ext cx="4071934" cy="1428760"/>
          </a:xfrm>
        </p:spPr>
        <p:txBody>
          <a:bodyPr>
            <a:normAutofit fontScale="90000"/>
          </a:bodyPr>
          <a:lstStyle/>
          <a:p>
            <a:r>
              <a:rPr lang="uk-UA" sz="2800" dirty="0" smtClean="0"/>
              <a:t>         </a:t>
            </a:r>
            <a:br>
              <a:rPr lang="uk-UA" sz="2800" dirty="0" smtClean="0"/>
            </a:br>
            <a:r>
              <a:rPr lang="uk-UA" sz="2800" dirty="0" smtClean="0"/>
              <a:t/>
            </a:r>
            <a:br>
              <a:rPr lang="uk-UA" sz="2800" dirty="0" smtClean="0"/>
            </a:br>
            <a:r>
              <a:rPr lang="uk-UA" sz="2800" dirty="0" smtClean="0"/>
              <a:t/>
            </a:r>
            <a:br>
              <a:rPr lang="uk-UA" sz="2800" dirty="0" smtClean="0"/>
            </a:br>
            <a:r>
              <a:rPr lang="uk-UA" sz="2800" dirty="0" smtClean="0"/>
              <a:t/>
            </a:r>
            <a:br>
              <a:rPr lang="uk-UA" sz="2800" dirty="0" smtClean="0"/>
            </a:br>
            <a:r>
              <a:rPr lang="uk-UA" sz="2800" dirty="0" smtClean="0"/>
              <a:t/>
            </a:r>
            <a:br>
              <a:rPr lang="uk-UA" sz="2800" dirty="0" smtClean="0"/>
            </a:br>
            <a:r>
              <a:rPr lang="uk-UA" sz="2800" dirty="0" smtClean="0"/>
              <a:t/>
            </a:r>
            <a:br>
              <a:rPr lang="uk-UA" sz="2800" dirty="0" smtClean="0"/>
            </a:br>
            <a:r>
              <a:rPr lang="uk-UA" sz="2800" dirty="0" smtClean="0"/>
              <a:t/>
            </a:r>
            <a:br>
              <a:rPr lang="uk-UA" sz="2800" dirty="0" smtClean="0"/>
            </a:br>
            <a:r>
              <a:rPr lang="uk-UA" sz="2800" dirty="0" smtClean="0"/>
              <a:t>      </a:t>
            </a:r>
            <a:br>
              <a:rPr lang="uk-UA" sz="2800" dirty="0" smtClean="0"/>
            </a:br>
            <a:r>
              <a:rPr lang="uk-UA" sz="2800" dirty="0" smtClean="0"/>
              <a:t>       </a:t>
            </a:r>
            <a:r>
              <a:rPr lang="uk-UA" sz="3100" b="1" i="1" dirty="0" smtClean="0"/>
              <a:t>Створюю ситуацію</a:t>
            </a:r>
            <a:br>
              <a:rPr lang="uk-UA" sz="3100" b="1" i="1" dirty="0" smtClean="0"/>
            </a:br>
            <a:r>
              <a:rPr lang="uk-UA" sz="3100" b="1" i="1" dirty="0" smtClean="0"/>
              <a:t>                     успіху</a:t>
            </a:r>
            <a:r>
              <a:rPr lang="uk-UA" sz="2800" dirty="0" smtClean="0"/>
              <a:t/>
            </a:r>
            <a:br>
              <a:rPr lang="uk-UA" sz="2800" dirty="0" smtClean="0"/>
            </a:br>
            <a:r>
              <a:rPr lang="uk-UA" sz="2800" dirty="0" smtClean="0"/>
              <a:t>     </a:t>
            </a:r>
            <a:endParaRPr lang="ru-RU" sz="2800" dirty="0"/>
          </a:p>
        </p:txBody>
      </p:sp>
      <p:graphicFrame>
        <p:nvGraphicFramePr>
          <p:cNvPr id="5" name="Содержимое 4"/>
          <p:cNvGraphicFramePr>
            <a:graphicFrameLocks noGrp="1"/>
          </p:cNvGraphicFramePr>
          <p:nvPr>
            <p:ph idx="1"/>
          </p:nvPr>
        </p:nvGraphicFramePr>
        <p:xfrm>
          <a:off x="857224" y="1714488"/>
          <a:ext cx="8001056" cy="4708547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2" r:lo="rId3" r:qs="rId4" r:cs="rId5"/>
          </a:graphicData>
        </a:graphic>
      </p:graphicFrame>
      <p:graphicFrame>
        <p:nvGraphicFramePr>
          <p:cNvPr id="7" name="Схема 6"/>
          <p:cNvGraphicFramePr/>
          <p:nvPr>
            <p:extLst>
              <p:ext uri="{D42A27DB-BD31-4B8C-83A1-F6EECF244321}">
                <p14:modId xmlns:p14="http://schemas.microsoft.com/office/powerpoint/2010/main" val="686508731"/>
              </p:ext>
            </p:extLst>
          </p:nvPr>
        </p:nvGraphicFramePr>
        <p:xfrm>
          <a:off x="763328" y="0"/>
          <a:ext cx="7000924" cy="4214818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7" r:lo="rId8" r:qs="rId9" r:cs="rId10"/>
          </a:graphicData>
        </a:graphic>
      </p:graphicFrame>
      <p:sp>
        <p:nvSpPr>
          <p:cNvPr id="4" name="Прямоугольник 3"/>
          <p:cNvSpPr/>
          <p:nvPr/>
        </p:nvSpPr>
        <p:spPr>
          <a:xfrm>
            <a:off x="763328" y="2967335"/>
            <a:ext cx="7617343" cy="923330"/>
          </a:xfrm>
          <a:prstGeom prst="rect">
            <a:avLst/>
          </a:prstGeom>
          <a:noFill/>
        </p:spPr>
        <p:txBody>
          <a:bodyPr wrap="none" lIns="91440" tIns="45720" rIns="91440" bIns="45720">
            <a:spAutoFit/>
            <a:scene3d>
              <a:camera prst="orthographicFront"/>
              <a:lightRig rig="flat" dir="tl">
                <a:rot lat="0" lon="0" rev="6600000"/>
              </a:lightRig>
            </a:scene3d>
            <a:sp3d extrusionH="25400" contourW="8890">
              <a:bevelT w="38100" h="31750"/>
              <a:contourClr>
                <a:schemeClr val="accent2">
                  <a:shade val="75000"/>
                </a:schemeClr>
              </a:contourClr>
            </a:sp3d>
          </a:bodyPr>
          <a:lstStyle/>
          <a:p>
            <a:pPr algn="ctr"/>
            <a:r>
              <a:rPr lang="uk-UA" sz="5400" b="1" cap="none" spc="0" dirty="0" smtClean="0">
                <a:ln w="11430"/>
                <a:gradFill>
                  <a:gsLst>
                    <a:gs pos="0">
                      <a:schemeClr val="accent2">
                        <a:tint val="70000"/>
                        <a:satMod val="245000"/>
                      </a:schemeClr>
                    </a:gs>
                    <a:gs pos="75000">
                      <a:schemeClr val="accent2">
                        <a:tint val="90000"/>
                        <a:shade val="60000"/>
                        <a:satMod val="240000"/>
                      </a:schemeClr>
                    </a:gs>
                    <a:gs pos="100000">
                      <a:schemeClr val="accent2">
                        <a:tint val="100000"/>
                        <a:shade val="50000"/>
                        <a:satMod val="240000"/>
                      </a:schemeClr>
                    </a:gs>
                  </a:gsLst>
                  <a:lin ang="5400000"/>
                </a:gradFill>
                <a:effectLst>
                  <a:outerShdw blurRad="50800" dist="39000" dir="5460000" algn="tl">
                    <a:srgbClr val="000000">
                      <a:alpha val="38000"/>
                    </a:srgbClr>
                  </a:outerShdw>
                </a:effectLst>
              </a:rPr>
              <a:t>Позитивна теорія «Я»</a:t>
            </a:r>
            <a:endParaRPr lang="uk-UA" sz="5400" b="1" cap="none" spc="0" dirty="0">
              <a:ln w="11430"/>
              <a:gradFill>
                <a:gsLst>
                  <a:gs pos="0">
                    <a:schemeClr val="accent2">
                      <a:tint val="70000"/>
                      <a:satMod val="245000"/>
                    </a:schemeClr>
                  </a:gs>
                  <a:gs pos="75000">
                    <a:schemeClr val="accent2">
                      <a:tint val="90000"/>
                      <a:shade val="60000"/>
                      <a:satMod val="240000"/>
                    </a:schemeClr>
                  </a:gs>
                  <a:gs pos="100000">
                    <a:schemeClr val="accent2">
                      <a:tint val="100000"/>
                      <a:shade val="50000"/>
                      <a:satMod val="240000"/>
                    </a:schemeClr>
                  </a:gs>
                </a:gsLst>
                <a:lin ang="5400000"/>
              </a:gradFill>
              <a:effectLst>
                <a:outerShdw blurRad="50800" dist="39000" dir="5460000" algn="tl">
                  <a:srgbClr val="000000">
                    <a:alpha val="38000"/>
                  </a:srgbClr>
                </a:outerShdw>
              </a:effectLst>
            </a:endParaRPr>
          </a:p>
        </p:txBody>
      </p:sp>
    </p:spTree>
    <p:extLst>
      <p:ext uri="{BB962C8B-B14F-4D97-AF65-F5344CB8AC3E}">
        <p14:creationId xmlns:p14="http://schemas.microsoft.com/office/powerpoint/2010/main" val="2989330199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107504" y="-171400"/>
            <a:ext cx="8640960" cy="1224137"/>
          </a:xfrm>
        </p:spPr>
        <p:txBody>
          <a:bodyPr/>
          <a:lstStyle/>
          <a:p>
            <a:r>
              <a:rPr lang="ru-RU" dirty="0" err="1" smtClean="0"/>
              <a:t>Музичні</a:t>
            </a:r>
            <a:r>
              <a:rPr lang="ru-RU" dirty="0" smtClean="0"/>
              <a:t> паузи, </a:t>
            </a:r>
            <a:r>
              <a:rPr lang="ru-RU" dirty="0" err="1" smtClean="0"/>
              <a:t>фізкультхвилинки</a:t>
            </a:r>
            <a:r>
              <a:rPr lang="ru-RU" dirty="0" smtClean="0"/>
              <a:t> </a:t>
            </a:r>
            <a:r>
              <a:rPr lang="ru-RU" dirty="0" err="1" smtClean="0"/>
              <a:t>дають</a:t>
            </a:r>
            <a:r>
              <a:rPr lang="ru-RU" dirty="0" smtClean="0"/>
              <a:t> заряд </a:t>
            </a:r>
            <a:r>
              <a:rPr lang="ru-RU" dirty="0" err="1" smtClean="0"/>
              <a:t>бадьорсті</a:t>
            </a:r>
            <a:r>
              <a:rPr lang="ru-RU" dirty="0" smtClean="0"/>
              <a:t>, </a:t>
            </a:r>
            <a:r>
              <a:rPr lang="ru-RU" dirty="0" err="1" smtClean="0"/>
              <a:t>роблять</a:t>
            </a:r>
            <a:r>
              <a:rPr lang="ru-RU" dirty="0" smtClean="0"/>
              <a:t> уроки </a:t>
            </a:r>
            <a:r>
              <a:rPr lang="ru-RU" dirty="0" err="1" smtClean="0"/>
              <a:t>цікавими</a:t>
            </a:r>
            <a:r>
              <a:rPr lang="ru-RU" dirty="0" smtClean="0"/>
              <a:t> та </a:t>
            </a:r>
            <a:r>
              <a:rPr lang="ru-RU" dirty="0" err="1" smtClean="0"/>
              <a:t>невимушеними</a:t>
            </a:r>
            <a:endParaRPr lang="ru-RU" dirty="0"/>
          </a:p>
        </p:txBody>
      </p:sp>
      <p:pic>
        <p:nvPicPr>
          <p:cNvPr id="64514" name="Рисунок 11" descr="Описание: E:\Мамине\Вчитель року Чортків\Вся інформаці\Фото\PB011013.JP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7045" y="3705270"/>
            <a:ext cx="3762867" cy="296409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64515" name="Рисунок 13" descr="Описание: E:\Мамине\Вчитель року Чортків\Вся інформаці\Фото\PB011022.JP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490622" y="1052737"/>
            <a:ext cx="3768227" cy="2971726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64516" name="Рисунок 15" descr="Описание: E:\Мамине\портфоліо Коваль\коваль н.з\IMG_1112.JPG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62037" y="1159856"/>
            <a:ext cx="4029075" cy="30464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66562" name="Picture 2" descr="I:\ЦИФРОВИЙ\Фрагменти уроків\PB010987.JPG"/>
          <p:cNvPicPr>
            <a:picLocks noGrp="1" noChangeAspect="1" noChangeArrowheads="1"/>
          </p:cNvPicPr>
          <p:nvPr>
            <p:ph sz="half" idx="1"/>
          </p:nvPr>
        </p:nvPicPr>
        <p:blipFill>
          <a:blip r:embed="rId5" cstate="print"/>
          <a:srcRect/>
          <a:stretch>
            <a:fillRect/>
          </a:stretch>
        </p:blipFill>
        <p:spPr bwMode="auto">
          <a:xfrm rot="864734">
            <a:off x="3708192" y="3617269"/>
            <a:ext cx="3715416" cy="2786562"/>
          </a:xfrm>
          <a:prstGeom prst="snip2DiagRect">
            <a:avLst/>
          </a:prstGeom>
          <a:solidFill>
            <a:srgbClr val="FFFFFF">
              <a:shade val="85000"/>
            </a:srgbClr>
          </a:solidFill>
          <a:ln w="88900" cap="sq">
            <a:solidFill>
              <a:srgbClr val="FFFFFF"/>
            </a:solidFill>
            <a:miter lim="800000"/>
          </a:ln>
          <a:effectLst>
            <a:outerShdw blurRad="88900" algn="tl" rotWithShape="0">
              <a:srgbClr val="000000">
                <a:alpha val="45000"/>
              </a:srgbClr>
            </a:outerShdw>
          </a:effectLst>
          <a:scene3d>
            <a:camera prst="orthographicFront"/>
            <a:lightRig rig="twoPt" dir="t">
              <a:rot lat="0" lon="0" rev="7200000"/>
            </a:lightRig>
          </a:scene3d>
          <a:sp3d>
            <a:bevelT w="25400" h="19050"/>
            <a:contourClr>
              <a:srgbClr val="FFFFFF"/>
            </a:contourClr>
          </a:sp3d>
        </p:spPr>
      </p:pic>
    </p:spTree>
    <p:extLst>
      <p:ext uri="{BB962C8B-B14F-4D97-AF65-F5344CB8AC3E}">
        <p14:creationId xmlns:p14="http://schemas.microsoft.com/office/powerpoint/2010/main" val="7413493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>
          <a:blip r:embed="rId2"/>
          <a:tile tx="0" ty="0" sx="100000" sy="100000" flip="none" algn="tl"/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051" name="Picture 3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5943900" y="354812"/>
            <a:ext cx="2902547" cy="1872207"/>
          </a:xfrm>
          <a:prstGeom prst="ellipse">
            <a:avLst/>
          </a:prstGeom>
          <a:ln w="190500" cap="rnd">
            <a:solidFill>
              <a:srgbClr val="C8C6BD"/>
            </a:solidFill>
            <a:prstDash val="solid"/>
          </a:ln>
          <a:effectLst>
            <a:outerShdw blurRad="127000" algn="bl" rotWithShape="0">
              <a:srgbClr val="000000"/>
            </a:outerShdw>
          </a:effectLst>
          <a:scene3d>
            <a:camera prst="perspectiveFront" fov="5400000"/>
            <a:lightRig rig="threePt" dir="t">
              <a:rot lat="0" lon="0" rev="19200000"/>
            </a:lightRig>
          </a:scene3d>
          <a:sp3d extrusionH="25400">
            <a:bevelT w="304800" h="152400" prst="hardEdge"/>
            <a:extrusionClr>
              <a:srgbClr val="000000"/>
            </a:extrusionClr>
          </a:sp3d>
        </p:spPr>
      </p:pic>
      <p:sp>
        <p:nvSpPr>
          <p:cNvPr id="3" name="Rectangle 3"/>
          <p:cNvSpPr txBox="1">
            <a:spLocks noChangeArrowheads="1"/>
          </p:cNvSpPr>
          <p:nvPr/>
        </p:nvSpPr>
        <p:spPr>
          <a:xfrm>
            <a:off x="228600" y="2286000"/>
            <a:ext cx="3581400" cy="4038600"/>
          </a:xfrm>
          <a:prstGeom prst="rect">
            <a:avLst/>
          </a:prstGeom>
        </p:spPr>
        <p:txBody>
          <a:bodyPr vert="horz">
            <a:normAutofit/>
          </a:bodyPr>
          <a:lstStyle/>
          <a:p>
            <a:pPr marL="342900" indent="-342900">
              <a:spcBef>
                <a:spcPct val="20000"/>
              </a:spcBef>
              <a:buClr>
                <a:srgbClr val="F0A22E"/>
              </a:buClr>
              <a:buSzPct val="70000"/>
              <a:defRPr/>
            </a:pPr>
            <a:r>
              <a:rPr lang="uk-UA" sz="2000" dirty="0" smtClean="0">
                <a:solidFill>
                  <a:srgbClr val="FF3300"/>
                </a:solidFill>
              </a:rPr>
              <a:t>     </a:t>
            </a:r>
            <a:r>
              <a:rPr lang="uk-UA" sz="2800" b="1" i="1" u="sng" spc="50" dirty="0" smtClean="0">
                <a:ln w="12700" cmpd="sng">
                  <a:solidFill>
                    <a:srgbClr val="C17529">
                      <a:satMod val="120000"/>
                      <a:shade val="80000"/>
                    </a:srgbClr>
                  </a:solidFill>
                  <a:prstDash val="solid"/>
                </a:ln>
                <a:solidFill>
                  <a:srgbClr val="C17529">
                    <a:tint val="1000"/>
                  </a:srgbClr>
                </a:solidFill>
                <a:effectLst>
                  <a:glow rad="53100">
                    <a:srgbClr val="C17529">
                      <a:satMod val="180000"/>
                      <a:alpha val="30000"/>
                    </a:srgbClr>
                  </a:glow>
                </a:effectLst>
              </a:rPr>
              <a:t>Індивідуальна папка учня</a:t>
            </a:r>
            <a:r>
              <a:rPr lang="uk-UA" sz="2800" b="1" spc="50" dirty="0" smtClean="0">
                <a:ln w="12700" cmpd="sng">
                  <a:solidFill>
                    <a:srgbClr val="C17529">
                      <a:satMod val="120000"/>
                      <a:shade val="80000"/>
                    </a:srgbClr>
                  </a:solidFill>
                  <a:prstDash val="solid"/>
                </a:ln>
                <a:solidFill>
                  <a:srgbClr val="C17529">
                    <a:tint val="1000"/>
                  </a:srgbClr>
                </a:solidFill>
                <a:effectLst>
                  <a:glow rad="53100">
                    <a:srgbClr val="C17529">
                      <a:satMod val="180000"/>
                      <a:alpha val="30000"/>
                    </a:srgbClr>
                  </a:glow>
                </a:effectLst>
              </a:rPr>
              <a:t> де фіксуються, накопичуються та оцінюються індивідуальні досягнення у різних напрямках діяльності.</a:t>
            </a:r>
            <a:endParaRPr lang="ru-RU" sz="2800" dirty="0" smtClean="0">
              <a:solidFill>
                <a:srgbClr val="FF3300"/>
              </a:solidFill>
            </a:endParaRPr>
          </a:p>
        </p:txBody>
      </p:sp>
      <p:sp>
        <p:nvSpPr>
          <p:cNvPr id="4" name="Rectangle 6"/>
          <p:cNvSpPr>
            <a:spLocks noChangeArrowheads="1"/>
          </p:cNvSpPr>
          <p:nvPr/>
        </p:nvSpPr>
        <p:spPr bwMode="auto">
          <a:xfrm>
            <a:off x="3810000" y="2227019"/>
            <a:ext cx="5334000" cy="3945181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/>
          <a:lstStyle/>
          <a:p>
            <a:pPr marL="342900" indent="-342900" fontAlgn="base">
              <a:lnSpc>
                <a:spcPct val="80000"/>
              </a:lnSpc>
              <a:spcBef>
                <a:spcPct val="20000"/>
              </a:spcBef>
              <a:spcAft>
                <a:spcPct val="0"/>
              </a:spcAft>
            </a:pPr>
            <a:r>
              <a:rPr lang="uk-UA" sz="2000" b="1" spc="50" dirty="0">
                <a:ln w="13500">
                  <a:solidFill>
                    <a:srgbClr val="F0A22E">
                      <a:shade val="2500"/>
                      <a:alpha val="6500"/>
                    </a:srgbClr>
                  </a:solidFill>
                  <a:prstDash val="solid"/>
                </a:ln>
                <a:solidFill>
                  <a:srgbClr val="F0A22E">
                    <a:tint val="3000"/>
                    <a:alpha val="95000"/>
                  </a:srgbClr>
                </a:solidFill>
                <a:effectLst>
                  <a:innerShdw blurRad="50900" dist="38500" dir="13500000">
                    <a:srgbClr val="000000">
                      <a:alpha val="60000"/>
                    </a:srgbClr>
                  </a:innerShdw>
                </a:effectLst>
                <a:latin typeface="Arial" charset="0"/>
              </a:rPr>
              <a:t>     </a:t>
            </a:r>
            <a:r>
              <a:rPr lang="uk-UA" sz="2400" b="1" i="1" spc="50" dirty="0">
                <a:ln w="13500">
                  <a:solidFill>
                    <a:srgbClr val="F0A22E">
                      <a:shade val="2500"/>
                      <a:alpha val="6500"/>
                    </a:srgbClr>
                  </a:solidFill>
                  <a:prstDash val="solid"/>
                </a:ln>
                <a:solidFill>
                  <a:srgbClr val="FFFF00"/>
                </a:solidFill>
                <a:effectLst>
                  <a:innerShdw blurRad="50900" dist="38500" dir="13500000">
                    <a:srgbClr val="000000">
                      <a:alpha val="60000"/>
                    </a:srgbClr>
                  </a:innerShdw>
                </a:effectLst>
                <a:latin typeface="Arial" charset="0"/>
              </a:rPr>
              <a:t>Фіксує зміни та особистісне зростання за певний період </a:t>
            </a:r>
            <a:r>
              <a:rPr lang="uk-UA" sz="2400" b="1" i="1" spc="50" dirty="0" smtClean="0">
                <a:ln w="13500">
                  <a:solidFill>
                    <a:srgbClr val="F0A22E">
                      <a:shade val="2500"/>
                      <a:alpha val="6500"/>
                    </a:srgbClr>
                  </a:solidFill>
                  <a:prstDash val="solid"/>
                </a:ln>
                <a:solidFill>
                  <a:srgbClr val="FFFF00"/>
                </a:solidFill>
                <a:effectLst>
                  <a:innerShdw blurRad="50900" dist="38500" dir="13500000">
                    <a:srgbClr val="000000">
                      <a:alpha val="60000"/>
                    </a:srgbClr>
                  </a:innerShdw>
                </a:effectLst>
                <a:latin typeface="Arial" charset="0"/>
              </a:rPr>
              <a:t>часу.</a:t>
            </a:r>
            <a:endParaRPr lang="uk-UA" sz="2400" b="1" i="1" spc="50" dirty="0">
              <a:ln w="13500">
                <a:solidFill>
                  <a:srgbClr val="F0A22E">
                    <a:shade val="2500"/>
                    <a:alpha val="6500"/>
                  </a:srgbClr>
                </a:solidFill>
                <a:prstDash val="solid"/>
              </a:ln>
              <a:solidFill>
                <a:srgbClr val="FFFF00"/>
              </a:solidFill>
              <a:effectLst>
                <a:innerShdw blurRad="50900" dist="38500" dir="13500000">
                  <a:srgbClr val="000000">
                    <a:alpha val="60000"/>
                  </a:srgbClr>
                </a:innerShdw>
              </a:effectLst>
              <a:latin typeface="Arial" charset="0"/>
            </a:endParaRPr>
          </a:p>
          <a:p>
            <a:pPr marL="342900" indent="-342900" fontAlgn="base">
              <a:lnSpc>
                <a:spcPct val="80000"/>
              </a:lnSpc>
              <a:spcBef>
                <a:spcPct val="20000"/>
              </a:spcBef>
              <a:spcAft>
                <a:spcPct val="0"/>
              </a:spcAft>
            </a:pPr>
            <a:r>
              <a:rPr lang="uk-UA" sz="2400" b="1" i="1" spc="50" dirty="0">
                <a:ln w="13500">
                  <a:solidFill>
                    <a:srgbClr val="F0A22E">
                      <a:shade val="2500"/>
                      <a:alpha val="6500"/>
                    </a:srgbClr>
                  </a:solidFill>
                  <a:prstDash val="solid"/>
                </a:ln>
                <a:solidFill>
                  <a:srgbClr val="FFFF00"/>
                </a:solidFill>
                <a:effectLst>
                  <a:innerShdw blurRad="50900" dist="38500" dir="13500000">
                    <a:srgbClr val="000000">
                      <a:alpha val="60000"/>
                    </a:srgbClr>
                  </a:innerShdw>
                </a:effectLst>
                <a:latin typeface="Arial" charset="0"/>
              </a:rPr>
              <a:t>     Стимулює учня до </a:t>
            </a:r>
            <a:r>
              <a:rPr lang="uk-UA" sz="2400" b="1" i="1" spc="50" dirty="0" smtClean="0">
                <a:ln w="13500">
                  <a:solidFill>
                    <a:srgbClr val="F0A22E">
                      <a:shade val="2500"/>
                      <a:alpha val="6500"/>
                    </a:srgbClr>
                  </a:solidFill>
                  <a:prstDash val="solid"/>
                </a:ln>
                <a:solidFill>
                  <a:srgbClr val="FFFF00"/>
                </a:solidFill>
                <a:effectLst>
                  <a:innerShdw blurRad="50900" dist="38500" dir="13500000">
                    <a:srgbClr val="000000">
                      <a:alpha val="60000"/>
                    </a:srgbClr>
                  </a:innerShdw>
                </a:effectLst>
                <a:latin typeface="Arial" charset="0"/>
              </a:rPr>
              <a:t>навчання.</a:t>
            </a:r>
            <a:endParaRPr lang="uk-UA" sz="2400" b="1" i="1" spc="50" dirty="0">
              <a:ln w="13500">
                <a:solidFill>
                  <a:srgbClr val="F0A22E">
                    <a:shade val="2500"/>
                    <a:alpha val="6500"/>
                  </a:srgbClr>
                </a:solidFill>
                <a:prstDash val="solid"/>
              </a:ln>
              <a:solidFill>
                <a:srgbClr val="FFFF00"/>
              </a:solidFill>
              <a:effectLst>
                <a:innerShdw blurRad="50900" dist="38500" dir="13500000">
                  <a:srgbClr val="000000">
                    <a:alpha val="60000"/>
                  </a:srgbClr>
                </a:innerShdw>
              </a:effectLst>
              <a:latin typeface="Arial" charset="0"/>
            </a:endParaRPr>
          </a:p>
          <a:p>
            <a:pPr marL="342900" indent="-342900" fontAlgn="base">
              <a:lnSpc>
                <a:spcPct val="80000"/>
              </a:lnSpc>
              <a:spcBef>
                <a:spcPct val="20000"/>
              </a:spcBef>
              <a:spcAft>
                <a:spcPct val="0"/>
              </a:spcAft>
            </a:pPr>
            <a:r>
              <a:rPr lang="uk-UA" sz="2400" b="1" i="1" spc="50" dirty="0">
                <a:ln w="13500">
                  <a:solidFill>
                    <a:srgbClr val="F0A22E">
                      <a:shade val="2500"/>
                      <a:alpha val="6500"/>
                    </a:srgbClr>
                  </a:solidFill>
                  <a:prstDash val="solid"/>
                </a:ln>
                <a:solidFill>
                  <a:srgbClr val="FFFF00"/>
                </a:solidFill>
                <a:effectLst>
                  <a:innerShdw blurRad="50900" dist="38500" dir="13500000">
                    <a:srgbClr val="000000">
                      <a:alpha val="60000"/>
                    </a:srgbClr>
                  </a:innerShdw>
                </a:effectLst>
                <a:latin typeface="Arial" charset="0"/>
              </a:rPr>
              <a:t>     Розкриває весь спектр робіт </a:t>
            </a:r>
            <a:r>
              <a:rPr lang="uk-UA" sz="2400" b="1" i="1" spc="50" dirty="0" smtClean="0">
                <a:ln w="13500">
                  <a:solidFill>
                    <a:srgbClr val="F0A22E">
                      <a:shade val="2500"/>
                      <a:alpha val="6500"/>
                    </a:srgbClr>
                  </a:solidFill>
                  <a:prstDash val="solid"/>
                </a:ln>
                <a:solidFill>
                  <a:srgbClr val="FFFF00"/>
                </a:solidFill>
                <a:effectLst>
                  <a:innerShdw blurRad="50900" dist="38500" dir="13500000">
                    <a:srgbClr val="000000">
                      <a:alpha val="60000"/>
                    </a:srgbClr>
                  </a:innerShdw>
                </a:effectLst>
                <a:latin typeface="Arial" charset="0"/>
              </a:rPr>
              <a:t>учня.</a:t>
            </a:r>
            <a:endParaRPr lang="uk-UA" sz="2400" b="1" i="1" spc="50" dirty="0">
              <a:ln w="13500">
                <a:solidFill>
                  <a:srgbClr val="F0A22E">
                    <a:shade val="2500"/>
                    <a:alpha val="6500"/>
                  </a:srgbClr>
                </a:solidFill>
                <a:prstDash val="solid"/>
              </a:ln>
              <a:solidFill>
                <a:srgbClr val="FFFF00"/>
              </a:solidFill>
              <a:effectLst>
                <a:innerShdw blurRad="50900" dist="38500" dir="13500000">
                  <a:srgbClr val="000000">
                    <a:alpha val="60000"/>
                  </a:srgbClr>
                </a:innerShdw>
              </a:effectLst>
              <a:latin typeface="Arial" charset="0"/>
            </a:endParaRPr>
          </a:p>
          <a:p>
            <a:pPr marL="342900" indent="-342900" fontAlgn="base">
              <a:lnSpc>
                <a:spcPct val="80000"/>
              </a:lnSpc>
              <a:spcBef>
                <a:spcPct val="20000"/>
              </a:spcBef>
              <a:spcAft>
                <a:spcPct val="0"/>
              </a:spcAft>
            </a:pPr>
            <a:r>
              <a:rPr lang="uk-UA" sz="2400" b="1" i="1" spc="50" dirty="0">
                <a:ln w="13500">
                  <a:solidFill>
                    <a:srgbClr val="F0A22E">
                      <a:shade val="2500"/>
                      <a:alpha val="6500"/>
                    </a:srgbClr>
                  </a:solidFill>
                  <a:prstDash val="solid"/>
                </a:ln>
                <a:solidFill>
                  <a:srgbClr val="FFFF00"/>
                </a:solidFill>
                <a:effectLst>
                  <a:innerShdw blurRad="50900" dist="38500" dir="13500000">
                    <a:srgbClr val="000000">
                      <a:alpha val="60000"/>
                    </a:srgbClr>
                  </a:innerShdw>
                </a:effectLst>
                <a:latin typeface="Arial" charset="0"/>
              </a:rPr>
              <a:t>     Заохочує до діяльності учнів, вчителів, батьків.</a:t>
            </a:r>
          </a:p>
          <a:p>
            <a:pPr marL="342900" indent="-342900" fontAlgn="base">
              <a:lnSpc>
                <a:spcPct val="80000"/>
              </a:lnSpc>
              <a:spcBef>
                <a:spcPct val="20000"/>
              </a:spcBef>
              <a:spcAft>
                <a:spcPct val="0"/>
              </a:spcAft>
            </a:pPr>
            <a:r>
              <a:rPr lang="uk-UA" sz="2400" b="1" i="1" spc="50" dirty="0">
                <a:ln w="13500">
                  <a:solidFill>
                    <a:srgbClr val="F0A22E">
                      <a:shade val="2500"/>
                      <a:alpha val="6500"/>
                    </a:srgbClr>
                  </a:solidFill>
                  <a:prstDash val="solid"/>
                </a:ln>
                <a:solidFill>
                  <a:srgbClr val="FFFF00"/>
                </a:solidFill>
                <a:effectLst>
                  <a:innerShdw blurRad="50900" dist="38500" dir="13500000">
                    <a:srgbClr val="000000">
                      <a:alpha val="60000"/>
                    </a:srgbClr>
                  </a:innerShdw>
                </a:effectLst>
                <a:latin typeface="Arial" charset="0"/>
              </a:rPr>
              <a:t>     Розкриває  здібності та навики учня, використання придбаних знань.</a:t>
            </a:r>
          </a:p>
          <a:p>
            <a:pPr marL="342900" indent="-342900" fontAlgn="base">
              <a:lnSpc>
                <a:spcPct val="80000"/>
              </a:lnSpc>
              <a:spcBef>
                <a:spcPct val="20000"/>
              </a:spcBef>
              <a:spcAft>
                <a:spcPct val="0"/>
              </a:spcAft>
            </a:pPr>
            <a:r>
              <a:rPr lang="uk-UA" sz="2400" b="1" i="1" spc="50" dirty="0">
                <a:ln w="13500">
                  <a:solidFill>
                    <a:srgbClr val="F0A22E">
                      <a:shade val="2500"/>
                      <a:alpha val="6500"/>
                    </a:srgbClr>
                  </a:solidFill>
                  <a:prstDash val="solid"/>
                </a:ln>
                <a:solidFill>
                  <a:srgbClr val="FFFF00"/>
                </a:solidFill>
                <a:effectLst>
                  <a:innerShdw blurRad="50900" dist="38500" dir="13500000">
                    <a:srgbClr val="000000">
                      <a:alpha val="60000"/>
                    </a:srgbClr>
                  </a:innerShdw>
                </a:effectLst>
                <a:latin typeface="Arial" charset="0"/>
              </a:rPr>
              <a:t>     Виконує роль індивідуальної </a:t>
            </a:r>
            <a:r>
              <a:rPr lang="uk-UA" sz="2400" b="1" i="1" spc="50" dirty="0" smtClean="0">
                <a:ln w="13500">
                  <a:solidFill>
                    <a:srgbClr val="F0A22E">
                      <a:shade val="2500"/>
                      <a:alpha val="6500"/>
                    </a:srgbClr>
                  </a:solidFill>
                  <a:prstDash val="solid"/>
                </a:ln>
                <a:solidFill>
                  <a:srgbClr val="FFFF00"/>
                </a:solidFill>
                <a:effectLst>
                  <a:innerShdw blurRad="50900" dist="38500" dir="13500000">
                    <a:srgbClr val="000000">
                      <a:alpha val="60000"/>
                    </a:srgbClr>
                  </a:innerShdw>
                </a:effectLst>
                <a:latin typeface="Arial" charset="0"/>
              </a:rPr>
              <a:t>оцінки. </a:t>
            </a:r>
            <a:endParaRPr lang="ru-RU" sz="2400" dirty="0">
              <a:solidFill>
                <a:srgbClr val="FFFF00"/>
              </a:solidFill>
              <a:latin typeface="Arial" charset="0"/>
            </a:endParaRPr>
          </a:p>
        </p:txBody>
      </p:sp>
      <p:sp>
        <p:nvSpPr>
          <p:cNvPr id="6" name="WordArt 11"/>
          <p:cNvSpPr>
            <a:spLocks noChangeArrowheads="1" noChangeShapeType="1" noTextEdit="1"/>
          </p:cNvSpPr>
          <p:nvPr/>
        </p:nvSpPr>
        <p:spPr bwMode="auto">
          <a:xfrm>
            <a:off x="407718" y="346349"/>
            <a:ext cx="5388417" cy="1143000"/>
          </a:xfrm>
          <a:prstGeom prst="rect">
            <a:avLst/>
          </a:prstGeom>
        </p:spPr>
        <p:txBody>
          <a:bodyPr wrap="none" fromWordArt="1">
            <a:prstTxWarp prst="textPlain">
              <a:avLst>
                <a:gd name="adj" fmla="val 50000"/>
              </a:avLst>
            </a:prstTxWarp>
          </a:bodyPr>
          <a:lstStyle/>
          <a:p>
            <a:pPr algn="ctr" fontAlgn="base">
              <a:spcBef>
                <a:spcPct val="0"/>
              </a:spcBef>
              <a:spcAft>
                <a:spcPct val="0"/>
              </a:spcAft>
            </a:pPr>
            <a:r>
              <a:rPr lang="ru-RU" sz="3600" kern="10" dirty="0" err="1" smtClean="0">
                <a:ln w="12700">
                  <a:solidFill>
                    <a:srgbClr val="EAEAEA"/>
                  </a:solidFill>
                  <a:round/>
                  <a:headEnd/>
                  <a:tailEnd/>
                </a:ln>
                <a:gradFill rotWithShape="1">
                  <a:gsLst>
                    <a:gs pos="0">
                      <a:srgbClr val="A603AB"/>
                    </a:gs>
                    <a:gs pos="12000">
                      <a:srgbClr val="E81766"/>
                    </a:gs>
                    <a:gs pos="27000">
                      <a:srgbClr val="EE3F17"/>
                    </a:gs>
                    <a:gs pos="48000">
                      <a:srgbClr val="FFFF00"/>
                    </a:gs>
                    <a:gs pos="64999">
                      <a:srgbClr val="1A8D48"/>
                    </a:gs>
                    <a:gs pos="78999">
                      <a:srgbClr val="0819FB"/>
                    </a:gs>
                    <a:gs pos="100000">
                      <a:srgbClr val="A603AB"/>
                    </a:gs>
                  </a:gsLst>
                  <a:lin ang="0" scaled="1"/>
                </a:gradFill>
                <a:effectLst>
                  <a:outerShdw dist="35921" dir="2700000" sy="50000" kx="2115830" algn="bl" rotWithShape="0">
                    <a:srgbClr val="C0C0C0">
                      <a:alpha val="79999"/>
                    </a:srgbClr>
                  </a:outerShdw>
                </a:effectLst>
                <a:latin typeface="Arial"/>
                <a:cs typeface="Arial"/>
              </a:rPr>
              <a:t>Портфоліо</a:t>
            </a:r>
            <a:r>
              <a:rPr lang="ru-RU" sz="3600" kern="10" dirty="0" smtClean="0">
                <a:ln w="12700">
                  <a:solidFill>
                    <a:srgbClr val="EAEAEA"/>
                  </a:solidFill>
                  <a:round/>
                  <a:headEnd/>
                  <a:tailEnd/>
                </a:ln>
                <a:gradFill rotWithShape="1">
                  <a:gsLst>
                    <a:gs pos="0">
                      <a:srgbClr val="A603AB"/>
                    </a:gs>
                    <a:gs pos="12000">
                      <a:srgbClr val="E81766"/>
                    </a:gs>
                    <a:gs pos="27000">
                      <a:srgbClr val="EE3F17"/>
                    </a:gs>
                    <a:gs pos="48000">
                      <a:srgbClr val="FFFF00"/>
                    </a:gs>
                    <a:gs pos="64999">
                      <a:srgbClr val="1A8D48"/>
                    </a:gs>
                    <a:gs pos="78999">
                      <a:srgbClr val="0819FB"/>
                    </a:gs>
                    <a:gs pos="100000">
                      <a:srgbClr val="A603AB"/>
                    </a:gs>
                  </a:gsLst>
                  <a:lin ang="0" scaled="1"/>
                </a:gradFill>
                <a:effectLst>
                  <a:outerShdw dist="35921" dir="2700000" sy="50000" kx="2115830" algn="bl" rotWithShape="0">
                    <a:srgbClr val="C0C0C0">
                      <a:alpha val="79999"/>
                    </a:srgbClr>
                  </a:outerShdw>
                </a:effectLst>
                <a:latin typeface="Arial"/>
                <a:cs typeface="Arial"/>
              </a:rPr>
              <a:t> </a:t>
            </a:r>
            <a:r>
              <a:rPr lang="ru-RU" sz="3600" kern="10" dirty="0">
                <a:ln w="12700">
                  <a:solidFill>
                    <a:srgbClr val="EAEAEA"/>
                  </a:solidFill>
                  <a:round/>
                  <a:headEnd/>
                  <a:tailEnd/>
                </a:ln>
                <a:gradFill rotWithShape="1">
                  <a:gsLst>
                    <a:gs pos="0">
                      <a:srgbClr val="A603AB"/>
                    </a:gs>
                    <a:gs pos="12000">
                      <a:srgbClr val="E81766"/>
                    </a:gs>
                    <a:gs pos="27000">
                      <a:srgbClr val="EE3F17"/>
                    </a:gs>
                    <a:gs pos="48000">
                      <a:srgbClr val="FFFF00"/>
                    </a:gs>
                    <a:gs pos="64999">
                      <a:srgbClr val="1A8D48"/>
                    </a:gs>
                    <a:gs pos="78999">
                      <a:srgbClr val="0819FB"/>
                    </a:gs>
                    <a:gs pos="100000">
                      <a:srgbClr val="A603AB"/>
                    </a:gs>
                  </a:gsLst>
                  <a:lin ang="0" scaled="1"/>
                </a:gradFill>
                <a:effectLst>
                  <a:outerShdw dist="35921" dir="2700000" sy="50000" kx="2115830" algn="bl" rotWithShape="0">
                    <a:srgbClr val="C0C0C0">
                      <a:alpha val="79999"/>
                    </a:srgbClr>
                  </a:outerShdw>
                </a:effectLst>
                <a:latin typeface="Arial"/>
                <a:cs typeface="Arial"/>
              </a:rPr>
              <a:t>у</a:t>
            </a:r>
            <a:r>
              <a:rPr lang="ru-RU" sz="3600" kern="10" dirty="0" smtClean="0">
                <a:ln w="12700">
                  <a:solidFill>
                    <a:srgbClr val="EAEAEA"/>
                  </a:solidFill>
                  <a:round/>
                  <a:headEnd/>
                  <a:tailEnd/>
                </a:ln>
                <a:gradFill rotWithShape="1">
                  <a:gsLst>
                    <a:gs pos="0">
                      <a:srgbClr val="A603AB"/>
                    </a:gs>
                    <a:gs pos="12000">
                      <a:srgbClr val="E81766"/>
                    </a:gs>
                    <a:gs pos="27000">
                      <a:srgbClr val="EE3F17"/>
                    </a:gs>
                    <a:gs pos="48000">
                      <a:srgbClr val="FFFF00"/>
                    </a:gs>
                    <a:gs pos="64999">
                      <a:srgbClr val="1A8D48"/>
                    </a:gs>
                    <a:gs pos="78999">
                      <a:srgbClr val="0819FB"/>
                    </a:gs>
                    <a:gs pos="100000">
                      <a:srgbClr val="A603AB"/>
                    </a:gs>
                  </a:gsLst>
                  <a:lin ang="0" scaled="1"/>
                </a:gradFill>
                <a:effectLst>
                  <a:outerShdw dist="35921" dir="2700000" sy="50000" kx="2115830" algn="bl" rotWithShape="0">
                    <a:srgbClr val="C0C0C0">
                      <a:alpha val="79999"/>
                    </a:srgbClr>
                  </a:outerShdw>
                </a:effectLst>
                <a:latin typeface="Arial"/>
                <a:cs typeface="Arial"/>
              </a:rPr>
              <a:t>чня</a:t>
            </a:r>
            <a:endParaRPr lang="ru-RU" sz="3600" kern="10" dirty="0">
              <a:ln w="12700">
                <a:solidFill>
                  <a:srgbClr val="EAEAEA"/>
                </a:solidFill>
                <a:round/>
                <a:headEnd/>
                <a:tailEnd/>
              </a:ln>
              <a:gradFill rotWithShape="1">
                <a:gsLst>
                  <a:gs pos="0">
                    <a:srgbClr val="A603AB"/>
                  </a:gs>
                  <a:gs pos="12000">
                    <a:srgbClr val="E81766"/>
                  </a:gs>
                  <a:gs pos="27000">
                    <a:srgbClr val="EE3F17"/>
                  </a:gs>
                  <a:gs pos="48000">
                    <a:srgbClr val="FFFF00"/>
                  </a:gs>
                  <a:gs pos="64999">
                    <a:srgbClr val="1A8D48"/>
                  </a:gs>
                  <a:gs pos="78999">
                    <a:srgbClr val="0819FB"/>
                  </a:gs>
                  <a:gs pos="100000">
                    <a:srgbClr val="A603AB"/>
                  </a:gs>
                </a:gsLst>
                <a:lin ang="0" scaled="1"/>
              </a:gradFill>
              <a:effectLst>
                <a:outerShdw dist="35921" dir="2700000" sy="50000" kx="2115830" algn="bl" rotWithShape="0">
                  <a:srgbClr val="C0C0C0">
                    <a:alpha val="79999"/>
                  </a:srgbClr>
                </a:outerShdw>
              </a:effectLst>
              <a:latin typeface="Arial"/>
              <a:cs typeface="Arial"/>
            </a:endParaRPr>
          </a:p>
        </p:txBody>
      </p:sp>
    </p:spTree>
    <p:extLst>
      <p:ext uri="{BB962C8B-B14F-4D97-AF65-F5344CB8AC3E}">
        <p14:creationId xmlns:p14="http://schemas.microsoft.com/office/powerpoint/2010/main" val="1609305551"/>
      </p:ext>
    </p:extLst>
  </p:cSld>
  <p:clrMapOvr>
    <a:masterClrMapping/>
  </p:clrMapOvr>
  <p:transition>
    <p:pull dir="ru"/>
  </p:transition>
  <p:timing>
    <p:tnLst>
      <p:par>
        <p:cTn id="1" dur="indefinite" restart="never" nodeType="tmRoot"/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>
          <a:blip r:embed="rId2"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428604"/>
            <a:ext cx="7972452" cy="785818"/>
          </a:xfrm>
        </p:spPr>
        <p:txBody>
          <a:bodyPr>
            <a:normAutofit fontScale="90000"/>
          </a:bodyPr>
          <a:lstStyle/>
          <a:p>
            <a:r>
              <a:rPr lang="de-DE" smtClean="0"/>
              <a:t/>
            </a:r>
            <a:br>
              <a:rPr lang="de-DE" smtClean="0"/>
            </a:br>
            <a:r>
              <a:rPr lang="de-DE" smtClean="0"/>
              <a:t>    </a:t>
            </a:r>
            <a:r>
              <a:rPr lang="de-DE" b="1" smtClean="0">
                <a:solidFill>
                  <a:schemeClr val="accent4">
                    <a:lumMod val="50000"/>
                  </a:schemeClr>
                </a:solidFill>
              </a:rPr>
              <a:t>Außerunterrichtliche Arbeit:    </a:t>
            </a:r>
            <a:endParaRPr lang="ru-RU" b="1" dirty="0">
              <a:solidFill>
                <a:schemeClr val="accent4">
                  <a:lumMod val="50000"/>
                </a:schemeClr>
              </a:solidFill>
            </a:endParaRPr>
          </a:p>
        </p:txBody>
      </p:sp>
      <p:pic>
        <p:nvPicPr>
          <p:cNvPr id="102402" name="Picture 2" descr="I:\Skaner\Изображениеh 004.jpg"/>
          <p:cNvPicPr>
            <a:picLocks noGrp="1" noChangeAspect="1" noChangeArrowheads="1"/>
          </p:cNvPicPr>
          <p:nvPr>
            <p:ph idx="1"/>
          </p:nvPr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3275856" y="3912229"/>
            <a:ext cx="3200960" cy="2369672"/>
          </a:xfrm>
          <a:prstGeom prst="rect">
            <a:avLst/>
          </a:prstGeom>
          <a:noFill/>
        </p:spPr>
      </p:pic>
      <p:pic>
        <p:nvPicPr>
          <p:cNvPr id="102406" name="Picture 6" descr="I:\Skaner\Изображениеh 006.jpg"/>
          <p:cNvPicPr>
            <a:picLocks noChangeAspect="1" noChangeArrowheads="1"/>
          </p:cNvPicPr>
          <p:nvPr/>
        </p:nvPicPr>
        <p:blipFill>
          <a:blip r:embed="rId4"/>
          <a:srcRect/>
          <a:stretch>
            <a:fillRect/>
          </a:stretch>
        </p:blipFill>
        <p:spPr bwMode="auto">
          <a:xfrm rot="1107472">
            <a:off x="5527991" y="1547042"/>
            <a:ext cx="3357586" cy="2178000"/>
          </a:xfrm>
          <a:prstGeom prst="rect">
            <a:avLst/>
          </a:prstGeom>
          <a:noFill/>
        </p:spPr>
      </p:pic>
      <p:pic>
        <p:nvPicPr>
          <p:cNvPr id="102407" name="Picture 7" descr="I:\Skaner\Изображениеh 007.jpg"/>
          <p:cNvPicPr>
            <a:picLocks noChangeAspect="1" noChangeArrowheads="1"/>
          </p:cNvPicPr>
          <p:nvPr/>
        </p:nvPicPr>
        <p:blipFill>
          <a:blip r:embed="rId5"/>
          <a:srcRect/>
          <a:stretch>
            <a:fillRect/>
          </a:stretch>
        </p:blipFill>
        <p:spPr bwMode="auto">
          <a:xfrm rot="20653903">
            <a:off x="475781" y="1874253"/>
            <a:ext cx="3155481" cy="2087476"/>
          </a:xfrm>
          <a:prstGeom prst="rect">
            <a:avLst/>
          </a:prstGeom>
          <a:noFill/>
        </p:spPr>
      </p:pic>
      <p:pic>
        <p:nvPicPr>
          <p:cNvPr id="6" name="Рисунок 5" descr="E:\Мамине\Вчитель року Чортків\Вся інформаці\Фото\PB010979.JPG"/>
          <p:cNvPicPr/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771800" y="1207071"/>
            <a:ext cx="3242940" cy="2738239"/>
          </a:xfrm>
          <a:prstGeom prst="rect">
            <a:avLst/>
          </a:prstGeom>
          <a:noFill/>
          <a:ln>
            <a:noFill/>
          </a:ln>
        </p:spPr>
      </p:pic>
      <p:pic>
        <p:nvPicPr>
          <p:cNvPr id="7" name="Рисунок 6" descr="E:\ЦИФРОВИЙ\Уроки школа\PA290914.JPG"/>
          <p:cNvPicPr/>
          <p:nvPr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014740" y="4233160"/>
            <a:ext cx="2957066" cy="2469827"/>
          </a:xfrm>
          <a:prstGeom prst="ellipse">
            <a:avLst/>
          </a:prstGeom>
          <a:ln w="190500" cap="rnd">
            <a:solidFill>
              <a:srgbClr val="C8C6BD"/>
            </a:solidFill>
            <a:prstDash val="solid"/>
          </a:ln>
          <a:effectLst>
            <a:outerShdw blurRad="127000" algn="bl" rotWithShape="0">
              <a:srgbClr val="000000"/>
            </a:outerShdw>
          </a:effectLst>
          <a:scene3d>
            <a:camera prst="perspectiveFront" fov="5400000"/>
            <a:lightRig rig="threePt" dir="t">
              <a:rot lat="0" lon="0" rev="19200000"/>
            </a:lightRig>
          </a:scene3d>
          <a:sp3d extrusionH="25400">
            <a:bevelT w="304800" h="152400" prst="hardEdge"/>
            <a:extrusionClr>
              <a:srgbClr val="000000"/>
            </a:extrusionClr>
          </a:sp3d>
        </p:spPr>
      </p:pic>
      <p:pic>
        <p:nvPicPr>
          <p:cNvPr id="8" name="Рисунок 7" descr="E:\ЦИФРОВИЙ\Уроки школа\PA300939.JPG"/>
          <p:cNvPicPr/>
          <p:nvPr/>
        </p:nvPicPr>
        <p:blipFill>
          <a:blip r:embed="rId8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11634" y="4200539"/>
            <a:ext cx="3108238" cy="2336612"/>
          </a:xfrm>
          <a:prstGeom prst="roundRect">
            <a:avLst>
              <a:gd name="adj" fmla="val 11111"/>
            </a:avLst>
          </a:prstGeom>
          <a:ln w="190500" cap="rnd">
            <a:solidFill>
              <a:srgbClr val="C8C6BD"/>
            </a:solidFill>
            <a:prstDash val="solid"/>
          </a:ln>
          <a:effectLst>
            <a:outerShdw blurRad="101600" dist="50800" dir="7200000" algn="tl" rotWithShape="0">
              <a:srgbClr val="000000">
                <a:alpha val="45000"/>
              </a:srgbClr>
            </a:outerShdw>
          </a:effectLst>
          <a:scene3d>
            <a:camera prst="perspectiveFront" fov="5400000"/>
            <a:lightRig rig="threePt" dir="t">
              <a:rot lat="0" lon="0" rev="19200000"/>
            </a:lightRig>
          </a:scene3d>
          <a:sp3d extrusionH="25400">
            <a:bevelT w="304800" h="152400" prst="hardEdge"/>
            <a:extrusionClr>
              <a:srgbClr val="FFFFFF"/>
            </a:extrusionClr>
          </a:sp3d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 l="-11000" r="-11000"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7346" name="Picture 2" descr="E:\ЦИФРОВИЙ\ja\2\DSCN0482.txt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626136" y="3411280"/>
            <a:ext cx="3628662" cy="272149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3" name="Овал 2"/>
          <p:cNvSpPr/>
          <p:nvPr/>
        </p:nvSpPr>
        <p:spPr>
          <a:xfrm>
            <a:off x="3000364" y="2101358"/>
            <a:ext cx="3571900" cy="1928826"/>
          </a:xfrm>
          <a:prstGeom prst="ellipse">
            <a:avLst/>
          </a:prstGeom>
        </p:spPr>
        <p:style>
          <a:lnRef idx="0">
            <a:schemeClr val="accent4"/>
          </a:lnRef>
          <a:fillRef idx="3">
            <a:schemeClr val="accent4"/>
          </a:fillRef>
          <a:effectRef idx="3">
            <a:schemeClr val="accent4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4400" b="1" dirty="0" smtClean="0"/>
              <a:t>Erfolge</a:t>
            </a:r>
            <a:endParaRPr lang="ru-RU" sz="4400" b="1" dirty="0"/>
          </a:p>
        </p:txBody>
      </p:sp>
      <p:sp>
        <p:nvSpPr>
          <p:cNvPr id="5" name="Овал 4"/>
          <p:cNvSpPr/>
          <p:nvPr/>
        </p:nvSpPr>
        <p:spPr>
          <a:xfrm>
            <a:off x="428596" y="3071810"/>
            <a:ext cx="1285884" cy="1128714"/>
          </a:xfrm>
          <a:prstGeom prst="ellipse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uk-UA" b="1" dirty="0" smtClean="0"/>
              <a:t>2010</a:t>
            </a:r>
          </a:p>
          <a:p>
            <a:pPr algn="ctr"/>
            <a:r>
              <a:rPr lang="uk-UA" b="1" dirty="0" smtClean="0"/>
              <a:t>І</a:t>
            </a:r>
          </a:p>
          <a:p>
            <a:pPr algn="ctr"/>
            <a:r>
              <a:rPr lang="uk-UA" b="1" dirty="0" smtClean="0"/>
              <a:t> </a:t>
            </a:r>
            <a:r>
              <a:rPr lang="de-DE" b="1" dirty="0" smtClean="0"/>
              <a:t>Platz</a:t>
            </a:r>
            <a:endParaRPr lang="ru-RU" b="1" dirty="0"/>
          </a:p>
        </p:txBody>
      </p:sp>
      <p:sp>
        <p:nvSpPr>
          <p:cNvPr id="7" name="Овал 6"/>
          <p:cNvSpPr/>
          <p:nvPr/>
        </p:nvSpPr>
        <p:spPr>
          <a:xfrm>
            <a:off x="2214546" y="3643314"/>
            <a:ext cx="1143008" cy="1128714"/>
          </a:xfrm>
          <a:prstGeom prst="ellipse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uk-UA" b="1" dirty="0" smtClean="0"/>
              <a:t>2010</a:t>
            </a:r>
          </a:p>
          <a:p>
            <a:pPr algn="ctr"/>
            <a:r>
              <a:rPr lang="uk-UA" b="1" dirty="0" smtClean="0"/>
              <a:t>І </a:t>
            </a:r>
            <a:r>
              <a:rPr lang="uk-UA" b="1" dirty="0" err="1" smtClean="0"/>
              <a:t>І</a:t>
            </a:r>
            <a:r>
              <a:rPr lang="de-DE" b="1" dirty="0" smtClean="0"/>
              <a:t>  Platz</a:t>
            </a:r>
            <a:endParaRPr lang="ru-RU" b="1" dirty="0" smtClean="0"/>
          </a:p>
          <a:p>
            <a:pPr algn="ctr"/>
            <a:endParaRPr lang="ru-RU" b="1" dirty="0"/>
          </a:p>
        </p:txBody>
      </p:sp>
      <p:sp>
        <p:nvSpPr>
          <p:cNvPr id="9" name="Овал 8"/>
          <p:cNvSpPr/>
          <p:nvPr/>
        </p:nvSpPr>
        <p:spPr>
          <a:xfrm>
            <a:off x="4643438" y="5572140"/>
            <a:ext cx="1214446" cy="1143008"/>
          </a:xfrm>
          <a:prstGeom prst="ellipse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uk-UA" b="1" dirty="0" smtClean="0"/>
              <a:t>2008</a:t>
            </a:r>
          </a:p>
          <a:p>
            <a:pPr algn="ctr"/>
            <a:r>
              <a:rPr lang="uk-UA" b="1" dirty="0" smtClean="0"/>
              <a:t>І</a:t>
            </a:r>
            <a:r>
              <a:rPr lang="de-DE" b="1" dirty="0" smtClean="0"/>
              <a:t> Platz</a:t>
            </a:r>
            <a:endParaRPr lang="ru-RU" b="1" dirty="0"/>
          </a:p>
        </p:txBody>
      </p:sp>
      <p:sp>
        <p:nvSpPr>
          <p:cNvPr id="10" name="Овал 9"/>
          <p:cNvSpPr/>
          <p:nvPr/>
        </p:nvSpPr>
        <p:spPr>
          <a:xfrm>
            <a:off x="6000760" y="5429264"/>
            <a:ext cx="1143008" cy="1071570"/>
          </a:xfrm>
          <a:prstGeom prst="ellipse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uk-UA" b="1" dirty="0" smtClean="0"/>
              <a:t>2008</a:t>
            </a:r>
          </a:p>
          <a:p>
            <a:pPr algn="ctr"/>
            <a:r>
              <a:rPr lang="uk-UA" b="1" dirty="0" smtClean="0"/>
              <a:t>ІІ</a:t>
            </a:r>
            <a:r>
              <a:rPr lang="de-DE" b="1" dirty="0" smtClean="0"/>
              <a:t> Platz</a:t>
            </a:r>
            <a:endParaRPr lang="ru-RU" b="1" dirty="0"/>
          </a:p>
        </p:txBody>
      </p:sp>
      <p:sp>
        <p:nvSpPr>
          <p:cNvPr id="11" name="Овал 10"/>
          <p:cNvSpPr/>
          <p:nvPr/>
        </p:nvSpPr>
        <p:spPr>
          <a:xfrm>
            <a:off x="7286644" y="4500570"/>
            <a:ext cx="1143008" cy="1143008"/>
          </a:xfrm>
          <a:prstGeom prst="ellipse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uk-UA" sz="2000" b="1" dirty="0" smtClean="0"/>
              <a:t>ІІ </a:t>
            </a:r>
          </a:p>
          <a:p>
            <a:pPr algn="ctr"/>
            <a:r>
              <a:rPr lang="uk-UA" sz="2000" b="1" dirty="0" smtClean="0"/>
              <a:t>місце</a:t>
            </a:r>
            <a:endParaRPr lang="ru-RU" sz="2000" b="1" dirty="0"/>
          </a:p>
        </p:txBody>
      </p:sp>
      <p:sp>
        <p:nvSpPr>
          <p:cNvPr id="13" name="Овал 12"/>
          <p:cNvSpPr/>
          <p:nvPr/>
        </p:nvSpPr>
        <p:spPr>
          <a:xfrm>
            <a:off x="7358082" y="2643182"/>
            <a:ext cx="1143008" cy="1071570"/>
          </a:xfrm>
          <a:prstGeom prst="ellipse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uk-UA" dirty="0" smtClean="0"/>
              <a:t>2008</a:t>
            </a:r>
          </a:p>
          <a:p>
            <a:pPr algn="ctr"/>
            <a:r>
              <a:rPr lang="uk-UA" dirty="0" smtClean="0"/>
              <a:t>ІІІ </a:t>
            </a:r>
            <a:r>
              <a:rPr lang="de-DE" dirty="0" smtClean="0"/>
              <a:t> Platz</a:t>
            </a:r>
            <a:endParaRPr lang="ru-RU" dirty="0"/>
          </a:p>
        </p:txBody>
      </p:sp>
      <p:sp>
        <p:nvSpPr>
          <p:cNvPr id="14" name="Овал 13"/>
          <p:cNvSpPr/>
          <p:nvPr/>
        </p:nvSpPr>
        <p:spPr>
          <a:xfrm>
            <a:off x="714348" y="4429132"/>
            <a:ext cx="1214446" cy="1071570"/>
          </a:xfrm>
          <a:prstGeom prst="ellipse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uk-UA" b="1" dirty="0" smtClean="0"/>
              <a:t>2009</a:t>
            </a:r>
          </a:p>
          <a:p>
            <a:pPr algn="ctr"/>
            <a:r>
              <a:rPr lang="uk-UA" b="1" dirty="0" smtClean="0"/>
              <a:t>І</a:t>
            </a:r>
            <a:r>
              <a:rPr lang="de-DE" b="1" dirty="0" smtClean="0"/>
              <a:t>  Platz</a:t>
            </a:r>
            <a:endParaRPr lang="ru-RU" b="1" dirty="0" smtClean="0"/>
          </a:p>
          <a:p>
            <a:pPr algn="ctr"/>
            <a:endParaRPr lang="ru-RU" b="1" dirty="0"/>
          </a:p>
        </p:txBody>
      </p:sp>
      <p:sp>
        <p:nvSpPr>
          <p:cNvPr id="15" name="Прямоугольник 14"/>
          <p:cNvSpPr/>
          <p:nvPr/>
        </p:nvSpPr>
        <p:spPr>
          <a:xfrm>
            <a:off x="1623283" y="-99392"/>
            <a:ext cx="4964941" cy="1528128"/>
          </a:xfrm>
          <a:prstGeom prst="rect">
            <a:avLst/>
          </a:prstGeom>
        </p:spPr>
        <p:style>
          <a:lnRef idx="0">
            <a:schemeClr val="accent6"/>
          </a:lnRef>
          <a:fillRef idx="3">
            <a:schemeClr val="accent6"/>
          </a:fillRef>
          <a:effectRef idx="3">
            <a:schemeClr val="accent6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3600" b="1" dirty="0" smtClean="0"/>
              <a:t>Olympiaden</a:t>
            </a:r>
            <a:endParaRPr lang="ru-RU" sz="3600" b="1" dirty="0"/>
          </a:p>
        </p:txBody>
      </p:sp>
      <p:sp>
        <p:nvSpPr>
          <p:cNvPr id="16" name="Прямоугольник 15"/>
          <p:cNvSpPr/>
          <p:nvPr/>
        </p:nvSpPr>
        <p:spPr>
          <a:xfrm>
            <a:off x="6357950" y="3786190"/>
            <a:ext cx="2643206" cy="857256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de-DE" sz="2000" b="1" dirty="0" smtClean="0"/>
              <a:t>Kleine Akademie der Wissenschaften  2</a:t>
            </a:r>
            <a:r>
              <a:rPr lang="uk-UA" sz="2000" b="1" dirty="0" smtClean="0"/>
              <a:t>009</a:t>
            </a:r>
            <a:endParaRPr lang="ru-RU" sz="2000" b="1" dirty="0"/>
          </a:p>
        </p:txBody>
      </p:sp>
      <p:sp>
        <p:nvSpPr>
          <p:cNvPr id="29" name="Двойная стрелка влево/вверх 28"/>
          <p:cNvSpPr/>
          <p:nvPr/>
        </p:nvSpPr>
        <p:spPr>
          <a:xfrm rot="10800000">
            <a:off x="857224" y="500042"/>
            <a:ext cx="1714512" cy="1143008"/>
          </a:xfrm>
          <a:prstGeom prst="leftUp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30" name="Двойная стрелка влево/вверх 29"/>
          <p:cNvSpPr/>
          <p:nvPr/>
        </p:nvSpPr>
        <p:spPr>
          <a:xfrm rot="16200000">
            <a:off x="7004324" y="282296"/>
            <a:ext cx="1064706" cy="1643074"/>
          </a:xfrm>
          <a:prstGeom prst="leftUp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32" name="Прямоугольник 31"/>
          <p:cNvSpPr/>
          <p:nvPr/>
        </p:nvSpPr>
        <p:spPr>
          <a:xfrm>
            <a:off x="357158" y="1857364"/>
            <a:ext cx="2000264" cy="642942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uk-UA" sz="2400" b="1" dirty="0" smtClean="0"/>
              <a:t>ІІ</a:t>
            </a:r>
            <a:r>
              <a:rPr lang="de-DE" sz="2400" b="1" dirty="0" smtClean="0"/>
              <a:t> Etappe</a:t>
            </a:r>
            <a:endParaRPr lang="ru-RU" sz="2400" b="1" dirty="0"/>
          </a:p>
        </p:txBody>
      </p:sp>
      <p:sp>
        <p:nvSpPr>
          <p:cNvPr id="33" name="Прямоугольник 32"/>
          <p:cNvSpPr/>
          <p:nvPr/>
        </p:nvSpPr>
        <p:spPr>
          <a:xfrm>
            <a:off x="6715140" y="1857364"/>
            <a:ext cx="2000264" cy="642942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uk-UA" sz="2400" b="1" dirty="0" smtClean="0"/>
              <a:t>ІІІ</a:t>
            </a:r>
            <a:r>
              <a:rPr lang="de-DE" sz="2400" b="1" dirty="0" smtClean="0"/>
              <a:t> Etappe</a:t>
            </a:r>
            <a:endParaRPr lang="ru-RU" sz="2400" b="1" dirty="0"/>
          </a:p>
        </p:txBody>
      </p:sp>
      <p:sp>
        <p:nvSpPr>
          <p:cNvPr id="20" name="Овал 19"/>
          <p:cNvSpPr/>
          <p:nvPr/>
        </p:nvSpPr>
        <p:spPr>
          <a:xfrm>
            <a:off x="928662" y="5286388"/>
            <a:ext cx="1214446" cy="1214446"/>
          </a:xfrm>
          <a:prstGeom prst="ellipse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uk-UA" b="1" dirty="0" smtClean="0"/>
              <a:t>2009</a:t>
            </a:r>
          </a:p>
          <a:p>
            <a:pPr algn="ctr"/>
            <a:r>
              <a:rPr lang="uk-UA" b="1" dirty="0" smtClean="0"/>
              <a:t>ІІ</a:t>
            </a:r>
            <a:r>
              <a:rPr lang="de-DE" b="1" dirty="0" smtClean="0"/>
              <a:t>  Platz</a:t>
            </a:r>
            <a:endParaRPr lang="ru-RU" b="1" dirty="0" smtClean="0"/>
          </a:p>
          <a:p>
            <a:pPr algn="ctr"/>
            <a:endParaRPr lang="uk-UA" b="1" dirty="0" smtClean="0"/>
          </a:p>
        </p:txBody>
      </p:sp>
      <p:sp>
        <p:nvSpPr>
          <p:cNvPr id="21" name="Овал 20"/>
          <p:cNvSpPr/>
          <p:nvPr/>
        </p:nvSpPr>
        <p:spPr>
          <a:xfrm>
            <a:off x="5143504" y="4857760"/>
            <a:ext cx="1143008" cy="1071570"/>
          </a:xfrm>
          <a:prstGeom prst="ellipse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uk-UA" b="1" dirty="0" smtClean="0"/>
              <a:t>2008</a:t>
            </a:r>
          </a:p>
          <a:p>
            <a:pPr algn="ctr"/>
            <a:r>
              <a:rPr lang="uk-UA" b="1" dirty="0" smtClean="0"/>
              <a:t>І</a:t>
            </a:r>
            <a:r>
              <a:rPr lang="de-DE" b="1" dirty="0" smtClean="0"/>
              <a:t> Platz</a:t>
            </a:r>
            <a:endParaRPr lang="ru-RU" b="1" dirty="0"/>
          </a:p>
        </p:txBody>
      </p:sp>
      <p:sp>
        <p:nvSpPr>
          <p:cNvPr id="23" name="Овал 22"/>
          <p:cNvSpPr/>
          <p:nvPr/>
        </p:nvSpPr>
        <p:spPr>
          <a:xfrm>
            <a:off x="2786050" y="5000636"/>
            <a:ext cx="1214446" cy="1214446"/>
          </a:xfrm>
          <a:prstGeom prst="ellipse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uk-UA" b="1" dirty="0" smtClean="0"/>
              <a:t>2009</a:t>
            </a:r>
          </a:p>
          <a:p>
            <a:pPr algn="ctr"/>
            <a:r>
              <a:rPr lang="uk-UA" b="1" dirty="0" smtClean="0"/>
              <a:t>І</a:t>
            </a:r>
            <a:r>
              <a:rPr lang="de-DE" b="1" dirty="0" smtClean="0"/>
              <a:t>  Platz </a:t>
            </a:r>
            <a:r>
              <a:rPr lang="uk-UA" b="1" dirty="0" smtClean="0"/>
              <a:t> </a:t>
            </a:r>
            <a:endParaRPr lang="ru-RU" b="1" dirty="0"/>
          </a:p>
        </p:txBody>
      </p:sp>
      <p:pic>
        <p:nvPicPr>
          <p:cNvPr id="57347" name="Picture 3" descr="E:\Мамине\Конспект уроку\На друк\x_c4b9a2b3.jpg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7916" y="4480904"/>
            <a:ext cx="3113923" cy="233544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57349" name="Picture 5" descr="E:\Мамине\Конспект уроку\На друк\z_be419b22.jpg"/>
          <p:cNvPicPr>
            <a:picLocks noChangeAspect="1" noChangeArrowheads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372526" y="658203"/>
            <a:ext cx="2665910" cy="398524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57350" name="Picture 6" descr="E:\Мамине\Конспект уроку\На друк\z_af0528d1.jpg"/>
          <p:cNvPicPr>
            <a:picLocks noChangeAspect="1" noChangeArrowheads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418512" y="4317612"/>
            <a:ext cx="2759415" cy="258049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57351" name="Picture 7" descr="E:\Мамине\Конспект уроку\На друк\XStPyFETh_Y.jpg"/>
          <p:cNvPicPr>
            <a:picLocks noChangeAspect="1" noChangeArrowheads="1"/>
          </p:cNvPicPr>
          <p:nvPr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9084" y="702794"/>
            <a:ext cx="2616412" cy="179694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57348" name="Picture 4" descr="E:\Мамине\Конспект уроку\На друк\Y7Ba9pIe3z8.jpg"/>
          <p:cNvPicPr>
            <a:picLocks noChangeAspect="1" noChangeArrowheads="1"/>
          </p:cNvPicPr>
          <p:nvPr/>
        </p:nvPicPr>
        <p:blipFill>
          <a:blip r:embed="rId8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2101358"/>
            <a:ext cx="2817947" cy="211346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57352" name="Picture 8" descr="E:\Мамине\Конспект уроку\На друк\z_87ea54f4.jpg"/>
          <p:cNvPicPr>
            <a:picLocks noChangeAspect="1" noChangeArrowheads="1"/>
          </p:cNvPicPr>
          <p:nvPr/>
        </p:nvPicPr>
        <p:blipFill>
          <a:blip r:embed="rId9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357949" y="3758096"/>
            <a:ext cx="2075541" cy="305825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57353" name="Picture 9" descr="E:\Мамине\Конспект уроку\На друк\dczKC7UORNE-001.jpg"/>
          <p:cNvPicPr>
            <a:picLocks noChangeAspect="1" noChangeArrowheads="1"/>
          </p:cNvPicPr>
          <p:nvPr/>
        </p:nvPicPr>
        <p:blipFill>
          <a:blip r:embed="rId10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620006" y="967728"/>
            <a:ext cx="2822252" cy="326287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</p:cSld>
  <p:clrMapOvr>
    <a:overrideClrMapping bg1="lt1" tx1="dk1" bg2="lt2" tx2="dk2" accent1="accent1" accent2="accent2" accent3="accent3" accent4="accent4" accent5="accent5" accent6="accent6" hlink="hlink" folHlink="folHlink"/>
  </p:clrMapOvr>
  <p:timing>
    <p:tnLst>
      <p:par>
        <p:cTn id="1" dur="indefinite" restart="never" nodeType="tmRoot"/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404664"/>
            <a:ext cx="8229600" cy="864096"/>
          </a:xfrm>
        </p:spPr>
        <p:txBody>
          <a:bodyPr/>
          <a:lstStyle/>
          <a:p>
            <a:r>
              <a:rPr lang="de-DE" dirty="0" smtClean="0"/>
              <a:t>               </a:t>
            </a:r>
            <a:r>
              <a:rPr lang="de-DE" b="1" dirty="0" smtClean="0"/>
              <a:t>Unsere Sieger</a:t>
            </a:r>
            <a:endParaRPr lang="uk-UA" b="1" dirty="0"/>
          </a:p>
        </p:txBody>
      </p:sp>
      <p:sp>
        <p:nvSpPr>
          <p:cNvPr id="3" name="Объект 2"/>
          <p:cNvSpPr>
            <a:spLocks noGrp="1"/>
          </p:cNvSpPr>
          <p:nvPr>
            <p:ph idx="1"/>
          </p:nvPr>
        </p:nvSpPr>
        <p:spPr>
          <a:xfrm>
            <a:off x="251520" y="1340768"/>
            <a:ext cx="8640960" cy="5328592"/>
          </a:xfrm>
        </p:spPr>
        <p:txBody>
          <a:bodyPr>
            <a:normAutofit fontScale="77500" lnSpcReduction="20000"/>
          </a:bodyPr>
          <a:lstStyle/>
          <a:p>
            <a:r>
              <a:rPr lang="uk-UA" dirty="0"/>
              <a:t>•	</a:t>
            </a:r>
            <a:r>
              <a:rPr lang="uk-UA" b="1" dirty="0"/>
              <a:t>2012 р. </a:t>
            </a:r>
            <a:r>
              <a:rPr lang="uk-UA" b="1" dirty="0" err="1"/>
              <a:t>–Коваль</a:t>
            </a:r>
            <a:r>
              <a:rPr lang="uk-UA" b="1" dirty="0"/>
              <a:t> Василь, 11 клас, диплом І ступеня у ІІІ етапі;</a:t>
            </a:r>
          </a:p>
          <a:p>
            <a:r>
              <a:rPr lang="uk-UA" b="1" dirty="0" err="1"/>
              <a:t>Шуригайло</a:t>
            </a:r>
            <a:r>
              <a:rPr lang="uk-UA" b="1" dirty="0"/>
              <a:t> Тетяна, 9 клас, диплом ІІІ ступеня у ІІІ етапі;</a:t>
            </a:r>
          </a:p>
          <a:p>
            <a:r>
              <a:rPr lang="uk-UA" b="1" dirty="0" err="1"/>
              <a:t>Оліярник</a:t>
            </a:r>
            <a:r>
              <a:rPr lang="uk-UA" b="1" dirty="0"/>
              <a:t> Марія, 9 клас, диплом ІІІ ступеня у ІІІ етапі;</a:t>
            </a:r>
          </a:p>
          <a:p>
            <a:r>
              <a:rPr lang="uk-UA" b="1" dirty="0"/>
              <a:t>•	2013 р. – Галушка Тетяна, 11 клас,  диплом ІІІ ступеня у ІІІ етапі;</a:t>
            </a:r>
          </a:p>
          <a:p>
            <a:r>
              <a:rPr lang="uk-UA" b="1" dirty="0"/>
              <a:t>     </a:t>
            </a:r>
            <a:r>
              <a:rPr lang="uk-UA" b="1" dirty="0" err="1"/>
              <a:t>Хлібович</a:t>
            </a:r>
            <a:r>
              <a:rPr lang="uk-UA" b="1" dirty="0"/>
              <a:t>  Ярина, 9 клас, диплом ІІ ступеня у ІІІ етапі;</a:t>
            </a:r>
          </a:p>
          <a:p>
            <a:r>
              <a:rPr lang="uk-UA" b="1" dirty="0" err="1"/>
              <a:t>Оліярник</a:t>
            </a:r>
            <a:r>
              <a:rPr lang="uk-UA" b="1" dirty="0"/>
              <a:t> Марія, 10 клас, диплом ІІІ ступеня у ІІІ етапі;</a:t>
            </a:r>
          </a:p>
          <a:p>
            <a:r>
              <a:rPr lang="uk-UA" b="1" dirty="0"/>
              <a:t>•	2014р. – </a:t>
            </a:r>
            <a:r>
              <a:rPr lang="uk-UA" b="1" dirty="0" err="1"/>
              <a:t>Хлібович</a:t>
            </a:r>
            <a:r>
              <a:rPr lang="uk-UA" b="1" dirty="0"/>
              <a:t>  Ярина, 10 клас, диплом І ступеня у ІІІ етапі;             </a:t>
            </a:r>
          </a:p>
          <a:p>
            <a:r>
              <a:rPr lang="uk-UA" b="1" dirty="0"/>
              <a:t>  </a:t>
            </a:r>
            <a:r>
              <a:rPr lang="uk-UA" b="1" dirty="0" err="1"/>
              <a:t>Думак</a:t>
            </a:r>
            <a:r>
              <a:rPr lang="uk-UA" b="1" dirty="0"/>
              <a:t> Тетяна,  9 клас, диплом ІІІ ступеня у ІІІ етапі;</a:t>
            </a:r>
          </a:p>
          <a:p>
            <a:r>
              <a:rPr lang="uk-UA" b="1" dirty="0"/>
              <a:t> Заболотна Марта, 9 клас, диплом ІІІ ступеня у ІІІ етапі;</a:t>
            </a:r>
          </a:p>
          <a:p>
            <a:r>
              <a:rPr lang="uk-UA" b="1" dirty="0"/>
              <a:t>     </a:t>
            </a:r>
            <a:r>
              <a:rPr lang="uk-UA" b="1" dirty="0" err="1"/>
              <a:t>Оліярник</a:t>
            </a:r>
            <a:r>
              <a:rPr lang="uk-UA" b="1" dirty="0"/>
              <a:t> Марія,  11 клас, диплом ІІІ ступеня у ІІІ етапі;</a:t>
            </a:r>
          </a:p>
          <a:p>
            <a:r>
              <a:rPr lang="uk-UA" b="1" dirty="0"/>
              <a:t>•	2015р. – </a:t>
            </a:r>
            <a:r>
              <a:rPr lang="uk-UA" b="1" dirty="0" err="1"/>
              <a:t>Хлібович</a:t>
            </a:r>
            <a:r>
              <a:rPr lang="uk-UA" b="1" dirty="0"/>
              <a:t>  Ярина, 11 клас, диплом ІІ ступеня у ІІІ етапі;             </a:t>
            </a:r>
          </a:p>
          <a:p>
            <a:r>
              <a:rPr lang="uk-UA" b="1" dirty="0"/>
              <a:t>Заболотна Марта, 10 клас, диплом ІІІ ступеня у ІІІ етапі;</a:t>
            </a:r>
          </a:p>
          <a:p>
            <a:r>
              <a:rPr lang="uk-UA" b="1" dirty="0"/>
              <a:t>•	2016 р. – Заболотна Марта, 11 клас, диплом ІІІ ступеня у ІІІ етапі</a:t>
            </a:r>
            <a:r>
              <a:rPr lang="uk-UA" dirty="0"/>
              <a:t>; </a:t>
            </a:r>
          </a:p>
        </p:txBody>
      </p:sp>
    </p:spTree>
    <p:extLst>
      <p:ext uri="{BB962C8B-B14F-4D97-AF65-F5344CB8AC3E}">
        <p14:creationId xmlns:p14="http://schemas.microsoft.com/office/powerpoint/2010/main" val="383334352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4285" name="Picture 13" descr="E:\Мамине\Конспект уроку\На друк\z_87ea54f4.jpg"/>
          <p:cNvPicPr>
            <a:picLocks noChangeAspect="1" noChangeArrowheads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977383" y="235828"/>
            <a:ext cx="2341364" cy="344993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graphicFrame>
        <p:nvGraphicFramePr>
          <p:cNvPr id="61441" name="Object 1"/>
          <p:cNvGraphicFramePr>
            <a:graphicFrameLocks noChangeAspect="1"/>
          </p:cNvGraphicFramePr>
          <p:nvPr/>
        </p:nvGraphicFramePr>
        <p:xfrm>
          <a:off x="142844" y="3429000"/>
          <a:ext cx="3286181" cy="328614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54295" name="Презентация" r:id="rId5" imgW="4569051" imgH="3425913" progId="PowerPoint.Show.12">
                  <p:embed/>
                </p:oleObj>
              </mc:Choice>
              <mc:Fallback>
                <p:oleObj name="Презентация" r:id="rId5" imgW="4569051" imgH="3425913" progId="PowerPoint.Show.12">
                  <p:embed/>
                  <p:pic>
                    <p:nvPicPr>
                      <p:cNvPr id="0" name="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6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42844" y="3429000"/>
                        <a:ext cx="3286181" cy="3286148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pic>
        <p:nvPicPr>
          <p:cNvPr id="12" name="Рисунок 11" descr="PB211053.JPG"/>
          <p:cNvPicPr>
            <a:picLocks noChangeAspect="1"/>
          </p:cNvPicPr>
          <p:nvPr/>
        </p:nvPicPr>
        <p:blipFill>
          <a:blip r:embed="rId7" cstate="print"/>
          <a:stretch>
            <a:fillRect/>
          </a:stretch>
        </p:blipFill>
        <p:spPr>
          <a:xfrm rot="20769264">
            <a:off x="1008324" y="4662833"/>
            <a:ext cx="2179802" cy="1733127"/>
          </a:xfrm>
          <a:prstGeom prst="rect">
            <a:avLst/>
          </a:prstGeom>
        </p:spPr>
      </p:pic>
      <p:pic>
        <p:nvPicPr>
          <p:cNvPr id="10" name="Рисунок 9" descr="PB211063.JPG"/>
          <p:cNvPicPr>
            <a:picLocks noChangeAspect="1"/>
          </p:cNvPicPr>
          <p:nvPr/>
        </p:nvPicPr>
        <p:blipFill>
          <a:blip r:embed="rId8" cstate="print"/>
          <a:stretch>
            <a:fillRect/>
          </a:stretch>
        </p:blipFill>
        <p:spPr>
          <a:xfrm rot="155394">
            <a:off x="6398259" y="268765"/>
            <a:ext cx="2452673" cy="1839504"/>
          </a:xfrm>
          <a:prstGeom prst="rect">
            <a:avLst/>
          </a:prstGeom>
        </p:spPr>
      </p:pic>
      <p:pic>
        <p:nvPicPr>
          <p:cNvPr id="9" name="Рисунок 8" descr="PB211066.JPG"/>
          <p:cNvPicPr>
            <a:picLocks noChangeAspect="1"/>
          </p:cNvPicPr>
          <p:nvPr/>
        </p:nvPicPr>
        <p:blipFill>
          <a:blip r:embed="rId9" cstate="print"/>
          <a:stretch>
            <a:fillRect/>
          </a:stretch>
        </p:blipFill>
        <p:spPr>
          <a:xfrm rot="20620779">
            <a:off x="459857" y="1718594"/>
            <a:ext cx="2881300" cy="2160974"/>
          </a:xfrm>
          <a:prstGeom prst="rect">
            <a:avLst/>
          </a:prstGeom>
        </p:spPr>
      </p:pic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5614998" cy="1162050"/>
          </a:xfrm>
        </p:spPr>
        <p:txBody>
          <a:bodyPr>
            <a:noAutofit/>
          </a:bodyPr>
          <a:lstStyle/>
          <a:p>
            <a:r>
              <a:rPr lang="ru-RU" sz="7200" dirty="0" smtClean="0">
                <a:solidFill>
                  <a:schemeClr val="accent4">
                    <a:lumMod val="50000"/>
                  </a:schemeClr>
                </a:solidFill>
              </a:rPr>
              <a:t>МАН</a:t>
            </a:r>
            <a:endParaRPr lang="ru-RU" sz="7200" dirty="0">
              <a:solidFill>
                <a:schemeClr val="accent4">
                  <a:lumMod val="50000"/>
                </a:schemeClr>
              </a:solidFill>
            </a:endParaRPr>
          </a:p>
        </p:txBody>
      </p:sp>
      <p:sp>
        <p:nvSpPr>
          <p:cNvPr id="3" name="Текст 2"/>
          <p:cNvSpPr>
            <a:spLocks noGrp="1"/>
          </p:cNvSpPr>
          <p:nvPr>
            <p:ph type="body" idx="2"/>
          </p:nvPr>
        </p:nvSpPr>
        <p:spPr>
          <a:xfrm rot="20834996">
            <a:off x="457200" y="1524000"/>
            <a:ext cx="3008313" cy="4602163"/>
          </a:xfrm>
        </p:spPr>
        <p:txBody>
          <a:bodyPr/>
          <a:lstStyle/>
          <a:p>
            <a:endParaRPr lang="ru-RU" dirty="0"/>
          </a:p>
        </p:txBody>
      </p:sp>
      <p:pic>
        <p:nvPicPr>
          <p:cNvPr id="11" name="Содержимое 6" descr="PB211048.JPG"/>
          <p:cNvPicPr>
            <a:picLocks noChangeAspect="1"/>
          </p:cNvPicPr>
          <p:nvPr/>
        </p:nvPicPr>
        <p:blipFill>
          <a:blip r:embed="rId10" cstate="print"/>
          <a:stretch>
            <a:fillRect/>
          </a:stretch>
        </p:blipFill>
        <p:spPr>
          <a:xfrm>
            <a:off x="2555776" y="1784622"/>
            <a:ext cx="3102770" cy="2456242"/>
          </a:xfrm>
          <a:prstGeom prst="rect">
            <a:avLst/>
          </a:prstGeom>
        </p:spPr>
      </p:pic>
      <p:pic>
        <p:nvPicPr>
          <p:cNvPr id="106500" name="Picture 4" descr="I:\Skaner\Диплом 001.jpg"/>
          <p:cNvPicPr>
            <a:picLocks noChangeAspect="1" noChangeArrowheads="1"/>
          </p:cNvPicPr>
          <p:nvPr/>
        </p:nvPicPr>
        <p:blipFill>
          <a:blip r:embed="rId11" cstate="print"/>
          <a:srcRect/>
          <a:stretch>
            <a:fillRect/>
          </a:stretch>
        </p:blipFill>
        <p:spPr bwMode="auto">
          <a:xfrm rot="493710">
            <a:off x="5620019" y="2113340"/>
            <a:ext cx="2928958" cy="3868233"/>
          </a:xfrm>
          <a:prstGeom prst="rect">
            <a:avLst/>
          </a:prstGeom>
          <a:noFill/>
        </p:spPr>
      </p:pic>
      <p:pic>
        <p:nvPicPr>
          <p:cNvPr id="8" name="Содержимое 3" descr="PB211058.JPG"/>
          <p:cNvPicPr>
            <a:picLocks noChangeAspect="1"/>
          </p:cNvPicPr>
          <p:nvPr/>
        </p:nvPicPr>
        <p:blipFill>
          <a:blip r:embed="rId12" cstate="print"/>
          <a:stretch>
            <a:fillRect/>
          </a:stretch>
        </p:blipFill>
        <p:spPr>
          <a:xfrm>
            <a:off x="3500430" y="4071942"/>
            <a:ext cx="3000396" cy="2321735"/>
          </a:xfrm>
          <a:prstGeom prst="rect">
            <a:avLst/>
          </a:prstGeom>
        </p:spPr>
      </p:pic>
      <p:pic>
        <p:nvPicPr>
          <p:cNvPr id="106498" name="Picture 2" descr="H:\PHOTO\фОТО.jpg"/>
          <p:cNvPicPr>
            <a:picLocks noGrp="1" noChangeAspect="1" noChangeArrowheads="1"/>
          </p:cNvPicPr>
          <p:nvPr>
            <p:ph sz="half" idx="1"/>
          </p:nvPr>
        </p:nvPicPr>
        <p:blipFill>
          <a:blip r:embed="rId13" cstate="print"/>
          <a:srcRect/>
          <a:stretch>
            <a:fillRect/>
          </a:stretch>
        </p:blipFill>
        <p:spPr bwMode="auto">
          <a:xfrm rot="823997">
            <a:off x="5657534" y="3701011"/>
            <a:ext cx="2023128" cy="2768601"/>
          </a:xfrm>
          <a:prstGeom prst="rect">
            <a:avLst/>
          </a:prstGeom>
          <a:noFill/>
        </p:spPr>
      </p:pic>
    </p:spTree>
    <p:extLst>
      <p:ext uri="{BB962C8B-B14F-4D97-AF65-F5344CB8AC3E}">
        <p14:creationId xmlns:p14="http://schemas.microsoft.com/office/powerpoint/2010/main" val="327937001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Заголовок 2"/>
          <p:cNvSpPr>
            <a:spLocks noGrp="1"/>
          </p:cNvSpPr>
          <p:nvPr>
            <p:ph type="title"/>
          </p:nvPr>
        </p:nvSpPr>
        <p:spPr>
          <a:xfrm>
            <a:off x="0" y="274638"/>
            <a:ext cx="8964488" cy="1066130"/>
          </a:xfrm>
        </p:spPr>
        <p:txBody>
          <a:bodyPr>
            <a:normAutofit fontScale="90000"/>
          </a:bodyPr>
          <a:lstStyle/>
          <a:p>
            <a:r>
              <a:rPr lang="uk-UA" dirty="0"/>
              <a:t>	</a:t>
            </a:r>
            <a:r>
              <a:rPr lang="uk-UA" sz="3600" dirty="0">
                <a:solidFill>
                  <a:srgbClr val="FFC000"/>
                </a:solidFill>
              </a:rPr>
              <a:t>У</a:t>
            </a:r>
            <a:r>
              <a:rPr lang="uk-UA" sz="3600" dirty="0" smtClean="0">
                <a:solidFill>
                  <a:srgbClr val="FFC000"/>
                </a:solidFill>
              </a:rPr>
              <a:t>спішне </a:t>
            </a:r>
            <a:r>
              <a:rPr lang="uk-UA" sz="3600" dirty="0">
                <a:solidFill>
                  <a:srgbClr val="FFC000"/>
                </a:solidFill>
              </a:rPr>
              <a:t>функціонування секції німецької мови </a:t>
            </a:r>
            <a:r>
              <a:rPr lang="uk-UA" sz="3600" dirty="0" err="1">
                <a:solidFill>
                  <a:srgbClr val="FFC000"/>
                </a:solidFill>
              </a:rPr>
              <a:t>Чортківської</a:t>
            </a:r>
            <a:r>
              <a:rPr lang="uk-UA" sz="3600" dirty="0">
                <a:solidFill>
                  <a:srgbClr val="FFC000"/>
                </a:solidFill>
              </a:rPr>
              <a:t> філії   МАН України:</a:t>
            </a:r>
          </a:p>
        </p:txBody>
      </p:sp>
      <p:sp>
        <p:nvSpPr>
          <p:cNvPr id="4" name="Объект 3"/>
          <p:cNvSpPr>
            <a:spLocks noGrp="1"/>
          </p:cNvSpPr>
          <p:nvPr>
            <p:ph idx="1"/>
          </p:nvPr>
        </p:nvSpPr>
        <p:spPr>
          <a:xfrm>
            <a:off x="251520" y="1600200"/>
            <a:ext cx="8640960" cy="4997152"/>
          </a:xfrm>
        </p:spPr>
        <p:txBody>
          <a:bodyPr>
            <a:normAutofit fontScale="92500"/>
          </a:bodyPr>
          <a:lstStyle/>
          <a:p>
            <a:r>
              <a:rPr lang="uk-UA" b="1" dirty="0"/>
              <a:t>•	2009 – 2010, Коваль Василь, диплом ІІ ступеня у ІІ турі конкурсу - захисту МАН; </a:t>
            </a:r>
          </a:p>
          <a:p>
            <a:r>
              <a:rPr lang="uk-UA" b="1" dirty="0"/>
              <a:t>•	2010 – 2011, Коваль Василь, диплом ІІ ступеня у ІІ турі конкурсу - захисту МАН; </a:t>
            </a:r>
            <a:r>
              <a:rPr lang="uk-UA" b="1" dirty="0" err="1"/>
              <a:t>Доліба</a:t>
            </a:r>
            <a:r>
              <a:rPr lang="uk-UA" b="1" dirty="0"/>
              <a:t> Ірина , диплом ІІІ ступеня у ІІ турі конкурсу - захисту МАН;  </a:t>
            </a:r>
          </a:p>
          <a:p>
            <a:r>
              <a:rPr lang="uk-UA" b="1" dirty="0"/>
              <a:t>•	2011 – 2012н. р., Коваль Василь, диплом ІІ ступеня у ІІ турі конкурсу - захисту МАН; </a:t>
            </a:r>
          </a:p>
          <a:p>
            <a:r>
              <a:rPr lang="uk-UA" b="1" dirty="0"/>
              <a:t>•	2013-2014 н. р. – </a:t>
            </a:r>
            <a:r>
              <a:rPr lang="uk-UA" b="1" dirty="0" err="1"/>
              <a:t>Хлібович</a:t>
            </a:r>
            <a:r>
              <a:rPr lang="uk-UA" b="1" dirty="0"/>
              <a:t>  Ярина,  диплом ІІІ ступеня у ІІ турі конкурсу - захисту МАН;  );</a:t>
            </a:r>
          </a:p>
          <a:p>
            <a:r>
              <a:rPr lang="uk-UA" b="1" dirty="0"/>
              <a:t>•	2014-2015н. р. – Заболотна Марта, диплом І ступеня у ІІ турі конкурсу - захисту МАН; </a:t>
            </a:r>
          </a:p>
          <a:p>
            <a:endParaRPr lang="uk-UA" b="1" dirty="0"/>
          </a:p>
        </p:txBody>
      </p:sp>
    </p:spTree>
    <p:extLst>
      <p:ext uri="{BB962C8B-B14F-4D97-AF65-F5344CB8AC3E}">
        <p14:creationId xmlns:p14="http://schemas.microsoft.com/office/powerpoint/2010/main" val="264618433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Заголовок 3"/>
          <p:cNvSpPr>
            <a:spLocks noGrp="1"/>
          </p:cNvSpPr>
          <p:nvPr>
            <p:ph type="title"/>
          </p:nvPr>
        </p:nvSpPr>
        <p:spPr>
          <a:xfrm>
            <a:off x="107504" y="620688"/>
            <a:ext cx="5256584" cy="1584176"/>
          </a:xfrm>
        </p:spPr>
        <p:txBody>
          <a:bodyPr>
            <a:normAutofit fontScale="90000"/>
          </a:bodyPr>
          <a:lstStyle/>
          <a:p>
            <a:r>
              <a:rPr lang="ru-RU" sz="3100" b="1" dirty="0" smtClean="0">
                <a:solidFill>
                  <a:schemeClr val="accent6">
                    <a:lumMod val="75000"/>
                  </a:schemeClr>
                </a:solidFill>
              </a:rPr>
              <a:t>            </a:t>
            </a:r>
            <a:r>
              <a:rPr lang="ru-RU" sz="3100" b="1" dirty="0" err="1" smtClean="0">
                <a:solidFill>
                  <a:schemeClr val="accent6">
                    <a:lumMod val="75000"/>
                  </a:schemeClr>
                </a:solidFill>
              </a:rPr>
              <a:t>Київ</a:t>
            </a:r>
            <a:r>
              <a:rPr lang="ru-RU" sz="3100" b="1" dirty="0" smtClean="0">
                <a:solidFill>
                  <a:schemeClr val="accent6">
                    <a:lumMod val="75000"/>
                  </a:schemeClr>
                </a:solidFill>
              </a:rPr>
              <a:t> </a:t>
            </a:r>
            <a:r>
              <a:rPr lang="ru-RU" sz="3100" b="1" dirty="0">
                <a:solidFill>
                  <a:schemeClr val="accent6">
                    <a:lumMod val="75000"/>
                  </a:schemeClr>
                </a:solidFill>
              </a:rPr>
              <a:t>2015</a:t>
            </a:r>
            <a:br>
              <a:rPr lang="ru-RU" sz="3100" b="1" dirty="0">
                <a:solidFill>
                  <a:schemeClr val="accent6">
                    <a:lumMod val="75000"/>
                  </a:schemeClr>
                </a:solidFill>
              </a:rPr>
            </a:br>
            <a:r>
              <a:rPr lang="ru-RU" sz="3100" b="1" dirty="0">
                <a:solidFill>
                  <a:schemeClr val="accent6">
                    <a:lumMod val="75000"/>
                  </a:schemeClr>
                </a:solidFill>
              </a:rPr>
              <a:t> </a:t>
            </a:r>
            <a:r>
              <a:rPr lang="ru-RU" sz="3100" b="1" dirty="0" err="1" smtClean="0">
                <a:solidFill>
                  <a:schemeClr val="accent6">
                    <a:lumMod val="75000"/>
                  </a:schemeClr>
                </a:solidFill>
              </a:rPr>
              <a:t>Відкриття</a:t>
            </a:r>
            <a:r>
              <a:rPr lang="ru-RU" sz="3100" b="1" dirty="0" smtClean="0">
                <a:solidFill>
                  <a:schemeClr val="accent6">
                    <a:lumMod val="75000"/>
                  </a:schemeClr>
                </a:solidFill>
              </a:rPr>
              <a:t> </a:t>
            </a:r>
            <a:r>
              <a:rPr lang="ru-RU" sz="3100" b="1" dirty="0">
                <a:solidFill>
                  <a:schemeClr val="accent6">
                    <a:lumMod val="75000"/>
                  </a:schemeClr>
                </a:solidFill>
              </a:rPr>
              <a:t>конкурсу-</a:t>
            </a:r>
            <a:r>
              <a:rPr lang="ru-RU" sz="3100" b="1" dirty="0" err="1">
                <a:solidFill>
                  <a:schemeClr val="accent6">
                    <a:lumMod val="75000"/>
                  </a:schemeClr>
                </a:solidFill>
              </a:rPr>
              <a:t>захисту</a:t>
            </a:r>
            <a:r>
              <a:rPr lang="ru-RU" sz="3100" b="1" dirty="0">
                <a:solidFill>
                  <a:schemeClr val="accent6">
                    <a:lumMod val="75000"/>
                  </a:schemeClr>
                </a:solidFill>
              </a:rPr>
              <a:t> </a:t>
            </a:r>
            <a:r>
              <a:rPr lang="ru-RU" sz="3100" b="1" dirty="0" err="1">
                <a:solidFill>
                  <a:schemeClr val="accent6">
                    <a:lumMod val="75000"/>
                  </a:schemeClr>
                </a:solidFill>
              </a:rPr>
              <a:t>наукових</a:t>
            </a:r>
            <a:r>
              <a:rPr lang="ru-RU" sz="3100" b="1" dirty="0">
                <a:solidFill>
                  <a:schemeClr val="accent6">
                    <a:lumMod val="75000"/>
                  </a:schemeClr>
                </a:solidFill>
              </a:rPr>
              <a:t> </a:t>
            </a:r>
            <a:r>
              <a:rPr lang="ru-RU" sz="3100" b="1" dirty="0" err="1">
                <a:solidFill>
                  <a:schemeClr val="accent6">
                    <a:lumMod val="75000"/>
                  </a:schemeClr>
                </a:solidFill>
              </a:rPr>
              <a:t>робіт</a:t>
            </a:r>
            <a:r>
              <a:rPr lang="ru-RU" sz="3100" b="1" dirty="0">
                <a:solidFill>
                  <a:schemeClr val="accent6">
                    <a:lumMod val="75000"/>
                  </a:schemeClr>
                </a:solidFill>
              </a:rPr>
              <a:t> МАН </a:t>
            </a:r>
            <a:r>
              <a:rPr lang="ru-RU" sz="3100" b="1" dirty="0" err="1">
                <a:solidFill>
                  <a:schemeClr val="accent6">
                    <a:lumMod val="75000"/>
                  </a:schemeClr>
                </a:solidFill>
              </a:rPr>
              <a:t>України</a:t>
            </a:r>
            <a:r>
              <a:rPr lang="ru-RU" sz="3100" b="1" dirty="0">
                <a:solidFill>
                  <a:schemeClr val="accent6">
                    <a:lumMod val="75000"/>
                  </a:schemeClr>
                </a:solidFill>
              </a:rPr>
              <a:t>, ІІІ </a:t>
            </a:r>
            <a:r>
              <a:rPr lang="ru-RU" sz="3100" b="1" dirty="0" err="1">
                <a:solidFill>
                  <a:schemeClr val="accent6">
                    <a:lumMod val="75000"/>
                  </a:schemeClr>
                </a:solidFill>
              </a:rPr>
              <a:t>етап</a:t>
            </a:r>
            <a:r>
              <a:rPr lang="ru-RU" b="1" dirty="0">
                <a:solidFill>
                  <a:schemeClr val="accent6">
                    <a:lumMod val="75000"/>
                  </a:schemeClr>
                </a:solidFill>
              </a:rPr>
              <a:t/>
            </a:r>
            <a:br>
              <a:rPr lang="ru-RU" b="1" dirty="0">
                <a:solidFill>
                  <a:schemeClr val="accent6">
                    <a:lumMod val="75000"/>
                  </a:schemeClr>
                </a:solidFill>
              </a:rPr>
            </a:br>
            <a:endParaRPr lang="uk-UA" b="1" dirty="0">
              <a:solidFill>
                <a:schemeClr val="accent6">
                  <a:lumMod val="75000"/>
                </a:schemeClr>
              </a:solidFill>
            </a:endParaRPr>
          </a:p>
        </p:txBody>
      </p:sp>
      <p:sp>
        <p:nvSpPr>
          <p:cNvPr id="5" name="Текст 4"/>
          <p:cNvSpPr>
            <a:spLocks noGrp="1"/>
          </p:cNvSpPr>
          <p:nvPr>
            <p:ph type="body" idx="2"/>
          </p:nvPr>
        </p:nvSpPr>
        <p:spPr>
          <a:xfrm>
            <a:off x="457200" y="3068961"/>
            <a:ext cx="3008313" cy="1152128"/>
          </a:xfrm>
        </p:spPr>
        <p:txBody>
          <a:bodyPr/>
          <a:lstStyle/>
          <a:p>
            <a:endParaRPr lang="uk-UA" dirty="0"/>
          </a:p>
        </p:txBody>
      </p:sp>
      <p:pic>
        <p:nvPicPr>
          <p:cNvPr id="56322" name="Picture 2"/>
          <p:cNvPicPr>
            <a:picLocks noGrp="1" noChangeAspect="1" noChangeArrowheads="1"/>
          </p:cNvPicPr>
          <p:nvPr>
            <p:ph sz="half"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 bwMode="auto">
          <a:xfrm>
            <a:off x="107504" y="2060848"/>
            <a:ext cx="4553733" cy="3116604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56323" name="Picture 3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436096" y="1030500"/>
            <a:ext cx="3200400" cy="24098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56324" name="Picture 4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292080" y="3958061"/>
            <a:ext cx="3228975" cy="24193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360151168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 cstate="print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199" name="Picture 7" descr="D:\Картинки\герої казок\вв.png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214282" y="5000636"/>
            <a:ext cx="1500166" cy="1684397"/>
          </a:xfrm>
          <a:prstGeom prst="rect">
            <a:avLst/>
          </a:prstGeom>
          <a:noFill/>
        </p:spPr>
      </p:pic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620688"/>
            <a:ext cx="8229600" cy="796950"/>
          </a:xfrm>
        </p:spPr>
        <p:txBody>
          <a:bodyPr>
            <a:noAutofit/>
          </a:bodyPr>
          <a:lstStyle/>
          <a:p>
            <a:r>
              <a:rPr lang="uk-UA" sz="3600" b="1" dirty="0" smtClean="0"/>
              <a:t/>
            </a:r>
            <a:br>
              <a:rPr lang="uk-UA" sz="3600" b="1" dirty="0" smtClean="0"/>
            </a:br>
            <a:r>
              <a:rPr lang="uk-UA" sz="3600" b="1" dirty="0" smtClean="0"/>
              <a:t>Виконуючи </a:t>
            </a:r>
            <a:r>
              <a:rPr lang="uk-UA" sz="3600" b="1" dirty="0" err="1" smtClean="0"/>
              <a:t>обовязки</a:t>
            </a:r>
            <a:r>
              <a:rPr lang="uk-UA" sz="3600" b="1" dirty="0" smtClean="0"/>
              <a:t> керівника постійно діючого семінару-практикуму вчителів німецької мови:</a:t>
            </a:r>
            <a:br>
              <a:rPr lang="uk-UA" sz="3600" b="1" dirty="0" smtClean="0"/>
            </a:br>
            <a:r>
              <a:rPr lang="uk-UA" sz="3600" b="1" dirty="0"/>
              <a:t/>
            </a:r>
            <a:br>
              <a:rPr lang="uk-UA" sz="3600" b="1" dirty="0"/>
            </a:br>
            <a:endParaRPr lang="ru-RU" sz="3600" b="1" dirty="0"/>
          </a:p>
        </p:txBody>
      </p:sp>
      <p:sp>
        <p:nvSpPr>
          <p:cNvPr id="5" name="Объект 4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uk-UA" sz="2000" dirty="0" smtClean="0"/>
              <a:t> в рамках обміну досвідом даю відкриті уроки та беру участь у обговоренні проведених заходів;</a:t>
            </a:r>
          </a:p>
          <a:p>
            <a:r>
              <a:rPr lang="uk-UA" sz="2000" dirty="0"/>
              <a:t>в</a:t>
            </a:r>
            <a:r>
              <a:rPr lang="uk-UA" sz="2000" dirty="0" smtClean="0"/>
              <a:t>иступаю на семінарах з оглядом новинок фахової преси та доповідями на методичні теми:</a:t>
            </a:r>
          </a:p>
          <a:p>
            <a:pPr marL="0" indent="0">
              <a:buNone/>
            </a:pPr>
            <a:r>
              <a:rPr lang="uk-UA" sz="2000" dirty="0" smtClean="0"/>
              <a:t>        - Ігрова діяльність на уроках німецької мови як дієвий засіб навчання,  </a:t>
            </a:r>
          </a:p>
          <a:p>
            <a:pPr marL="0" indent="0">
              <a:buNone/>
            </a:pPr>
            <a:r>
              <a:rPr lang="uk-UA" sz="2000" dirty="0"/>
              <a:t> </a:t>
            </a:r>
            <a:r>
              <a:rPr lang="uk-UA" sz="2000" dirty="0" smtClean="0"/>
              <a:t>          розвитку та виховання особистості.</a:t>
            </a:r>
          </a:p>
          <a:p>
            <a:pPr marL="0" indent="0">
              <a:buNone/>
            </a:pPr>
            <a:r>
              <a:rPr lang="uk-UA" sz="2000" dirty="0" smtClean="0"/>
              <a:t>       -   Створення алгоритмів роботи над власною педагогічною                  </a:t>
            </a:r>
          </a:p>
          <a:p>
            <a:pPr marL="0" indent="0">
              <a:buNone/>
            </a:pPr>
            <a:r>
              <a:rPr lang="uk-UA" sz="2000" dirty="0"/>
              <a:t> </a:t>
            </a:r>
            <a:r>
              <a:rPr lang="uk-UA" sz="2000" dirty="0" smtClean="0"/>
              <a:t>          проблемою.</a:t>
            </a:r>
          </a:p>
          <a:p>
            <a:pPr marL="0" indent="0">
              <a:buNone/>
            </a:pPr>
            <a:r>
              <a:rPr lang="uk-UA" sz="2000" dirty="0"/>
              <a:t> </a:t>
            </a:r>
            <a:r>
              <a:rPr lang="uk-UA" sz="2000" dirty="0" smtClean="0"/>
              <a:t>      -   Впровадження інноваційних освітніх технологій для формування  </a:t>
            </a:r>
          </a:p>
          <a:p>
            <a:pPr marL="0" indent="0">
              <a:buNone/>
            </a:pPr>
            <a:r>
              <a:rPr lang="uk-UA" sz="2000" dirty="0"/>
              <a:t> </a:t>
            </a:r>
            <a:r>
              <a:rPr lang="uk-UA" sz="2000" dirty="0" smtClean="0"/>
              <a:t>           ключових </a:t>
            </a:r>
            <a:r>
              <a:rPr lang="uk-UA" sz="2000" dirty="0" err="1" smtClean="0"/>
              <a:t>компетенцій</a:t>
            </a:r>
            <a:r>
              <a:rPr lang="uk-UA" sz="2000" dirty="0" smtClean="0"/>
              <a:t> і творчості учнів на уроках німецької мови</a:t>
            </a:r>
          </a:p>
          <a:p>
            <a:pPr marL="0" indent="0">
              <a:buNone/>
            </a:pPr>
            <a:r>
              <a:rPr lang="uk-UA" sz="2000" dirty="0"/>
              <a:t> </a:t>
            </a:r>
            <a:r>
              <a:rPr lang="uk-UA" sz="2000" dirty="0" smtClean="0"/>
              <a:t>    _-  Формування соціокультурної компетенції на уроках німецької мови.</a:t>
            </a:r>
          </a:p>
          <a:p>
            <a:pPr marL="0" indent="0">
              <a:buNone/>
            </a:pPr>
            <a:endParaRPr lang="uk-UA" sz="2000" dirty="0" smtClean="0"/>
          </a:p>
          <a:p>
            <a:pPr marL="0" indent="0">
              <a:buNone/>
            </a:pPr>
            <a:endParaRPr lang="uk-UA" sz="2000" dirty="0" smtClean="0"/>
          </a:p>
          <a:p>
            <a:endParaRPr lang="uk-UA" sz="2000" dirty="0" smtClean="0"/>
          </a:p>
          <a:p>
            <a:endParaRPr lang="uk-UA" sz="2000" dirty="0" smtClean="0"/>
          </a:p>
          <a:p>
            <a:pPr>
              <a:buFont typeface="Wingdings" pitchFamily="2" charset="2"/>
              <a:buChar char="Ø"/>
            </a:pPr>
            <a:endParaRPr lang="uk-UA" dirty="0" smtClean="0"/>
          </a:p>
          <a:p>
            <a:endParaRPr lang="uk-UA" dirty="0"/>
          </a:p>
        </p:txBody>
      </p:sp>
    </p:spTree>
    <p:extLst>
      <p:ext uri="{BB962C8B-B14F-4D97-AF65-F5344CB8AC3E}">
        <p14:creationId xmlns:p14="http://schemas.microsoft.com/office/powerpoint/2010/main" val="97965046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 cstate="print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6328" name="Picture 8" descr="E:\ЦИФРОВИЙ\Творча майстерня\P9260034.JPG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340442" y="4114620"/>
            <a:ext cx="3455243" cy="259186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56326" name="Picture 6" descr="E:\ЦИФРОВИЙ\Творча майстерня\P9260040.JPG"/>
          <p:cNvPicPr>
            <a:picLocks noChangeAspect="1" noChangeArrowheads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936942" y="1226891"/>
            <a:ext cx="3204164" cy="240352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56325" name="Picture 5" descr="E:\ЦИФРОВИЙ\Творча майстерня\P9260031.JPG"/>
          <p:cNvPicPr>
            <a:picLocks noChangeAspect="1" noChangeArrowheads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131840" y="2204864"/>
            <a:ext cx="3383236" cy="253785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>
            <a:noAutofit/>
          </a:bodyPr>
          <a:lstStyle/>
          <a:p>
            <a:r>
              <a:rPr lang="uk-UA" sz="3600" b="1" dirty="0" smtClean="0"/>
              <a:t/>
            </a:r>
            <a:br>
              <a:rPr lang="uk-UA" sz="3600" b="1" dirty="0" smtClean="0"/>
            </a:br>
            <a:r>
              <a:rPr lang="uk-UA" sz="2800" b="1" dirty="0"/>
              <a:t>З</a:t>
            </a:r>
            <a:r>
              <a:rPr lang="uk-UA" sz="2800" b="1" dirty="0" smtClean="0"/>
              <a:t> 2011-2012 </a:t>
            </a:r>
            <a:r>
              <a:rPr lang="uk-UA" sz="2800" b="1" dirty="0" err="1" smtClean="0"/>
              <a:t>н.р</a:t>
            </a:r>
            <a:r>
              <a:rPr lang="uk-UA" sz="2800" b="1" dirty="0" smtClean="0"/>
              <a:t>. беру участь у роботі обласної </a:t>
            </a:r>
            <a:r>
              <a:rPr lang="uk-UA" sz="3200" b="1" dirty="0" smtClean="0"/>
              <a:t>«Творчої педагогічної майстерні вчителів німецької мови»</a:t>
            </a:r>
            <a:r>
              <a:rPr lang="uk-UA" sz="3600" b="1" dirty="0"/>
              <a:t/>
            </a:r>
            <a:br>
              <a:rPr lang="uk-UA" sz="3600" b="1" dirty="0"/>
            </a:br>
            <a:endParaRPr lang="ru-RU" sz="3600" b="1" dirty="0"/>
          </a:p>
        </p:txBody>
      </p:sp>
      <p:pic>
        <p:nvPicPr>
          <p:cNvPr id="8199" name="Picture 7" descr="D:\Картинки\герої казок\вв.png"/>
          <p:cNvPicPr>
            <a:picLocks noChangeAspect="1" noChangeArrowheads="1"/>
          </p:cNvPicPr>
          <p:nvPr/>
        </p:nvPicPr>
        <p:blipFill>
          <a:blip r:embed="rId6"/>
          <a:srcRect/>
          <a:stretch>
            <a:fillRect/>
          </a:stretch>
        </p:blipFill>
        <p:spPr bwMode="auto">
          <a:xfrm>
            <a:off x="214282" y="5000636"/>
            <a:ext cx="1500166" cy="1684397"/>
          </a:xfrm>
          <a:prstGeom prst="rect">
            <a:avLst/>
          </a:prstGeom>
          <a:noFill/>
        </p:spPr>
      </p:pic>
      <p:pic>
        <p:nvPicPr>
          <p:cNvPr id="56323" name="Picture 3" descr="E:\ЦИФРОВИЙ\Творча майстерня\P9260033.JPG"/>
          <p:cNvPicPr>
            <a:picLocks noChangeAspect="1" noChangeArrowheads="1"/>
          </p:cNvPicPr>
          <p:nvPr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0868" y="1412776"/>
            <a:ext cx="3719275" cy="278992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56322" name="Picture 2" descr="E:\ЦИФРОВИЙ\Творча майстерня\P9260045.JPG"/>
          <p:cNvPicPr>
            <a:picLocks noChangeAspect="1" noChangeArrowheads="1"/>
          </p:cNvPicPr>
          <p:nvPr/>
        </p:nvPicPr>
        <p:blipFill>
          <a:blip r:embed="rId8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14282" y="3684175"/>
            <a:ext cx="4104456" cy="307885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56324" name="Picture 4" descr="E:\ЦИФРОВИЙ\Творча майстерня\P9260026.JPG"/>
          <p:cNvPicPr>
            <a:picLocks noChangeAspect="1" noChangeArrowheads="1"/>
          </p:cNvPicPr>
          <p:nvPr/>
        </p:nvPicPr>
        <p:blipFill>
          <a:blip r:embed="rId9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784296" y="3660250"/>
            <a:ext cx="2268966" cy="302478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99815806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Заголовок 2"/>
          <p:cNvSpPr>
            <a:spLocks noGrp="1"/>
          </p:cNvSpPr>
          <p:nvPr>
            <p:ph type="title"/>
          </p:nvPr>
        </p:nvSpPr>
        <p:spPr>
          <a:xfrm>
            <a:off x="304800" y="0"/>
            <a:ext cx="8686800" cy="980728"/>
          </a:xfrm>
        </p:spPr>
        <p:txBody>
          <a:bodyPr>
            <a:normAutofit/>
          </a:bodyPr>
          <a:lstStyle/>
          <a:p>
            <a:r>
              <a:rPr lang="uk-UA" sz="3200" b="1" dirty="0" smtClean="0"/>
              <a:t>2014. </a:t>
            </a:r>
            <a:r>
              <a:rPr lang="uk-UA" sz="3200" b="1" dirty="0" err="1" smtClean="0"/>
              <a:t>Чортківська</a:t>
            </a:r>
            <a:r>
              <a:rPr lang="uk-UA" sz="3200" b="1" dirty="0" smtClean="0"/>
              <a:t> гімназія</a:t>
            </a:r>
            <a:endParaRPr lang="uk-UA" sz="3200" b="1" dirty="0"/>
          </a:p>
        </p:txBody>
      </p:sp>
      <p:pic>
        <p:nvPicPr>
          <p:cNvPr id="57346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843808" y="1196752"/>
            <a:ext cx="3228572" cy="243809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57347" name="Picture 3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908675" y="476672"/>
            <a:ext cx="6470650" cy="257016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57348" name="Picture 4"/>
          <p:cNvPicPr>
            <a:picLocks noChangeAspect="1" noChangeArrowheads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1340768"/>
            <a:ext cx="6470650" cy="2554287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57349" name="Picture 5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906209" y="3109199"/>
            <a:ext cx="3124200" cy="23526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57350" name="Picture 6"/>
          <p:cNvPicPr>
            <a:picLocks noChangeAspect="1" noChangeArrowheads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724128" y="2564904"/>
            <a:ext cx="6470650" cy="24860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57351" name="Picture 7"/>
          <p:cNvPicPr>
            <a:picLocks noChangeAspect="1" noChangeArrowheads="1"/>
          </p:cNvPicPr>
          <p:nvPr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569306" y="4459342"/>
            <a:ext cx="6470650" cy="25527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57352" name="Picture 8"/>
          <p:cNvPicPr>
            <a:picLocks noChangeAspect="1" noChangeArrowheads="1"/>
          </p:cNvPicPr>
          <p:nvPr/>
        </p:nvPicPr>
        <p:blipFill>
          <a:blip r:embed="rId8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4507" y="3779341"/>
            <a:ext cx="6470650" cy="25431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3771444450"/>
      </p:ext>
    </p:extLst>
  </p:cSld>
  <p:clrMapOvr>
    <a:masterClrMapping/>
  </p:clrMapOvr>
  <p:transition>
    <p:wipe dir="d"/>
  </p:transition>
  <p:timing>
    <p:tnLst>
      <p:par>
        <p:cTn id="1" dur="indefinite" restart="never" nodeType="tmRoot"/>
      </p:par>
    </p:tnLst>
  </p:timing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>
          <a:blip r:embed="rId2">
            <a:extLst>
              <a:ext uri="{BEBA8EAE-BF5A-486C-A8C5-ECC9F3942E4B}">
                <a14:imgProps xmlns:a14="http://schemas.microsoft.com/office/drawing/2010/main">
                  <a14:imgLayer r:embed="rId3">
                    <a14:imgEffect>
                      <a14:artisticLineDrawing/>
                    </a14:imgEffect>
                    <a14:imgEffect>
                      <a14:colorTemperature colorTemp="11200"/>
                    </a14:imgEffect>
                  </a14:imgLayer>
                </a14:imgProps>
              </a:ext>
            </a:extLst>
          </a:blip>
          <a:tile tx="0" ty="0" sx="100000" sy="100000" flip="none" algn="tl"/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ru-RU" dirty="0"/>
              <a:t>	</a:t>
            </a:r>
            <a:r>
              <a:rPr lang="ru-RU" b="1" dirty="0" smtClean="0"/>
              <a:t>Участь </a:t>
            </a:r>
            <a:r>
              <a:rPr lang="ru-RU" b="1" dirty="0"/>
              <a:t>у </a:t>
            </a:r>
            <a:r>
              <a:rPr lang="ru-RU" b="1" dirty="0" err="1"/>
              <a:t>роботі</a:t>
            </a:r>
            <a:r>
              <a:rPr lang="ru-RU" b="1" dirty="0"/>
              <a:t> </a:t>
            </a:r>
            <a:r>
              <a:rPr lang="ru-RU" b="1" dirty="0" err="1"/>
              <a:t>творчої</a:t>
            </a:r>
            <a:r>
              <a:rPr lang="ru-RU" b="1" dirty="0"/>
              <a:t> </a:t>
            </a:r>
            <a:r>
              <a:rPr lang="ru-RU" b="1" dirty="0" err="1"/>
              <a:t>групи</a:t>
            </a:r>
            <a:r>
              <a:rPr lang="ru-RU" b="1" dirty="0"/>
              <a:t> </a:t>
            </a:r>
            <a:r>
              <a:rPr lang="ru-RU" b="1" dirty="0" err="1"/>
              <a:t>педагогічної</a:t>
            </a:r>
            <a:r>
              <a:rPr lang="ru-RU" b="1" dirty="0"/>
              <a:t> </a:t>
            </a:r>
            <a:r>
              <a:rPr lang="ru-RU" b="1" dirty="0" err="1"/>
              <a:t>майстерні</a:t>
            </a:r>
            <a:r>
              <a:rPr lang="ru-RU" b="1" dirty="0"/>
              <a:t> (</a:t>
            </a:r>
            <a:r>
              <a:rPr lang="ru-RU" b="1" dirty="0" err="1"/>
              <a:t>травень</a:t>
            </a:r>
            <a:r>
              <a:rPr lang="ru-RU" b="1" dirty="0"/>
              <a:t>, 2014</a:t>
            </a:r>
            <a:r>
              <a:rPr lang="ru-RU" b="1" dirty="0" smtClean="0"/>
              <a:t>):</a:t>
            </a:r>
            <a:br>
              <a:rPr lang="ru-RU" b="1" dirty="0" smtClean="0"/>
            </a:br>
            <a:endParaRPr lang="uk-UA" b="1" dirty="0"/>
          </a:p>
        </p:txBody>
      </p:sp>
      <p:sp>
        <p:nvSpPr>
          <p:cNvPr id="4" name="Объект 3"/>
          <p:cNvSpPr>
            <a:spLocks noGrp="1"/>
          </p:cNvSpPr>
          <p:nvPr>
            <p:ph idx="1"/>
          </p:nvPr>
        </p:nvSpPr>
        <p:spPr/>
        <p:txBody>
          <a:bodyPr>
            <a:normAutofit lnSpcReduction="10000"/>
          </a:bodyPr>
          <a:lstStyle/>
          <a:p>
            <a:pPr lvl="0">
              <a:lnSpc>
                <a:spcPct val="150000"/>
              </a:lnSpc>
              <a:buFont typeface="Symbol"/>
              <a:buChar char=""/>
            </a:pPr>
            <a:r>
              <a:rPr lang="uk-UA" b="1" i="1" dirty="0">
                <a:latin typeface="Times New Roman"/>
                <a:ea typeface="Calibri"/>
                <a:cs typeface="Times New Roman"/>
              </a:rPr>
              <a:t>майстер-клас «Формування соціокультурної компетенції на уроках німецької мови»;</a:t>
            </a:r>
            <a:endParaRPr lang="uk-UA" sz="2000" dirty="0">
              <a:latin typeface="Cambria"/>
              <a:ea typeface="Times New Roman"/>
              <a:cs typeface="Times New Roman"/>
            </a:endParaRPr>
          </a:p>
          <a:p>
            <a:pPr lvl="0">
              <a:lnSpc>
                <a:spcPct val="150000"/>
              </a:lnSpc>
              <a:buFont typeface="Symbol"/>
              <a:buChar char=""/>
            </a:pPr>
            <a:r>
              <a:rPr lang="uk-UA" b="1" i="1" dirty="0">
                <a:latin typeface="Times New Roman"/>
                <a:ea typeface="Calibri"/>
                <a:cs typeface="Times New Roman"/>
              </a:rPr>
              <a:t>презентація  учнями 7 (11) класу проекту «</a:t>
            </a:r>
            <a:r>
              <a:rPr lang="de-DE" b="1" i="1" dirty="0">
                <a:latin typeface="Times New Roman"/>
                <a:ea typeface="Calibri"/>
                <a:cs typeface="Times New Roman"/>
              </a:rPr>
              <a:t>Unsere Heimatstadt </a:t>
            </a:r>
            <a:r>
              <a:rPr lang="de-DE" b="1" i="1" dirty="0" err="1">
                <a:latin typeface="Times New Roman"/>
                <a:ea typeface="Calibri"/>
                <a:cs typeface="Times New Roman"/>
              </a:rPr>
              <a:t>Tschortkiw</a:t>
            </a:r>
            <a:r>
              <a:rPr lang="uk-UA" b="1" i="1" dirty="0">
                <a:latin typeface="Times New Roman"/>
                <a:ea typeface="Calibri"/>
                <a:cs typeface="Times New Roman"/>
              </a:rPr>
              <a:t>“</a:t>
            </a:r>
            <a:endParaRPr lang="uk-UA" sz="2000" dirty="0">
              <a:latin typeface="Cambria"/>
              <a:ea typeface="Times New Roman"/>
              <a:cs typeface="Times New Roman"/>
            </a:endParaRPr>
          </a:p>
          <a:p>
            <a:pPr lvl="0">
              <a:lnSpc>
                <a:spcPct val="150000"/>
              </a:lnSpc>
              <a:buFont typeface="Symbol"/>
              <a:buChar char=""/>
            </a:pPr>
            <a:r>
              <a:rPr lang="uk-UA" b="1" i="1" dirty="0">
                <a:latin typeface="Times New Roman"/>
                <a:ea typeface="Calibri"/>
                <a:cs typeface="Times New Roman"/>
              </a:rPr>
              <a:t>проведення позакласного заходу «</a:t>
            </a:r>
            <a:r>
              <a:rPr lang="de-DE" b="1" i="1" dirty="0">
                <a:latin typeface="Times New Roman"/>
                <a:ea typeface="Calibri"/>
                <a:cs typeface="Times New Roman"/>
              </a:rPr>
              <a:t>Wir sind für Europa</a:t>
            </a:r>
            <a:r>
              <a:rPr lang="uk-UA" b="1" i="1" dirty="0">
                <a:latin typeface="Times New Roman"/>
                <a:ea typeface="Calibri"/>
                <a:cs typeface="Times New Roman"/>
              </a:rPr>
              <a:t>»</a:t>
            </a:r>
            <a:r>
              <a:rPr lang="de-DE" b="1" i="1" dirty="0">
                <a:latin typeface="Times New Roman"/>
                <a:ea typeface="Calibri"/>
                <a:cs typeface="Times New Roman"/>
              </a:rPr>
              <a:t> (Arbeit des Eurosprachzirkels)</a:t>
            </a:r>
            <a:r>
              <a:rPr lang="uk-UA" b="1" i="1" dirty="0">
                <a:latin typeface="Times New Roman"/>
                <a:ea typeface="Calibri"/>
                <a:cs typeface="Times New Roman"/>
              </a:rPr>
              <a:t>.</a:t>
            </a:r>
            <a:endParaRPr lang="uk-UA" sz="2000" dirty="0">
              <a:latin typeface="Cambria"/>
              <a:ea typeface="Times New Roman"/>
              <a:cs typeface="Times New Roman"/>
            </a:endParaRPr>
          </a:p>
          <a:p>
            <a:pPr marL="0" indent="0">
              <a:buNone/>
            </a:pPr>
            <a:endParaRPr lang="uk-UA" dirty="0"/>
          </a:p>
        </p:txBody>
      </p:sp>
    </p:spTree>
    <p:extLst>
      <p:ext uri="{BB962C8B-B14F-4D97-AF65-F5344CB8AC3E}">
        <p14:creationId xmlns:p14="http://schemas.microsoft.com/office/powerpoint/2010/main" val="3220560800"/>
      </p:ext>
    </p:extLst>
  </p:cSld>
  <p:clrMapOvr>
    <a:masterClrMapping/>
  </p:clrMapOvr>
  <p:transition>
    <p:wipe dir="d"/>
  </p:transition>
  <p:timing>
    <p:tnLst>
      <p:par>
        <p:cTn id="1" dur="indefinite" restart="never" nodeType="tmRoot"/>
      </p:par>
    </p:tnLst>
  </p:timing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6322" name="Picture 2" descr="E:\ЦИФРОВИЙ\ja\Новая папка (2)\DSC06310.txt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2111" y="606957"/>
            <a:ext cx="3140925" cy="235569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55303" name="Picture 7" descr="C:\Users\Koval\Pictures\2013-03-30\006.jpg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292730">
            <a:off x="2195736" y="1201688"/>
            <a:ext cx="1944216" cy="267369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55302" name="Picture 6" descr="C:\Users\Koval\Pictures\2013-03-30\005.jpg"/>
          <p:cNvPicPr>
            <a:picLocks noChangeAspect="1" noChangeArrowheads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21250457">
            <a:off x="4573115" y="1242350"/>
            <a:ext cx="1915319" cy="263395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55301" name="Picture 5" descr="C:\Users\Koval\Pictures\2013-03-30\004.jpg"/>
          <p:cNvPicPr>
            <a:picLocks noChangeAspect="1" noChangeArrowheads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709967">
            <a:off x="6837721" y="1625804"/>
            <a:ext cx="1944216" cy="267369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28596" y="0"/>
            <a:ext cx="8258204" cy="1000108"/>
          </a:xfrm>
        </p:spPr>
        <p:txBody>
          <a:bodyPr>
            <a:normAutofit fontScale="90000"/>
            <a:scene3d>
              <a:camera prst="orthographicFront"/>
              <a:lightRig rig="soft" dir="tl">
                <a:rot lat="0" lon="0" rev="0"/>
              </a:lightRig>
            </a:scene3d>
            <a:sp3d contourW="25400" prstMaterial="matte">
              <a:bevelT w="25400" h="55880" prst="artDeco"/>
              <a:contourClr>
                <a:schemeClr val="accent2">
                  <a:tint val="20000"/>
                </a:schemeClr>
              </a:contourClr>
            </a:sp3d>
          </a:bodyPr>
          <a:lstStyle/>
          <a:p>
            <a:r>
              <a:rPr lang="en-US" b="1" spc="50" dirty="0" smtClean="0">
                <a:ln w="11430"/>
                <a:gradFill>
                  <a:gsLst>
                    <a:gs pos="25000">
                      <a:schemeClr val="accent2">
                        <a:satMod val="155000"/>
                      </a:schemeClr>
                    </a:gs>
                    <a:gs pos="100000">
                      <a:schemeClr val="accent2">
                        <a:shade val="45000"/>
                        <a:satMod val="165000"/>
                      </a:schemeClr>
                    </a:gs>
                  </a:gsLst>
                  <a:lin ang="5400000"/>
                </a:gra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</a:rPr>
              <a:t> </a:t>
            </a:r>
            <a:r>
              <a:rPr lang="uk-UA" b="1" spc="50" dirty="0" smtClean="0">
                <a:ln w="11430"/>
                <a:gradFill>
                  <a:gsLst>
                    <a:gs pos="25000">
                      <a:schemeClr val="accent2">
                        <a:satMod val="155000"/>
                      </a:schemeClr>
                    </a:gs>
                    <a:gs pos="100000">
                      <a:schemeClr val="accent2">
                        <a:shade val="45000"/>
                        <a:satMod val="165000"/>
                      </a:schemeClr>
                    </a:gs>
                  </a:gsLst>
                  <a:lin ang="5400000"/>
                </a:gra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</a:rPr>
              <a:t>     </a:t>
            </a:r>
            <a:r>
              <a:rPr lang="en-US" b="1" spc="50" dirty="0" smtClean="0">
                <a:ln w="11430"/>
                <a:gradFill>
                  <a:gsLst>
                    <a:gs pos="25000">
                      <a:schemeClr val="accent2">
                        <a:satMod val="155000"/>
                      </a:schemeClr>
                    </a:gs>
                    <a:gs pos="100000">
                      <a:schemeClr val="accent2">
                        <a:shade val="45000"/>
                        <a:satMod val="165000"/>
                      </a:schemeClr>
                    </a:gs>
                  </a:gsLst>
                  <a:lin ang="5400000"/>
                </a:gra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</a:rPr>
              <a:t> </a:t>
            </a:r>
            <a:r>
              <a:rPr lang="uk-UA" sz="6000" b="1" spc="50" dirty="0" smtClean="0">
                <a:ln w="11430"/>
                <a:gradFill>
                  <a:gsLst>
                    <a:gs pos="25000">
                      <a:schemeClr val="accent2">
                        <a:satMod val="155000"/>
                      </a:schemeClr>
                    </a:gs>
                    <a:gs pos="100000">
                      <a:schemeClr val="accent2">
                        <a:shade val="45000"/>
                        <a:satMod val="165000"/>
                      </a:schemeClr>
                    </a:gs>
                  </a:gsLst>
                  <a:lin ang="5400000"/>
                </a:gra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</a:rPr>
              <a:t>Участь у грі «Орлятко»</a:t>
            </a:r>
            <a:endParaRPr lang="ru-RU" sz="6000" b="1" i="1" spc="50" dirty="0">
              <a:ln w="11430"/>
              <a:gradFill>
                <a:gsLst>
                  <a:gs pos="25000">
                    <a:schemeClr val="accent2">
                      <a:satMod val="155000"/>
                    </a:schemeClr>
                  </a:gs>
                  <a:gs pos="100000">
                    <a:schemeClr val="accent2">
                      <a:shade val="45000"/>
                      <a:satMod val="165000"/>
                    </a:schemeClr>
                  </a:gs>
                </a:gsLst>
                <a:lin ang="5400000"/>
              </a:gradFill>
              <a:effectLst>
                <a:outerShdw blurRad="76200" dist="50800" dir="5400000" algn="tl" rotWithShape="0">
                  <a:srgbClr val="000000">
                    <a:alpha val="65000"/>
                  </a:srgbClr>
                </a:outerShdw>
              </a:effectLst>
            </a:endParaRPr>
          </a:p>
        </p:txBody>
      </p:sp>
      <p:pic>
        <p:nvPicPr>
          <p:cNvPr id="55298" name="Picture 2" descr="C:\Users\Koval\Pictures\2013-03-30\001.jpg"/>
          <p:cNvPicPr>
            <a:picLocks noChangeAspect="1" noChangeArrowheads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20949571">
            <a:off x="483934" y="2514559"/>
            <a:ext cx="2112943" cy="290591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55299" name="Picture 3" descr="C:\Users\Koval\Pictures\2013-03-30\002.jpg"/>
          <p:cNvPicPr>
            <a:picLocks noGrp="1" noChangeAspect="1" noChangeArrowheads="1"/>
          </p:cNvPicPr>
          <p:nvPr>
            <p:ph idx="1"/>
          </p:nvPr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406520">
            <a:off x="3331299" y="3471076"/>
            <a:ext cx="2105440" cy="28956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55300" name="Picture 4" descr="C:\Users\Koval\Pictures\2013-03-30\003.jpg"/>
          <p:cNvPicPr>
            <a:picLocks noChangeAspect="1" noChangeArrowheads="1"/>
          </p:cNvPicPr>
          <p:nvPr/>
        </p:nvPicPr>
        <p:blipFill>
          <a:blip r:embed="rId8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846839">
            <a:off x="5516627" y="3769650"/>
            <a:ext cx="1943616" cy="267286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56323" name="Picture 3" descr="L:\На друк\cDbVpn4wH1U.jpg"/>
          <p:cNvPicPr>
            <a:picLocks noChangeAspect="1" noChangeArrowheads="1"/>
          </p:cNvPicPr>
          <p:nvPr/>
        </p:nvPicPr>
        <p:blipFill>
          <a:blip r:embed="rId9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979712" y="2195751"/>
            <a:ext cx="3024336" cy="4032448"/>
          </a:xfrm>
          <a:prstGeom prst="ellipse">
            <a:avLst/>
          </a:prstGeom>
          <a:ln>
            <a:noFill/>
          </a:ln>
          <a:effectLst>
            <a:softEdge rad="112500"/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548680"/>
            <a:ext cx="8229600" cy="868958"/>
          </a:xfrm>
        </p:spPr>
        <p:txBody>
          <a:bodyPr>
            <a:noAutofit/>
          </a:bodyPr>
          <a:lstStyle/>
          <a:p>
            <a:r>
              <a:rPr lang="ru-RU" sz="3200" b="1" i="1" dirty="0" smtClean="0">
                <a:solidFill>
                  <a:srgbClr val="008000"/>
                </a:solidFill>
              </a:rPr>
              <a:t>У 2010-2011н. Р. </a:t>
            </a:r>
            <a:r>
              <a:rPr lang="ru-RU" sz="3200" b="1" i="1" dirty="0" err="1">
                <a:solidFill>
                  <a:srgbClr val="008000"/>
                </a:solidFill>
              </a:rPr>
              <a:t>п</a:t>
            </a:r>
            <a:r>
              <a:rPr lang="ru-RU" sz="3200" b="1" i="1" dirty="0" err="1" smtClean="0">
                <a:solidFill>
                  <a:srgbClr val="008000"/>
                </a:solidFill>
              </a:rPr>
              <a:t>риймала</a:t>
            </a:r>
            <a:r>
              <a:rPr lang="ru-RU" sz="3200" b="1" i="1" dirty="0" smtClean="0">
                <a:solidFill>
                  <a:srgbClr val="008000"/>
                </a:solidFill>
              </a:rPr>
              <a:t> участь у </a:t>
            </a:r>
            <a:r>
              <a:rPr lang="ru-RU" sz="3200" b="1" i="1" dirty="0" err="1" smtClean="0">
                <a:solidFill>
                  <a:srgbClr val="008000"/>
                </a:solidFill>
              </a:rPr>
              <a:t>Всеукраїнському</a:t>
            </a:r>
            <a:r>
              <a:rPr lang="ru-RU" sz="3200" b="1" i="1" dirty="0" smtClean="0">
                <a:solidFill>
                  <a:srgbClr val="008000"/>
                </a:solidFill>
              </a:rPr>
              <a:t> </a:t>
            </a:r>
            <a:r>
              <a:rPr lang="ru-RU" sz="3200" b="1" i="1" dirty="0" err="1" smtClean="0">
                <a:solidFill>
                  <a:srgbClr val="008000"/>
                </a:solidFill>
              </a:rPr>
              <a:t>конкурсі</a:t>
            </a:r>
            <a:r>
              <a:rPr lang="ru-RU" sz="3200" b="1" i="1" dirty="0" smtClean="0">
                <a:solidFill>
                  <a:srgbClr val="008000"/>
                </a:solidFill>
              </a:rPr>
              <a:t> «</a:t>
            </a:r>
            <a:r>
              <a:rPr lang="ru-RU" sz="3200" b="1" i="1" dirty="0" err="1" smtClean="0">
                <a:solidFill>
                  <a:srgbClr val="008000"/>
                </a:solidFill>
              </a:rPr>
              <a:t>Вчитель</a:t>
            </a:r>
            <a:r>
              <a:rPr lang="ru-RU" sz="3200" b="1" i="1" dirty="0" smtClean="0">
                <a:solidFill>
                  <a:srgbClr val="008000"/>
                </a:solidFill>
              </a:rPr>
              <a:t> року 2011», стала лауреатом </a:t>
            </a:r>
            <a:r>
              <a:rPr lang="ru-RU" sz="3200" b="1" i="1" dirty="0" err="1" smtClean="0">
                <a:solidFill>
                  <a:srgbClr val="008000"/>
                </a:solidFill>
              </a:rPr>
              <a:t>обласного</a:t>
            </a:r>
            <a:r>
              <a:rPr lang="ru-RU" sz="3200" b="1" i="1" dirty="0" smtClean="0">
                <a:solidFill>
                  <a:srgbClr val="008000"/>
                </a:solidFill>
              </a:rPr>
              <a:t> туру у </a:t>
            </a:r>
            <a:r>
              <a:rPr lang="ru-RU" sz="3200" b="1" i="1" dirty="0" err="1" smtClean="0">
                <a:solidFill>
                  <a:srgbClr val="008000"/>
                </a:solidFill>
              </a:rPr>
              <a:t>номінації</a:t>
            </a:r>
            <a:r>
              <a:rPr lang="ru-RU" sz="3200" b="1" i="1" dirty="0" smtClean="0">
                <a:solidFill>
                  <a:srgbClr val="008000"/>
                </a:solidFill>
              </a:rPr>
              <a:t> «</a:t>
            </a:r>
            <a:r>
              <a:rPr lang="ru-RU" sz="3200" b="1" i="1" dirty="0" err="1" smtClean="0">
                <a:solidFill>
                  <a:srgbClr val="008000"/>
                </a:solidFill>
              </a:rPr>
              <a:t>Німецька</a:t>
            </a:r>
            <a:r>
              <a:rPr lang="ru-RU" sz="3200" b="1" i="1" dirty="0" smtClean="0">
                <a:solidFill>
                  <a:srgbClr val="008000"/>
                </a:solidFill>
              </a:rPr>
              <a:t> </a:t>
            </a:r>
            <a:r>
              <a:rPr lang="ru-RU" sz="3200" b="1" i="1" dirty="0" err="1" smtClean="0">
                <a:solidFill>
                  <a:srgbClr val="008000"/>
                </a:solidFill>
              </a:rPr>
              <a:t>мова</a:t>
            </a:r>
            <a:r>
              <a:rPr lang="ru-RU" sz="3200" b="1" i="1" dirty="0" smtClean="0">
                <a:solidFill>
                  <a:srgbClr val="008000"/>
                </a:solidFill>
              </a:rPr>
              <a:t>»</a:t>
            </a:r>
            <a:endParaRPr lang="ru-RU" sz="3200" b="1" i="1" dirty="0">
              <a:solidFill>
                <a:srgbClr val="008000"/>
              </a:solidFill>
            </a:endParaRPr>
          </a:p>
        </p:txBody>
      </p:sp>
      <p:pic>
        <p:nvPicPr>
          <p:cNvPr id="7" name="Объект 6"/>
          <p:cNvPicPr>
            <a:picLocks noGrp="1"/>
          </p:cNvPicPr>
          <p:nvPr>
            <p:ph idx="1"/>
          </p:nvPr>
        </p:nvPicPr>
        <p:blipFill>
          <a:blip r:embed="rId3"/>
          <a:srcRect/>
          <a:stretch>
            <a:fillRect/>
          </a:stretch>
        </p:blipFill>
        <p:spPr bwMode="auto">
          <a:xfrm>
            <a:off x="1835696" y="2276872"/>
            <a:ext cx="5112568" cy="4032448"/>
          </a:xfrm>
          <a:prstGeom prst="roundRect">
            <a:avLst>
              <a:gd name="adj" fmla="val 11111"/>
            </a:avLst>
          </a:prstGeom>
          <a:ln w="190500" cap="rnd">
            <a:solidFill>
              <a:srgbClr val="C8C6BD"/>
            </a:solidFill>
            <a:prstDash val="solid"/>
          </a:ln>
          <a:effectLst>
            <a:outerShdw blurRad="101600" dist="50800" dir="7200000" algn="tl" rotWithShape="0">
              <a:srgbClr val="000000">
                <a:alpha val="45000"/>
              </a:srgbClr>
            </a:outerShdw>
          </a:effectLst>
          <a:scene3d>
            <a:camera prst="perspectiveFront" fov="5400000"/>
            <a:lightRig rig="threePt" dir="t">
              <a:rot lat="0" lon="0" rev="19200000"/>
            </a:lightRig>
          </a:scene3d>
          <a:sp3d extrusionH="25400">
            <a:bevelT w="304800" h="152400" prst="hardEdge"/>
            <a:extrusionClr>
              <a:srgbClr val="FFFFFF"/>
            </a:extrusionClr>
          </a:sp3d>
        </p:spPr>
      </p:pic>
    </p:spTree>
    <p:extLst>
      <p:ext uri="{BB962C8B-B14F-4D97-AF65-F5344CB8AC3E}">
        <p14:creationId xmlns:p14="http://schemas.microsoft.com/office/powerpoint/2010/main" val="121630208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 t="-44000" b="-44000"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357158" y="142852"/>
            <a:ext cx="8329642" cy="1643074"/>
          </a:xfrm>
        </p:spPr>
        <p:txBody>
          <a:bodyPr>
            <a:noAutofit/>
          </a:bodyPr>
          <a:lstStyle/>
          <a:p>
            <a:r>
              <a:rPr lang="de-DE" sz="3200" b="1" dirty="0" smtClean="0">
                <a:solidFill>
                  <a:schemeClr val="accent4">
                    <a:lumMod val="50000"/>
                  </a:schemeClr>
                </a:solidFill>
              </a:rPr>
              <a:t>Ich bemühe mich immer schöpferisch zu arbeiten, um die besten Ergebnisse zu erreichen und dafür bekomme ich Auszeichnungen:</a:t>
            </a:r>
            <a:endParaRPr lang="ru-RU" sz="3200" b="1" dirty="0">
              <a:solidFill>
                <a:schemeClr val="accent4">
                  <a:lumMod val="50000"/>
                </a:schemeClr>
              </a:solidFill>
            </a:endParaRPr>
          </a:p>
        </p:txBody>
      </p:sp>
      <p:pic>
        <p:nvPicPr>
          <p:cNvPr id="104450" name="Picture 2" descr="I:\Skaner\uhfvjnf.jpg"/>
          <p:cNvPicPr>
            <a:picLocks noGrp="1" noChangeAspect="1" noChangeArrowheads="1"/>
          </p:cNvPicPr>
          <p:nvPr>
            <p:ph idx="1"/>
          </p:nvPr>
        </p:nvPicPr>
        <p:blipFill>
          <a:blip r:embed="rId3" cstate="print"/>
          <a:srcRect/>
          <a:stretch>
            <a:fillRect/>
          </a:stretch>
        </p:blipFill>
        <p:spPr bwMode="auto">
          <a:xfrm rot="497761">
            <a:off x="4797378" y="1491264"/>
            <a:ext cx="2212035" cy="3284438"/>
          </a:xfrm>
          <a:prstGeom prst="rect">
            <a:avLst/>
          </a:prstGeom>
          <a:noFill/>
        </p:spPr>
      </p:pic>
      <p:pic>
        <p:nvPicPr>
          <p:cNvPr id="104451" name="Picture 3" descr="I:\Skaner\Грамота.jpg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 rot="1772535">
            <a:off x="4352620" y="2712457"/>
            <a:ext cx="1869118" cy="2585213"/>
          </a:xfrm>
          <a:prstGeom prst="rect">
            <a:avLst/>
          </a:prstGeom>
          <a:noFill/>
        </p:spPr>
      </p:pic>
      <p:pic>
        <p:nvPicPr>
          <p:cNvPr id="56322" name="Рисунок 5" descr="Описание: C:\Users\Koval\Pictures\2013-03-03\001.jpg"/>
          <p:cNvPicPr>
            <a:picLocks noChangeAspect="1" noChangeArrowheads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853221">
            <a:off x="6870354" y="1327356"/>
            <a:ext cx="1990123" cy="272998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3" name="Rectangle 4"/>
          <p:cNvSpPr>
            <a:spLocks noChangeArrowheads="1"/>
          </p:cNvSpPr>
          <p:nvPr/>
        </p:nvSpPr>
        <p:spPr bwMode="auto">
          <a:xfrm>
            <a:off x="0" y="0"/>
            <a:ext cx="91440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non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endParaRPr lang="uk-UA"/>
          </a:p>
        </p:txBody>
      </p:sp>
      <p:pic>
        <p:nvPicPr>
          <p:cNvPr id="56323" name="Picture 3"/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20731385">
            <a:off x="633166" y="1528538"/>
            <a:ext cx="2063581" cy="283902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4453" name="Picture 5" descr="I:\Skaner\Detsch.jpg"/>
          <p:cNvPicPr>
            <a:picLocks noChangeAspect="1" noChangeArrowheads="1"/>
          </p:cNvPicPr>
          <p:nvPr/>
        </p:nvPicPr>
        <p:blipFill>
          <a:blip r:embed="rId7" cstate="print"/>
          <a:srcRect/>
          <a:stretch>
            <a:fillRect/>
          </a:stretch>
        </p:blipFill>
        <p:spPr bwMode="auto">
          <a:xfrm rot="20156580">
            <a:off x="644643" y="3233735"/>
            <a:ext cx="2040624" cy="2998898"/>
          </a:xfrm>
          <a:prstGeom prst="rect">
            <a:avLst/>
          </a:prstGeom>
          <a:noFill/>
        </p:spPr>
      </p:pic>
      <p:pic>
        <p:nvPicPr>
          <p:cNvPr id="56325" name="Picture 5"/>
          <p:cNvPicPr>
            <a:picLocks noChangeAspect="1" noChangeArrowheads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367715">
            <a:off x="2808208" y="1515807"/>
            <a:ext cx="2083477" cy="286448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4452" name="Picture 4" descr="I:\Skaner\Подяка.jpg"/>
          <p:cNvPicPr>
            <a:picLocks noChangeAspect="1" noChangeArrowheads="1"/>
          </p:cNvPicPr>
          <p:nvPr/>
        </p:nvPicPr>
        <p:blipFill>
          <a:blip r:embed="rId9" cstate="print"/>
          <a:srcRect/>
          <a:stretch>
            <a:fillRect/>
          </a:stretch>
        </p:blipFill>
        <p:spPr bwMode="auto">
          <a:xfrm rot="20580627">
            <a:off x="2471784" y="2973460"/>
            <a:ext cx="1795737" cy="2841125"/>
          </a:xfrm>
          <a:prstGeom prst="rect">
            <a:avLst/>
          </a:prstGeom>
          <a:noFill/>
        </p:spPr>
      </p:pic>
      <p:pic>
        <p:nvPicPr>
          <p:cNvPr id="55298" name="Picture 2"/>
          <p:cNvPicPr>
            <a:picLocks noChangeAspect="1" noChangeArrowheads="1"/>
          </p:cNvPicPr>
          <p:nvPr/>
        </p:nvPicPr>
        <p:blipFill>
          <a:blip r:embed="rId10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486249" y="3557331"/>
            <a:ext cx="1944216" cy="267544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55299" name="Picture 3"/>
          <p:cNvPicPr>
            <a:picLocks noChangeAspect="1" noChangeArrowheads="1"/>
          </p:cNvPicPr>
          <p:nvPr/>
        </p:nvPicPr>
        <p:blipFill>
          <a:blip r:embed="rId11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516124" y="3933055"/>
            <a:ext cx="1862053" cy="2585261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55300" name="Picture 4"/>
          <p:cNvPicPr>
            <a:picLocks noChangeAspect="1" noChangeArrowheads="1"/>
          </p:cNvPicPr>
          <p:nvPr/>
        </p:nvPicPr>
        <p:blipFill>
          <a:blip r:embed="rId1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572589" y="4250134"/>
            <a:ext cx="1881084" cy="2607866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0">
          <a:blip r:embed="rId2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483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457200" y="1268413"/>
            <a:ext cx="8229600" cy="5400675"/>
          </a:xfrm>
        </p:spPr>
        <p:txBody>
          <a:bodyPr/>
          <a:lstStyle/>
          <a:p>
            <a:pPr marL="0" indent="0" eaLnBrk="1" hangingPunct="1">
              <a:lnSpc>
                <a:spcPct val="90000"/>
              </a:lnSpc>
              <a:buNone/>
            </a:pPr>
            <a:endParaRPr lang="ru-RU" sz="2400" dirty="0" smtClean="0">
              <a:solidFill>
                <a:srgbClr val="990033"/>
              </a:solidFill>
            </a:endParaRPr>
          </a:p>
        </p:txBody>
      </p:sp>
      <p:pic>
        <p:nvPicPr>
          <p:cNvPr id="55299" name="Picture 3" descr="C:\Users\Koval\Desktop\Фото мама телефон\Фото0019.jpg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17388879">
            <a:off x="5507883" y="1572751"/>
            <a:ext cx="3307831" cy="248087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55300" name="Picture 4" descr="C:\Users\Koval\Desktop\Фото мама телефон\Фото0013.jpg"/>
          <p:cNvPicPr>
            <a:picLocks noChangeAspect="1" noChangeArrowheads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828616" y="1196530"/>
            <a:ext cx="3206780" cy="240508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55303" name="Picture 7" descr="C:\Users\Koval\Desktop\Фото мама телефон\Фото0035.jpg"/>
          <p:cNvPicPr>
            <a:picLocks noChangeAspect="1" noChangeArrowheads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17220095">
            <a:off x="5163002" y="3952440"/>
            <a:ext cx="3105376" cy="232903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55302" name="Picture 6" descr="C:\Users\Koval\Desktop\Фото мама телефон\Фото0034.jpg"/>
          <p:cNvPicPr>
            <a:picLocks noChangeAspect="1" noChangeArrowheads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20860289">
            <a:off x="209991" y="4357643"/>
            <a:ext cx="2827618" cy="212071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339813" y="53531"/>
            <a:ext cx="8229600" cy="1143000"/>
          </a:xfrm>
        </p:spPr>
        <p:txBody>
          <a:bodyPr/>
          <a:lstStyle/>
          <a:p>
            <a:r>
              <a:rPr lang="uk-UA" sz="2800" b="1" i="1" dirty="0" smtClean="0">
                <a:solidFill>
                  <a:srgbClr val="990033"/>
                </a:solidFill>
              </a:rPr>
              <a:t>Радію з того, що школа стала для дітей не просто місцем навчання, а другим домом, в якому вони живуть.</a:t>
            </a:r>
            <a:endParaRPr lang="uk-UA" sz="2800" b="1" i="1" dirty="0">
              <a:solidFill>
                <a:srgbClr val="990033"/>
              </a:solidFill>
            </a:endParaRPr>
          </a:p>
        </p:txBody>
      </p:sp>
      <p:pic>
        <p:nvPicPr>
          <p:cNvPr id="55304" name="Picture 8" descr="C:\Users\Koval\Desktop\Фото мама телефон\Фото0040.jpg"/>
          <p:cNvPicPr>
            <a:picLocks noChangeAspect="1" noChangeArrowheads="1"/>
          </p:cNvPicPr>
          <p:nvPr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339751" y="3501008"/>
            <a:ext cx="3026465" cy="226984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55298" name="Picture 2" descr="C:\Users\Koval\Desktop\Фото мама телефон\Фото0011.jpg"/>
          <p:cNvPicPr>
            <a:picLocks noChangeAspect="1" noChangeArrowheads="1"/>
          </p:cNvPicPr>
          <p:nvPr/>
        </p:nvPicPr>
        <p:blipFill>
          <a:blip r:embed="rId8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21092263">
            <a:off x="190344" y="1399352"/>
            <a:ext cx="2918453" cy="218884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1975370285"/>
      </p:ext>
    </p:extLst>
  </p:cSld>
  <p:clrMapOvr>
    <a:masterClrMapping/>
  </p:clrMapOvr>
  <p:transition>
    <p:random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1" fill="hold" grpId="0" nodeType="clickEffect" nodePh="1">
                                  <p:stCondLst>
                                    <p:cond delay="0"/>
                                  </p:stCondLst>
                                  <p:endCondLst>
                                    <p:cond evt="begin" delay="0">
                                      <p:tn val="5"/>
                                    </p:cond>
                                  </p:end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48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2000" fill="hold"/>
                                        <p:tgtEl>
                                          <p:spTgt spid="2048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2000" fill="hold"/>
                                        <p:tgtEl>
                                          <p:spTgt spid="2048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0483" grpId="0" build="p"/>
    </p:bldLst>
  </p:timing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28596" y="0"/>
            <a:ext cx="8286808" cy="1643050"/>
          </a:xfrm>
        </p:spPr>
        <p:txBody>
          <a:bodyPr>
            <a:normAutofit/>
          </a:bodyPr>
          <a:lstStyle/>
          <a:p>
            <a:r>
              <a:rPr lang="ru-RU" sz="2200" dirty="0" smtClean="0"/>
              <a:t/>
            </a:r>
            <a:br>
              <a:rPr lang="ru-RU" sz="2200" dirty="0" smtClean="0"/>
            </a:br>
            <a:r>
              <a:rPr lang="de-DE" sz="2200" dirty="0" smtClean="0"/>
              <a:t> </a:t>
            </a:r>
            <a:endParaRPr lang="ru-RU" sz="2700" b="1" dirty="0"/>
          </a:p>
        </p:txBody>
      </p:sp>
      <p:graphicFrame>
        <p:nvGraphicFramePr>
          <p:cNvPr id="7" name="Содержимое 6"/>
          <p:cNvGraphicFramePr>
            <a:graphicFrameLocks noGrp="1"/>
          </p:cNvGraphicFramePr>
          <p:nvPr>
            <p:ph idx="1"/>
            <p:extLst>
              <p:ext uri="{D42A27DB-BD31-4B8C-83A1-F6EECF244321}">
                <p14:modId xmlns:p14="http://schemas.microsoft.com/office/powerpoint/2010/main" val="1218101173"/>
              </p:ext>
            </p:extLst>
          </p:nvPr>
        </p:nvGraphicFramePr>
        <p:xfrm>
          <a:off x="500034" y="3429000"/>
          <a:ext cx="7829576" cy="2857520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3" r:lo="rId4" r:qs="rId5" r:cs="rId6"/>
          </a:graphicData>
        </a:graphic>
      </p:graphicFrame>
      <p:pic>
        <p:nvPicPr>
          <p:cNvPr id="65537" name="Picture 1" descr="C:\Documents and Settings\Admin\Мои документы\Рисунок51.png"/>
          <p:cNvPicPr>
            <a:picLocks noChangeAspect="1" noChangeArrowheads="1"/>
          </p:cNvPicPr>
          <p:nvPr/>
        </p:nvPicPr>
        <p:blipFill>
          <a:blip r:embed="rId8"/>
          <a:srcRect/>
          <a:stretch>
            <a:fillRect/>
          </a:stretch>
        </p:blipFill>
        <p:spPr bwMode="auto">
          <a:xfrm>
            <a:off x="6550025" y="4857760"/>
            <a:ext cx="2593975" cy="2168525"/>
          </a:xfrm>
          <a:prstGeom prst="rect">
            <a:avLst/>
          </a:prstGeom>
          <a:noFill/>
        </p:spPr>
      </p:pic>
      <p:pic>
        <p:nvPicPr>
          <p:cNvPr id="25" name="Picture 41" descr="022"/>
          <p:cNvPicPr>
            <a:picLocks noChangeAspect="1" noChangeArrowheads="1"/>
          </p:cNvPicPr>
          <p:nvPr/>
        </p:nvPicPr>
        <p:blipFill>
          <a:blip r:embed="rId9"/>
          <a:srcRect/>
          <a:stretch>
            <a:fillRect/>
          </a:stretch>
        </p:blipFill>
        <p:spPr bwMode="auto">
          <a:xfrm>
            <a:off x="6188252" y="332655"/>
            <a:ext cx="2618976" cy="239939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26" name="Picture 3"/>
          <p:cNvPicPr>
            <a:picLocks noChangeAspect="1" noChangeArrowheads="1"/>
          </p:cNvPicPr>
          <p:nvPr/>
        </p:nvPicPr>
        <p:blipFill>
          <a:blip r:embed="rId10" cstate="print"/>
          <a:srcRect/>
          <a:stretch>
            <a:fillRect/>
          </a:stretch>
        </p:blipFill>
        <p:spPr bwMode="auto">
          <a:xfrm>
            <a:off x="6231287" y="2102148"/>
            <a:ext cx="1367235" cy="1206384"/>
          </a:xfrm>
          <a:prstGeom prst="roundRect">
            <a:avLst>
              <a:gd name="adj" fmla="val 16667"/>
            </a:avLst>
          </a:prstGeom>
          <a:ln>
            <a:noFill/>
          </a:ln>
          <a:effectLst>
            <a:outerShdw blurRad="152400" dist="12000" dir="900000" sy="98000" kx="110000" ky="200000" algn="tl" rotWithShape="0">
              <a:srgbClr val="000000">
                <a:alpha val="30000"/>
              </a:srgbClr>
            </a:outerShdw>
          </a:effectLst>
          <a:scene3d>
            <a:camera prst="perspectiveRelaxed">
              <a:rot lat="19800000" lon="1200000" rev="20820000"/>
            </a:camera>
            <a:lightRig rig="threePt" dir="t"/>
          </a:scene3d>
          <a:sp3d contourW="6350" prstMaterial="matte">
            <a:bevelT w="101600" h="101600"/>
            <a:contourClr>
              <a:srgbClr val="969696"/>
            </a:contourClr>
          </a:sp3d>
        </p:spPr>
      </p:pic>
      <p:pic>
        <p:nvPicPr>
          <p:cNvPr id="30" name="Рисунок 29" descr="C:\Users\Koval\Desktop\фото 1-А\На друк\P5250059.JPG"/>
          <p:cNvPicPr/>
          <p:nvPr/>
        </p:nvPicPr>
        <p:blipFill>
          <a:blip r:embed="rId11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209925" y="2408237"/>
            <a:ext cx="2724150" cy="2041525"/>
          </a:xfrm>
          <a:prstGeom prst="rect">
            <a:avLst/>
          </a:prstGeom>
          <a:noFill/>
          <a:ln>
            <a:noFill/>
          </a:ln>
        </p:spPr>
      </p:pic>
      <p:pic>
        <p:nvPicPr>
          <p:cNvPr id="32" name="Рисунок 31"/>
          <p:cNvPicPr/>
          <p:nvPr/>
        </p:nvPicPr>
        <p:blipFill>
          <a:blip r:embed="rId12"/>
          <a:stretch>
            <a:fillRect/>
          </a:stretch>
        </p:blipFill>
        <p:spPr>
          <a:xfrm>
            <a:off x="277044" y="2605782"/>
            <a:ext cx="2724150" cy="2042795"/>
          </a:xfrm>
          <a:prstGeom prst="rect">
            <a:avLst/>
          </a:prstGeom>
        </p:spPr>
      </p:pic>
      <p:pic>
        <p:nvPicPr>
          <p:cNvPr id="33" name="Рисунок 32" descr="C:\Users\Koval\Desktop\фото 1-А\На друк\P1010141.JPG"/>
          <p:cNvPicPr/>
          <p:nvPr/>
        </p:nvPicPr>
        <p:blipFill>
          <a:blip r:embed="rId1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67544" y="630576"/>
            <a:ext cx="2533650" cy="1898650"/>
          </a:xfrm>
          <a:prstGeom prst="rect">
            <a:avLst/>
          </a:prstGeom>
          <a:noFill/>
          <a:ln>
            <a:noFill/>
          </a:ln>
        </p:spPr>
      </p:pic>
      <p:pic>
        <p:nvPicPr>
          <p:cNvPr id="34" name="Рисунок 33" descr="C:\Users\Koval\Desktop\фото 1-А\На друк\P5240053.JPG"/>
          <p:cNvPicPr/>
          <p:nvPr/>
        </p:nvPicPr>
        <p:blipFill>
          <a:blip r:embed="rId1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343275" y="260648"/>
            <a:ext cx="2457450" cy="1841500"/>
          </a:xfrm>
          <a:prstGeom prst="rect">
            <a:avLst/>
          </a:prstGeom>
          <a:noFill/>
          <a:ln>
            <a:noFill/>
          </a:ln>
        </p:spPr>
      </p:pic>
      <p:pic>
        <p:nvPicPr>
          <p:cNvPr id="35" name="Рисунок 34" descr="C:\Users\Koval\Desktop\фото 1-А\На друк\P5240052.JPG"/>
          <p:cNvPicPr/>
          <p:nvPr/>
        </p:nvPicPr>
        <p:blipFill>
          <a:blip r:embed="rId1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774601" y="4648577"/>
            <a:ext cx="2439670" cy="1828800"/>
          </a:xfrm>
          <a:prstGeom prst="rect">
            <a:avLst/>
          </a:prstGeom>
          <a:noFill/>
          <a:ln>
            <a:noFill/>
          </a:ln>
        </p:spPr>
      </p:pic>
      <p:pic>
        <p:nvPicPr>
          <p:cNvPr id="36" name="Рисунок 35" descr="E:\Мамине\Виховні заходи 1-А\фото\P5210030.JPG"/>
          <p:cNvPicPr/>
          <p:nvPr/>
        </p:nvPicPr>
        <p:blipFill>
          <a:blip r:embed="rId1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231287" y="3717032"/>
            <a:ext cx="2486025" cy="1863090"/>
          </a:xfrm>
          <a:prstGeom prst="rect">
            <a:avLst/>
          </a:prstGeom>
          <a:noFill/>
          <a:ln>
            <a:noFill/>
          </a:ln>
        </p:spPr>
      </p:pic>
      <p:pic>
        <p:nvPicPr>
          <p:cNvPr id="37" name="Рисунок 36" descr="E:\Мамине\Виховні заходи 1-А\фото\P5210035.JPG"/>
          <p:cNvPicPr/>
          <p:nvPr/>
        </p:nvPicPr>
        <p:blipFill>
          <a:blip r:embed="rId17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43608" y="4466842"/>
            <a:ext cx="2477770" cy="1857375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35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2000"/>
                                        <p:tgtEl>
                                          <p:spTgt spid="25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20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72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20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0" dur="20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6326" name="Picture 6" descr="E:\ЦИФРОВИЙ\100річчя\P7260584.JPG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256584" y="3161213"/>
            <a:ext cx="3923928" cy="294294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56324" name="Picture 4" descr="E:\Мамине\Виховні заходи 1-А\фото\P1010177.JPG"/>
          <p:cNvPicPr>
            <a:picLocks noChangeAspect="1" noChangeArrowheads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939819" y="4632686"/>
            <a:ext cx="2939818" cy="220486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28596" y="0"/>
            <a:ext cx="8286808" cy="1643050"/>
          </a:xfrm>
        </p:spPr>
        <p:txBody>
          <a:bodyPr>
            <a:normAutofit/>
          </a:bodyPr>
          <a:lstStyle/>
          <a:p>
            <a:r>
              <a:rPr lang="ru-RU" sz="2200" dirty="0" smtClean="0"/>
              <a:t/>
            </a:r>
            <a:br>
              <a:rPr lang="ru-RU" sz="2200" dirty="0" smtClean="0"/>
            </a:br>
            <a:r>
              <a:rPr lang="de-DE" sz="2200" dirty="0" smtClean="0"/>
              <a:t> </a:t>
            </a:r>
            <a:endParaRPr lang="ru-RU" sz="2700" b="1" dirty="0"/>
          </a:p>
        </p:txBody>
      </p:sp>
      <p:pic>
        <p:nvPicPr>
          <p:cNvPr id="65537" name="Picture 1" descr="C:\Documents and Settings\Admin\Мои документы\Рисунок51.png"/>
          <p:cNvPicPr>
            <a:picLocks noChangeAspect="1" noChangeArrowheads="1"/>
          </p:cNvPicPr>
          <p:nvPr/>
        </p:nvPicPr>
        <p:blipFill>
          <a:blip r:embed="rId5"/>
          <a:srcRect/>
          <a:stretch>
            <a:fillRect/>
          </a:stretch>
        </p:blipFill>
        <p:spPr bwMode="auto">
          <a:xfrm>
            <a:off x="6550025" y="4857760"/>
            <a:ext cx="2593975" cy="2168525"/>
          </a:xfrm>
          <a:prstGeom prst="rect">
            <a:avLst/>
          </a:prstGeom>
          <a:noFill/>
        </p:spPr>
      </p:pic>
      <p:pic>
        <p:nvPicPr>
          <p:cNvPr id="25" name="Picture 41" descr="022"/>
          <p:cNvPicPr>
            <a:picLocks noChangeAspect="1" noChangeArrowheads="1"/>
          </p:cNvPicPr>
          <p:nvPr/>
        </p:nvPicPr>
        <p:blipFill>
          <a:blip r:embed="rId6"/>
          <a:srcRect/>
          <a:stretch>
            <a:fillRect/>
          </a:stretch>
        </p:blipFill>
        <p:spPr bwMode="auto">
          <a:xfrm>
            <a:off x="6188252" y="332655"/>
            <a:ext cx="2618976" cy="239939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56322" name="Picture 2" descr="E:\Мамине\Виховні заходи 1-А\фото\P1010134.JPG"/>
          <p:cNvPicPr>
            <a:picLocks noChangeAspect="1" noChangeArrowheads="1"/>
          </p:cNvPicPr>
          <p:nvPr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4581128"/>
            <a:ext cx="3035828" cy="227687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56323" name="Picture 3" descr="E:\Мамине\Виховні заходи 1-А\фото\P1010156.JPG"/>
          <p:cNvPicPr>
            <a:picLocks noChangeAspect="1" noChangeArrowheads="1"/>
          </p:cNvPicPr>
          <p:nvPr/>
        </p:nvPicPr>
        <p:blipFill>
          <a:blip r:embed="rId8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4509119"/>
            <a:ext cx="3131840" cy="234888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56325" name="Picture 5" descr="E:\Мамине\Виховні заходи 1-А\фото\P5220046.JPG"/>
          <p:cNvPicPr>
            <a:picLocks noChangeAspect="1" noChangeArrowheads="1"/>
          </p:cNvPicPr>
          <p:nvPr/>
        </p:nvPicPr>
        <p:blipFill>
          <a:blip r:embed="rId9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67544" y="2364865"/>
            <a:ext cx="3323860" cy="249289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3" name="Объект 2"/>
          <p:cNvSpPr>
            <a:spLocks noGrp="1"/>
          </p:cNvSpPr>
          <p:nvPr>
            <p:ph idx="1"/>
          </p:nvPr>
        </p:nvSpPr>
        <p:spPr>
          <a:xfrm>
            <a:off x="8532440" y="1935480"/>
            <a:ext cx="154360" cy="3799637"/>
          </a:xfrm>
        </p:spPr>
        <p:txBody>
          <a:bodyPr/>
          <a:lstStyle/>
          <a:p>
            <a:endParaRPr lang="uk-UA" dirty="0"/>
          </a:p>
        </p:txBody>
      </p:sp>
      <p:pic>
        <p:nvPicPr>
          <p:cNvPr id="56327" name="Picture 7" descr="E:\ЦИФРОВИЙ\100річчя\P7260521.JPG"/>
          <p:cNvPicPr>
            <a:picLocks noChangeAspect="1" noChangeArrowheads="1"/>
          </p:cNvPicPr>
          <p:nvPr/>
        </p:nvPicPr>
        <p:blipFill>
          <a:blip r:embed="rId10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555775" y="1104297"/>
            <a:ext cx="3323861" cy="249331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6" name="Picture 3"/>
          <p:cNvPicPr>
            <a:picLocks noChangeAspect="1" noChangeArrowheads="1"/>
          </p:cNvPicPr>
          <p:nvPr/>
        </p:nvPicPr>
        <p:blipFill>
          <a:blip r:embed="rId11" cstate="print"/>
          <a:srcRect/>
          <a:stretch>
            <a:fillRect/>
          </a:stretch>
        </p:blipFill>
        <p:spPr bwMode="auto">
          <a:xfrm>
            <a:off x="5581028" y="1926034"/>
            <a:ext cx="1367235" cy="1206384"/>
          </a:xfrm>
          <a:prstGeom prst="roundRect">
            <a:avLst>
              <a:gd name="adj" fmla="val 16667"/>
            </a:avLst>
          </a:prstGeom>
          <a:ln>
            <a:noFill/>
          </a:ln>
          <a:effectLst>
            <a:outerShdw blurRad="152400" dist="12000" dir="900000" sy="98000" kx="110000" ky="200000" algn="tl" rotWithShape="0">
              <a:srgbClr val="000000">
                <a:alpha val="30000"/>
              </a:srgbClr>
            </a:outerShdw>
          </a:effectLst>
          <a:scene3d>
            <a:camera prst="perspectiveRelaxed">
              <a:rot lat="19800000" lon="1200000" rev="20820000"/>
            </a:camera>
            <a:lightRig rig="threePt" dir="t"/>
          </a:scene3d>
          <a:sp3d contourW="6350" prstMaterial="matte">
            <a:bevelT w="101600" h="101600"/>
            <a:contourClr>
              <a:srgbClr val="969696"/>
            </a:contourClr>
          </a:sp3d>
        </p:spPr>
      </p:pic>
    </p:spTree>
    <p:extLst>
      <p:ext uri="{BB962C8B-B14F-4D97-AF65-F5344CB8AC3E}">
        <p14:creationId xmlns:p14="http://schemas.microsoft.com/office/powerpoint/2010/main" val="3565865574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35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2000"/>
                                        <p:tgtEl>
                                          <p:spTgt spid="25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20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72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20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0" dur="20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2428860" y="500042"/>
            <a:ext cx="6715140" cy="5286412"/>
          </a:xfrm>
        </p:spPr>
        <p:txBody>
          <a:bodyPr>
            <a:noAutofit/>
            <a:scene3d>
              <a:camera prst="orthographicFront"/>
              <a:lightRig rig="flat" dir="tl">
                <a:rot lat="0" lon="0" rev="6600000"/>
              </a:lightRig>
            </a:scene3d>
            <a:sp3d extrusionH="25400" contourW="8890">
              <a:bevelT w="38100" h="31750"/>
              <a:contourClr>
                <a:schemeClr val="accent2">
                  <a:shade val="75000"/>
                </a:schemeClr>
              </a:contourClr>
            </a:sp3d>
          </a:bodyPr>
          <a:lstStyle/>
          <a:p>
            <a:r>
              <a:rPr lang="de-DE" sz="4800" b="1" dirty="0" smtClean="0">
                <a:ln w="11430"/>
                <a:gradFill>
                  <a:gsLst>
                    <a:gs pos="0">
                      <a:schemeClr val="accent2">
                        <a:tint val="70000"/>
                        <a:satMod val="245000"/>
                      </a:schemeClr>
                    </a:gs>
                    <a:gs pos="75000">
                      <a:schemeClr val="accent2">
                        <a:tint val="90000"/>
                        <a:shade val="60000"/>
                        <a:satMod val="240000"/>
                      </a:schemeClr>
                    </a:gs>
                    <a:gs pos="100000">
                      <a:schemeClr val="accent2">
                        <a:tint val="100000"/>
                        <a:shade val="50000"/>
                        <a:satMod val="240000"/>
                      </a:schemeClr>
                    </a:gs>
                  </a:gsLst>
                  <a:lin ang="5400000"/>
                </a:gradFill>
                <a:effectLst>
                  <a:outerShdw blurRad="50800" dist="39000" dir="5460000" algn="tl">
                    <a:srgbClr val="000000">
                      <a:alpha val="38000"/>
                    </a:srgbClr>
                  </a:outerShdw>
                </a:effectLst>
              </a:rPr>
              <a:t/>
            </a:r>
            <a:br>
              <a:rPr lang="de-DE" sz="4800" b="1" dirty="0" smtClean="0">
                <a:ln w="11430"/>
                <a:gradFill>
                  <a:gsLst>
                    <a:gs pos="0">
                      <a:schemeClr val="accent2">
                        <a:tint val="70000"/>
                        <a:satMod val="245000"/>
                      </a:schemeClr>
                    </a:gs>
                    <a:gs pos="75000">
                      <a:schemeClr val="accent2">
                        <a:tint val="90000"/>
                        <a:shade val="60000"/>
                        <a:satMod val="240000"/>
                      </a:schemeClr>
                    </a:gs>
                    <a:gs pos="100000">
                      <a:schemeClr val="accent2">
                        <a:tint val="100000"/>
                        <a:shade val="50000"/>
                        <a:satMod val="240000"/>
                      </a:schemeClr>
                    </a:gs>
                  </a:gsLst>
                  <a:lin ang="5400000"/>
                </a:gradFill>
                <a:effectLst>
                  <a:outerShdw blurRad="50800" dist="39000" dir="5460000" algn="tl">
                    <a:srgbClr val="000000">
                      <a:alpha val="38000"/>
                    </a:srgbClr>
                  </a:outerShdw>
                </a:effectLst>
              </a:rPr>
            </a:br>
            <a:r>
              <a:rPr lang="de-DE" sz="4800" b="1" dirty="0" smtClean="0">
                <a:ln w="11430"/>
                <a:gradFill>
                  <a:gsLst>
                    <a:gs pos="0">
                      <a:schemeClr val="accent2">
                        <a:tint val="70000"/>
                        <a:satMod val="245000"/>
                      </a:schemeClr>
                    </a:gs>
                    <a:gs pos="75000">
                      <a:schemeClr val="accent2">
                        <a:tint val="90000"/>
                        <a:shade val="60000"/>
                        <a:satMod val="240000"/>
                      </a:schemeClr>
                    </a:gs>
                    <a:gs pos="100000">
                      <a:schemeClr val="accent2">
                        <a:tint val="100000"/>
                        <a:shade val="50000"/>
                        <a:satMod val="240000"/>
                      </a:schemeClr>
                    </a:gs>
                  </a:gsLst>
                  <a:lin ang="5400000"/>
                </a:gradFill>
                <a:effectLst>
                  <a:outerShdw blurRad="50800" dist="39000" dir="5460000" algn="tl">
                    <a:srgbClr val="000000">
                      <a:alpha val="38000"/>
                    </a:srgbClr>
                  </a:outerShdw>
                </a:effectLst>
              </a:rPr>
              <a:t/>
            </a:r>
            <a:br>
              <a:rPr lang="de-DE" sz="4800" b="1" dirty="0" smtClean="0">
                <a:ln w="11430"/>
                <a:gradFill>
                  <a:gsLst>
                    <a:gs pos="0">
                      <a:schemeClr val="accent2">
                        <a:tint val="70000"/>
                        <a:satMod val="245000"/>
                      </a:schemeClr>
                    </a:gs>
                    <a:gs pos="75000">
                      <a:schemeClr val="accent2">
                        <a:tint val="90000"/>
                        <a:shade val="60000"/>
                        <a:satMod val="240000"/>
                      </a:schemeClr>
                    </a:gs>
                    <a:gs pos="100000">
                      <a:schemeClr val="accent2">
                        <a:tint val="100000"/>
                        <a:shade val="50000"/>
                        <a:satMod val="240000"/>
                      </a:schemeClr>
                    </a:gs>
                  </a:gsLst>
                  <a:lin ang="5400000"/>
                </a:gradFill>
                <a:effectLst>
                  <a:outerShdw blurRad="50800" dist="39000" dir="5460000" algn="tl">
                    <a:srgbClr val="000000">
                      <a:alpha val="38000"/>
                    </a:srgbClr>
                  </a:outerShdw>
                </a:effectLst>
              </a:rPr>
            </a:br>
            <a:r>
              <a:rPr lang="de-DE" sz="4800" b="1" dirty="0" smtClean="0">
                <a:ln w="11430"/>
                <a:gradFill>
                  <a:gsLst>
                    <a:gs pos="0">
                      <a:schemeClr val="accent2">
                        <a:tint val="70000"/>
                        <a:satMod val="245000"/>
                      </a:schemeClr>
                    </a:gs>
                    <a:gs pos="75000">
                      <a:schemeClr val="accent2">
                        <a:tint val="90000"/>
                        <a:shade val="60000"/>
                        <a:satMod val="240000"/>
                      </a:schemeClr>
                    </a:gs>
                    <a:gs pos="100000">
                      <a:schemeClr val="accent2">
                        <a:tint val="100000"/>
                        <a:shade val="50000"/>
                        <a:satMod val="240000"/>
                      </a:schemeClr>
                    </a:gs>
                  </a:gsLst>
                  <a:lin ang="5400000"/>
                </a:gradFill>
                <a:effectLst>
                  <a:outerShdw blurRad="50800" dist="39000" dir="5460000" algn="tl">
                    <a:srgbClr val="000000">
                      <a:alpha val="38000"/>
                    </a:srgbClr>
                  </a:outerShdw>
                </a:effectLst>
              </a:rPr>
              <a:t/>
            </a:r>
            <a:br>
              <a:rPr lang="de-DE" sz="4800" b="1" dirty="0" smtClean="0">
                <a:ln w="11430"/>
                <a:gradFill>
                  <a:gsLst>
                    <a:gs pos="0">
                      <a:schemeClr val="accent2">
                        <a:tint val="70000"/>
                        <a:satMod val="245000"/>
                      </a:schemeClr>
                    </a:gs>
                    <a:gs pos="75000">
                      <a:schemeClr val="accent2">
                        <a:tint val="90000"/>
                        <a:shade val="60000"/>
                        <a:satMod val="240000"/>
                      </a:schemeClr>
                    </a:gs>
                    <a:gs pos="100000">
                      <a:schemeClr val="accent2">
                        <a:tint val="100000"/>
                        <a:shade val="50000"/>
                        <a:satMod val="240000"/>
                      </a:schemeClr>
                    </a:gs>
                  </a:gsLst>
                  <a:lin ang="5400000"/>
                </a:gradFill>
                <a:effectLst>
                  <a:outerShdw blurRad="50800" dist="39000" dir="5460000" algn="tl">
                    <a:srgbClr val="000000">
                      <a:alpha val="38000"/>
                    </a:srgbClr>
                  </a:outerShdw>
                </a:effectLst>
              </a:rPr>
            </a:br>
            <a:r>
              <a:rPr lang="de-DE" sz="4800" b="1" dirty="0" smtClean="0">
                <a:ln w="11430"/>
                <a:gradFill>
                  <a:gsLst>
                    <a:gs pos="0">
                      <a:schemeClr val="accent2">
                        <a:tint val="70000"/>
                        <a:satMod val="245000"/>
                      </a:schemeClr>
                    </a:gs>
                    <a:gs pos="75000">
                      <a:schemeClr val="accent2">
                        <a:tint val="90000"/>
                        <a:shade val="60000"/>
                        <a:satMod val="240000"/>
                      </a:schemeClr>
                    </a:gs>
                    <a:gs pos="100000">
                      <a:schemeClr val="accent2">
                        <a:tint val="100000"/>
                        <a:shade val="50000"/>
                        <a:satMod val="240000"/>
                      </a:schemeClr>
                    </a:gs>
                  </a:gsLst>
                  <a:lin ang="5400000"/>
                </a:gradFill>
                <a:effectLst>
                  <a:outerShdw blurRad="50800" dist="39000" dir="5460000" algn="tl">
                    <a:srgbClr val="000000">
                      <a:alpha val="38000"/>
                    </a:srgbClr>
                  </a:outerShdw>
                </a:effectLst>
              </a:rPr>
              <a:t/>
            </a:r>
            <a:br>
              <a:rPr lang="de-DE" sz="4800" b="1" dirty="0" smtClean="0">
                <a:ln w="11430"/>
                <a:gradFill>
                  <a:gsLst>
                    <a:gs pos="0">
                      <a:schemeClr val="accent2">
                        <a:tint val="70000"/>
                        <a:satMod val="245000"/>
                      </a:schemeClr>
                    </a:gs>
                    <a:gs pos="75000">
                      <a:schemeClr val="accent2">
                        <a:tint val="90000"/>
                        <a:shade val="60000"/>
                        <a:satMod val="240000"/>
                      </a:schemeClr>
                    </a:gs>
                    <a:gs pos="100000">
                      <a:schemeClr val="accent2">
                        <a:tint val="100000"/>
                        <a:shade val="50000"/>
                        <a:satMod val="240000"/>
                      </a:schemeClr>
                    </a:gs>
                  </a:gsLst>
                  <a:lin ang="5400000"/>
                </a:gradFill>
                <a:effectLst>
                  <a:outerShdw blurRad="50800" dist="39000" dir="5460000" algn="tl">
                    <a:srgbClr val="000000">
                      <a:alpha val="38000"/>
                    </a:srgbClr>
                  </a:outerShdw>
                </a:effectLst>
              </a:rPr>
            </a:br>
            <a:r>
              <a:rPr lang="de-DE" sz="4800" b="1" dirty="0" smtClean="0">
                <a:ln w="11430"/>
                <a:gradFill>
                  <a:gsLst>
                    <a:gs pos="0">
                      <a:schemeClr val="accent2">
                        <a:tint val="70000"/>
                        <a:satMod val="245000"/>
                      </a:schemeClr>
                    </a:gs>
                    <a:gs pos="75000">
                      <a:schemeClr val="accent2">
                        <a:tint val="90000"/>
                        <a:shade val="60000"/>
                        <a:satMod val="240000"/>
                      </a:schemeClr>
                    </a:gs>
                    <a:gs pos="100000">
                      <a:schemeClr val="accent2">
                        <a:tint val="100000"/>
                        <a:shade val="50000"/>
                        <a:satMod val="240000"/>
                      </a:schemeClr>
                    </a:gs>
                  </a:gsLst>
                  <a:lin ang="5400000"/>
                </a:gradFill>
                <a:effectLst>
                  <a:outerShdw blurRad="50800" dist="39000" dir="5460000" algn="tl">
                    <a:srgbClr val="000000">
                      <a:alpha val="38000"/>
                    </a:srgbClr>
                  </a:outerShdw>
                </a:effectLst>
              </a:rPr>
              <a:t/>
            </a:r>
            <a:br>
              <a:rPr lang="de-DE" sz="4800" b="1" dirty="0" smtClean="0">
                <a:ln w="11430"/>
                <a:gradFill>
                  <a:gsLst>
                    <a:gs pos="0">
                      <a:schemeClr val="accent2">
                        <a:tint val="70000"/>
                        <a:satMod val="245000"/>
                      </a:schemeClr>
                    </a:gs>
                    <a:gs pos="75000">
                      <a:schemeClr val="accent2">
                        <a:tint val="90000"/>
                        <a:shade val="60000"/>
                        <a:satMod val="240000"/>
                      </a:schemeClr>
                    </a:gs>
                    <a:gs pos="100000">
                      <a:schemeClr val="accent2">
                        <a:tint val="100000"/>
                        <a:shade val="50000"/>
                        <a:satMod val="240000"/>
                      </a:schemeClr>
                    </a:gs>
                  </a:gsLst>
                  <a:lin ang="5400000"/>
                </a:gradFill>
                <a:effectLst>
                  <a:outerShdw blurRad="50800" dist="39000" dir="5460000" algn="tl">
                    <a:srgbClr val="000000">
                      <a:alpha val="38000"/>
                    </a:srgbClr>
                  </a:outerShdw>
                </a:effectLst>
              </a:rPr>
            </a:br>
            <a:r>
              <a:rPr lang="de-DE" sz="6200" b="1" dirty="0" smtClean="0">
                <a:ln w="11430"/>
                <a:solidFill>
                  <a:schemeClr val="accent4">
                    <a:lumMod val="75000"/>
                  </a:schemeClr>
                </a:solidFill>
                <a:effectLst>
                  <a:outerShdw blurRad="50800" dist="39000" dir="5460000" algn="tl">
                    <a:srgbClr val="000000">
                      <a:alpha val="38000"/>
                    </a:srgbClr>
                  </a:outerShdw>
                </a:effectLst>
              </a:rPr>
              <a:t>Beruf des Lehrers ist mein innerer Trieb, </a:t>
            </a:r>
            <a:r>
              <a:rPr lang="de-DE" sz="6000" b="1" dirty="0" smtClean="0">
                <a:ln w="11430"/>
                <a:solidFill>
                  <a:schemeClr val="accent4">
                    <a:lumMod val="75000"/>
                  </a:schemeClr>
                </a:solidFill>
                <a:effectLst>
                  <a:outerShdw blurRad="50800" dist="39000" dir="5460000" algn="tl">
                    <a:srgbClr val="000000">
                      <a:alpha val="38000"/>
                    </a:srgbClr>
                  </a:outerShdw>
                </a:effectLst>
              </a:rPr>
              <a:t>Deutschunterrichten</a:t>
            </a:r>
            <a:r>
              <a:rPr lang="de-DE" sz="6200" b="1" dirty="0" smtClean="0">
                <a:ln w="11430"/>
                <a:solidFill>
                  <a:schemeClr val="accent4">
                    <a:lumMod val="75000"/>
                  </a:schemeClr>
                </a:solidFill>
                <a:effectLst>
                  <a:outerShdw blurRad="50800" dist="39000" dir="5460000" algn="tl">
                    <a:srgbClr val="000000">
                      <a:alpha val="38000"/>
                    </a:srgbClr>
                  </a:outerShdw>
                </a:effectLst>
              </a:rPr>
              <a:t> ist mein </a:t>
            </a:r>
            <a:r>
              <a:rPr lang="de-DE" sz="6000" b="1" dirty="0" smtClean="0">
                <a:ln w="11430"/>
                <a:solidFill>
                  <a:schemeClr val="accent4">
                    <a:lumMod val="75000"/>
                  </a:schemeClr>
                </a:solidFill>
                <a:effectLst>
                  <a:outerShdw blurRad="50800" dist="39000" dir="5460000" algn="tl">
                    <a:srgbClr val="000000">
                      <a:alpha val="38000"/>
                    </a:srgbClr>
                  </a:outerShdw>
                </a:effectLst>
              </a:rPr>
              <a:t>Schicksal.</a:t>
            </a:r>
            <a:r>
              <a:rPr lang="de-DE" sz="4400" b="1" dirty="0" smtClean="0">
                <a:ln w="11430"/>
                <a:gradFill>
                  <a:gsLst>
                    <a:gs pos="0">
                      <a:schemeClr val="accent2">
                        <a:tint val="70000"/>
                        <a:satMod val="245000"/>
                      </a:schemeClr>
                    </a:gs>
                    <a:gs pos="75000">
                      <a:schemeClr val="accent2">
                        <a:tint val="90000"/>
                        <a:shade val="60000"/>
                        <a:satMod val="240000"/>
                      </a:schemeClr>
                    </a:gs>
                    <a:gs pos="100000">
                      <a:schemeClr val="accent2">
                        <a:tint val="100000"/>
                        <a:shade val="50000"/>
                        <a:satMod val="240000"/>
                      </a:schemeClr>
                    </a:gs>
                  </a:gsLst>
                  <a:lin ang="5400000"/>
                </a:gradFill>
                <a:effectLst>
                  <a:outerShdw blurRad="50800" dist="39000" dir="5460000" algn="tl">
                    <a:srgbClr val="000000">
                      <a:alpha val="38000"/>
                    </a:srgbClr>
                  </a:outerShdw>
                </a:effectLst>
              </a:rPr>
              <a:t/>
            </a:r>
            <a:br>
              <a:rPr lang="de-DE" sz="4400" b="1" dirty="0" smtClean="0">
                <a:ln w="11430"/>
                <a:gradFill>
                  <a:gsLst>
                    <a:gs pos="0">
                      <a:schemeClr val="accent2">
                        <a:tint val="70000"/>
                        <a:satMod val="245000"/>
                      </a:schemeClr>
                    </a:gs>
                    <a:gs pos="75000">
                      <a:schemeClr val="accent2">
                        <a:tint val="90000"/>
                        <a:shade val="60000"/>
                        <a:satMod val="240000"/>
                      </a:schemeClr>
                    </a:gs>
                    <a:gs pos="100000">
                      <a:schemeClr val="accent2">
                        <a:tint val="100000"/>
                        <a:shade val="50000"/>
                        <a:satMod val="240000"/>
                      </a:schemeClr>
                    </a:gs>
                  </a:gsLst>
                  <a:lin ang="5400000"/>
                </a:gradFill>
                <a:effectLst>
                  <a:outerShdw blurRad="50800" dist="39000" dir="5460000" algn="tl">
                    <a:srgbClr val="000000">
                      <a:alpha val="38000"/>
                    </a:srgbClr>
                  </a:outerShdw>
                </a:effectLst>
              </a:rPr>
            </a:br>
            <a:endParaRPr lang="ru-RU" sz="4400" b="1" dirty="0">
              <a:ln w="11430"/>
              <a:gradFill>
                <a:gsLst>
                  <a:gs pos="0">
                    <a:schemeClr val="accent2">
                      <a:tint val="70000"/>
                      <a:satMod val="245000"/>
                    </a:schemeClr>
                  </a:gs>
                  <a:gs pos="75000">
                    <a:schemeClr val="accent2">
                      <a:tint val="90000"/>
                      <a:shade val="60000"/>
                      <a:satMod val="240000"/>
                    </a:schemeClr>
                  </a:gs>
                  <a:gs pos="100000">
                    <a:schemeClr val="accent2">
                      <a:tint val="100000"/>
                      <a:shade val="50000"/>
                      <a:satMod val="240000"/>
                    </a:schemeClr>
                  </a:gs>
                </a:gsLst>
                <a:lin ang="5400000"/>
              </a:gradFill>
              <a:effectLst>
                <a:outerShdw blurRad="50800" dist="39000" dir="5460000" algn="tl">
                  <a:srgbClr val="000000">
                    <a:alpha val="38000"/>
                  </a:srgbClr>
                </a:outerShdw>
              </a:effectLst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Прямоугольник 1"/>
          <p:cNvSpPr/>
          <p:nvPr/>
        </p:nvSpPr>
        <p:spPr>
          <a:xfrm>
            <a:off x="4211960" y="1043732"/>
            <a:ext cx="4680520" cy="563231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0" marR="0" lvl="0" indent="0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uk-UA" sz="3100" b="1" i="0" u="none" strike="noStrike" kern="0" cap="none" spc="0" normalizeH="0" baseline="0" noProof="0" dirty="0" smtClean="0">
                <a:ln>
                  <a:noFill/>
                </a:ln>
                <a:solidFill>
                  <a:srgbClr val="04617B"/>
                </a:solidFill>
                <a:effectLst/>
                <a:uLnTx/>
                <a:uFillTx/>
                <a:ea typeface="+mj-ea"/>
                <a:cs typeface="+mj-cs"/>
              </a:rPr>
              <a:t>Головним принципом моєї роботи з дітьми є перефразовані слова улюбленої поетеси:</a:t>
            </a:r>
            <a:r>
              <a:rPr kumimoji="0" lang="uk-UA" sz="2800" b="0" i="0" u="none" strike="noStrike" kern="0" cap="none" spc="0" normalizeH="0" baseline="0" noProof="0" dirty="0" smtClean="0">
                <a:ln>
                  <a:noFill/>
                </a:ln>
                <a:solidFill>
                  <a:srgbClr val="04617B"/>
                </a:solidFill>
                <a:effectLst/>
                <a:uLnTx/>
                <a:uFillTx/>
                <a:ea typeface="+mj-ea"/>
                <a:cs typeface="+mj-cs"/>
              </a:rPr>
              <a:t/>
            </a:r>
            <a:br>
              <a:rPr kumimoji="0" lang="uk-UA" sz="2800" b="0" i="0" u="none" strike="noStrike" kern="0" cap="none" spc="0" normalizeH="0" baseline="0" noProof="0" dirty="0" smtClean="0">
                <a:ln>
                  <a:noFill/>
                </a:ln>
                <a:solidFill>
                  <a:srgbClr val="04617B"/>
                </a:solidFill>
                <a:effectLst/>
                <a:uLnTx/>
                <a:uFillTx/>
                <a:ea typeface="+mj-ea"/>
                <a:cs typeface="+mj-cs"/>
              </a:rPr>
            </a:br>
            <a:r>
              <a:rPr kumimoji="0" lang="uk-UA" sz="2800" b="0" i="0" u="none" strike="noStrike" kern="0" cap="none" spc="0" normalizeH="0" baseline="0" noProof="0" dirty="0" smtClean="0">
                <a:ln>
                  <a:noFill/>
                </a:ln>
                <a:solidFill>
                  <a:srgbClr val="04617B"/>
                </a:solidFill>
                <a:effectLst/>
                <a:uLnTx/>
                <a:uFillTx/>
                <a:ea typeface="+mj-ea"/>
                <a:cs typeface="+mj-cs"/>
              </a:rPr>
              <a:t> </a:t>
            </a:r>
            <a:r>
              <a:rPr kumimoji="0" lang="uk-UA" sz="3600" b="1" i="1" u="none" strike="noStrike" kern="0" cap="none" spc="0" normalizeH="0" baseline="0" noProof="0" dirty="0" smtClean="0">
                <a:ln>
                  <a:noFill/>
                </a:ln>
                <a:solidFill>
                  <a:srgbClr val="C00000"/>
                </a:solidFill>
                <a:effectLst/>
                <a:uLnTx/>
                <a:uFillTx/>
                <a:latin typeface="Times New Roman" pitchFamily="18" charset="0"/>
                <a:ea typeface="+mj-ea"/>
                <a:cs typeface="Times New Roman" pitchFamily="18" charset="0"/>
              </a:rPr>
              <a:t>“Віддай дитині крихітку себе.</a:t>
            </a:r>
            <a:br>
              <a:rPr kumimoji="0" lang="uk-UA" sz="3600" b="1" i="1" u="none" strike="noStrike" kern="0" cap="none" spc="0" normalizeH="0" baseline="0" noProof="0" dirty="0" smtClean="0">
                <a:ln>
                  <a:noFill/>
                </a:ln>
                <a:solidFill>
                  <a:srgbClr val="C00000"/>
                </a:solidFill>
                <a:effectLst/>
                <a:uLnTx/>
                <a:uFillTx/>
                <a:latin typeface="Times New Roman" pitchFamily="18" charset="0"/>
                <a:ea typeface="+mj-ea"/>
                <a:cs typeface="Times New Roman" pitchFamily="18" charset="0"/>
              </a:rPr>
            </a:br>
            <a:r>
              <a:rPr kumimoji="0" lang="uk-UA" sz="3600" b="1" i="1" u="none" strike="noStrike" kern="0" cap="none" spc="0" normalizeH="0" baseline="0" noProof="0" dirty="0" smtClean="0">
                <a:ln>
                  <a:noFill/>
                </a:ln>
                <a:solidFill>
                  <a:srgbClr val="C00000"/>
                </a:solidFill>
                <a:effectLst/>
                <a:uLnTx/>
                <a:uFillTx/>
                <a:latin typeface="Times New Roman" pitchFamily="18" charset="0"/>
                <a:ea typeface="+mj-ea"/>
                <a:cs typeface="Times New Roman" pitchFamily="18" charset="0"/>
              </a:rPr>
              <a:t>За це душа поповнюється світлом.”</a:t>
            </a:r>
            <a:r>
              <a:rPr kumimoji="0" lang="uk-UA" sz="3600" b="1" i="0" u="none" strike="noStrike" kern="0" cap="none" spc="0" normalizeH="0" baseline="0" noProof="0" dirty="0" smtClean="0">
                <a:ln>
                  <a:noFill/>
                </a:ln>
                <a:solidFill>
                  <a:srgbClr val="C00000"/>
                </a:solidFill>
                <a:effectLst/>
                <a:uLnTx/>
                <a:uFillTx/>
                <a:ea typeface="+mj-ea"/>
                <a:cs typeface="+mj-cs"/>
              </a:rPr>
              <a:t/>
            </a:r>
            <a:br>
              <a:rPr kumimoji="0" lang="uk-UA" sz="3600" b="1" i="0" u="none" strike="noStrike" kern="0" cap="none" spc="0" normalizeH="0" baseline="0" noProof="0" dirty="0" smtClean="0">
                <a:ln>
                  <a:noFill/>
                </a:ln>
                <a:solidFill>
                  <a:srgbClr val="C00000"/>
                </a:solidFill>
                <a:effectLst/>
                <a:uLnTx/>
                <a:uFillTx/>
                <a:ea typeface="+mj-ea"/>
                <a:cs typeface="+mj-cs"/>
              </a:rPr>
            </a:br>
            <a:r>
              <a:rPr kumimoji="0" lang="uk-UA" sz="2800" b="0" i="0" u="none" strike="noStrike" kern="0" cap="none" spc="0" normalizeH="0" baseline="0" noProof="0" dirty="0" smtClean="0">
                <a:ln>
                  <a:noFill/>
                </a:ln>
                <a:solidFill>
                  <a:srgbClr val="04617B"/>
                </a:solidFill>
                <a:effectLst/>
                <a:uLnTx/>
                <a:uFillTx/>
                <a:ea typeface="+mj-ea"/>
                <a:cs typeface="+mj-cs"/>
              </a:rPr>
              <a:t>                                     </a:t>
            </a:r>
          </a:p>
          <a:p>
            <a:pPr marL="0" marR="0" lvl="0" indent="0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uk-UA" sz="2800" kern="0" dirty="0">
                <a:solidFill>
                  <a:srgbClr val="04617B"/>
                </a:solidFill>
                <a:ea typeface="+mj-ea"/>
                <a:cs typeface="+mj-cs"/>
              </a:rPr>
              <a:t> </a:t>
            </a:r>
            <a:r>
              <a:rPr lang="uk-UA" sz="2800" kern="0" dirty="0" smtClean="0">
                <a:solidFill>
                  <a:srgbClr val="04617B"/>
                </a:solidFill>
                <a:ea typeface="+mj-ea"/>
                <a:cs typeface="+mj-cs"/>
              </a:rPr>
              <a:t>                    </a:t>
            </a:r>
            <a:r>
              <a:rPr kumimoji="0" lang="uk-UA" sz="2800" b="0" i="0" u="none" strike="noStrike" kern="0" cap="none" spc="0" normalizeH="0" baseline="0" noProof="0" dirty="0" smtClean="0">
                <a:ln>
                  <a:noFill/>
                </a:ln>
                <a:solidFill>
                  <a:srgbClr val="04617B"/>
                </a:solidFill>
                <a:effectLst/>
                <a:uLnTx/>
                <a:uFillTx/>
                <a:ea typeface="+mj-ea"/>
                <a:cs typeface="+mj-cs"/>
              </a:rPr>
              <a:t>   </a:t>
            </a:r>
            <a:r>
              <a:rPr kumimoji="0" lang="uk-UA" sz="2800" b="1" i="0" u="none" strike="noStrike" kern="0" cap="none" spc="0" normalizeH="0" baseline="0" noProof="0" dirty="0" smtClean="0">
                <a:ln>
                  <a:noFill/>
                </a:ln>
                <a:solidFill>
                  <a:srgbClr val="04617B"/>
                </a:solidFill>
                <a:effectLst/>
                <a:uLnTx/>
                <a:uFillTx/>
                <a:ea typeface="+mj-ea"/>
                <a:cs typeface="+mj-cs"/>
              </a:rPr>
              <a:t>Л. Костенко</a:t>
            </a:r>
            <a:endParaRPr kumimoji="0" lang="uk-UA" sz="1800" b="0" i="0" u="none" strike="noStrike" kern="0" cap="none" spc="0" normalizeH="0" baseline="0" noProof="0" dirty="0" smtClean="0">
              <a:ln>
                <a:noFill/>
              </a:ln>
              <a:solidFill>
                <a:sysClr val="windowText" lastClr="000000"/>
              </a:solidFill>
              <a:effectLst/>
              <a:uLnTx/>
              <a:uFillTx/>
            </a:endParaRPr>
          </a:p>
        </p:txBody>
      </p:sp>
    </p:spTree>
    <p:extLst>
      <p:ext uri="{BB962C8B-B14F-4D97-AF65-F5344CB8AC3E}">
        <p14:creationId xmlns:p14="http://schemas.microsoft.com/office/powerpoint/2010/main" val="253196187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 l="-2000" r="-2000"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357158" y="285728"/>
            <a:ext cx="8429684" cy="1357322"/>
          </a:xfrm>
        </p:spPr>
        <p:txBody>
          <a:bodyPr>
            <a:noAutofit/>
          </a:bodyPr>
          <a:lstStyle/>
          <a:p>
            <a:r>
              <a:rPr lang="de-DE" sz="4000" b="1" dirty="0" smtClean="0">
                <a:ln w="11430"/>
                <a:solidFill>
                  <a:schemeClr val="accent4">
                    <a:lumMod val="75000"/>
                  </a:schemeClr>
                </a:solidFill>
                <a:effectLst>
                  <a:outerShdw blurRad="50800" dist="39000" dir="5460000" algn="tl">
                    <a:srgbClr val="000000">
                      <a:alpha val="38000"/>
                    </a:srgbClr>
                  </a:outerShdw>
                </a:effectLst>
              </a:rPr>
              <a:t>Beruf des Lehrers ist mein innerer Trieb, Deutschunterrichten ist mein Schicksal.</a:t>
            </a:r>
            <a:endParaRPr lang="ru-RU" sz="4000" dirty="0"/>
          </a:p>
        </p:txBody>
      </p:sp>
      <p:sp>
        <p:nvSpPr>
          <p:cNvPr id="3" name="Содержимое 2"/>
          <p:cNvSpPr>
            <a:spLocks noGrp="1"/>
          </p:cNvSpPr>
          <p:nvPr>
            <p:ph sz="half" idx="1"/>
          </p:nvPr>
        </p:nvSpPr>
        <p:spPr/>
        <p:txBody>
          <a:bodyPr>
            <a:normAutofit fontScale="92500" lnSpcReduction="20000"/>
          </a:bodyPr>
          <a:lstStyle/>
          <a:p>
            <a:pPr>
              <a:buNone/>
            </a:pPr>
            <a:r>
              <a:rPr lang="de-DE" sz="2400" b="1" i="1" dirty="0" smtClean="0">
                <a:solidFill>
                  <a:srgbClr val="660066"/>
                </a:solidFill>
              </a:rPr>
              <a:t>Kinder, Sonnenstrahlen,</a:t>
            </a:r>
          </a:p>
          <a:p>
            <a:pPr>
              <a:buNone/>
            </a:pPr>
            <a:r>
              <a:rPr lang="de-DE" sz="2400" b="1" i="1" dirty="0" smtClean="0">
                <a:solidFill>
                  <a:srgbClr val="660066"/>
                </a:solidFill>
              </a:rPr>
              <a:t>Die mein Herz erwärmen,</a:t>
            </a:r>
          </a:p>
          <a:p>
            <a:pPr>
              <a:buNone/>
            </a:pPr>
            <a:r>
              <a:rPr lang="de-DE" sz="2400" b="1" i="1" dirty="0" smtClean="0">
                <a:solidFill>
                  <a:srgbClr val="660066"/>
                </a:solidFill>
              </a:rPr>
              <a:t>Mein Lebensweg                    beleuchten,</a:t>
            </a:r>
          </a:p>
          <a:p>
            <a:pPr>
              <a:buNone/>
            </a:pPr>
            <a:r>
              <a:rPr lang="de-DE" sz="2400" b="1" i="1" dirty="0" smtClean="0">
                <a:solidFill>
                  <a:srgbClr val="660066"/>
                </a:solidFill>
              </a:rPr>
              <a:t>Wie im Himmel Sternen.</a:t>
            </a:r>
          </a:p>
          <a:p>
            <a:pPr>
              <a:buNone/>
            </a:pPr>
            <a:r>
              <a:rPr lang="de-DE" sz="2400" b="1" i="1" dirty="0" smtClean="0">
                <a:solidFill>
                  <a:srgbClr val="660066"/>
                </a:solidFill>
              </a:rPr>
              <a:t>Ihr seid Sinn des Lebens,</a:t>
            </a:r>
          </a:p>
          <a:p>
            <a:pPr>
              <a:buNone/>
            </a:pPr>
            <a:r>
              <a:rPr lang="de-DE" sz="2400" b="1" i="1" dirty="0" smtClean="0">
                <a:solidFill>
                  <a:srgbClr val="660066"/>
                </a:solidFill>
              </a:rPr>
              <a:t>Blümchen auf der Wiese</a:t>
            </a:r>
          </a:p>
          <a:p>
            <a:pPr>
              <a:buNone/>
            </a:pPr>
            <a:r>
              <a:rPr lang="de-DE" sz="2400" b="1" i="1" dirty="0" smtClean="0">
                <a:solidFill>
                  <a:srgbClr val="660066"/>
                </a:solidFill>
              </a:rPr>
              <a:t>Lehrerischer Arbeit,</a:t>
            </a:r>
          </a:p>
          <a:p>
            <a:pPr>
              <a:buNone/>
            </a:pPr>
            <a:r>
              <a:rPr lang="de-DE" sz="2400" b="1" i="1" dirty="0" smtClean="0">
                <a:solidFill>
                  <a:srgbClr val="660066"/>
                </a:solidFill>
              </a:rPr>
              <a:t>Mein Kompass präziser.</a:t>
            </a:r>
            <a:endParaRPr lang="ru-RU" sz="2400" dirty="0"/>
          </a:p>
        </p:txBody>
      </p:sp>
      <p:sp>
        <p:nvSpPr>
          <p:cNvPr id="4" name="Содержимое 3"/>
          <p:cNvSpPr>
            <a:spLocks noGrp="1"/>
          </p:cNvSpPr>
          <p:nvPr>
            <p:ph sz="half" idx="2"/>
          </p:nvPr>
        </p:nvSpPr>
        <p:spPr>
          <a:xfrm>
            <a:off x="4357686" y="1857363"/>
            <a:ext cx="4329114" cy="4429157"/>
          </a:xfrm>
        </p:spPr>
        <p:txBody>
          <a:bodyPr>
            <a:normAutofit fontScale="92500" lnSpcReduction="20000"/>
          </a:bodyPr>
          <a:lstStyle/>
          <a:p>
            <a:pPr>
              <a:buNone/>
            </a:pPr>
            <a:r>
              <a:rPr lang="de-DE" sz="2400" b="1" i="1" dirty="0" smtClean="0">
                <a:solidFill>
                  <a:srgbClr val="660066"/>
                </a:solidFill>
              </a:rPr>
              <a:t>Ihre zarten Stimmchen –</a:t>
            </a:r>
          </a:p>
          <a:p>
            <a:pPr>
              <a:buNone/>
            </a:pPr>
            <a:r>
              <a:rPr lang="de-DE" sz="2400" b="1" i="1" dirty="0" smtClean="0">
                <a:solidFill>
                  <a:srgbClr val="660066"/>
                </a:solidFill>
              </a:rPr>
              <a:t>Weihnachtsglöckchen </a:t>
            </a:r>
          </a:p>
          <a:p>
            <a:pPr>
              <a:buNone/>
            </a:pPr>
            <a:r>
              <a:rPr lang="de-DE" sz="2400" b="1" i="1" dirty="0" smtClean="0">
                <a:solidFill>
                  <a:srgbClr val="660066"/>
                </a:solidFill>
              </a:rPr>
              <a:t>                                Klingeln,</a:t>
            </a:r>
          </a:p>
          <a:p>
            <a:pPr>
              <a:buNone/>
            </a:pPr>
            <a:r>
              <a:rPr lang="de-DE" sz="2400" b="1" i="1" dirty="0" smtClean="0">
                <a:solidFill>
                  <a:srgbClr val="660066"/>
                </a:solidFill>
              </a:rPr>
              <a:t>Die Melodie des Feste</a:t>
            </a:r>
            <a:r>
              <a:rPr lang="de-DE" sz="2400" b="1" i="1" dirty="0">
                <a:solidFill>
                  <a:srgbClr val="660066"/>
                </a:solidFill>
              </a:rPr>
              <a:t>s</a:t>
            </a:r>
            <a:r>
              <a:rPr lang="de-DE" sz="2400" b="1" i="1" dirty="0" smtClean="0">
                <a:solidFill>
                  <a:srgbClr val="660066"/>
                </a:solidFill>
              </a:rPr>
              <a:t> </a:t>
            </a:r>
          </a:p>
          <a:p>
            <a:pPr>
              <a:buNone/>
            </a:pPr>
            <a:r>
              <a:rPr lang="de-DE" sz="2400" b="1" i="1" dirty="0" smtClean="0">
                <a:solidFill>
                  <a:srgbClr val="660066"/>
                </a:solidFill>
              </a:rPr>
              <a:t>In mein Leben bringen.</a:t>
            </a:r>
          </a:p>
          <a:p>
            <a:pPr>
              <a:buNone/>
            </a:pPr>
            <a:r>
              <a:rPr lang="de-DE" sz="2400" b="1" i="1" dirty="0" smtClean="0">
                <a:solidFill>
                  <a:srgbClr val="660066"/>
                </a:solidFill>
              </a:rPr>
              <a:t>Strahlt so leuchtend   </a:t>
            </a:r>
          </a:p>
          <a:p>
            <a:pPr>
              <a:buNone/>
            </a:pPr>
            <a:r>
              <a:rPr lang="de-DE" sz="2400" b="1" i="1" dirty="0" smtClean="0">
                <a:solidFill>
                  <a:srgbClr val="660066"/>
                </a:solidFill>
              </a:rPr>
              <a:t>                                  immer,</a:t>
            </a:r>
          </a:p>
          <a:p>
            <a:pPr>
              <a:buNone/>
            </a:pPr>
            <a:r>
              <a:rPr lang="de-DE" sz="2400" b="1" i="1" dirty="0" smtClean="0">
                <a:solidFill>
                  <a:srgbClr val="660066"/>
                </a:solidFill>
              </a:rPr>
              <a:t>Schöpft das beste Wissen,</a:t>
            </a:r>
          </a:p>
          <a:p>
            <a:pPr>
              <a:buNone/>
            </a:pPr>
            <a:r>
              <a:rPr lang="de-DE" sz="2400" b="1" i="1" dirty="0" smtClean="0">
                <a:solidFill>
                  <a:srgbClr val="660066"/>
                </a:solidFill>
              </a:rPr>
              <a:t>Damit ihr seid imstande</a:t>
            </a:r>
          </a:p>
          <a:p>
            <a:pPr>
              <a:buNone/>
            </a:pPr>
            <a:r>
              <a:rPr lang="de-DE" sz="2400" b="1" i="1" dirty="0" smtClean="0">
                <a:solidFill>
                  <a:srgbClr val="660066"/>
                </a:solidFill>
              </a:rPr>
              <a:t>Erwünschtes Ziel erschießen.</a:t>
            </a:r>
          </a:p>
          <a:p>
            <a:pPr>
              <a:buNone/>
            </a:pPr>
            <a:endParaRPr lang="de-DE" sz="2400" b="1" i="1" dirty="0" smtClean="0">
              <a:solidFill>
                <a:srgbClr val="660066"/>
              </a:solidFill>
            </a:endParaRPr>
          </a:p>
          <a:p>
            <a:pPr>
              <a:buNone/>
            </a:pPr>
            <a:r>
              <a:rPr lang="de-DE" sz="2400" b="1" i="1" dirty="0" smtClean="0">
                <a:solidFill>
                  <a:srgbClr val="660066"/>
                </a:solidFill>
              </a:rPr>
              <a:t>                                 </a:t>
            </a:r>
            <a:r>
              <a:rPr lang="de-DE" sz="2400" b="1" i="1" dirty="0" smtClean="0">
                <a:solidFill>
                  <a:schemeClr val="accent4">
                    <a:lumMod val="50000"/>
                  </a:schemeClr>
                </a:solidFill>
              </a:rPr>
              <a:t>Natalia Kowal</a:t>
            </a:r>
          </a:p>
          <a:p>
            <a:endParaRPr lang="ru-RU" sz="2400" b="1" i="1" dirty="0">
              <a:solidFill>
                <a:schemeClr val="accent4">
                  <a:lumMod val="50000"/>
                </a:scheme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253649103"/>
      </p:ext>
    </p:extLst>
  </p:cSld>
  <p:clrMapOvr>
    <a:masterClrMapping/>
  </p:clrMapOvr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>
            <a:noAutofit/>
          </a:bodyPr>
          <a:lstStyle/>
          <a:p>
            <a:r>
              <a:rPr lang="de-DE" sz="5400" b="1" dirty="0" smtClean="0"/>
              <a:t>    Rezeptur des </a:t>
            </a:r>
            <a:r>
              <a:rPr lang="de-DE" sz="5400" b="1" dirty="0" err="1" smtClean="0"/>
              <a:t>lehrerischen</a:t>
            </a:r>
            <a:r>
              <a:rPr lang="de-DE" sz="5400" b="1" dirty="0" smtClean="0"/>
              <a:t>  </a:t>
            </a:r>
            <a:br>
              <a:rPr lang="de-DE" sz="5400" b="1" dirty="0" smtClean="0"/>
            </a:br>
            <a:r>
              <a:rPr lang="de-DE" sz="5400" b="1" dirty="0" smtClean="0"/>
              <a:t>                   Jugendseines  </a:t>
            </a:r>
            <a:endParaRPr lang="ru-RU" sz="5400" b="1" dirty="0"/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>
          <a:xfrm>
            <a:off x="3214678" y="1857364"/>
            <a:ext cx="5472122" cy="4467236"/>
          </a:xfrm>
        </p:spPr>
        <p:txBody>
          <a:bodyPr>
            <a:normAutofit/>
          </a:bodyPr>
          <a:lstStyle/>
          <a:p>
            <a:pPr>
              <a:buNone/>
            </a:pPr>
            <a:r>
              <a:rPr lang="de-DE" b="1" dirty="0" smtClean="0"/>
              <a:t>Regelmäßig anwende</a:t>
            </a:r>
            <a:r>
              <a:rPr lang="uk-UA" b="1" dirty="0" smtClean="0"/>
              <a:t>:</a:t>
            </a:r>
            <a:r>
              <a:rPr lang="uk-UA" dirty="0" smtClean="0"/>
              <a:t> </a:t>
            </a:r>
            <a:endParaRPr lang="ru-RU" dirty="0" smtClean="0"/>
          </a:p>
          <a:p>
            <a:r>
              <a:rPr lang="de-DE" b="1" dirty="0" smtClean="0"/>
              <a:t>Balsam der Weisheit,</a:t>
            </a:r>
          </a:p>
          <a:p>
            <a:r>
              <a:rPr lang="de-DE" b="1" dirty="0" smtClean="0"/>
              <a:t> Cocktail des Schaffens,</a:t>
            </a:r>
            <a:r>
              <a:rPr lang="uk-UA" b="1" dirty="0" smtClean="0"/>
              <a:t> </a:t>
            </a:r>
            <a:endParaRPr lang="de-DE" b="1" dirty="0" smtClean="0"/>
          </a:p>
          <a:p>
            <a:r>
              <a:rPr lang="de-DE" b="1" dirty="0" smtClean="0"/>
              <a:t>Kaffee der  Munterkeit</a:t>
            </a:r>
            <a:r>
              <a:rPr lang="uk-UA" b="1" dirty="0" smtClean="0"/>
              <a:t>, </a:t>
            </a:r>
            <a:endParaRPr lang="de-DE" b="1" dirty="0" smtClean="0"/>
          </a:p>
          <a:p>
            <a:r>
              <a:rPr lang="de-DE" b="1" dirty="0" smtClean="0"/>
              <a:t>Brühe der Pünktlichkeit</a:t>
            </a:r>
            <a:r>
              <a:rPr lang="uk-UA" b="1" dirty="0" smtClean="0"/>
              <a:t>,</a:t>
            </a:r>
            <a:endParaRPr lang="de-DE" b="1" dirty="0" smtClean="0"/>
          </a:p>
          <a:p>
            <a:r>
              <a:rPr lang="de-DE" b="1" dirty="0" smtClean="0"/>
              <a:t> Aufguss der Geduld, </a:t>
            </a:r>
          </a:p>
          <a:p>
            <a:r>
              <a:rPr lang="de-DE" b="1" dirty="0" smtClean="0"/>
              <a:t>Extrakt der Menschlichkeit</a:t>
            </a:r>
            <a:r>
              <a:rPr lang="uk-UA" b="1" dirty="0" smtClean="0"/>
              <a:t>.</a:t>
            </a:r>
            <a:endParaRPr lang="de-DE" b="1" dirty="0" smtClean="0"/>
          </a:p>
          <a:p>
            <a:r>
              <a:rPr lang="uk-UA" b="1" dirty="0" smtClean="0"/>
              <a:t> </a:t>
            </a:r>
            <a:r>
              <a:rPr lang="de-DE" b="1" dirty="0" smtClean="0"/>
              <a:t>Erfülle all das sorgfältig und du bleibst</a:t>
            </a:r>
            <a:r>
              <a:rPr lang="uk-UA" b="1" dirty="0" smtClean="0"/>
              <a:t> </a:t>
            </a:r>
            <a:r>
              <a:rPr lang="de-DE" b="1" dirty="0" smtClean="0"/>
              <a:t>für immer jung.</a:t>
            </a:r>
            <a:r>
              <a:rPr lang="uk-UA" b="1" dirty="0" smtClean="0"/>
              <a:t> </a:t>
            </a:r>
            <a:endParaRPr lang="ru-RU" b="1" dirty="0" smtClean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theme/_rels/theme1.xml.rels><?xml version="1.0" encoding="UTF-8" standalone="yes"?>
<Relationships xmlns="http://schemas.openxmlformats.org/package/2006/relationships"><Relationship Id="rId1" Type="http://schemas.openxmlformats.org/officeDocument/2006/relationships/image" Target="../media/image1.jpeg"/></Relationships>
</file>

<file path=ppt/theme/_rels/theme2.xml.rels><?xml version="1.0" encoding="UTF-8" standalone="yes"?>
<Relationships xmlns="http://schemas.openxmlformats.org/package/2006/relationships"><Relationship Id="rId1" Type="http://schemas.openxmlformats.org/officeDocument/2006/relationships/image" Target="../media/image2.jpeg"/></Relationships>
</file>

<file path=ppt/theme/_rels/theme3.xml.rels><?xml version="1.0" encoding="UTF-8" standalone="yes"?>
<Relationships xmlns="http://schemas.openxmlformats.org/package/2006/relationships"><Relationship Id="rId1" Type="http://schemas.openxmlformats.org/officeDocument/2006/relationships/image" Target="../media/image2.jpeg"/></Relationships>
</file>

<file path=ppt/theme/_rels/theme4.xml.rels><?xml version="1.0" encoding="UTF-8" standalone="yes"?>
<Relationships xmlns="http://schemas.openxmlformats.org/package/2006/relationships"><Relationship Id="rId1" Type="http://schemas.openxmlformats.org/officeDocument/2006/relationships/image" Target="../media/image2.jpeg"/></Relationships>
</file>

<file path=ppt/theme/_rels/theme5.xml.rels><?xml version="1.0" encoding="UTF-8" standalone="yes"?>
<Relationships xmlns="http://schemas.openxmlformats.org/package/2006/relationships"><Relationship Id="rId1" Type="http://schemas.openxmlformats.org/officeDocument/2006/relationships/image" Target="../media/image2.jpeg"/></Relationships>
</file>

<file path=ppt/theme/_rels/theme6.xml.rels><?xml version="1.0" encoding="UTF-8" standalone="yes"?>
<Relationships xmlns="http://schemas.openxmlformats.org/package/2006/relationships"><Relationship Id="rId1" Type="http://schemas.openxmlformats.org/officeDocument/2006/relationships/image" Target="../media/image2.jpeg"/></Relationships>
</file>

<file path=ppt/theme/_rels/theme14.xml.rels><?xml version="1.0" encoding="UTF-8" standalone="yes"?>
<Relationships xmlns="http://schemas.openxmlformats.org/package/2006/relationships"><Relationship Id="rId1" Type="http://schemas.openxmlformats.org/officeDocument/2006/relationships/image" Target="../media/image2.jpeg"/></Relationships>
</file>

<file path=ppt/theme/_rels/theme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jpeg"/><Relationship Id="rId1" Type="http://schemas.openxmlformats.org/officeDocument/2006/relationships/image" Target="../media/image3.jpeg"/></Relationships>
</file>

<file path=ppt/theme/theme1.xml><?xml version="1.0" encoding="utf-8"?>
<a:theme xmlns:a="http://schemas.openxmlformats.org/drawingml/2006/main" name="Апекс">
  <a:themeElements>
    <a:clrScheme name="Стандартная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Апекс">
      <a:majorFont>
        <a:latin typeface="Lucida Sans"/>
        <a:ea typeface=""/>
        <a:cs typeface=""/>
        <a:font script="Grek" typeface="Arial"/>
        <a:font script="Cyrl" typeface="Arial"/>
        <a:font script="Jpan" typeface="HG丸ｺﾞｼｯｸM-PRO"/>
        <a:font script="Hang" typeface="휴먼옛체"/>
        <a:font script="Hans" typeface="黑体"/>
        <a:font script="Hant" typeface="微軟正黑體"/>
        <a:font script="Arab" typeface="Tahoma"/>
        <a:font script="Hebr" typeface="Levenim MT"/>
        <a:font script="Thai" typeface="Frees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</a:majorFont>
      <a:minorFont>
        <a:latin typeface="Book Antiqua"/>
        <a:ea typeface=""/>
        <a:cs typeface=""/>
        <a:font script="Grek" typeface="Times New Roman"/>
        <a:font script="Cyrl" typeface="Times New Roman"/>
        <a:font script="Jpan" typeface="HG明朝B"/>
        <a:font script="Hang" typeface="돋움"/>
        <a:font script="Hans" typeface="宋体"/>
        <a:font script="Hant" typeface="新細明體"/>
        <a:font script="Arab" typeface="Times New Roman"/>
        <a:font script="Hebr" typeface="David"/>
        <a:font script="Thai" typeface="EucrosiaUPC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inorFont>
    </a:fontScheme>
    <a:fmtScheme name="Апекс">
      <a:fillStyleLst>
        <a:solidFill>
          <a:schemeClr val="phClr"/>
        </a:solidFill>
        <a:gradFill rotWithShape="1">
          <a:gsLst>
            <a:gs pos="20000">
              <a:schemeClr val="phClr">
                <a:tint val="9000"/>
              </a:schemeClr>
            </a:gs>
            <a:gs pos="100000">
              <a:schemeClr val="phClr">
                <a:tint val="70000"/>
                <a:satMod val="100000"/>
              </a:schemeClr>
            </a:gs>
          </a:gsLst>
          <a:path path="circle">
            <a:fillToRect l="-15000" t="-15000" r="115000" b="115000"/>
          </a:path>
        </a:gradFill>
        <a:gradFill rotWithShape="1">
          <a:gsLst>
            <a:gs pos="0">
              <a:schemeClr val="phClr">
                <a:shade val="60000"/>
              </a:schemeClr>
            </a:gs>
            <a:gs pos="33000">
              <a:schemeClr val="phClr">
                <a:tint val="86500"/>
              </a:schemeClr>
            </a:gs>
            <a:gs pos="46750">
              <a:schemeClr val="phClr">
                <a:tint val="71000"/>
                <a:satMod val="112000"/>
              </a:schemeClr>
            </a:gs>
            <a:gs pos="53000">
              <a:schemeClr val="phClr">
                <a:tint val="71000"/>
                <a:satMod val="112000"/>
              </a:schemeClr>
            </a:gs>
            <a:gs pos="68000">
              <a:schemeClr val="phClr">
                <a:tint val="86000"/>
              </a:schemeClr>
            </a:gs>
            <a:gs pos="100000">
              <a:schemeClr val="phClr">
                <a:shade val="60000"/>
              </a:schemeClr>
            </a:gs>
          </a:gsLst>
          <a:lin ang="8350000" scaled="1"/>
        </a:gradFill>
      </a:fillStyleLst>
      <a:lnStyleLst>
        <a:ln w="9525" cap="flat" cmpd="sng" algn="ctr">
          <a:solidFill>
            <a:schemeClr val="phClr">
              <a:shade val="48000"/>
              <a:satMod val="110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130000" dist="101600" dir="2700000" algn="tl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190500" dist="228600" dir="2700000" sy="90000" rotWithShape="0">
              <a:srgbClr val="000000">
                <a:alpha val="25500"/>
              </a:srgbClr>
            </a:outerShdw>
          </a:effectLst>
        </a:effectStyle>
        <a:effectStyle>
          <a:effectLst>
            <a:outerShdw blurRad="190500" dist="228600" dir="2700000" sy="90000" rotWithShape="0">
              <a:srgbClr val="000000">
                <a:alpha val="25500"/>
              </a:srgbClr>
            </a:outerShdw>
          </a:effectLst>
          <a:scene3d>
            <a:camera prst="orthographicFront" fov="0">
              <a:rot lat="0" lon="0" rev="0"/>
            </a:camera>
            <a:lightRig rig="soft" dir="tl">
              <a:rot lat="0" lon="0" rev="20100000"/>
            </a:lightRig>
          </a:scene3d>
          <a:sp3d>
            <a:bevelT w="50800" h="508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180000"/>
              </a:schemeClr>
            </a:gs>
            <a:gs pos="100000">
              <a:schemeClr val="phClr">
                <a:shade val="45000"/>
                <a:satMod val="120000"/>
              </a:schemeClr>
            </a:gs>
          </a:gsLst>
          <a:path path="circle">
            <a:fillToRect r="100000" b="100000"/>
          </a:path>
        </a:gradFill>
        <a:blipFill>
          <a:blip xmlns:r="http://schemas.openxmlformats.org/officeDocument/2006/relationships" r:embed="rId1">
            <a:duotone>
              <a:schemeClr val="phClr">
                <a:shade val="3000"/>
                <a:satMod val="110000"/>
              </a:schemeClr>
              <a:schemeClr val="phClr">
                <a:tint val="60000"/>
                <a:satMod val="425000"/>
              </a:schemeClr>
            </a:duotone>
          </a:blip>
          <a:stretch>
            <a:fillRect/>
          </a:stretch>
        </a:blip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Поток">
  <a:themeElements>
    <a:clrScheme name="Поток">
      <a:dk1>
        <a:sysClr val="windowText" lastClr="000000"/>
      </a:dk1>
      <a:lt1>
        <a:sysClr val="window" lastClr="FFFFFF"/>
      </a:lt1>
      <a:dk2>
        <a:srgbClr val="04617B"/>
      </a:dk2>
      <a:lt2>
        <a:srgbClr val="DBF5F9"/>
      </a:lt2>
      <a:accent1>
        <a:srgbClr val="0F6FC6"/>
      </a:accent1>
      <a:accent2>
        <a:srgbClr val="009DD9"/>
      </a:accent2>
      <a:accent3>
        <a:srgbClr val="0BD0D9"/>
      </a:accent3>
      <a:accent4>
        <a:srgbClr val="10CF9B"/>
      </a:accent4>
      <a:accent5>
        <a:srgbClr val="7CCA62"/>
      </a:accent5>
      <a:accent6>
        <a:srgbClr val="A5C249"/>
      </a:accent6>
      <a:hlink>
        <a:srgbClr val="E2D700"/>
      </a:hlink>
      <a:folHlink>
        <a:srgbClr val="85DFD0"/>
      </a:folHlink>
    </a:clrScheme>
    <a:fontScheme name="Поток">
      <a:majorFont>
        <a:latin typeface="Calibri"/>
        <a:ea typeface=""/>
        <a:cs typeface=""/>
        <a:font script="Jpan" typeface="ＭＳ Ｐゴシック"/>
        <a:font script="Hang" typeface="HY중고딕"/>
        <a:font script="Hans" typeface="隶书"/>
        <a:font script="Hant" typeface="微軟正黑體"/>
        <a:font script="Arab" typeface="Traditional Arabic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ajorFont>
      <a:minorFont>
        <a:latin typeface="Constantia"/>
        <a:ea typeface=""/>
        <a:cs typeface=""/>
        <a:font script="Jpan" typeface="HGP明朝E"/>
        <a:font script="Hang" typeface="HY신명조"/>
        <a:font script="Hans" typeface="宋体"/>
        <a:font script="Hant" typeface="新細明體"/>
        <a:font script="Arab" typeface="Majalla UI"/>
        <a:font script="Hebr" typeface="David"/>
        <a:font script="Thai" typeface="Browalli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inorFont>
    </a:fontScheme>
    <a:fmtScheme name="Поток">
      <a:fillStyleLst>
        <a:solidFill>
          <a:schemeClr val="phClr"/>
        </a:solidFill>
        <a:gradFill rotWithShape="1">
          <a:gsLst>
            <a:gs pos="0">
              <a:schemeClr val="phClr">
                <a:tint val="70000"/>
                <a:satMod val="130000"/>
              </a:schemeClr>
            </a:gs>
            <a:gs pos="43000">
              <a:schemeClr val="phClr">
                <a:tint val="44000"/>
                <a:satMod val="165000"/>
              </a:schemeClr>
            </a:gs>
            <a:gs pos="93000">
              <a:schemeClr val="phClr">
                <a:tint val="15000"/>
                <a:satMod val="165000"/>
              </a:schemeClr>
            </a:gs>
            <a:gs pos="100000">
              <a:schemeClr val="phClr">
                <a:tint val="5000"/>
                <a:satMod val="250000"/>
              </a:schemeClr>
            </a:gs>
          </a:gsLst>
          <a:path path="circle">
            <a:fillToRect l="50000" t="130000" r="50000" b="-30000"/>
          </a:path>
        </a:gradFill>
        <a:gradFill rotWithShape="1">
          <a:gsLst>
            <a:gs pos="0">
              <a:schemeClr val="phClr">
                <a:tint val="98000"/>
                <a:shade val="25000"/>
                <a:satMod val="250000"/>
              </a:schemeClr>
            </a:gs>
            <a:gs pos="68000">
              <a:schemeClr val="phClr">
                <a:tint val="86000"/>
                <a:satMod val="115000"/>
              </a:schemeClr>
            </a:gs>
            <a:gs pos="100000">
              <a:schemeClr val="phClr">
                <a:tint val="50000"/>
                <a:satMod val="150000"/>
              </a:schemeClr>
            </a:gs>
          </a:gsLst>
          <a:path path="circle">
            <a:fillToRect l="50000" t="130000" r="50000" b="-30000"/>
          </a:path>
        </a:gradFill>
      </a:fillStyleLst>
      <a:lnStyleLst>
        <a:ln w="9525" cap="flat" cmpd="sng" algn="ctr">
          <a:solidFill>
            <a:schemeClr val="phClr">
              <a:shade val="50000"/>
              <a:satMod val="103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57150" dist="38100" dir="5400000" algn="ctr" rotWithShape="0">
              <a:schemeClr val="phClr">
                <a:shade val="9000"/>
                <a:satMod val="105000"/>
                <a:alpha val="48000"/>
              </a:schemeClr>
            </a:outerShdw>
          </a:effectLst>
        </a:effectStyle>
        <a:effectStyle>
          <a:effectLst>
            <a:outerShdw blurRad="57150" dist="38100" dir="5400000" algn="ctr" rotWithShape="0">
              <a:schemeClr val="phClr">
                <a:shade val="9000"/>
                <a:satMod val="105000"/>
                <a:alpha val="48000"/>
              </a:schemeClr>
            </a:outerShdw>
          </a:effectLst>
        </a:effectStyle>
        <a:effectStyle>
          <a:effectLst>
            <a:outerShdw blurRad="57150" dist="38100" dir="5400000" algn="ctr" rotWithShape="0">
              <a:schemeClr val="phClr">
                <a:shade val="9000"/>
                <a:satMod val="105000"/>
                <a:alpha val="48000"/>
              </a:schemeClr>
            </a:outerShdw>
          </a:effectLst>
          <a:scene3d>
            <a:camera prst="orthographicFront" fov="0">
              <a:rot lat="0" lon="0" rev="0"/>
            </a:camera>
            <a:lightRig rig="glow" dir="tl">
              <a:rot lat="0" lon="0" rev="900000"/>
            </a:lightRig>
          </a:scene3d>
          <a:sp3d prstMaterial="powder">
            <a:bevelT w="25400" h="381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80000"/>
                <a:satMod val="400000"/>
              </a:schemeClr>
            </a:gs>
            <a:gs pos="25000">
              <a:schemeClr val="phClr">
                <a:tint val="83000"/>
                <a:satMod val="320000"/>
              </a:schemeClr>
            </a:gs>
            <a:gs pos="100000">
              <a:schemeClr val="phClr">
                <a:shade val="15000"/>
                <a:satMod val="320000"/>
              </a:schemeClr>
            </a:gs>
          </a:gsLst>
          <a:path path="circle">
            <a:fillToRect l="10000" t="110000" r="10000" b="100000"/>
          </a:path>
        </a:gradFill>
        <a:blipFill>
          <a:blip xmlns:r="http://schemas.openxmlformats.org/officeDocument/2006/relationships" r:embed="rId1">
            <a:duotone>
              <a:schemeClr val="phClr">
                <a:shade val="90000"/>
                <a:satMod val="150000"/>
              </a:schemeClr>
              <a:schemeClr val="phClr">
                <a:tint val="88000"/>
                <a:satMod val="150000"/>
              </a:schemeClr>
            </a:duotone>
          </a:blip>
          <a:tile tx="0" ty="0" sx="65000" sy="65000" flip="none" algn="tl"/>
        </a:blipFill>
      </a:bgFillStyleLst>
    </a:fmtScheme>
  </a:themeElements>
  <a:objectDefaults/>
  <a:extraClrSchemeLst/>
</a:theme>
</file>

<file path=ppt/theme/theme3.xml><?xml version="1.0" encoding="utf-8"?>
<a:theme xmlns:a="http://schemas.openxmlformats.org/drawingml/2006/main" name="2_Поток">
  <a:themeElements>
    <a:clrScheme name="Поток">
      <a:dk1>
        <a:sysClr val="windowText" lastClr="000000"/>
      </a:dk1>
      <a:lt1>
        <a:sysClr val="window" lastClr="FFFFFF"/>
      </a:lt1>
      <a:dk2>
        <a:srgbClr val="04617B"/>
      </a:dk2>
      <a:lt2>
        <a:srgbClr val="DBF5F9"/>
      </a:lt2>
      <a:accent1>
        <a:srgbClr val="0F6FC6"/>
      </a:accent1>
      <a:accent2>
        <a:srgbClr val="009DD9"/>
      </a:accent2>
      <a:accent3>
        <a:srgbClr val="0BD0D9"/>
      </a:accent3>
      <a:accent4>
        <a:srgbClr val="10CF9B"/>
      </a:accent4>
      <a:accent5>
        <a:srgbClr val="7CCA62"/>
      </a:accent5>
      <a:accent6>
        <a:srgbClr val="A5C249"/>
      </a:accent6>
      <a:hlink>
        <a:srgbClr val="E2D700"/>
      </a:hlink>
      <a:folHlink>
        <a:srgbClr val="85DFD0"/>
      </a:folHlink>
    </a:clrScheme>
    <a:fontScheme name="Поток">
      <a:majorFont>
        <a:latin typeface="Calibri"/>
        <a:ea typeface=""/>
        <a:cs typeface=""/>
        <a:font script="Jpan" typeface="ＭＳ Ｐゴシック"/>
        <a:font script="Hang" typeface="HY중고딕"/>
        <a:font script="Hans" typeface="隶书"/>
        <a:font script="Hant" typeface="微軟正黑體"/>
        <a:font script="Arab" typeface="Traditional Arabic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ajorFont>
      <a:minorFont>
        <a:latin typeface="Constantia"/>
        <a:ea typeface=""/>
        <a:cs typeface=""/>
        <a:font script="Jpan" typeface="HGP明朝E"/>
        <a:font script="Hang" typeface="HY신명조"/>
        <a:font script="Hans" typeface="宋体"/>
        <a:font script="Hant" typeface="新細明體"/>
        <a:font script="Arab" typeface="Majalla UI"/>
        <a:font script="Hebr" typeface="David"/>
        <a:font script="Thai" typeface="Browalli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inorFont>
    </a:fontScheme>
    <a:fmtScheme name="Поток">
      <a:fillStyleLst>
        <a:solidFill>
          <a:schemeClr val="phClr"/>
        </a:solidFill>
        <a:gradFill rotWithShape="1">
          <a:gsLst>
            <a:gs pos="0">
              <a:schemeClr val="phClr">
                <a:tint val="70000"/>
                <a:satMod val="130000"/>
              </a:schemeClr>
            </a:gs>
            <a:gs pos="43000">
              <a:schemeClr val="phClr">
                <a:tint val="44000"/>
                <a:satMod val="165000"/>
              </a:schemeClr>
            </a:gs>
            <a:gs pos="93000">
              <a:schemeClr val="phClr">
                <a:tint val="15000"/>
                <a:satMod val="165000"/>
              </a:schemeClr>
            </a:gs>
            <a:gs pos="100000">
              <a:schemeClr val="phClr">
                <a:tint val="5000"/>
                <a:satMod val="250000"/>
              </a:schemeClr>
            </a:gs>
          </a:gsLst>
          <a:path path="circle">
            <a:fillToRect l="50000" t="130000" r="50000" b="-30000"/>
          </a:path>
        </a:gradFill>
        <a:gradFill rotWithShape="1">
          <a:gsLst>
            <a:gs pos="0">
              <a:schemeClr val="phClr">
                <a:tint val="98000"/>
                <a:shade val="25000"/>
                <a:satMod val="250000"/>
              </a:schemeClr>
            </a:gs>
            <a:gs pos="68000">
              <a:schemeClr val="phClr">
                <a:tint val="86000"/>
                <a:satMod val="115000"/>
              </a:schemeClr>
            </a:gs>
            <a:gs pos="100000">
              <a:schemeClr val="phClr">
                <a:tint val="50000"/>
                <a:satMod val="150000"/>
              </a:schemeClr>
            </a:gs>
          </a:gsLst>
          <a:path path="circle">
            <a:fillToRect l="50000" t="130000" r="50000" b="-30000"/>
          </a:path>
        </a:gradFill>
      </a:fillStyleLst>
      <a:lnStyleLst>
        <a:ln w="9525" cap="flat" cmpd="sng" algn="ctr">
          <a:solidFill>
            <a:schemeClr val="phClr">
              <a:shade val="50000"/>
              <a:satMod val="103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57150" dist="38100" dir="5400000" algn="ctr" rotWithShape="0">
              <a:schemeClr val="phClr">
                <a:shade val="9000"/>
                <a:satMod val="105000"/>
                <a:alpha val="48000"/>
              </a:schemeClr>
            </a:outerShdw>
          </a:effectLst>
        </a:effectStyle>
        <a:effectStyle>
          <a:effectLst>
            <a:outerShdw blurRad="57150" dist="38100" dir="5400000" algn="ctr" rotWithShape="0">
              <a:schemeClr val="phClr">
                <a:shade val="9000"/>
                <a:satMod val="105000"/>
                <a:alpha val="48000"/>
              </a:schemeClr>
            </a:outerShdw>
          </a:effectLst>
        </a:effectStyle>
        <a:effectStyle>
          <a:effectLst>
            <a:outerShdw blurRad="57150" dist="38100" dir="5400000" algn="ctr" rotWithShape="0">
              <a:schemeClr val="phClr">
                <a:shade val="9000"/>
                <a:satMod val="105000"/>
                <a:alpha val="48000"/>
              </a:schemeClr>
            </a:outerShdw>
          </a:effectLst>
          <a:scene3d>
            <a:camera prst="orthographicFront" fov="0">
              <a:rot lat="0" lon="0" rev="0"/>
            </a:camera>
            <a:lightRig rig="glow" dir="tl">
              <a:rot lat="0" lon="0" rev="900000"/>
            </a:lightRig>
          </a:scene3d>
          <a:sp3d prstMaterial="powder">
            <a:bevelT w="25400" h="381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80000"/>
                <a:satMod val="400000"/>
              </a:schemeClr>
            </a:gs>
            <a:gs pos="25000">
              <a:schemeClr val="phClr">
                <a:tint val="83000"/>
                <a:satMod val="320000"/>
              </a:schemeClr>
            </a:gs>
            <a:gs pos="100000">
              <a:schemeClr val="phClr">
                <a:shade val="15000"/>
                <a:satMod val="320000"/>
              </a:schemeClr>
            </a:gs>
          </a:gsLst>
          <a:path path="circle">
            <a:fillToRect l="10000" t="110000" r="10000" b="100000"/>
          </a:path>
        </a:gradFill>
        <a:blipFill>
          <a:blip xmlns:r="http://schemas.openxmlformats.org/officeDocument/2006/relationships" r:embed="rId1">
            <a:duotone>
              <a:schemeClr val="phClr">
                <a:shade val="90000"/>
                <a:satMod val="150000"/>
              </a:schemeClr>
              <a:schemeClr val="phClr">
                <a:tint val="88000"/>
                <a:satMod val="150000"/>
              </a:schemeClr>
            </a:duotone>
          </a:blip>
          <a:tile tx="0" ty="0" sx="65000" sy="65000" flip="none" algn="tl"/>
        </a:blipFill>
      </a:bgFillStyleLst>
    </a:fmtScheme>
  </a:themeElements>
  <a:objectDefaults/>
  <a:extraClrSchemeLst/>
</a:theme>
</file>

<file path=ppt/theme/theme4.xml><?xml version="1.0" encoding="utf-8"?>
<a:theme xmlns:a="http://schemas.openxmlformats.org/drawingml/2006/main" name="3_Поток">
  <a:themeElements>
    <a:clrScheme name="Поток">
      <a:dk1>
        <a:sysClr val="windowText" lastClr="000000"/>
      </a:dk1>
      <a:lt1>
        <a:sysClr val="window" lastClr="FFFFFF"/>
      </a:lt1>
      <a:dk2>
        <a:srgbClr val="04617B"/>
      </a:dk2>
      <a:lt2>
        <a:srgbClr val="DBF5F9"/>
      </a:lt2>
      <a:accent1>
        <a:srgbClr val="0F6FC6"/>
      </a:accent1>
      <a:accent2>
        <a:srgbClr val="009DD9"/>
      </a:accent2>
      <a:accent3>
        <a:srgbClr val="0BD0D9"/>
      </a:accent3>
      <a:accent4>
        <a:srgbClr val="10CF9B"/>
      </a:accent4>
      <a:accent5>
        <a:srgbClr val="7CCA62"/>
      </a:accent5>
      <a:accent6>
        <a:srgbClr val="A5C249"/>
      </a:accent6>
      <a:hlink>
        <a:srgbClr val="E2D700"/>
      </a:hlink>
      <a:folHlink>
        <a:srgbClr val="85DFD0"/>
      </a:folHlink>
    </a:clrScheme>
    <a:fontScheme name="Поток">
      <a:majorFont>
        <a:latin typeface="Calibri"/>
        <a:ea typeface=""/>
        <a:cs typeface=""/>
        <a:font script="Jpan" typeface="ＭＳ Ｐゴシック"/>
        <a:font script="Hang" typeface="HY중고딕"/>
        <a:font script="Hans" typeface="隶书"/>
        <a:font script="Hant" typeface="微軟正黑體"/>
        <a:font script="Arab" typeface="Traditional Arabic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ajorFont>
      <a:minorFont>
        <a:latin typeface="Constantia"/>
        <a:ea typeface=""/>
        <a:cs typeface=""/>
        <a:font script="Jpan" typeface="HGP明朝E"/>
        <a:font script="Hang" typeface="HY신명조"/>
        <a:font script="Hans" typeface="宋体"/>
        <a:font script="Hant" typeface="新細明體"/>
        <a:font script="Arab" typeface="Majalla UI"/>
        <a:font script="Hebr" typeface="David"/>
        <a:font script="Thai" typeface="Browalli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inorFont>
    </a:fontScheme>
    <a:fmtScheme name="Поток">
      <a:fillStyleLst>
        <a:solidFill>
          <a:schemeClr val="phClr"/>
        </a:solidFill>
        <a:gradFill rotWithShape="1">
          <a:gsLst>
            <a:gs pos="0">
              <a:schemeClr val="phClr">
                <a:tint val="70000"/>
                <a:satMod val="130000"/>
              </a:schemeClr>
            </a:gs>
            <a:gs pos="43000">
              <a:schemeClr val="phClr">
                <a:tint val="44000"/>
                <a:satMod val="165000"/>
              </a:schemeClr>
            </a:gs>
            <a:gs pos="93000">
              <a:schemeClr val="phClr">
                <a:tint val="15000"/>
                <a:satMod val="165000"/>
              </a:schemeClr>
            </a:gs>
            <a:gs pos="100000">
              <a:schemeClr val="phClr">
                <a:tint val="5000"/>
                <a:satMod val="250000"/>
              </a:schemeClr>
            </a:gs>
          </a:gsLst>
          <a:path path="circle">
            <a:fillToRect l="50000" t="130000" r="50000" b="-30000"/>
          </a:path>
        </a:gradFill>
        <a:gradFill rotWithShape="1">
          <a:gsLst>
            <a:gs pos="0">
              <a:schemeClr val="phClr">
                <a:tint val="98000"/>
                <a:shade val="25000"/>
                <a:satMod val="250000"/>
              </a:schemeClr>
            </a:gs>
            <a:gs pos="68000">
              <a:schemeClr val="phClr">
                <a:tint val="86000"/>
                <a:satMod val="115000"/>
              </a:schemeClr>
            </a:gs>
            <a:gs pos="100000">
              <a:schemeClr val="phClr">
                <a:tint val="50000"/>
                <a:satMod val="150000"/>
              </a:schemeClr>
            </a:gs>
          </a:gsLst>
          <a:path path="circle">
            <a:fillToRect l="50000" t="130000" r="50000" b="-30000"/>
          </a:path>
        </a:gradFill>
      </a:fillStyleLst>
      <a:lnStyleLst>
        <a:ln w="9525" cap="flat" cmpd="sng" algn="ctr">
          <a:solidFill>
            <a:schemeClr val="phClr">
              <a:shade val="50000"/>
              <a:satMod val="103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57150" dist="38100" dir="5400000" algn="ctr" rotWithShape="0">
              <a:schemeClr val="phClr">
                <a:shade val="9000"/>
                <a:satMod val="105000"/>
                <a:alpha val="48000"/>
              </a:schemeClr>
            </a:outerShdw>
          </a:effectLst>
        </a:effectStyle>
        <a:effectStyle>
          <a:effectLst>
            <a:outerShdw blurRad="57150" dist="38100" dir="5400000" algn="ctr" rotWithShape="0">
              <a:schemeClr val="phClr">
                <a:shade val="9000"/>
                <a:satMod val="105000"/>
                <a:alpha val="48000"/>
              </a:schemeClr>
            </a:outerShdw>
          </a:effectLst>
        </a:effectStyle>
        <a:effectStyle>
          <a:effectLst>
            <a:outerShdw blurRad="57150" dist="38100" dir="5400000" algn="ctr" rotWithShape="0">
              <a:schemeClr val="phClr">
                <a:shade val="9000"/>
                <a:satMod val="105000"/>
                <a:alpha val="48000"/>
              </a:schemeClr>
            </a:outerShdw>
          </a:effectLst>
          <a:scene3d>
            <a:camera prst="orthographicFront" fov="0">
              <a:rot lat="0" lon="0" rev="0"/>
            </a:camera>
            <a:lightRig rig="glow" dir="tl">
              <a:rot lat="0" lon="0" rev="900000"/>
            </a:lightRig>
          </a:scene3d>
          <a:sp3d prstMaterial="powder">
            <a:bevelT w="25400" h="381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80000"/>
                <a:satMod val="400000"/>
              </a:schemeClr>
            </a:gs>
            <a:gs pos="25000">
              <a:schemeClr val="phClr">
                <a:tint val="83000"/>
                <a:satMod val="320000"/>
              </a:schemeClr>
            </a:gs>
            <a:gs pos="100000">
              <a:schemeClr val="phClr">
                <a:shade val="15000"/>
                <a:satMod val="320000"/>
              </a:schemeClr>
            </a:gs>
          </a:gsLst>
          <a:path path="circle">
            <a:fillToRect l="10000" t="110000" r="10000" b="100000"/>
          </a:path>
        </a:gradFill>
        <a:blipFill>
          <a:blip xmlns:r="http://schemas.openxmlformats.org/officeDocument/2006/relationships" r:embed="rId1">
            <a:duotone>
              <a:schemeClr val="phClr">
                <a:shade val="90000"/>
                <a:satMod val="150000"/>
              </a:schemeClr>
              <a:schemeClr val="phClr">
                <a:tint val="88000"/>
                <a:satMod val="150000"/>
              </a:schemeClr>
            </a:duotone>
          </a:blip>
          <a:tile tx="0" ty="0" sx="65000" sy="65000" flip="none" algn="tl"/>
        </a:blipFill>
      </a:bgFillStyleLst>
    </a:fmtScheme>
  </a:themeElements>
  <a:objectDefaults/>
  <a:extraClrSchemeLst/>
</a:theme>
</file>

<file path=ppt/theme/theme5.xml><?xml version="1.0" encoding="utf-8"?>
<a:theme xmlns:a="http://schemas.openxmlformats.org/drawingml/2006/main" name="4_Поток">
  <a:themeElements>
    <a:clrScheme name="Поток">
      <a:dk1>
        <a:sysClr val="windowText" lastClr="000000"/>
      </a:dk1>
      <a:lt1>
        <a:sysClr val="window" lastClr="FFFFFF"/>
      </a:lt1>
      <a:dk2>
        <a:srgbClr val="04617B"/>
      </a:dk2>
      <a:lt2>
        <a:srgbClr val="DBF5F9"/>
      </a:lt2>
      <a:accent1>
        <a:srgbClr val="0F6FC6"/>
      </a:accent1>
      <a:accent2>
        <a:srgbClr val="009DD9"/>
      </a:accent2>
      <a:accent3>
        <a:srgbClr val="0BD0D9"/>
      </a:accent3>
      <a:accent4>
        <a:srgbClr val="10CF9B"/>
      </a:accent4>
      <a:accent5>
        <a:srgbClr val="7CCA62"/>
      </a:accent5>
      <a:accent6>
        <a:srgbClr val="A5C249"/>
      </a:accent6>
      <a:hlink>
        <a:srgbClr val="E2D700"/>
      </a:hlink>
      <a:folHlink>
        <a:srgbClr val="85DFD0"/>
      </a:folHlink>
    </a:clrScheme>
    <a:fontScheme name="Поток">
      <a:majorFont>
        <a:latin typeface="Calibri"/>
        <a:ea typeface=""/>
        <a:cs typeface=""/>
        <a:font script="Jpan" typeface="ＭＳ Ｐゴシック"/>
        <a:font script="Hang" typeface="HY중고딕"/>
        <a:font script="Hans" typeface="隶书"/>
        <a:font script="Hant" typeface="微軟正黑體"/>
        <a:font script="Arab" typeface="Traditional Arabic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ajorFont>
      <a:minorFont>
        <a:latin typeface="Constantia"/>
        <a:ea typeface=""/>
        <a:cs typeface=""/>
        <a:font script="Jpan" typeface="HGP明朝E"/>
        <a:font script="Hang" typeface="HY신명조"/>
        <a:font script="Hans" typeface="宋体"/>
        <a:font script="Hant" typeface="新細明體"/>
        <a:font script="Arab" typeface="Majalla UI"/>
        <a:font script="Hebr" typeface="David"/>
        <a:font script="Thai" typeface="Browalli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inorFont>
    </a:fontScheme>
    <a:fmtScheme name="Поток">
      <a:fillStyleLst>
        <a:solidFill>
          <a:schemeClr val="phClr"/>
        </a:solidFill>
        <a:gradFill rotWithShape="1">
          <a:gsLst>
            <a:gs pos="0">
              <a:schemeClr val="phClr">
                <a:tint val="70000"/>
                <a:satMod val="130000"/>
              </a:schemeClr>
            </a:gs>
            <a:gs pos="43000">
              <a:schemeClr val="phClr">
                <a:tint val="44000"/>
                <a:satMod val="165000"/>
              </a:schemeClr>
            </a:gs>
            <a:gs pos="93000">
              <a:schemeClr val="phClr">
                <a:tint val="15000"/>
                <a:satMod val="165000"/>
              </a:schemeClr>
            </a:gs>
            <a:gs pos="100000">
              <a:schemeClr val="phClr">
                <a:tint val="5000"/>
                <a:satMod val="250000"/>
              </a:schemeClr>
            </a:gs>
          </a:gsLst>
          <a:path path="circle">
            <a:fillToRect l="50000" t="130000" r="50000" b="-30000"/>
          </a:path>
        </a:gradFill>
        <a:gradFill rotWithShape="1">
          <a:gsLst>
            <a:gs pos="0">
              <a:schemeClr val="phClr">
                <a:tint val="98000"/>
                <a:shade val="25000"/>
                <a:satMod val="250000"/>
              </a:schemeClr>
            </a:gs>
            <a:gs pos="68000">
              <a:schemeClr val="phClr">
                <a:tint val="86000"/>
                <a:satMod val="115000"/>
              </a:schemeClr>
            </a:gs>
            <a:gs pos="100000">
              <a:schemeClr val="phClr">
                <a:tint val="50000"/>
                <a:satMod val="150000"/>
              </a:schemeClr>
            </a:gs>
          </a:gsLst>
          <a:path path="circle">
            <a:fillToRect l="50000" t="130000" r="50000" b="-30000"/>
          </a:path>
        </a:gradFill>
      </a:fillStyleLst>
      <a:lnStyleLst>
        <a:ln w="9525" cap="flat" cmpd="sng" algn="ctr">
          <a:solidFill>
            <a:schemeClr val="phClr">
              <a:shade val="50000"/>
              <a:satMod val="103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57150" dist="38100" dir="5400000" algn="ctr" rotWithShape="0">
              <a:schemeClr val="phClr">
                <a:shade val="9000"/>
                <a:satMod val="105000"/>
                <a:alpha val="48000"/>
              </a:schemeClr>
            </a:outerShdw>
          </a:effectLst>
        </a:effectStyle>
        <a:effectStyle>
          <a:effectLst>
            <a:outerShdw blurRad="57150" dist="38100" dir="5400000" algn="ctr" rotWithShape="0">
              <a:schemeClr val="phClr">
                <a:shade val="9000"/>
                <a:satMod val="105000"/>
                <a:alpha val="48000"/>
              </a:schemeClr>
            </a:outerShdw>
          </a:effectLst>
        </a:effectStyle>
        <a:effectStyle>
          <a:effectLst>
            <a:outerShdw blurRad="57150" dist="38100" dir="5400000" algn="ctr" rotWithShape="0">
              <a:schemeClr val="phClr">
                <a:shade val="9000"/>
                <a:satMod val="105000"/>
                <a:alpha val="48000"/>
              </a:schemeClr>
            </a:outerShdw>
          </a:effectLst>
          <a:scene3d>
            <a:camera prst="orthographicFront" fov="0">
              <a:rot lat="0" lon="0" rev="0"/>
            </a:camera>
            <a:lightRig rig="glow" dir="tl">
              <a:rot lat="0" lon="0" rev="900000"/>
            </a:lightRig>
          </a:scene3d>
          <a:sp3d prstMaterial="powder">
            <a:bevelT w="25400" h="381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80000"/>
                <a:satMod val="400000"/>
              </a:schemeClr>
            </a:gs>
            <a:gs pos="25000">
              <a:schemeClr val="phClr">
                <a:tint val="83000"/>
                <a:satMod val="320000"/>
              </a:schemeClr>
            </a:gs>
            <a:gs pos="100000">
              <a:schemeClr val="phClr">
                <a:shade val="15000"/>
                <a:satMod val="320000"/>
              </a:schemeClr>
            </a:gs>
          </a:gsLst>
          <a:path path="circle">
            <a:fillToRect l="10000" t="110000" r="10000" b="100000"/>
          </a:path>
        </a:gradFill>
        <a:blipFill>
          <a:blip xmlns:r="http://schemas.openxmlformats.org/officeDocument/2006/relationships" r:embed="rId1">
            <a:duotone>
              <a:schemeClr val="phClr">
                <a:shade val="90000"/>
                <a:satMod val="150000"/>
              </a:schemeClr>
              <a:schemeClr val="phClr">
                <a:tint val="88000"/>
                <a:satMod val="150000"/>
              </a:schemeClr>
            </a:duotone>
          </a:blip>
          <a:tile tx="0" ty="0" sx="65000" sy="65000" flip="none" algn="tl"/>
        </a:blipFill>
      </a:bgFillStyleLst>
    </a:fmtScheme>
  </a:themeElements>
  <a:objectDefaults/>
  <a:extraClrSchemeLst/>
</a:theme>
</file>

<file path=ppt/theme/theme6.xml><?xml version="1.0" encoding="utf-8"?>
<a:theme xmlns:a="http://schemas.openxmlformats.org/drawingml/2006/main" name="6_Поток">
  <a:themeElements>
    <a:clrScheme name="Поток">
      <a:dk1>
        <a:sysClr val="windowText" lastClr="000000"/>
      </a:dk1>
      <a:lt1>
        <a:sysClr val="window" lastClr="FFFFFF"/>
      </a:lt1>
      <a:dk2>
        <a:srgbClr val="04617B"/>
      </a:dk2>
      <a:lt2>
        <a:srgbClr val="DBF5F9"/>
      </a:lt2>
      <a:accent1>
        <a:srgbClr val="0F6FC6"/>
      </a:accent1>
      <a:accent2>
        <a:srgbClr val="009DD9"/>
      </a:accent2>
      <a:accent3>
        <a:srgbClr val="0BD0D9"/>
      </a:accent3>
      <a:accent4>
        <a:srgbClr val="10CF9B"/>
      </a:accent4>
      <a:accent5>
        <a:srgbClr val="7CCA62"/>
      </a:accent5>
      <a:accent6>
        <a:srgbClr val="A5C249"/>
      </a:accent6>
      <a:hlink>
        <a:srgbClr val="E2D700"/>
      </a:hlink>
      <a:folHlink>
        <a:srgbClr val="85DFD0"/>
      </a:folHlink>
    </a:clrScheme>
    <a:fontScheme name="Поток">
      <a:majorFont>
        <a:latin typeface="Calibri"/>
        <a:ea typeface=""/>
        <a:cs typeface=""/>
        <a:font script="Jpan" typeface="ＭＳ Ｐゴシック"/>
        <a:font script="Hang" typeface="HY중고딕"/>
        <a:font script="Hans" typeface="隶书"/>
        <a:font script="Hant" typeface="微軟正黑體"/>
        <a:font script="Arab" typeface="Traditional Arabic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ajorFont>
      <a:minorFont>
        <a:latin typeface="Constantia"/>
        <a:ea typeface=""/>
        <a:cs typeface=""/>
        <a:font script="Jpan" typeface="HGP明朝E"/>
        <a:font script="Hang" typeface="HY신명조"/>
        <a:font script="Hans" typeface="宋体"/>
        <a:font script="Hant" typeface="新細明體"/>
        <a:font script="Arab" typeface="Majalla UI"/>
        <a:font script="Hebr" typeface="David"/>
        <a:font script="Thai" typeface="Browalli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inorFont>
    </a:fontScheme>
    <a:fmtScheme name="Поток">
      <a:fillStyleLst>
        <a:solidFill>
          <a:schemeClr val="phClr"/>
        </a:solidFill>
        <a:gradFill rotWithShape="1">
          <a:gsLst>
            <a:gs pos="0">
              <a:schemeClr val="phClr">
                <a:tint val="70000"/>
                <a:satMod val="130000"/>
              </a:schemeClr>
            </a:gs>
            <a:gs pos="43000">
              <a:schemeClr val="phClr">
                <a:tint val="44000"/>
                <a:satMod val="165000"/>
              </a:schemeClr>
            </a:gs>
            <a:gs pos="93000">
              <a:schemeClr val="phClr">
                <a:tint val="15000"/>
                <a:satMod val="165000"/>
              </a:schemeClr>
            </a:gs>
            <a:gs pos="100000">
              <a:schemeClr val="phClr">
                <a:tint val="5000"/>
                <a:satMod val="250000"/>
              </a:schemeClr>
            </a:gs>
          </a:gsLst>
          <a:path path="circle">
            <a:fillToRect l="50000" t="130000" r="50000" b="-30000"/>
          </a:path>
        </a:gradFill>
        <a:gradFill rotWithShape="1">
          <a:gsLst>
            <a:gs pos="0">
              <a:schemeClr val="phClr">
                <a:tint val="98000"/>
                <a:shade val="25000"/>
                <a:satMod val="250000"/>
              </a:schemeClr>
            </a:gs>
            <a:gs pos="68000">
              <a:schemeClr val="phClr">
                <a:tint val="86000"/>
                <a:satMod val="115000"/>
              </a:schemeClr>
            </a:gs>
            <a:gs pos="100000">
              <a:schemeClr val="phClr">
                <a:tint val="50000"/>
                <a:satMod val="150000"/>
              </a:schemeClr>
            </a:gs>
          </a:gsLst>
          <a:path path="circle">
            <a:fillToRect l="50000" t="130000" r="50000" b="-30000"/>
          </a:path>
        </a:gradFill>
      </a:fillStyleLst>
      <a:lnStyleLst>
        <a:ln w="9525" cap="flat" cmpd="sng" algn="ctr">
          <a:solidFill>
            <a:schemeClr val="phClr">
              <a:shade val="50000"/>
              <a:satMod val="103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57150" dist="38100" dir="5400000" algn="ctr" rotWithShape="0">
              <a:schemeClr val="phClr">
                <a:shade val="9000"/>
                <a:satMod val="105000"/>
                <a:alpha val="48000"/>
              </a:schemeClr>
            </a:outerShdw>
          </a:effectLst>
        </a:effectStyle>
        <a:effectStyle>
          <a:effectLst>
            <a:outerShdw blurRad="57150" dist="38100" dir="5400000" algn="ctr" rotWithShape="0">
              <a:schemeClr val="phClr">
                <a:shade val="9000"/>
                <a:satMod val="105000"/>
                <a:alpha val="48000"/>
              </a:schemeClr>
            </a:outerShdw>
          </a:effectLst>
        </a:effectStyle>
        <a:effectStyle>
          <a:effectLst>
            <a:outerShdw blurRad="57150" dist="38100" dir="5400000" algn="ctr" rotWithShape="0">
              <a:schemeClr val="phClr">
                <a:shade val="9000"/>
                <a:satMod val="105000"/>
                <a:alpha val="48000"/>
              </a:schemeClr>
            </a:outerShdw>
          </a:effectLst>
          <a:scene3d>
            <a:camera prst="orthographicFront" fov="0">
              <a:rot lat="0" lon="0" rev="0"/>
            </a:camera>
            <a:lightRig rig="glow" dir="tl">
              <a:rot lat="0" lon="0" rev="900000"/>
            </a:lightRig>
          </a:scene3d>
          <a:sp3d prstMaterial="powder">
            <a:bevelT w="25400" h="381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80000"/>
                <a:satMod val="400000"/>
              </a:schemeClr>
            </a:gs>
            <a:gs pos="25000">
              <a:schemeClr val="phClr">
                <a:tint val="83000"/>
                <a:satMod val="320000"/>
              </a:schemeClr>
            </a:gs>
            <a:gs pos="100000">
              <a:schemeClr val="phClr">
                <a:shade val="15000"/>
                <a:satMod val="320000"/>
              </a:schemeClr>
            </a:gs>
          </a:gsLst>
          <a:path path="circle">
            <a:fillToRect l="10000" t="110000" r="10000" b="100000"/>
          </a:path>
        </a:gradFill>
        <a:blipFill>
          <a:blip xmlns:r="http://schemas.openxmlformats.org/officeDocument/2006/relationships" r:embed="rId1">
            <a:duotone>
              <a:schemeClr val="phClr">
                <a:shade val="90000"/>
                <a:satMod val="150000"/>
              </a:schemeClr>
              <a:schemeClr val="phClr">
                <a:tint val="88000"/>
                <a:satMod val="150000"/>
              </a:schemeClr>
            </a:duotone>
          </a:blip>
          <a:tile tx="0" ty="0" sx="65000" sy="65000" flip="none" algn="tl"/>
        </a:blipFill>
      </a:bgFillStyleLst>
    </a:fmtScheme>
  </a:themeElements>
  <a:objectDefaults/>
  <a:extraClrSchemeLst/>
</a:theme>
</file>

<file path=ppt/theme/theme7.xml><?xml version="1.0" encoding="utf-8"?>
<a:theme xmlns:a="http://schemas.openxmlformats.org/drawingml/2006/main" name="1_Тема Office">
  <a:themeElements>
    <a:clrScheme name="Стандартная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Стандартная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8.xml><?xml version="1.0" encoding="utf-8"?>
<a:theme xmlns:a="http://schemas.openxmlformats.org/drawingml/2006/main" name="Тема Office">
  <a:themeElements>
    <a:clrScheme name="Стандартная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Стандартная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9.xml><?xml version="1.0" encoding="utf-8"?>
<a:theme xmlns:a="http://schemas.openxmlformats.org/drawingml/2006/main" name="4_Тема Office">
  <a:themeElements>
    <a:clrScheme name="Стандартная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Стандартная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10.xml><?xml version="1.0" encoding="utf-8"?>
<a:theme xmlns:a="http://schemas.openxmlformats.org/drawingml/2006/main" name="5_Тема Office">
  <a:themeElements>
    <a:clrScheme name="Стандартная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Стандартная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11.xml><?xml version="1.0" encoding="utf-8"?>
<a:theme xmlns:a="http://schemas.openxmlformats.org/drawingml/2006/main" name="1_Оформление по умолчанию">
  <a:themeElements>
    <a:clrScheme name="Оформление по умолчанию 1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BBE0E3"/>
      </a:accent1>
      <a:accent2>
        <a:srgbClr val="333399"/>
      </a:accent2>
      <a:accent3>
        <a:srgbClr val="FFFFFF"/>
      </a:accent3>
      <a:accent4>
        <a:srgbClr val="000000"/>
      </a:accent4>
      <a:accent5>
        <a:srgbClr val="DAEDEF"/>
      </a:accent5>
      <a:accent6>
        <a:srgbClr val="2D2D8A"/>
      </a:accent6>
      <a:hlink>
        <a:srgbClr val="009999"/>
      </a:hlink>
      <a:folHlink>
        <a:srgbClr val="99CC00"/>
      </a:folHlink>
    </a:clrScheme>
    <a:fontScheme name="Оформление по умолчанию">
      <a:majorFont>
        <a:latin typeface="Arial"/>
        <a:ea typeface=""/>
        <a:cs typeface=""/>
      </a:majorFont>
      <a:minorFont>
        <a:latin typeface="Arial"/>
        <a:ea typeface=""/>
        <a:cs typeface=""/>
      </a:minorFont>
    </a:fontScheme>
    <a:fmtScheme name="Стандартная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>
    <a:extraClrScheme>
      <a:clrScheme name="Оформление по умолчанию 1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BBE0E3"/>
        </a:accent1>
        <a:accent2>
          <a:srgbClr val="333399"/>
        </a:accent2>
        <a:accent3>
          <a:srgbClr val="FFFFFF"/>
        </a:accent3>
        <a:accent4>
          <a:srgbClr val="000000"/>
        </a:accent4>
        <a:accent5>
          <a:srgbClr val="DAEDEF"/>
        </a:accent5>
        <a:accent6>
          <a:srgbClr val="2D2D8A"/>
        </a:accent6>
        <a:hlink>
          <a:srgbClr val="009999"/>
        </a:hlink>
        <a:folHlink>
          <a:srgbClr val="99CC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Оформление по умолчанию 2">
        <a:dk1>
          <a:srgbClr val="000000"/>
        </a:dk1>
        <a:lt1>
          <a:srgbClr val="FFFFFF"/>
        </a:lt1>
        <a:dk2>
          <a:srgbClr val="000000"/>
        </a:dk2>
        <a:lt2>
          <a:srgbClr val="969696"/>
        </a:lt2>
        <a:accent1>
          <a:srgbClr val="FBDF53"/>
        </a:accent1>
        <a:accent2>
          <a:srgbClr val="FF9966"/>
        </a:accent2>
        <a:accent3>
          <a:srgbClr val="FFFFFF"/>
        </a:accent3>
        <a:accent4>
          <a:srgbClr val="000000"/>
        </a:accent4>
        <a:accent5>
          <a:srgbClr val="FDECB3"/>
        </a:accent5>
        <a:accent6>
          <a:srgbClr val="E78A5C"/>
        </a:accent6>
        <a:hlink>
          <a:srgbClr val="CC3300"/>
        </a:hlink>
        <a:folHlink>
          <a:srgbClr val="9966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Оформление по умолчанию 3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99CCFF"/>
        </a:accent1>
        <a:accent2>
          <a:srgbClr val="CCCCFF"/>
        </a:accent2>
        <a:accent3>
          <a:srgbClr val="FFFFFF"/>
        </a:accent3>
        <a:accent4>
          <a:srgbClr val="000000"/>
        </a:accent4>
        <a:accent5>
          <a:srgbClr val="CAE2FF"/>
        </a:accent5>
        <a:accent6>
          <a:srgbClr val="B9B9E7"/>
        </a:accent6>
        <a:hlink>
          <a:srgbClr val="3333CC"/>
        </a:hlink>
        <a:folHlink>
          <a:srgbClr val="AF67FF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Оформление по умолчанию 4">
        <a:dk1>
          <a:srgbClr val="000000"/>
        </a:dk1>
        <a:lt1>
          <a:srgbClr val="DEF6F1"/>
        </a:lt1>
        <a:dk2>
          <a:srgbClr val="000000"/>
        </a:dk2>
        <a:lt2>
          <a:srgbClr val="969696"/>
        </a:lt2>
        <a:accent1>
          <a:srgbClr val="FFFFFF"/>
        </a:accent1>
        <a:accent2>
          <a:srgbClr val="8DC6FF"/>
        </a:accent2>
        <a:accent3>
          <a:srgbClr val="ECFAF7"/>
        </a:accent3>
        <a:accent4>
          <a:srgbClr val="000000"/>
        </a:accent4>
        <a:accent5>
          <a:srgbClr val="FFFFFF"/>
        </a:accent5>
        <a:accent6>
          <a:srgbClr val="7FB3E7"/>
        </a:accent6>
        <a:hlink>
          <a:srgbClr val="0066CC"/>
        </a:hlink>
        <a:folHlink>
          <a:srgbClr val="00A8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Оформление по умолчанию 5">
        <a:dk1>
          <a:srgbClr val="000000"/>
        </a:dk1>
        <a:lt1>
          <a:srgbClr val="FFFFD9"/>
        </a:lt1>
        <a:dk2>
          <a:srgbClr val="000000"/>
        </a:dk2>
        <a:lt2>
          <a:srgbClr val="777777"/>
        </a:lt2>
        <a:accent1>
          <a:srgbClr val="FFFFF7"/>
        </a:accent1>
        <a:accent2>
          <a:srgbClr val="33CCCC"/>
        </a:accent2>
        <a:accent3>
          <a:srgbClr val="FFFFE9"/>
        </a:accent3>
        <a:accent4>
          <a:srgbClr val="000000"/>
        </a:accent4>
        <a:accent5>
          <a:srgbClr val="FFFFFA"/>
        </a:accent5>
        <a:accent6>
          <a:srgbClr val="2DB9B9"/>
        </a:accent6>
        <a:hlink>
          <a:srgbClr val="FF5050"/>
        </a:hlink>
        <a:folHlink>
          <a:srgbClr val="FF99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Оформление по умолчанию 6">
        <a:dk1>
          <a:srgbClr val="005A58"/>
        </a:dk1>
        <a:lt1>
          <a:srgbClr val="FFFFFF"/>
        </a:lt1>
        <a:dk2>
          <a:srgbClr val="008080"/>
        </a:dk2>
        <a:lt2>
          <a:srgbClr val="FFFF99"/>
        </a:lt2>
        <a:accent1>
          <a:srgbClr val="006462"/>
        </a:accent1>
        <a:accent2>
          <a:srgbClr val="6D6FC7"/>
        </a:accent2>
        <a:accent3>
          <a:srgbClr val="AAC0C0"/>
        </a:accent3>
        <a:accent4>
          <a:srgbClr val="DADADA"/>
        </a:accent4>
        <a:accent5>
          <a:srgbClr val="AAB8B7"/>
        </a:accent5>
        <a:accent6>
          <a:srgbClr val="6264B4"/>
        </a:accent6>
        <a:hlink>
          <a:srgbClr val="00FFFF"/>
        </a:hlink>
        <a:folHlink>
          <a:srgbClr val="00FF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Оформление по умолчанию 7">
        <a:dk1>
          <a:srgbClr val="5C1F00"/>
        </a:dk1>
        <a:lt1>
          <a:srgbClr val="FFFFFF"/>
        </a:lt1>
        <a:dk2>
          <a:srgbClr val="800000"/>
        </a:dk2>
        <a:lt2>
          <a:srgbClr val="DFD293"/>
        </a:lt2>
        <a:accent1>
          <a:srgbClr val="CC3300"/>
        </a:accent1>
        <a:accent2>
          <a:srgbClr val="BE7960"/>
        </a:accent2>
        <a:accent3>
          <a:srgbClr val="C0AAAA"/>
        </a:accent3>
        <a:accent4>
          <a:srgbClr val="DADADA"/>
        </a:accent4>
        <a:accent5>
          <a:srgbClr val="E2ADAA"/>
        </a:accent5>
        <a:accent6>
          <a:srgbClr val="AC6D56"/>
        </a:accent6>
        <a:hlink>
          <a:srgbClr val="FFFF99"/>
        </a:hlink>
        <a:folHlink>
          <a:srgbClr val="D3A21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Оформление по умолчанию 8">
        <a:dk1>
          <a:srgbClr val="003366"/>
        </a:dk1>
        <a:lt1>
          <a:srgbClr val="FFFFFF"/>
        </a:lt1>
        <a:dk2>
          <a:srgbClr val="000099"/>
        </a:dk2>
        <a:lt2>
          <a:srgbClr val="CCFFFF"/>
        </a:lt2>
        <a:accent1>
          <a:srgbClr val="3366CC"/>
        </a:accent1>
        <a:accent2>
          <a:srgbClr val="00B000"/>
        </a:accent2>
        <a:accent3>
          <a:srgbClr val="AAAACA"/>
        </a:accent3>
        <a:accent4>
          <a:srgbClr val="DADADA"/>
        </a:accent4>
        <a:accent5>
          <a:srgbClr val="ADB8E2"/>
        </a:accent5>
        <a:accent6>
          <a:srgbClr val="009F00"/>
        </a:accent6>
        <a:hlink>
          <a:srgbClr val="66CCFF"/>
        </a:hlink>
        <a:folHlink>
          <a:srgbClr val="FFE701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Оформление по умолчанию 9">
        <a:dk1>
          <a:srgbClr val="336699"/>
        </a:dk1>
        <a:lt1>
          <a:srgbClr val="FFFFFF"/>
        </a:lt1>
        <a:dk2>
          <a:srgbClr val="000000"/>
        </a:dk2>
        <a:lt2>
          <a:srgbClr val="E3EBF1"/>
        </a:lt2>
        <a:accent1>
          <a:srgbClr val="003399"/>
        </a:accent1>
        <a:accent2>
          <a:srgbClr val="468A4B"/>
        </a:accent2>
        <a:accent3>
          <a:srgbClr val="AAAAAA"/>
        </a:accent3>
        <a:accent4>
          <a:srgbClr val="DADADA"/>
        </a:accent4>
        <a:accent5>
          <a:srgbClr val="AAADCA"/>
        </a:accent5>
        <a:accent6>
          <a:srgbClr val="3F7D43"/>
        </a:accent6>
        <a:hlink>
          <a:srgbClr val="66CCFF"/>
        </a:hlink>
        <a:folHlink>
          <a:srgbClr val="F0E5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Оформление по умолчанию 10">
        <a:dk1>
          <a:srgbClr val="777777"/>
        </a:dk1>
        <a:lt1>
          <a:srgbClr val="FFFFFF"/>
        </a:lt1>
        <a:dk2>
          <a:srgbClr val="686B5D"/>
        </a:dk2>
        <a:lt2>
          <a:srgbClr val="D1D1CB"/>
        </a:lt2>
        <a:accent1>
          <a:srgbClr val="909082"/>
        </a:accent1>
        <a:accent2>
          <a:srgbClr val="809EA8"/>
        </a:accent2>
        <a:accent3>
          <a:srgbClr val="B9BAB6"/>
        </a:accent3>
        <a:accent4>
          <a:srgbClr val="DADADA"/>
        </a:accent4>
        <a:accent5>
          <a:srgbClr val="C6C6C1"/>
        </a:accent5>
        <a:accent6>
          <a:srgbClr val="738F98"/>
        </a:accent6>
        <a:hlink>
          <a:srgbClr val="FFCC66"/>
        </a:hlink>
        <a:folHlink>
          <a:srgbClr val="E9DCB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Оформление по умолчанию 11">
        <a:dk1>
          <a:srgbClr val="3E3E5C"/>
        </a:dk1>
        <a:lt1>
          <a:srgbClr val="FFFFFF"/>
        </a:lt1>
        <a:dk2>
          <a:srgbClr val="666699"/>
        </a:dk2>
        <a:lt2>
          <a:srgbClr val="FFFFFF"/>
        </a:lt2>
        <a:accent1>
          <a:srgbClr val="60597B"/>
        </a:accent1>
        <a:accent2>
          <a:srgbClr val="6666FF"/>
        </a:accent2>
        <a:accent3>
          <a:srgbClr val="B8B8CA"/>
        </a:accent3>
        <a:accent4>
          <a:srgbClr val="DADADA"/>
        </a:accent4>
        <a:accent5>
          <a:srgbClr val="B6B5BF"/>
        </a:accent5>
        <a:accent6>
          <a:srgbClr val="5C5CE7"/>
        </a:accent6>
        <a:hlink>
          <a:srgbClr val="99CCFF"/>
        </a:hlink>
        <a:folHlink>
          <a:srgbClr val="FFFF9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Оформление по умолчанию 12">
        <a:dk1>
          <a:srgbClr val="2D2015"/>
        </a:dk1>
        <a:lt1>
          <a:srgbClr val="FFFFFF"/>
        </a:lt1>
        <a:dk2>
          <a:srgbClr val="523E26"/>
        </a:dk2>
        <a:lt2>
          <a:srgbClr val="DFC08D"/>
        </a:lt2>
        <a:accent1>
          <a:srgbClr val="8C7B70"/>
        </a:accent1>
        <a:accent2>
          <a:srgbClr val="8F5F2F"/>
        </a:accent2>
        <a:accent3>
          <a:srgbClr val="B3AFAC"/>
        </a:accent3>
        <a:accent4>
          <a:srgbClr val="DADADA"/>
        </a:accent4>
        <a:accent5>
          <a:srgbClr val="C5BFBB"/>
        </a:accent5>
        <a:accent6>
          <a:srgbClr val="81552A"/>
        </a:accent6>
        <a:hlink>
          <a:srgbClr val="CCB400"/>
        </a:hlink>
        <a:folHlink>
          <a:srgbClr val="8C9EA0"/>
        </a:folHlink>
      </a:clrScheme>
      <a:clrMap bg1="dk2" tx1="lt1" bg2="dk1" tx2="lt2" accent1="accent1" accent2="accent2" accent3="accent3" accent4="accent4" accent5="accent5" accent6="accent6" hlink="hlink" folHlink="folHlink"/>
    </a:extraClrScheme>
  </a:extraClrSchemeLst>
</a:theme>
</file>

<file path=ppt/theme/theme12.xml><?xml version="1.0" encoding="utf-8"?>
<a:theme xmlns:a="http://schemas.openxmlformats.org/drawingml/2006/main" name="2_Оформление по умолчанию">
  <a:themeElements>
    <a:clrScheme name="Оформление по умолчанию 1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BBE0E3"/>
      </a:accent1>
      <a:accent2>
        <a:srgbClr val="333399"/>
      </a:accent2>
      <a:accent3>
        <a:srgbClr val="FFFFFF"/>
      </a:accent3>
      <a:accent4>
        <a:srgbClr val="000000"/>
      </a:accent4>
      <a:accent5>
        <a:srgbClr val="DAEDEF"/>
      </a:accent5>
      <a:accent6>
        <a:srgbClr val="2D2D8A"/>
      </a:accent6>
      <a:hlink>
        <a:srgbClr val="009999"/>
      </a:hlink>
      <a:folHlink>
        <a:srgbClr val="99CC00"/>
      </a:folHlink>
    </a:clrScheme>
    <a:fontScheme name="Оформление по умолчанию">
      <a:majorFont>
        <a:latin typeface="Arial"/>
        <a:ea typeface=""/>
        <a:cs typeface=""/>
      </a:majorFont>
      <a:minorFont>
        <a:latin typeface="Arial"/>
        <a:ea typeface=""/>
        <a:cs typeface=""/>
      </a:minorFont>
    </a:fontScheme>
    <a:fmtScheme name="Стандартная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>
    <a:extraClrScheme>
      <a:clrScheme name="Оформление по умолчанию 1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BBE0E3"/>
        </a:accent1>
        <a:accent2>
          <a:srgbClr val="333399"/>
        </a:accent2>
        <a:accent3>
          <a:srgbClr val="FFFFFF"/>
        </a:accent3>
        <a:accent4>
          <a:srgbClr val="000000"/>
        </a:accent4>
        <a:accent5>
          <a:srgbClr val="DAEDEF"/>
        </a:accent5>
        <a:accent6>
          <a:srgbClr val="2D2D8A"/>
        </a:accent6>
        <a:hlink>
          <a:srgbClr val="009999"/>
        </a:hlink>
        <a:folHlink>
          <a:srgbClr val="99CC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Оформление по умолчанию 2">
        <a:dk1>
          <a:srgbClr val="000000"/>
        </a:dk1>
        <a:lt1>
          <a:srgbClr val="FFFFFF"/>
        </a:lt1>
        <a:dk2>
          <a:srgbClr val="000000"/>
        </a:dk2>
        <a:lt2>
          <a:srgbClr val="969696"/>
        </a:lt2>
        <a:accent1>
          <a:srgbClr val="FBDF53"/>
        </a:accent1>
        <a:accent2>
          <a:srgbClr val="FF9966"/>
        </a:accent2>
        <a:accent3>
          <a:srgbClr val="FFFFFF"/>
        </a:accent3>
        <a:accent4>
          <a:srgbClr val="000000"/>
        </a:accent4>
        <a:accent5>
          <a:srgbClr val="FDECB3"/>
        </a:accent5>
        <a:accent6>
          <a:srgbClr val="E78A5C"/>
        </a:accent6>
        <a:hlink>
          <a:srgbClr val="CC3300"/>
        </a:hlink>
        <a:folHlink>
          <a:srgbClr val="9966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Оформление по умолчанию 3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99CCFF"/>
        </a:accent1>
        <a:accent2>
          <a:srgbClr val="CCCCFF"/>
        </a:accent2>
        <a:accent3>
          <a:srgbClr val="FFFFFF"/>
        </a:accent3>
        <a:accent4>
          <a:srgbClr val="000000"/>
        </a:accent4>
        <a:accent5>
          <a:srgbClr val="CAE2FF"/>
        </a:accent5>
        <a:accent6>
          <a:srgbClr val="B9B9E7"/>
        </a:accent6>
        <a:hlink>
          <a:srgbClr val="3333CC"/>
        </a:hlink>
        <a:folHlink>
          <a:srgbClr val="AF67FF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Оформление по умолчанию 4">
        <a:dk1>
          <a:srgbClr val="000000"/>
        </a:dk1>
        <a:lt1>
          <a:srgbClr val="DEF6F1"/>
        </a:lt1>
        <a:dk2>
          <a:srgbClr val="000000"/>
        </a:dk2>
        <a:lt2>
          <a:srgbClr val="969696"/>
        </a:lt2>
        <a:accent1>
          <a:srgbClr val="FFFFFF"/>
        </a:accent1>
        <a:accent2>
          <a:srgbClr val="8DC6FF"/>
        </a:accent2>
        <a:accent3>
          <a:srgbClr val="ECFAF7"/>
        </a:accent3>
        <a:accent4>
          <a:srgbClr val="000000"/>
        </a:accent4>
        <a:accent5>
          <a:srgbClr val="FFFFFF"/>
        </a:accent5>
        <a:accent6>
          <a:srgbClr val="7FB3E7"/>
        </a:accent6>
        <a:hlink>
          <a:srgbClr val="0066CC"/>
        </a:hlink>
        <a:folHlink>
          <a:srgbClr val="00A8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Оформление по умолчанию 5">
        <a:dk1>
          <a:srgbClr val="000000"/>
        </a:dk1>
        <a:lt1>
          <a:srgbClr val="FFFFD9"/>
        </a:lt1>
        <a:dk2>
          <a:srgbClr val="000000"/>
        </a:dk2>
        <a:lt2>
          <a:srgbClr val="777777"/>
        </a:lt2>
        <a:accent1>
          <a:srgbClr val="FFFFF7"/>
        </a:accent1>
        <a:accent2>
          <a:srgbClr val="33CCCC"/>
        </a:accent2>
        <a:accent3>
          <a:srgbClr val="FFFFE9"/>
        </a:accent3>
        <a:accent4>
          <a:srgbClr val="000000"/>
        </a:accent4>
        <a:accent5>
          <a:srgbClr val="FFFFFA"/>
        </a:accent5>
        <a:accent6>
          <a:srgbClr val="2DB9B9"/>
        </a:accent6>
        <a:hlink>
          <a:srgbClr val="FF5050"/>
        </a:hlink>
        <a:folHlink>
          <a:srgbClr val="FF99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Оформление по умолчанию 6">
        <a:dk1>
          <a:srgbClr val="005A58"/>
        </a:dk1>
        <a:lt1>
          <a:srgbClr val="FFFFFF"/>
        </a:lt1>
        <a:dk2>
          <a:srgbClr val="008080"/>
        </a:dk2>
        <a:lt2>
          <a:srgbClr val="FFFF99"/>
        </a:lt2>
        <a:accent1>
          <a:srgbClr val="006462"/>
        </a:accent1>
        <a:accent2>
          <a:srgbClr val="6D6FC7"/>
        </a:accent2>
        <a:accent3>
          <a:srgbClr val="AAC0C0"/>
        </a:accent3>
        <a:accent4>
          <a:srgbClr val="DADADA"/>
        </a:accent4>
        <a:accent5>
          <a:srgbClr val="AAB8B7"/>
        </a:accent5>
        <a:accent6>
          <a:srgbClr val="6264B4"/>
        </a:accent6>
        <a:hlink>
          <a:srgbClr val="00FFFF"/>
        </a:hlink>
        <a:folHlink>
          <a:srgbClr val="00FF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Оформление по умолчанию 7">
        <a:dk1>
          <a:srgbClr val="5C1F00"/>
        </a:dk1>
        <a:lt1>
          <a:srgbClr val="FFFFFF"/>
        </a:lt1>
        <a:dk2>
          <a:srgbClr val="800000"/>
        </a:dk2>
        <a:lt2>
          <a:srgbClr val="DFD293"/>
        </a:lt2>
        <a:accent1>
          <a:srgbClr val="CC3300"/>
        </a:accent1>
        <a:accent2>
          <a:srgbClr val="BE7960"/>
        </a:accent2>
        <a:accent3>
          <a:srgbClr val="C0AAAA"/>
        </a:accent3>
        <a:accent4>
          <a:srgbClr val="DADADA"/>
        </a:accent4>
        <a:accent5>
          <a:srgbClr val="E2ADAA"/>
        </a:accent5>
        <a:accent6>
          <a:srgbClr val="AC6D56"/>
        </a:accent6>
        <a:hlink>
          <a:srgbClr val="FFFF99"/>
        </a:hlink>
        <a:folHlink>
          <a:srgbClr val="D3A21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Оформление по умолчанию 8">
        <a:dk1>
          <a:srgbClr val="003366"/>
        </a:dk1>
        <a:lt1>
          <a:srgbClr val="FFFFFF"/>
        </a:lt1>
        <a:dk2>
          <a:srgbClr val="000099"/>
        </a:dk2>
        <a:lt2>
          <a:srgbClr val="CCFFFF"/>
        </a:lt2>
        <a:accent1>
          <a:srgbClr val="3366CC"/>
        </a:accent1>
        <a:accent2>
          <a:srgbClr val="00B000"/>
        </a:accent2>
        <a:accent3>
          <a:srgbClr val="AAAACA"/>
        </a:accent3>
        <a:accent4>
          <a:srgbClr val="DADADA"/>
        </a:accent4>
        <a:accent5>
          <a:srgbClr val="ADB8E2"/>
        </a:accent5>
        <a:accent6>
          <a:srgbClr val="009F00"/>
        </a:accent6>
        <a:hlink>
          <a:srgbClr val="66CCFF"/>
        </a:hlink>
        <a:folHlink>
          <a:srgbClr val="FFE701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Оформление по умолчанию 9">
        <a:dk1>
          <a:srgbClr val="336699"/>
        </a:dk1>
        <a:lt1>
          <a:srgbClr val="FFFFFF"/>
        </a:lt1>
        <a:dk2>
          <a:srgbClr val="000000"/>
        </a:dk2>
        <a:lt2>
          <a:srgbClr val="E3EBF1"/>
        </a:lt2>
        <a:accent1>
          <a:srgbClr val="003399"/>
        </a:accent1>
        <a:accent2>
          <a:srgbClr val="468A4B"/>
        </a:accent2>
        <a:accent3>
          <a:srgbClr val="AAAAAA"/>
        </a:accent3>
        <a:accent4>
          <a:srgbClr val="DADADA"/>
        </a:accent4>
        <a:accent5>
          <a:srgbClr val="AAADCA"/>
        </a:accent5>
        <a:accent6>
          <a:srgbClr val="3F7D43"/>
        </a:accent6>
        <a:hlink>
          <a:srgbClr val="66CCFF"/>
        </a:hlink>
        <a:folHlink>
          <a:srgbClr val="F0E5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Оформление по умолчанию 10">
        <a:dk1>
          <a:srgbClr val="777777"/>
        </a:dk1>
        <a:lt1>
          <a:srgbClr val="FFFFFF"/>
        </a:lt1>
        <a:dk2>
          <a:srgbClr val="686B5D"/>
        </a:dk2>
        <a:lt2>
          <a:srgbClr val="D1D1CB"/>
        </a:lt2>
        <a:accent1>
          <a:srgbClr val="909082"/>
        </a:accent1>
        <a:accent2>
          <a:srgbClr val="809EA8"/>
        </a:accent2>
        <a:accent3>
          <a:srgbClr val="B9BAB6"/>
        </a:accent3>
        <a:accent4>
          <a:srgbClr val="DADADA"/>
        </a:accent4>
        <a:accent5>
          <a:srgbClr val="C6C6C1"/>
        </a:accent5>
        <a:accent6>
          <a:srgbClr val="738F98"/>
        </a:accent6>
        <a:hlink>
          <a:srgbClr val="FFCC66"/>
        </a:hlink>
        <a:folHlink>
          <a:srgbClr val="E9DCB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Оформление по умолчанию 11">
        <a:dk1>
          <a:srgbClr val="3E3E5C"/>
        </a:dk1>
        <a:lt1>
          <a:srgbClr val="FFFFFF"/>
        </a:lt1>
        <a:dk2>
          <a:srgbClr val="666699"/>
        </a:dk2>
        <a:lt2>
          <a:srgbClr val="FFFFFF"/>
        </a:lt2>
        <a:accent1>
          <a:srgbClr val="60597B"/>
        </a:accent1>
        <a:accent2>
          <a:srgbClr val="6666FF"/>
        </a:accent2>
        <a:accent3>
          <a:srgbClr val="B8B8CA"/>
        </a:accent3>
        <a:accent4>
          <a:srgbClr val="DADADA"/>
        </a:accent4>
        <a:accent5>
          <a:srgbClr val="B6B5BF"/>
        </a:accent5>
        <a:accent6>
          <a:srgbClr val="5C5CE7"/>
        </a:accent6>
        <a:hlink>
          <a:srgbClr val="99CCFF"/>
        </a:hlink>
        <a:folHlink>
          <a:srgbClr val="FFFF9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Оформление по умолчанию 12">
        <a:dk1>
          <a:srgbClr val="2D2015"/>
        </a:dk1>
        <a:lt1>
          <a:srgbClr val="FFFFFF"/>
        </a:lt1>
        <a:dk2>
          <a:srgbClr val="523E26"/>
        </a:dk2>
        <a:lt2>
          <a:srgbClr val="DFC08D"/>
        </a:lt2>
        <a:accent1>
          <a:srgbClr val="8C7B70"/>
        </a:accent1>
        <a:accent2>
          <a:srgbClr val="8F5F2F"/>
        </a:accent2>
        <a:accent3>
          <a:srgbClr val="B3AFAC"/>
        </a:accent3>
        <a:accent4>
          <a:srgbClr val="DADADA"/>
        </a:accent4>
        <a:accent5>
          <a:srgbClr val="C5BFBB"/>
        </a:accent5>
        <a:accent6>
          <a:srgbClr val="81552A"/>
        </a:accent6>
        <a:hlink>
          <a:srgbClr val="CCB400"/>
        </a:hlink>
        <a:folHlink>
          <a:srgbClr val="8C9EA0"/>
        </a:folHlink>
      </a:clrScheme>
      <a:clrMap bg1="dk2" tx1="lt1" bg2="dk1" tx2="lt2" accent1="accent1" accent2="accent2" accent3="accent3" accent4="accent4" accent5="accent5" accent6="accent6" hlink="hlink" folHlink="folHlink"/>
    </a:extraClrScheme>
  </a:extraClrSchemeLst>
</a:theme>
</file>

<file path=ppt/theme/theme13.xml><?xml version="1.0" encoding="utf-8"?>
<a:theme xmlns:a="http://schemas.openxmlformats.org/drawingml/2006/main" name="3_Оформление по умолчанию">
  <a:themeElements>
    <a:clrScheme name="Оформление по умолчанию 1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BBE0E3"/>
      </a:accent1>
      <a:accent2>
        <a:srgbClr val="333399"/>
      </a:accent2>
      <a:accent3>
        <a:srgbClr val="FFFFFF"/>
      </a:accent3>
      <a:accent4>
        <a:srgbClr val="000000"/>
      </a:accent4>
      <a:accent5>
        <a:srgbClr val="DAEDEF"/>
      </a:accent5>
      <a:accent6>
        <a:srgbClr val="2D2D8A"/>
      </a:accent6>
      <a:hlink>
        <a:srgbClr val="009999"/>
      </a:hlink>
      <a:folHlink>
        <a:srgbClr val="99CC00"/>
      </a:folHlink>
    </a:clrScheme>
    <a:fontScheme name="Оформление по умолчанию">
      <a:majorFont>
        <a:latin typeface="Arial"/>
        <a:ea typeface=""/>
        <a:cs typeface=""/>
      </a:majorFont>
      <a:minorFont>
        <a:latin typeface="Arial"/>
        <a:ea typeface=""/>
        <a:cs typeface=""/>
      </a:minorFont>
    </a:fontScheme>
    <a:fmtScheme name="Стандартная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>
    <a:extraClrScheme>
      <a:clrScheme name="Оформление по умолчанию 1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BBE0E3"/>
        </a:accent1>
        <a:accent2>
          <a:srgbClr val="333399"/>
        </a:accent2>
        <a:accent3>
          <a:srgbClr val="FFFFFF"/>
        </a:accent3>
        <a:accent4>
          <a:srgbClr val="000000"/>
        </a:accent4>
        <a:accent5>
          <a:srgbClr val="DAEDEF"/>
        </a:accent5>
        <a:accent6>
          <a:srgbClr val="2D2D8A"/>
        </a:accent6>
        <a:hlink>
          <a:srgbClr val="009999"/>
        </a:hlink>
        <a:folHlink>
          <a:srgbClr val="99CC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Оформление по умолчанию 2">
        <a:dk1>
          <a:srgbClr val="000000"/>
        </a:dk1>
        <a:lt1>
          <a:srgbClr val="FFFFFF"/>
        </a:lt1>
        <a:dk2>
          <a:srgbClr val="000000"/>
        </a:dk2>
        <a:lt2>
          <a:srgbClr val="969696"/>
        </a:lt2>
        <a:accent1>
          <a:srgbClr val="FBDF53"/>
        </a:accent1>
        <a:accent2>
          <a:srgbClr val="FF9966"/>
        </a:accent2>
        <a:accent3>
          <a:srgbClr val="FFFFFF"/>
        </a:accent3>
        <a:accent4>
          <a:srgbClr val="000000"/>
        </a:accent4>
        <a:accent5>
          <a:srgbClr val="FDECB3"/>
        </a:accent5>
        <a:accent6>
          <a:srgbClr val="E78A5C"/>
        </a:accent6>
        <a:hlink>
          <a:srgbClr val="CC3300"/>
        </a:hlink>
        <a:folHlink>
          <a:srgbClr val="9966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Оформление по умолчанию 3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99CCFF"/>
        </a:accent1>
        <a:accent2>
          <a:srgbClr val="CCCCFF"/>
        </a:accent2>
        <a:accent3>
          <a:srgbClr val="FFFFFF"/>
        </a:accent3>
        <a:accent4>
          <a:srgbClr val="000000"/>
        </a:accent4>
        <a:accent5>
          <a:srgbClr val="CAE2FF"/>
        </a:accent5>
        <a:accent6>
          <a:srgbClr val="B9B9E7"/>
        </a:accent6>
        <a:hlink>
          <a:srgbClr val="3333CC"/>
        </a:hlink>
        <a:folHlink>
          <a:srgbClr val="AF67FF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Оформление по умолчанию 4">
        <a:dk1>
          <a:srgbClr val="000000"/>
        </a:dk1>
        <a:lt1>
          <a:srgbClr val="DEF6F1"/>
        </a:lt1>
        <a:dk2>
          <a:srgbClr val="000000"/>
        </a:dk2>
        <a:lt2>
          <a:srgbClr val="969696"/>
        </a:lt2>
        <a:accent1>
          <a:srgbClr val="FFFFFF"/>
        </a:accent1>
        <a:accent2>
          <a:srgbClr val="8DC6FF"/>
        </a:accent2>
        <a:accent3>
          <a:srgbClr val="ECFAF7"/>
        </a:accent3>
        <a:accent4>
          <a:srgbClr val="000000"/>
        </a:accent4>
        <a:accent5>
          <a:srgbClr val="FFFFFF"/>
        </a:accent5>
        <a:accent6>
          <a:srgbClr val="7FB3E7"/>
        </a:accent6>
        <a:hlink>
          <a:srgbClr val="0066CC"/>
        </a:hlink>
        <a:folHlink>
          <a:srgbClr val="00A8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Оформление по умолчанию 5">
        <a:dk1>
          <a:srgbClr val="000000"/>
        </a:dk1>
        <a:lt1>
          <a:srgbClr val="FFFFD9"/>
        </a:lt1>
        <a:dk2>
          <a:srgbClr val="000000"/>
        </a:dk2>
        <a:lt2>
          <a:srgbClr val="777777"/>
        </a:lt2>
        <a:accent1>
          <a:srgbClr val="FFFFF7"/>
        </a:accent1>
        <a:accent2>
          <a:srgbClr val="33CCCC"/>
        </a:accent2>
        <a:accent3>
          <a:srgbClr val="FFFFE9"/>
        </a:accent3>
        <a:accent4>
          <a:srgbClr val="000000"/>
        </a:accent4>
        <a:accent5>
          <a:srgbClr val="FFFFFA"/>
        </a:accent5>
        <a:accent6>
          <a:srgbClr val="2DB9B9"/>
        </a:accent6>
        <a:hlink>
          <a:srgbClr val="FF5050"/>
        </a:hlink>
        <a:folHlink>
          <a:srgbClr val="FF99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Оформление по умолчанию 6">
        <a:dk1>
          <a:srgbClr val="005A58"/>
        </a:dk1>
        <a:lt1>
          <a:srgbClr val="FFFFFF"/>
        </a:lt1>
        <a:dk2>
          <a:srgbClr val="008080"/>
        </a:dk2>
        <a:lt2>
          <a:srgbClr val="FFFF99"/>
        </a:lt2>
        <a:accent1>
          <a:srgbClr val="006462"/>
        </a:accent1>
        <a:accent2>
          <a:srgbClr val="6D6FC7"/>
        </a:accent2>
        <a:accent3>
          <a:srgbClr val="AAC0C0"/>
        </a:accent3>
        <a:accent4>
          <a:srgbClr val="DADADA"/>
        </a:accent4>
        <a:accent5>
          <a:srgbClr val="AAB8B7"/>
        </a:accent5>
        <a:accent6>
          <a:srgbClr val="6264B4"/>
        </a:accent6>
        <a:hlink>
          <a:srgbClr val="00FFFF"/>
        </a:hlink>
        <a:folHlink>
          <a:srgbClr val="00FF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Оформление по умолчанию 7">
        <a:dk1>
          <a:srgbClr val="5C1F00"/>
        </a:dk1>
        <a:lt1>
          <a:srgbClr val="FFFFFF"/>
        </a:lt1>
        <a:dk2>
          <a:srgbClr val="800000"/>
        </a:dk2>
        <a:lt2>
          <a:srgbClr val="DFD293"/>
        </a:lt2>
        <a:accent1>
          <a:srgbClr val="CC3300"/>
        </a:accent1>
        <a:accent2>
          <a:srgbClr val="BE7960"/>
        </a:accent2>
        <a:accent3>
          <a:srgbClr val="C0AAAA"/>
        </a:accent3>
        <a:accent4>
          <a:srgbClr val="DADADA"/>
        </a:accent4>
        <a:accent5>
          <a:srgbClr val="E2ADAA"/>
        </a:accent5>
        <a:accent6>
          <a:srgbClr val="AC6D56"/>
        </a:accent6>
        <a:hlink>
          <a:srgbClr val="FFFF99"/>
        </a:hlink>
        <a:folHlink>
          <a:srgbClr val="D3A21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Оформление по умолчанию 8">
        <a:dk1>
          <a:srgbClr val="003366"/>
        </a:dk1>
        <a:lt1>
          <a:srgbClr val="FFFFFF"/>
        </a:lt1>
        <a:dk2>
          <a:srgbClr val="000099"/>
        </a:dk2>
        <a:lt2>
          <a:srgbClr val="CCFFFF"/>
        </a:lt2>
        <a:accent1>
          <a:srgbClr val="3366CC"/>
        </a:accent1>
        <a:accent2>
          <a:srgbClr val="00B000"/>
        </a:accent2>
        <a:accent3>
          <a:srgbClr val="AAAACA"/>
        </a:accent3>
        <a:accent4>
          <a:srgbClr val="DADADA"/>
        </a:accent4>
        <a:accent5>
          <a:srgbClr val="ADB8E2"/>
        </a:accent5>
        <a:accent6>
          <a:srgbClr val="009F00"/>
        </a:accent6>
        <a:hlink>
          <a:srgbClr val="66CCFF"/>
        </a:hlink>
        <a:folHlink>
          <a:srgbClr val="FFE701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Оформление по умолчанию 9">
        <a:dk1>
          <a:srgbClr val="336699"/>
        </a:dk1>
        <a:lt1>
          <a:srgbClr val="FFFFFF"/>
        </a:lt1>
        <a:dk2>
          <a:srgbClr val="000000"/>
        </a:dk2>
        <a:lt2>
          <a:srgbClr val="E3EBF1"/>
        </a:lt2>
        <a:accent1>
          <a:srgbClr val="003399"/>
        </a:accent1>
        <a:accent2>
          <a:srgbClr val="468A4B"/>
        </a:accent2>
        <a:accent3>
          <a:srgbClr val="AAAAAA"/>
        </a:accent3>
        <a:accent4>
          <a:srgbClr val="DADADA"/>
        </a:accent4>
        <a:accent5>
          <a:srgbClr val="AAADCA"/>
        </a:accent5>
        <a:accent6>
          <a:srgbClr val="3F7D43"/>
        </a:accent6>
        <a:hlink>
          <a:srgbClr val="66CCFF"/>
        </a:hlink>
        <a:folHlink>
          <a:srgbClr val="F0E5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Оформление по умолчанию 10">
        <a:dk1>
          <a:srgbClr val="777777"/>
        </a:dk1>
        <a:lt1>
          <a:srgbClr val="FFFFFF"/>
        </a:lt1>
        <a:dk2>
          <a:srgbClr val="686B5D"/>
        </a:dk2>
        <a:lt2>
          <a:srgbClr val="D1D1CB"/>
        </a:lt2>
        <a:accent1>
          <a:srgbClr val="909082"/>
        </a:accent1>
        <a:accent2>
          <a:srgbClr val="809EA8"/>
        </a:accent2>
        <a:accent3>
          <a:srgbClr val="B9BAB6"/>
        </a:accent3>
        <a:accent4>
          <a:srgbClr val="DADADA"/>
        </a:accent4>
        <a:accent5>
          <a:srgbClr val="C6C6C1"/>
        </a:accent5>
        <a:accent6>
          <a:srgbClr val="738F98"/>
        </a:accent6>
        <a:hlink>
          <a:srgbClr val="FFCC66"/>
        </a:hlink>
        <a:folHlink>
          <a:srgbClr val="E9DCB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Оформление по умолчанию 11">
        <a:dk1>
          <a:srgbClr val="3E3E5C"/>
        </a:dk1>
        <a:lt1>
          <a:srgbClr val="FFFFFF"/>
        </a:lt1>
        <a:dk2>
          <a:srgbClr val="666699"/>
        </a:dk2>
        <a:lt2>
          <a:srgbClr val="FFFFFF"/>
        </a:lt2>
        <a:accent1>
          <a:srgbClr val="60597B"/>
        </a:accent1>
        <a:accent2>
          <a:srgbClr val="6666FF"/>
        </a:accent2>
        <a:accent3>
          <a:srgbClr val="B8B8CA"/>
        </a:accent3>
        <a:accent4>
          <a:srgbClr val="DADADA"/>
        </a:accent4>
        <a:accent5>
          <a:srgbClr val="B6B5BF"/>
        </a:accent5>
        <a:accent6>
          <a:srgbClr val="5C5CE7"/>
        </a:accent6>
        <a:hlink>
          <a:srgbClr val="99CCFF"/>
        </a:hlink>
        <a:folHlink>
          <a:srgbClr val="FFFF9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Оформление по умолчанию 12">
        <a:dk1>
          <a:srgbClr val="2D2015"/>
        </a:dk1>
        <a:lt1>
          <a:srgbClr val="FFFFFF"/>
        </a:lt1>
        <a:dk2>
          <a:srgbClr val="523E26"/>
        </a:dk2>
        <a:lt2>
          <a:srgbClr val="DFC08D"/>
        </a:lt2>
        <a:accent1>
          <a:srgbClr val="8C7B70"/>
        </a:accent1>
        <a:accent2>
          <a:srgbClr val="8F5F2F"/>
        </a:accent2>
        <a:accent3>
          <a:srgbClr val="B3AFAC"/>
        </a:accent3>
        <a:accent4>
          <a:srgbClr val="DADADA"/>
        </a:accent4>
        <a:accent5>
          <a:srgbClr val="C5BFBB"/>
        </a:accent5>
        <a:accent6>
          <a:srgbClr val="81552A"/>
        </a:accent6>
        <a:hlink>
          <a:srgbClr val="CCB400"/>
        </a:hlink>
        <a:folHlink>
          <a:srgbClr val="8C9EA0"/>
        </a:folHlink>
      </a:clrScheme>
      <a:clrMap bg1="dk2" tx1="lt1" bg2="dk1" tx2="lt2" accent1="accent1" accent2="accent2" accent3="accent3" accent4="accent4" accent5="accent5" accent6="accent6" hlink="hlink" folHlink="folHlink"/>
    </a:extraClrScheme>
  </a:extraClrSchemeLst>
</a:theme>
</file>

<file path=ppt/theme/theme14.xml><?xml version="1.0" encoding="utf-8"?>
<a:theme xmlns:a="http://schemas.openxmlformats.org/drawingml/2006/main" name="5_Поток">
  <a:themeElements>
    <a:clrScheme name="Поток">
      <a:dk1>
        <a:sysClr val="windowText" lastClr="000000"/>
      </a:dk1>
      <a:lt1>
        <a:sysClr val="window" lastClr="FFFFFF"/>
      </a:lt1>
      <a:dk2>
        <a:srgbClr val="04617B"/>
      </a:dk2>
      <a:lt2>
        <a:srgbClr val="DBF5F9"/>
      </a:lt2>
      <a:accent1>
        <a:srgbClr val="0F6FC6"/>
      </a:accent1>
      <a:accent2>
        <a:srgbClr val="009DD9"/>
      </a:accent2>
      <a:accent3>
        <a:srgbClr val="0BD0D9"/>
      </a:accent3>
      <a:accent4>
        <a:srgbClr val="10CF9B"/>
      </a:accent4>
      <a:accent5>
        <a:srgbClr val="7CCA62"/>
      </a:accent5>
      <a:accent6>
        <a:srgbClr val="A5C249"/>
      </a:accent6>
      <a:hlink>
        <a:srgbClr val="E2D700"/>
      </a:hlink>
      <a:folHlink>
        <a:srgbClr val="85DFD0"/>
      </a:folHlink>
    </a:clrScheme>
    <a:fontScheme name="Поток">
      <a:majorFont>
        <a:latin typeface="Calibri"/>
        <a:ea typeface=""/>
        <a:cs typeface=""/>
        <a:font script="Jpan" typeface="ＭＳ Ｐゴシック"/>
        <a:font script="Hang" typeface="HY중고딕"/>
        <a:font script="Hans" typeface="隶书"/>
        <a:font script="Hant" typeface="微軟正黑體"/>
        <a:font script="Arab" typeface="Traditional Arabic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ajorFont>
      <a:minorFont>
        <a:latin typeface="Constantia"/>
        <a:ea typeface=""/>
        <a:cs typeface=""/>
        <a:font script="Jpan" typeface="HGP明朝E"/>
        <a:font script="Hang" typeface="HY신명조"/>
        <a:font script="Hans" typeface="宋体"/>
        <a:font script="Hant" typeface="新細明體"/>
        <a:font script="Arab" typeface="Majalla UI"/>
        <a:font script="Hebr" typeface="David"/>
        <a:font script="Thai" typeface="Browalli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inorFont>
    </a:fontScheme>
    <a:fmtScheme name="Поток">
      <a:fillStyleLst>
        <a:solidFill>
          <a:schemeClr val="phClr"/>
        </a:solidFill>
        <a:gradFill rotWithShape="1">
          <a:gsLst>
            <a:gs pos="0">
              <a:schemeClr val="phClr">
                <a:tint val="70000"/>
                <a:satMod val="130000"/>
              </a:schemeClr>
            </a:gs>
            <a:gs pos="43000">
              <a:schemeClr val="phClr">
                <a:tint val="44000"/>
                <a:satMod val="165000"/>
              </a:schemeClr>
            </a:gs>
            <a:gs pos="93000">
              <a:schemeClr val="phClr">
                <a:tint val="15000"/>
                <a:satMod val="165000"/>
              </a:schemeClr>
            </a:gs>
            <a:gs pos="100000">
              <a:schemeClr val="phClr">
                <a:tint val="5000"/>
                <a:satMod val="250000"/>
              </a:schemeClr>
            </a:gs>
          </a:gsLst>
          <a:path path="circle">
            <a:fillToRect l="50000" t="130000" r="50000" b="-30000"/>
          </a:path>
        </a:gradFill>
        <a:gradFill rotWithShape="1">
          <a:gsLst>
            <a:gs pos="0">
              <a:schemeClr val="phClr">
                <a:tint val="98000"/>
                <a:shade val="25000"/>
                <a:satMod val="250000"/>
              </a:schemeClr>
            </a:gs>
            <a:gs pos="68000">
              <a:schemeClr val="phClr">
                <a:tint val="86000"/>
                <a:satMod val="115000"/>
              </a:schemeClr>
            </a:gs>
            <a:gs pos="100000">
              <a:schemeClr val="phClr">
                <a:tint val="50000"/>
                <a:satMod val="150000"/>
              </a:schemeClr>
            </a:gs>
          </a:gsLst>
          <a:path path="circle">
            <a:fillToRect l="50000" t="130000" r="50000" b="-30000"/>
          </a:path>
        </a:gradFill>
      </a:fillStyleLst>
      <a:lnStyleLst>
        <a:ln w="9525" cap="flat" cmpd="sng" algn="ctr">
          <a:solidFill>
            <a:schemeClr val="phClr">
              <a:shade val="50000"/>
              <a:satMod val="103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57150" dist="38100" dir="5400000" algn="ctr" rotWithShape="0">
              <a:schemeClr val="phClr">
                <a:shade val="9000"/>
                <a:satMod val="105000"/>
                <a:alpha val="48000"/>
              </a:schemeClr>
            </a:outerShdw>
          </a:effectLst>
        </a:effectStyle>
        <a:effectStyle>
          <a:effectLst>
            <a:outerShdw blurRad="57150" dist="38100" dir="5400000" algn="ctr" rotWithShape="0">
              <a:schemeClr val="phClr">
                <a:shade val="9000"/>
                <a:satMod val="105000"/>
                <a:alpha val="48000"/>
              </a:schemeClr>
            </a:outerShdw>
          </a:effectLst>
        </a:effectStyle>
        <a:effectStyle>
          <a:effectLst>
            <a:outerShdw blurRad="57150" dist="38100" dir="5400000" algn="ctr" rotWithShape="0">
              <a:schemeClr val="phClr">
                <a:shade val="9000"/>
                <a:satMod val="105000"/>
                <a:alpha val="48000"/>
              </a:schemeClr>
            </a:outerShdw>
          </a:effectLst>
          <a:scene3d>
            <a:camera prst="orthographicFront" fov="0">
              <a:rot lat="0" lon="0" rev="0"/>
            </a:camera>
            <a:lightRig rig="glow" dir="tl">
              <a:rot lat="0" lon="0" rev="900000"/>
            </a:lightRig>
          </a:scene3d>
          <a:sp3d prstMaterial="powder">
            <a:bevelT w="25400" h="381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80000"/>
                <a:satMod val="400000"/>
              </a:schemeClr>
            </a:gs>
            <a:gs pos="25000">
              <a:schemeClr val="phClr">
                <a:tint val="83000"/>
                <a:satMod val="320000"/>
              </a:schemeClr>
            </a:gs>
            <a:gs pos="100000">
              <a:schemeClr val="phClr">
                <a:shade val="15000"/>
                <a:satMod val="320000"/>
              </a:schemeClr>
            </a:gs>
          </a:gsLst>
          <a:path path="circle">
            <a:fillToRect l="10000" t="110000" r="10000" b="100000"/>
          </a:path>
        </a:gradFill>
        <a:blipFill>
          <a:blip xmlns:r="http://schemas.openxmlformats.org/officeDocument/2006/relationships" r:embed="rId1">
            <a:duotone>
              <a:schemeClr val="phClr">
                <a:shade val="90000"/>
                <a:satMod val="150000"/>
              </a:schemeClr>
              <a:schemeClr val="phClr">
                <a:tint val="88000"/>
                <a:satMod val="150000"/>
              </a:schemeClr>
            </a:duotone>
          </a:blip>
          <a:tile tx="0" ty="0" sx="65000" sy="65000" flip="none" algn="tl"/>
        </a:blipFill>
      </a:bgFillStyleLst>
    </a:fmtScheme>
  </a:themeElements>
  <a:objectDefaults/>
  <a:extraClrSchemeLst/>
</a:theme>
</file>

<file path=ppt/theme/theme15.xml><?xml version="1.0" encoding="utf-8"?>
<a:theme xmlns:a="http://schemas.openxmlformats.org/drawingml/2006/main" name="Трек">
  <a:themeElements>
    <a:clrScheme name="Трек">
      <a:dk1>
        <a:sysClr val="windowText" lastClr="000000"/>
      </a:dk1>
      <a:lt1>
        <a:sysClr val="window" lastClr="FFFFFF"/>
      </a:lt1>
      <a:dk2>
        <a:srgbClr val="4E3B30"/>
      </a:dk2>
      <a:lt2>
        <a:srgbClr val="FBEEC9"/>
      </a:lt2>
      <a:accent1>
        <a:srgbClr val="F0A22E"/>
      </a:accent1>
      <a:accent2>
        <a:srgbClr val="A5644E"/>
      </a:accent2>
      <a:accent3>
        <a:srgbClr val="B58B80"/>
      </a:accent3>
      <a:accent4>
        <a:srgbClr val="C3986D"/>
      </a:accent4>
      <a:accent5>
        <a:srgbClr val="A19574"/>
      </a:accent5>
      <a:accent6>
        <a:srgbClr val="C17529"/>
      </a:accent6>
      <a:hlink>
        <a:srgbClr val="AD1F1F"/>
      </a:hlink>
      <a:folHlink>
        <a:srgbClr val="FFC42F"/>
      </a:folHlink>
    </a:clrScheme>
    <a:fontScheme name="Трек">
      <a:majorFont>
        <a:latin typeface="Franklin Gothic Medium"/>
        <a:ea typeface=""/>
        <a:cs typeface=""/>
        <a:font script="Jpan" typeface="HG創英角ｺﾞｼｯｸUB"/>
        <a:font script="Hang" typeface="돋움"/>
        <a:font script="Hans" typeface="隶书"/>
        <a:font script="Hant" typeface="微軟正黑體"/>
        <a:font script="Arab" typeface="Tahoma"/>
        <a:font script="Hebr" typeface="Aharoni"/>
        <a:font script="Thai" typeface="Lily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ajorFont>
      <a:minorFont>
        <a:latin typeface="Franklin Gothic Book"/>
        <a:ea typeface=""/>
        <a:cs typeface=""/>
        <a:font script="Jpan" typeface="HGｺﾞｼｯｸE"/>
        <a:font script="Hang" typeface="돋움"/>
        <a:font script="Hans" typeface="华文楷体"/>
        <a:font script="Hant" typeface="微軟正黑體"/>
        <a:font script="Arab" typeface="Tahoma"/>
        <a:font script="Hebr" typeface="Aharoni"/>
        <a:font script="Thai" typeface="Lily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</a:minorFont>
    </a:fontScheme>
    <a:fmtScheme name="Трек">
      <a:fillStyleLst>
        <a:solidFill>
          <a:schemeClr val="phClr"/>
        </a:solidFill>
        <a:gradFill rotWithShape="1">
          <a:gsLst>
            <a:gs pos="0">
              <a:schemeClr val="phClr">
                <a:tint val="30000"/>
                <a:satMod val="250000"/>
              </a:schemeClr>
            </a:gs>
            <a:gs pos="72000">
              <a:schemeClr val="phClr">
                <a:tint val="75000"/>
                <a:satMod val="210000"/>
              </a:schemeClr>
            </a:gs>
            <a:gs pos="100000">
              <a:schemeClr val="phClr">
                <a:tint val="85000"/>
                <a:satMod val="210000"/>
              </a:schemeClr>
            </a:gs>
          </a:gsLst>
          <a:lin ang="5400000" scaled="1"/>
        </a:gradFill>
        <a:gradFill rotWithShape="1">
          <a:gsLst>
            <a:gs pos="0">
              <a:schemeClr val="phClr">
                <a:tint val="75000"/>
                <a:shade val="85000"/>
                <a:satMod val="230000"/>
              </a:schemeClr>
            </a:gs>
            <a:gs pos="25000">
              <a:schemeClr val="phClr">
                <a:tint val="90000"/>
                <a:shade val="70000"/>
                <a:satMod val="220000"/>
              </a:schemeClr>
            </a:gs>
            <a:gs pos="50000">
              <a:schemeClr val="phClr">
                <a:tint val="90000"/>
                <a:shade val="58000"/>
                <a:satMod val="225000"/>
              </a:schemeClr>
            </a:gs>
            <a:gs pos="65000">
              <a:schemeClr val="phClr">
                <a:tint val="90000"/>
                <a:shade val="58000"/>
                <a:satMod val="225000"/>
              </a:schemeClr>
            </a:gs>
            <a:gs pos="80000">
              <a:schemeClr val="phClr">
                <a:tint val="90000"/>
                <a:shade val="69000"/>
                <a:satMod val="220000"/>
              </a:schemeClr>
            </a:gs>
            <a:gs pos="100000">
              <a:schemeClr val="phClr">
                <a:tint val="77000"/>
                <a:shade val="80000"/>
                <a:satMod val="230000"/>
              </a:schemeClr>
            </a:gs>
          </a:gsLst>
          <a:lin ang="5400000" scaled="1"/>
        </a:gradFill>
      </a:fillStyleLst>
      <a:lnStyleLst>
        <a:ln w="10000" cap="flat" cmpd="sng" algn="ctr">
          <a:solidFill>
            <a:schemeClr val="phClr"/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76200" dist="50800" dir="5400000" rotWithShape="0">
              <a:srgbClr val="4E3B30">
                <a:alpha val="60000"/>
              </a:srgbClr>
            </a:outerShdw>
          </a:effectLst>
        </a:effectStyle>
        <a:effectStyle>
          <a:effectLst>
            <a:outerShdw blurRad="76200" dist="50800" dir="5400000" rotWithShape="0">
              <a:srgbClr val="4E3B30">
                <a:alpha val="60000"/>
              </a:srgbClr>
            </a:outerShdw>
          </a:effectLst>
          <a:scene3d>
            <a:camera prst="orthographicFront">
              <a:rot lat="0" lon="0" rev="0"/>
            </a:camera>
            <a:lightRig rig="threePt" dir="tl">
              <a:rot lat="0" lon="0" rev="0"/>
            </a:lightRig>
          </a:scene3d>
          <a:sp3d prstMaterial="metal">
            <a:bevelT w="10000" h="10000"/>
          </a:sp3d>
        </a:effectStyle>
        <a:effectStyle>
          <a:effectLst>
            <a:outerShdw blurRad="76200" dist="50800" dir="5400000" rotWithShape="0">
              <a:srgbClr val="4E3B30">
                <a:alpha val="60000"/>
              </a:srgbClr>
            </a:outerShdw>
          </a:effectLst>
          <a:scene3d>
            <a:camera prst="obliqueTopLeft" fov="600000">
              <a:rot lat="0" lon="0" rev="0"/>
            </a:camera>
            <a:lightRig rig="balanced" dir="t">
              <a:rot lat="0" lon="0" rev="19200000"/>
            </a:lightRig>
          </a:scene3d>
          <a:sp3d contourW="12700" prstMaterial="matte">
            <a:bevelT w="60000" h="50800"/>
            <a:contourClr>
              <a:schemeClr val="phClr">
                <a:shade val="60000"/>
                <a:satMod val="110000"/>
              </a:schemeClr>
            </a:contourClr>
          </a:sp3d>
        </a:effectStyle>
      </a:effectStyleLst>
      <a:bgFillStyleLst>
        <a:solidFill>
          <a:schemeClr val="phClr"/>
        </a:solidFill>
        <a:blipFill>
          <a:blip xmlns:r="http://schemas.openxmlformats.org/officeDocument/2006/relationships" r:embed="rId1">
            <a:duotone>
              <a:schemeClr val="phClr">
                <a:shade val="90000"/>
                <a:satMod val="150000"/>
              </a:schemeClr>
              <a:schemeClr val="phClr">
                <a:tint val="88000"/>
                <a:satMod val="105000"/>
              </a:schemeClr>
            </a:duotone>
          </a:blip>
          <a:tile tx="0" ty="0" sx="95000" sy="95000" flip="none" algn="t"/>
        </a:blipFill>
        <a:blipFill>
          <a:blip xmlns:r="http://schemas.openxmlformats.org/officeDocument/2006/relationships" r:embed="rId2">
            <a:duotone>
              <a:schemeClr val="phClr">
                <a:shade val="30000"/>
                <a:satMod val="455000"/>
              </a:schemeClr>
              <a:schemeClr val="phClr">
                <a:tint val="95000"/>
                <a:satMod val="120000"/>
              </a:schemeClr>
            </a:duotone>
          </a:blip>
          <a:stretch>
            <a:fillRect/>
          </a:stretch>
        </a:blipFill>
      </a:bgFillStyleLst>
    </a:fmtScheme>
  </a:themeElements>
  <a:objectDefaults/>
  <a:extraClrSchemeLst/>
</a:theme>
</file>

<file path=ppt/theme/theme16.xml><?xml version="1.0" encoding="utf-8"?>
<a:theme xmlns:a="http://schemas.openxmlformats.org/drawingml/2006/main" name="Тема Office">
  <a:themeElements>
    <a:clrScheme name="Стандартная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Стандартная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Concourse</Template>
  <TotalTime>3841</TotalTime>
  <Words>841</Words>
  <Application>Microsoft Office PowerPoint</Application>
  <PresentationFormat>Экран (4:3)</PresentationFormat>
  <Paragraphs>187</Paragraphs>
  <Slides>36</Slides>
  <Notes>4</Notes>
  <HiddenSlides>0</HiddenSlides>
  <MMClips>0</MMClips>
  <ScaleCrop>false</ScaleCrop>
  <HeadingPairs>
    <vt:vector size="6" baseType="variant">
      <vt:variant>
        <vt:lpstr>Тема</vt:lpstr>
      </vt:variant>
      <vt:variant>
        <vt:i4>15</vt:i4>
      </vt:variant>
      <vt:variant>
        <vt:lpstr>Внедренные серверы OLE</vt:lpstr>
      </vt:variant>
      <vt:variant>
        <vt:i4>1</vt:i4>
      </vt:variant>
      <vt:variant>
        <vt:lpstr>Заголовки слайдов</vt:lpstr>
      </vt:variant>
      <vt:variant>
        <vt:i4>36</vt:i4>
      </vt:variant>
    </vt:vector>
  </HeadingPairs>
  <TitlesOfParts>
    <vt:vector size="52" baseType="lpstr">
      <vt:lpstr>Апекс</vt:lpstr>
      <vt:lpstr>Поток</vt:lpstr>
      <vt:lpstr>2_Поток</vt:lpstr>
      <vt:lpstr>3_Поток</vt:lpstr>
      <vt:lpstr>4_Поток</vt:lpstr>
      <vt:lpstr>6_Поток</vt:lpstr>
      <vt:lpstr>1_Тема Office</vt:lpstr>
      <vt:lpstr>Тема Office</vt:lpstr>
      <vt:lpstr>4_Тема Office</vt:lpstr>
      <vt:lpstr>5_Тема Office</vt:lpstr>
      <vt:lpstr>1_Оформление по умолчанию</vt:lpstr>
      <vt:lpstr>2_Оформление по умолчанию</vt:lpstr>
      <vt:lpstr>3_Оформление по умолчанию</vt:lpstr>
      <vt:lpstr>5_Поток</vt:lpstr>
      <vt:lpstr>Трек</vt:lpstr>
      <vt:lpstr>Презентация</vt:lpstr>
      <vt:lpstr>      „Der Mensch ist so viele Male Mensch, wie viele          Fremdsprachen er kennt.“                                                                                         J. W. Goethe</vt:lpstr>
      <vt:lpstr>  </vt:lpstr>
      <vt:lpstr>Презентация PowerPoint</vt:lpstr>
      <vt:lpstr>             Коваль Наталія Зіновіївна:     - з 1991 року – вчитель              німецької     мови;     -  з 2007 року –                    керівник постійно          діючуго семінару-         практикуму вчителів         німецької мови             Чортківського району;    - з 2009 до 2012 р.        керівником секції      «Німецька мова»       Чортківської філії       Тернопільського                           обласного відділення             МАН України.                                      </vt:lpstr>
      <vt:lpstr>  Педагогічний стаж: 22 роки 12 викладала  німецьку мову як першу іноземну  і 12 років як другу іноземну мову </vt:lpstr>
      <vt:lpstr>                    Моє педагогічне кредо: „Erfolgreich kann nur der sein, wer nach dem Ruf der Seele lebt.“ «Тільки той досягає успіху, хто живе за покликом душі». А наші успіхи – це успіхи наших дітей.</vt:lpstr>
      <vt:lpstr>Взірцем справжнього педагога вважаю ерудованого вчителя, який поєднує в собі любов до дітей та до предмету – бо все хороше в житті народжується з любові </vt:lpstr>
      <vt:lpstr>Під час міжатастеційного періоду працювала над проблемою:</vt:lpstr>
      <vt:lpstr>Робота  над проблемою вимагає створення ситуацій, максимально наближених до життя, в яких діти могли б застосувати набуті ними мовні та мовленнєві навички</vt:lpstr>
      <vt:lpstr>      При розв'язанні комунікативних завдань на допомогу проходять   (розвивальне навчання,            інтерактивне навчання, креативне навчання, проектне навчання)</vt:lpstr>
      <vt:lpstr>Спілкування на уроці розпочинаємо з розмови з Богом – це важливий виховний момент і поєднання з культурою народу, мова якого вивчається</vt:lpstr>
      <vt:lpstr>Ігрові технології - рольові ігри (журналіст, репортер, представник Гідрометцентру, вчитель, лікар і пацієнт, представник тур – агенції чи касир і подорожуючий, продавець і покупець, члени сім’ї та інші) Робота в парах, малих групах, командах на чолі з капітаном Інтерактивні вправи («мозковий штурм», «снігова куля», «ланцюжок», «пакування валізи», «акваріум» та інші) </vt:lpstr>
      <vt:lpstr>Проектна робота, використання ІКТ</vt:lpstr>
      <vt:lpstr>                              Створюю ситуацію                      успіху      </vt:lpstr>
      <vt:lpstr>Музичні паузи, фізкультхвилинки дають заряд бадьорсті, роблять уроки цікавими та невимушеними</vt:lpstr>
      <vt:lpstr>Презентация PowerPoint</vt:lpstr>
      <vt:lpstr>     Außerunterrichtliche Arbeit:    </vt:lpstr>
      <vt:lpstr>Презентация PowerPoint</vt:lpstr>
      <vt:lpstr>               Unsere Sieger</vt:lpstr>
      <vt:lpstr>МАН</vt:lpstr>
      <vt:lpstr> Успішне функціонування секції німецької мови Чортківської філії   МАН України:</vt:lpstr>
      <vt:lpstr>            Київ 2015  Відкриття конкурсу-захисту наукових робіт МАН України, ІІІ етап </vt:lpstr>
      <vt:lpstr> Виконуючи обовязки керівника постійно діючого семінару-практикуму вчителів німецької мови:  </vt:lpstr>
      <vt:lpstr> З 2011-2012 н.р. беру участь у роботі обласної «Творчої педагогічної майстерні вчителів німецької мови» </vt:lpstr>
      <vt:lpstr>2014. Чортківська гімназія</vt:lpstr>
      <vt:lpstr> Участь у роботі творчої групи педагогічної майстерні (травень, 2014): </vt:lpstr>
      <vt:lpstr>       Участь у грі «Орлятко»</vt:lpstr>
      <vt:lpstr>У 2010-2011н. Р. приймала участь у Всеукраїнському конкурсі «Вчитель року 2011», стала лауреатом обласного туру у номінації «Німецька мова»</vt:lpstr>
      <vt:lpstr>Ich bemühe mich immer schöpferisch zu arbeiten, um die besten Ergebnisse zu erreichen und dafür bekomme ich Auszeichnungen:</vt:lpstr>
      <vt:lpstr>Радію з того, що школа стала для дітей не просто місцем навчання, а другим домом, в якому вони живуть.</vt:lpstr>
      <vt:lpstr>  </vt:lpstr>
      <vt:lpstr>  </vt:lpstr>
      <vt:lpstr>     Beruf des Lehrers ist mein innerer Trieb, Deutschunterrichten ist mein Schicksal. </vt:lpstr>
      <vt:lpstr>Презентация PowerPoint</vt:lpstr>
      <vt:lpstr>Beruf des Lehrers ist mein innerer Trieb, Deutschunterrichten ist mein Schicksal.</vt:lpstr>
      <vt:lpstr>    Rezeptur des lehrerischen                      Jugendseines  </vt:lpstr>
    </vt:vector>
  </TitlesOfParts>
  <Company>Microsoft</Company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Слайд 1</dc:title>
  <dc:creator>Admin</dc:creator>
  <cp:lastModifiedBy>Koval</cp:lastModifiedBy>
  <cp:revision>317</cp:revision>
  <dcterms:created xsi:type="dcterms:W3CDTF">2010-12-09T15:07:50Z</dcterms:created>
  <dcterms:modified xsi:type="dcterms:W3CDTF">2016-02-19T07:57:49Z</dcterms:modified>
</cp:coreProperties>
</file>