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6" r:id="rId8"/>
    <p:sldId id="267" r:id="rId9"/>
    <p:sldId id="261" r:id="rId10"/>
    <p:sldId id="262" r:id="rId11"/>
    <p:sldId id="268" r:id="rId12"/>
    <p:sldId id="269" r:id="rId13"/>
    <p:sldId id="270" r:id="rId14"/>
    <p:sldId id="271" r:id="rId15"/>
    <p:sldId id="263" r:id="rId16"/>
    <p:sldId id="26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 varScale="1">
        <p:scale>
          <a:sx n="69" d="100"/>
          <a:sy n="69" d="100"/>
        </p:scale>
        <p:origin x="-110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8"/>
          <a:stretch/>
        </p:blipFill>
        <p:spPr bwMode="auto">
          <a:xfrm>
            <a:off x="455252" y="332656"/>
            <a:ext cx="833551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650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306919"/>
              </p:ext>
            </p:extLst>
          </p:nvPr>
        </p:nvGraphicFramePr>
        <p:xfrm>
          <a:off x="251520" y="228290"/>
          <a:ext cx="8809868" cy="6022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Документ" r:id="rId3" imgW="9695777" imgH="6628179" progId="Word.Document.12">
                  <p:embed/>
                </p:oleObj>
              </mc:Choice>
              <mc:Fallback>
                <p:oleObj name="Документ" r:id="rId3" imgW="9695777" imgH="662817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251520" y="228290"/>
                        <a:ext cx="8809868" cy="6022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00"/>
          <a:stretch/>
        </p:blipFill>
        <p:spPr bwMode="auto">
          <a:xfrm>
            <a:off x="0" y="-171400"/>
            <a:ext cx="896937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9"/>
          <a:stretch/>
        </p:blipFill>
        <p:spPr bwMode="auto">
          <a:xfrm>
            <a:off x="0" y="3640846"/>
            <a:ext cx="8969374" cy="304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62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7906"/>
            <a:ext cx="7920879" cy="594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828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82" y="689966"/>
            <a:ext cx="8863714" cy="592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674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7" y="673646"/>
            <a:ext cx="350520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73646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030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590550"/>
            <a:ext cx="8809037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643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0"/>
          <a:stretch/>
        </p:blipFill>
        <p:spPr bwMode="auto">
          <a:xfrm>
            <a:off x="-468560" y="434265"/>
            <a:ext cx="10088305" cy="616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330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614565"/>
              </p:ext>
            </p:extLst>
          </p:nvPr>
        </p:nvGraphicFramePr>
        <p:xfrm>
          <a:off x="395536" y="465742"/>
          <a:ext cx="8424936" cy="5875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Документ" r:id="rId3" imgW="9696857" imgH="6762267" progId="Word.Document.12">
                  <p:embed/>
                </p:oleObj>
              </mc:Choice>
              <mc:Fallback>
                <p:oleObj name="Документ" r:id="rId3" imgW="9696857" imgH="67622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465742"/>
                        <a:ext cx="8424936" cy="5875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0894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9"/>
          <a:stretch/>
        </p:blipFill>
        <p:spPr bwMode="auto">
          <a:xfrm>
            <a:off x="33536" y="476672"/>
            <a:ext cx="9110464" cy="594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235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8"/>
          <a:stretch/>
        </p:blipFill>
        <p:spPr bwMode="auto">
          <a:xfrm>
            <a:off x="361950" y="476250"/>
            <a:ext cx="8574903" cy="56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099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7"/>
          <a:stretch/>
        </p:blipFill>
        <p:spPr bwMode="auto">
          <a:xfrm>
            <a:off x="103015" y="476250"/>
            <a:ext cx="8964488" cy="590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34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4"/>
          <a:stretch/>
        </p:blipFill>
        <p:spPr bwMode="auto">
          <a:xfrm>
            <a:off x="-533691" y="476672"/>
            <a:ext cx="10190804" cy="603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7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7"/>
          <a:stretch/>
        </p:blipFill>
        <p:spPr bwMode="auto">
          <a:xfrm>
            <a:off x="-252536" y="260648"/>
            <a:ext cx="9831778" cy="612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311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8"/>
          <a:stretch/>
        </p:blipFill>
        <p:spPr bwMode="auto">
          <a:xfrm>
            <a:off x="0" y="438150"/>
            <a:ext cx="9144000" cy="623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80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7" y="332656"/>
            <a:ext cx="8747212" cy="612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29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11"/>
          <a:stretch/>
        </p:blipFill>
        <p:spPr bwMode="auto">
          <a:xfrm>
            <a:off x="-180528" y="548680"/>
            <a:ext cx="9577064" cy="579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6767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68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Апекс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Koval</dc:creator>
  <cp:lastModifiedBy>Koval</cp:lastModifiedBy>
  <cp:revision>10</cp:revision>
  <dcterms:created xsi:type="dcterms:W3CDTF">2013-04-05T02:49:18Z</dcterms:created>
  <dcterms:modified xsi:type="dcterms:W3CDTF">2013-04-09T17:13:21Z</dcterms:modified>
</cp:coreProperties>
</file>