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48680"/>
            <a:ext cx="8305800" cy="4896544"/>
          </a:xfrm>
        </p:spPr>
        <p:txBody>
          <a:bodyPr/>
          <a:lstStyle/>
          <a:p>
            <a:r>
              <a:rPr lang="de-DE" sz="7200" b="1" dirty="0"/>
              <a:t>„Der Zweck </a:t>
            </a:r>
            <a:r>
              <a:rPr lang="de-DE" sz="7200" b="1" dirty="0" smtClean="0"/>
              <a:t/>
            </a:r>
            <a:br>
              <a:rPr lang="de-DE" sz="7200" b="1" dirty="0" smtClean="0"/>
            </a:br>
            <a:r>
              <a:rPr lang="de-DE" sz="7200" b="1" dirty="0" smtClean="0"/>
              <a:t>des </a:t>
            </a:r>
            <a:r>
              <a:rPr lang="de-DE" sz="7200" b="1" dirty="0"/>
              <a:t>Lebens </a:t>
            </a:r>
            <a:r>
              <a:rPr lang="de-DE" sz="7200" b="1" dirty="0" smtClean="0"/>
              <a:t>ist</a:t>
            </a:r>
            <a:br>
              <a:rPr lang="de-DE" sz="7200" b="1" dirty="0" smtClean="0"/>
            </a:br>
            <a:r>
              <a:rPr lang="de-DE" sz="7200" b="1" dirty="0" smtClean="0"/>
              <a:t> </a:t>
            </a:r>
            <a:r>
              <a:rPr lang="de-DE" sz="7200" b="1" dirty="0"/>
              <a:t>das Leben selbst“</a:t>
            </a:r>
            <a:br>
              <a:rPr lang="de-DE" sz="7200" b="1" dirty="0"/>
            </a:br>
            <a:endParaRPr lang="uk-UA" sz="7200" b="1" dirty="0"/>
          </a:p>
        </p:txBody>
      </p:sp>
    </p:spTree>
    <p:extLst>
      <p:ext uri="{BB962C8B-B14F-4D97-AF65-F5344CB8AC3E}">
        <p14:creationId xmlns:p14="http://schemas.microsoft.com/office/powerpoint/2010/main" val="5389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3880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44752"/>
          </a:xfrm>
        </p:spPr>
        <p:txBody>
          <a:bodyPr>
            <a:normAutofit/>
          </a:bodyPr>
          <a:lstStyle/>
          <a:p>
            <a:r>
              <a:rPr lang="de-DE" sz="5400" b="1" dirty="0" smtClean="0"/>
              <a:t>„</a:t>
            </a:r>
            <a:r>
              <a:rPr lang="de-DE" sz="5400" b="1" dirty="0"/>
              <a:t>Die Kunst ist lang,</a:t>
            </a:r>
            <a:br>
              <a:rPr lang="de-DE" sz="5400" b="1" dirty="0"/>
            </a:br>
            <a:r>
              <a:rPr lang="de-DE" sz="5400" b="1" dirty="0"/>
              <a:t>und kurz ist unser Leben“</a:t>
            </a:r>
            <a:br>
              <a:rPr lang="de-DE" sz="5400" b="1" dirty="0"/>
            </a:br>
            <a:endParaRPr lang="uk-UA" sz="5400" b="1" dirty="0"/>
          </a:p>
        </p:txBody>
      </p:sp>
    </p:spTree>
    <p:extLst>
      <p:ext uri="{BB962C8B-B14F-4D97-AF65-F5344CB8AC3E}">
        <p14:creationId xmlns:p14="http://schemas.microsoft.com/office/powerpoint/2010/main" val="75857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2684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284712"/>
          </a:xfrm>
        </p:spPr>
        <p:txBody>
          <a:bodyPr>
            <a:normAutofit/>
          </a:bodyPr>
          <a:lstStyle/>
          <a:p>
            <a:r>
              <a:rPr lang="de-DE" sz="5400" b="1" dirty="0"/>
              <a:t>„In jeder Sprache spiegelt sich der Geist der Nation“ </a:t>
            </a:r>
            <a:br>
              <a:rPr lang="de-DE" sz="5400" b="1" dirty="0"/>
            </a:br>
            <a:endParaRPr lang="uk-UA" sz="5400" b="1" dirty="0"/>
          </a:p>
        </p:txBody>
      </p:sp>
    </p:spTree>
    <p:extLst>
      <p:ext uri="{BB962C8B-B14F-4D97-AF65-F5344CB8AC3E}">
        <p14:creationId xmlns:p14="http://schemas.microsoft.com/office/powerpoint/2010/main" val="17357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79479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32784"/>
          </a:xfrm>
        </p:spPr>
        <p:txBody>
          <a:bodyPr>
            <a:normAutofit fontScale="90000"/>
          </a:bodyPr>
          <a:lstStyle/>
          <a:p>
            <a:r>
              <a:rPr lang="de-DE" dirty="0"/>
              <a:t>	</a:t>
            </a:r>
            <a:r>
              <a:rPr lang="de-DE" sz="6600" b="1" dirty="0"/>
              <a:t>„Das Denken der </a:t>
            </a:r>
            <a:r>
              <a:rPr lang="uk-UA" sz="6600" b="1" dirty="0" smtClean="0"/>
              <a:t/>
            </a:r>
            <a:br>
              <a:rPr lang="uk-UA" sz="6600" b="1" dirty="0" smtClean="0"/>
            </a:br>
            <a:r>
              <a:rPr lang="uk-UA" sz="6600" b="1" dirty="0"/>
              <a:t> </a:t>
            </a:r>
            <a:r>
              <a:rPr lang="uk-UA" sz="6600" b="1" dirty="0" smtClean="0"/>
              <a:t> </a:t>
            </a:r>
            <a:r>
              <a:rPr lang="de-DE" sz="6600" b="1" dirty="0" smtClean="0"/>
              <a:t>Zukunft </a:t>
            </a:r>
            <a:r>
              <a:rPr lang="de-DE" sz="6600" b="1" dirty="0"/>
              <a:t>muss Kriege </a:t>
            </a:r>
            <a:r>
              <a:rPr lang="uk-UA" sz="6600" b="1" dirty="0" smtClean="0"/>
              <a:t>      </a:t>
            </a:r>
            <a:br>
              <a:rPr lang="uk-UA" sz="6600" b="1" dirty="0" smtClean="0"/>
            </a:br>
            <a:r>
              <a:rPr lang="uk-UA" sz="6600" b="1" dirty="0"/>
              <a:t> </a:t>
            </a:r>
            <a:r>
              <a:rPr lang="uk-UA" sz="6600" b="1" dirty="0" smtClean="0"/>
              <a:t>  </a:t>
            </a:r>
            <a:r>
              <a:rPr lang="de-DE" sz="6600" b="1" dirty="0" smtClean="0"/>
              <a:t>unmöglich </a:t>
            </a:r>
            <a:r>
              <a:rPr lang="de-DE" sz="6600" b="1" dirty="0"/>
              <a:t>machen“</a:t>
            </a:r>
            <a:br>
              <a:rPr lang="de-DE" sz="6600" b="1" dirty="0"/>
            </a:br>
            <a:r>
              <a:rPr lang="de-DE" sz="6600" dirty="0"/>
              <a:t>                                                   </a:t>
            </a:r>
            <a:r>
              <a:rPr lang="de-DE" dirty="0"/>
              <a:t>        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79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8668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5004792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„ </a:t>
            </a:r>
            <a:r>
              <a:rPr lang="de-DE" b="1" dirty="0"/>
              <a:t>Wissenschaft ohne Religion ist lahm, Religion </a:t>
            </a:r>
            <a:r>
              <a:rPr lang="de-DE" b="1" dirty="0" smtClean="0"/>
              <a:t>ohne Wissenschaft  </a:t>
            </a:r>
            <a:br>
              <a:rPr lang="de-DE" b="1" dirty="0" smtClean="0"/>
            </a:br>
            <a:r>
              <a:rPr lang="de-DE" b="1" dirty="0" smtClean="0"/>
              <a:t>                                              ist </a:t>
            </a:r>
            <a:r>
              <a:rPr lang="de-DE" b="1" dirty="0"/>
              <a:t>blind.</a:t>
            </a:r>
            <a:br>
              <a:rPr lang="de-DE" b="1" dirty="0"/>
            </a:br>
            <a:r>
              <a:rPr lang="de-DE" b="1" dirty="0"/>
              <a:t> Ich bin sicher, dass Gott im Himmel nicht mit Würfel </a:t>
            </a:r>
            <a:r>
              <a:rPr lang="de-DE" b="1" dirty="0" smtClean="0"/>
              <a:t>spielt“</a:t>
            </a:r>
            <a:r>
              <a:rPr lang="de-DE" b="1" dirty="0"/>
              <a:t/>
            </a:r>
            <a:br>
              <a:rPr lang="de-DE" b="1" dirty="0"/>
            </a:b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3190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3880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32784"/>
          </a:xfrm>
        </p:spPr>
        <p:txBody>
          <a:bodyPr>
            <a:normAutofit fontScale="90000"/>
          </a:bodyPr>
          <a:lstStyle/>
          <a:p>
            <a:r>
              <a:rPr lang="de-DE" dirty="0"/>
              <a:t>	</a:t>
            </a:r>
            <a:r>
              <a:rPr lang="de-DE" sz="4800" b="1" dirty="0"/>
              <a:t>„Wer zwei Sprachen kennt, ist zwei  Männer wert</a:t>
            </a:r>
            <a:r>
              <a:rPr lang="de-DE" sz="4800" b="1" dirty="0" smtClean="0"/>
              <a:t>“</a:t>
            </a:r>
            <a:r>
              <a:rPr lang="uk-UA" sz="4800" b="1" dirty="0" smtClean="0"/>
              <a:t/>
            </a:r>
            <a:br>
              <a:rPr lang="uk-UA" sz="4800" b="1" dirty="0" smtClean="0"/>
            </a:br>
            <a:r>
              <a:rPr lang="de-DE" sz="4800" b="1" dirty="0"/>
              <a:t/>
            </a:r>
            <a:br>
              <a:rPr lang="de-DE" sz="4800" b="1" dirty="0"/>
            </a:br>
            <a:r>
              <a:rPr lang="de-DE" sz="4800" b="1" dirty="0"/>
              <a:t>„Wer fremde Sprachen nicht kennt, weiß nichts von seiner eigenen“</a:t>
            </a:r>
            <a:br>
              <a:rPr lang="de-DE" sz="4800" b="1" dirty="0"/>
            </a:b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2359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2988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08312"/>
          </a:xfrm>
        </p:spPr>
        <p:txBody>
          <a:bodyPr>
            <a:noAutofit/>
          </a:bodyPr>
          <a:lstStyle/>
          <a:p>
            <a:r>
              <a:rPr lang="de-DE" sz="6000" b="1" dirty="0" smtClean="0"/>
              <a:t>„Der </a:t>
            </a:r>
            <a:r>
              <a:rPr lang="de-DE" sz="6000" b="1" dirty="0"/>
              <a:t>Kaufmann hat in der ganzen Welt dieselbe Religion</a:t>
            </a:r>
            <a:r>
              <a:rPr lang="de-DE" sz="6000" b="1" dirty="0" smtClean="0"/>
              <a:t>.“</a:t>
            </a:r>
            <a:endParaRPr lang="uk-UA" sz="6000" b="1" dirty="0"/>
          </a:p>
        </p:txBody>
      </p:sp>
    </p:spTree>
    <p:extLst>
      <p:ext uri="{BB962C8B-B14F-4D97-AF65-F5344CB8AC3E}">
        <p14:creationId xmlns:p14="http://schemas.microsoft.com/office/powerpoint/2010/main" val="342074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548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924672"/>
          </a:xfrm>
        </p:spPr>
        <p:txBody>
          <a:bodyPr>
            <a:normAutofit/>
          </a:bodyPr>
          <a:lstStyle/>
          <a:p>
            <a:r>
              <a:rPr lang="de-DE" sz="5400" b="1" dirty="0" smtClean="0"/>
              <a:t>„</a:t>
            </a:r>
            <a:r>
              <a:rPr lang="de-DE" sz="5400" b="1" dirty="0"/>
              <a:t>Wer von seinem Tag nicht zwei Drittel für sich selbst hat, ist ein Sklave“</a:t>
            </a:r>
            <a:endParaRPr lang="uk-UA" sz="5400" b="1" dirty="0"/>
          </a:p>
        </p:txBody>
      </p:sp>
    </p:spTree>
    <p:extLst>
      <p:ext uri="{BB962C8B-B14F-4D97-AF65-F5344CB8AC3E}">
        <p14:creationId xmlns:p14="http://schemas.microsoft.com/office/powerpoint/2010/main" val="30049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548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84976" cy="4284712"/>
          </a:xfrm>
        </p:spPr>
        <p:txBody>
          <a:bodyPr>
            <a:normAutofit/>
          </a:bodyPr>
          <a:lstStyle/>
          <a:p>
            <a:r>
              <a:rPr lang="de-DE" sz="4000" b="1" dirty="0" smtClean="0"/>
              <a:t>„Lass </a:t>
            </a:r>
            <a:r>
              <a:rPr lang="de-DE" sz="4000" b="1" dirty="0"/>
              <a:t>mich ein Kind sein, sei </a:t>
            </a:r>
            <a:r>
              <a:rPr lang="de-DE" sz="4000" b="1" dirty="0" smtClean="0"/>
              <a:t>es mit.“</a:t>
            </a:r>
            <a:br>
              <a:rPr lang="de-DE" sz="4000" b="1" dirty="0" smtClean="0"/>
            </a:br>
            <a:r>
              <a:rPr lang="de-DE" sz="4000" b="1" dirty="0"/>
              <a:t/>
            </a:r>
            <a:br>
              <a:rPr lang="de-DE" sz="4000" b="1" dirty="0"/>
            </a:br>
            <a:r>
              <a:rPr lang="de-DE" sz="4000" b="1" dirty="0"/>
              <a:t/>
            </a:r>
            <a:br>
              <a:rPr lang="de-DE" sz="4000" b="1" dirty="0"/>
            </a:br>
            <a:r>
              <a:rPr lang="de-DE" sz="4000" b="1" dirty="0"/>
              <a:t> 	„Gegen Goethe bin ich und bleibe ich ein poetischer Lump“</a:t>
            </a: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177038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370856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176464"/>
          </a:xfrm>
        </p:spPr>
        <p:txBody>
          <a:bodyPr>
            <a:normAutofit/>
          </a:bodyPr>
          <a:lstStyle/>
          <a:p>
            <a:r>
              <a:rPr lang="de-DE" sz="5400" b="1" dirty="0" smtClean="0"/>
              <a:t>„</a:t>
            </a:r>
            <a:r>
              <a:rPr lang="de-DE" sz="5400" b="1" dirty="0"/>
              <a:t>Ich weiß nicht, </a:t>
            </a:r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5400" b="1" dirty="0" smtClean="0"/>
              <a:t>was </a:t>
            </a:r>
            <a:r>
              <a:rPr lang="de-DE" sz="5400" b="1" dirty="0"/>
              <a:t>soll es </a:t>
            </a:r>
            <a:r>
              <a:rPr lang="de-DE" sz="5400" b="1" dirty="0" smtClean="0"/>
              <a:t>    bedeuten, </a:t>
            </a:r>
            <a:br>
              <a:rPr lang="de-DE" sz="5400" b="1" dirty="0" smtClean="0"/>
            </a:br>
            <a:r>
              <a:rPr lang="de-DE" sz="5400" b="1" dirty="0" smtClean="0"/>
              <a:t>dass </a:t>
            </a:r>
            <a:r>
              <a:rPr lang="de-DE" sz="5400" b="1" dirty="0"/>
              <a:t>ich so traurig bin…“</a:t>
            </a:r>
            <a:r>
              <a:rPr lang="de-DE" sz="4000" b="1" dirty="0"/>
              <a:t/>
            </a:r>
            <a:br>
              <a:rPr lang="de-DE" sz="4000" b="1" dirty="0"/>
            </a:b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32264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121</TotalTime>
  <Words>64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„Der Zweck  des Lebens ist  das Leben selbst“ </vt:lpstr>
      <vt:lpstr>„In jeder Sprache spiegelt sich der Geist der Nation“  </vt:lpstr>
      <vt:lpstr> „Das Denken der    Zukunft muss Kriege           unmöglich machen“                                                               </vt:lpstr>
      <vt:lpstr> „ Wissenschaft ohne Religion ist lahm, Religion ohne Wissenschaft                                                 ist blind.  Ich bin sicher, dass Gott im Himmel nicht mit Würfel spielt“ </vt:lpstr>
      <vt:lpstr> „Wer zwei Sprachen kennt, ist zwei  Männer wert“  „Wer fremde Sprachen nicht kennt, weiß nichts von seiner eigenen“ </vt:lpstr>
      <vt:lpstr>„Der Kaufmann hat in der ganzen Welt dieselbe Religion.“</vt:lpstr>
      <vt:lpstr>„Wer von seinem Tag nicht zwei Drittel für sich selbst hat, ist ein Sklave“</vt:lpstr>
      <vt:lpstr>„Lass mich ein Kind sein, sei es mit.“     „Gegen Goethe bin ich und bleibe ich ein poetischer Lump“</vt:lpstr>
      <vt:lpstr>„Ich weiß nicht,  was soll es     bedeuten,  dass ich so traurig bin…“ </vt:lpstr>
      <vt:lpstr>„Die Kunst ist lang, und kurz ist unser Leben“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„Der Zweck des Lebens ist das Leben selbst“ </dc:title>
  <dc:creator>Koval</dc:creator>
  <cp:lastModifiedBy>Koval</cp:lastModifiedBy>
  <cp:revision>8</cp:revision>
  <dcterms:created xsi:type="dcterms:W3CDTF">2013-04-04T15:17:25Z</dcterms:created>
  <dcterms:modified xsi:type="dcterms:W3CDTF">2013-04-04T17:29:45Z</dcterms:modified>
</cp:coreProperties>
</file>