
<file path=[Content_Types].xml><?xml version="1.0" encoding="utf-8"?>
<Types xmlns="http://schemas.openxmlformats.org/package/2006/content-types">
  <Default Extension="png" ContentType="image/png"/>
  <Default Extension="bin" ContentType="application/vnd.openxmlformats-officedocument.oleObject"/>
  <Default Extension="jpeg" ContentType="image/jpeg"/>
  <Default Extension="MOV" ContentType="video/unknown"/>
  <Default Extension="emf" ContentType="image/x-emf"/>
  <Default Extension="rels" ContentType="application/vnd.openxmlformats-package.relationships+xml"/>
  <Default Extension="xml" ContentType="application/xml"/>
  <Default Extension="gif" ContentType="image/gif"/>
  <Default Extension="vml" ContentType="application/vnd.openxmlformats-officedocument.vmlDrawing"/>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theme/theme2.xml" ContentType="application/vnd.openxmlformats-officedocument.theme+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theme/theme3.xml" ContentType="application/vnd.openxmlformats-officedocument.theme+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theme/theme4.xml" ContentType="application/vnd.openxmlformats-officedocument.theme+xml"/>
  <Override PartName="/ppt/theme/theme5.xml" ContentType="application/vnd.openxmlformats-officedocument.theme+xml"/>
  <Override PartName="/ppt/notesSlides/notesSlide1.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diagrams/data3.xml" ContentType="application/vnd.openxmlformats-officedocument.drawingml.diagramData+xml"/>
  <Override PartName="/ppt/diagrams/layout3.xml" ContentType="application/vnd.openxmlformats-officedocument.drawingml.diagramLayout+xml"/>
  <Override PartName="/ppt/diagrams/quickStyle3.xml" ContentType="application/vnd.openxmlformats-officedocument.drawingml.diagramStyle+xml"/>
  <Override PartName="/ppt/diagrams/colors3.xml" ContentType="application/vnd.openxmlformats-officedocument.drawingml.diagramColors+xml"/>
  <Override PartName="/ppt/diagrams/drawing3.xml" ContentType="application/vnd.ms-office.drawingml.diagramDrawing+xml"/>
  <Override PartName="/ppt/diagrams/data4.xml" ContentType="application/vnd.openxmlformats-officedocument.drawingml.diagramData+xml"/>
  <Override PartName="/ppt/diagrams/layout4.xml" ContentType="application/vnd.openxmlformats-officedocument.drawingml.diagramLayout+xml"/>
  <Override PartName="/ppt/diagrams/quickStyle4.xml" ContentType="application/vnd.openxmlformats-officedocument.drawingml.diagramStyle+xml"/>
  <Override PartName="/ppt/diagrams/colors4.xml" ContentType="application/vnd.openxmlformats-officedocument.drawingml.diagramColors+xml"/>
  <Override PartName="/ppt/diagrams/drawing4.xml" ContentType="application/vnd.ms-office.drawingml.diagramDrawing+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 id="2147483660" r:id="rId2"/>
    <p:sldMasterId id="2147483684" r:id="rId3"/>
    <p:sldMasterId id="2147483696" r:id="rId4"/>
  </p:sldMasterIdLst>
  <p:notesMasterIdLst>
    <p:notesMasterId r:id="rId60"/>
  </p:notesMasterIdLst>
  <p:sldIdLst>
    <p:sldId id="344" r:id="rId5"/>
    <p:sldId id="318" r:id="rId6"/>
    <p:sldId id="345" r:id="rId7"/>
    <p:sldId id="256" r:id="rId8"/>
    <p:sldId id="257" r:id="rId9"/>
    <p:sldId id="261" r:id="rId10"/>
    <p:sldId id="284" r:id="rId11"/>
    <p:sldId id="285" r:id="rId12"/>
    <p:sldId id="292" r:id="rId13"/>
    <p:sldId id="308" r:id="rId14"/>
    <p:sldId id="309" r:id="rId15"/>
    <p:sldId id="265" r:id="rId16"/>
    <p:sldId id="311" r:id="rId17"/>
    <p:sldId id="312" r:id="rId18"/>
    <p:sldId id="313" r:id="rId19"/>
    <p:sldId id="314" r:id="rId20"/>
    <p:sldId id="315" r:id="rId21"/>
    <p:sldId id="293" r:id="rId22"/>
    <p:sldId id="321" r:id="rId23"/>
    <p:sldId id="328" r:id="rId24"/>
    <p:sldId id="323" r:id="rId25"/>
    <p:sldId id="322" r:id="rId26"/>
    <p:sldId id="299" r:id="rId27"/>
    <p:sldId id="325" r:id="rId28"/>
    <p:sldId id="327" r:id="rId29"/>
    <p:sldId id="326" r:id="rId30"/>
    <p:sldId id="303" r:id="rId31"/>
    <p:sldId id="329" r:id="rId32"/>
    <p:sldId id="331" r:id="rId33"/>
    <p:sldId id="333" r:id="rId34"/>
    <p:sldId id="337" r:id="rId35"/>
    <p:sldId id="334" r:id="rId36"/>
    <p:sldId id="335" r:id="rId37"/>
    <p:sldId id="339" r:id="rId38"/>
    <p:sldId id="332" r:id="rId39"/>
    <p:sldId id="338" r:id="rId40"/>
    <p:sldId id="330" r:id="rId41"/>
    <p:sldId id="336" r:id="rId42"/>
    <p:sldId id="340" r:id="rId43"/>
    <p:sldId id="271" r:id="rId44"/>
    <p:sldId id="317" r:id="rId45"/>
    <p:sldId id="275" r:id="rId46"/>
    <p:sldId id="320" r:id="rId47"/>
    <p:sldId id="348" r:id="rId48"/>
    <p:sldId id="347" r:id="rId49"/>
    <p:sldId id="346" r:id="rId50"/>
    <p:sldId id="324" r:id="rId51"/>
    <p:sldId id="343" r:id="rId52"/>
    <p:sldId id="341" r:id="rId53"/>
    <p:sldId id="304" r:id="rId54"/>
    <p:sldId id="316" r:id="rId55"/>
    <p:sldId id="276" r:id="rId56"/>
    <p:sldId id="279" r:id="rId57"/>
    <p:sldId id="281" r:id="rId58"/>
    <p:sldId id="272" r:id="rId59"/>
  </p:sldIdLst>
  <p:sldSz cx="9144000" cy="6858000" type="screen4x3"/>
  <p:notesSz cx="6858000" cy="9144000"/>
  <p:defaultTextStyle>
    <a:defPPr>
      <a:defRPr lang="uk-UA"/>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669900"/>
    <a:srgbClr val="903A4E"/>
    <a:srgbClr val="FF3300"/>
    <a:srgbClr val="9900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3551" autoAdjust="0"/>
    <p:restoredTop sz="86475" autoAdjust="0"/>
  </p:normalViewPr>
  <p:slideViewPr>
    <p:cSldViewPr>
      <p:cViewPr>
        <p:scale>
          <a:sx n="60" d="100"/>
          <a:sy n="60" d="100"/>
        </p:scale>
        <p:origin x="-1848" y="-414"/>
      </p:cViewPr>
      <p:guideLst>
        <p:guide orient="horz" pos="2160"/>
        <p:guide pos="2880"/>
      </p:guideLst>
    </p:cSldViewPr>
  </p:slideViewPr>
  <p:outlineViewPr>
    <p:cViewPr>
      <p:scale>
        <a:sx n="33" d="100"/>
        <a:sy n="33" d="100"/>
      </p:scale>
      <p:origin x="0" y="0"/>
    </p:cViewPr>
  </p:outlineViewPr>
  <p:notesTextViewPr>
    <p:cViewPr>
      <p:scale>
        <a:sx n="1" d="1"/>
        <a:sy n="1" d="1"/>
      </p:scale>
      <p:origin x="0" y="0"/>
    </p:cViewPr>
  </p:notesTextViewPr>
  <p:sorterViewPr>
    <p:cViewPr>
      <p:scale>
        <a:sx n="100" d="100"/>
        <a:sy n="100" d="100"/>
      </p:scale>
      <p:origin x="0" y="0"/>
    </p:cViewPr>
  </p:sorter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slide" Target="slides/slide22.xml"/><Relationship Id="rId39" Type="http://schemas.openxmlformats.org/officeDocument/2006/relationships/slide" Target="slides/slide35.xml"/><Relationship Id="rId21" Type="http://schemas.openxmlformats.org/officeDocument/2006/relationships/slide" Target="slides/slide17.xml"/><Relationship Id="rId34" Type="http://schemas.openxmlformats.org/officeDocument/2006/relationships/slide" Target="slides/slide30.xml"/><Relationship Id="rId42" Type="http://schemas.openxmlformats.org/officeDocument/2006/relationships/slide" Target="slides/slide38.xml"/><Relationship Id="rId47" Type="http://schemas.openxmlformats.org/officeDocument/2006/relationships/slide" Target="slides/slide43.xml"/><Relationship Id="rId50" Type="http://schemas.openxmlformats.org/officeDocument/2006/relationships/slide" Target="slides/slide46.xml"/><Relationship Id="rId55" Type="http://schemas.openxmlformats.org/officeDocument/2006/relationships/slide" Target="slides/slide51.xml"/><Relationship Id="rId63" Type="http://schemas.openxmlformats.org/officeDocument/2006/relationships/theme" Target="theme/theme1.xml"/><Relationship Id="rId7" Type="http://schemas.openxmlformats.org/officeDocument/2006/relationships/slide" Target="slides/slide3.xml"/><Relationship Id="rId2" Type="http://schemas.openxmlformats.org/officeDocument/2006/relationships/slideMaster" Target="slideMasters/slideMaster2.xml"/><Relationship Id="rId16" Type="http://schemas.openxmlformats.org/officeDocument/2006/relationships/slide" Target="slides/slide12.xml"/><Relationship Id="rId20" Type="http://schemas.openxmlformats.org/officeDocument/2006/relationships/slide" Target="slides/slide16.xml"/><Relationship Id="rId29" Type="http://schemas.openxmlformats.org/officeDocument/2006/relationships/slide" Target="slides/slide25.xml"/><Relationship Id="rId41" Type="http://schemas.openxmlformats.org/officeDocument/2006/relationships/slide" Target="slides/slide37.xml"/><Relationship Id="rId54" Type="http://schemas.openxmlformats.org/officeDocument/2006/relationships/slide" Target="slides/slide50.xml"/><Relationship Id="rId62"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2.xml"/><Relationship Id="rId11" Type="http://schemas.openxmlformats.org/officeDocument/2006/relationships/slide" Target="slides/slide7.xml"/><Relationship Id="rId24" Type="http://schemas.openxmlformats.org/officeDocument/2006/relationships/slide" Target="slides/slide20.xml"/><Relationship Id="rId32" Type="http://schemas.openxmlformats.org/officeDocument/2006/relationships/slide" Target="slides/slide28.xml"/><Relationship Id="rId37" Type="http://schemas.openxmlformats.org/officeDocument/2006/relationships/slide" Target="slides/slide33.xml"/><Relationship Id="rId40" Type="http://schemas.openxmlformats.org/officeDocument/2006/relationships/slide" Target="slides/slide36.xml"/><Relationship Id="rId45" Type="http://schemas.openxmlformats.org/officeDocument/2006/relationships/slide" Target="slides/slide41.xml"/><Relationship Id="rId53" Type="http://schemas.openxmlformats.org/officeDocument/2006/relationships/slide" Target="slides/slide49.xml"/><Relationship Id="rId58" Type="http://schemas.openxmlformats.org/officeDocument/2006/relationships/slide" Target="slides/slide54.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slide" Target="slides/slide19.xml"/><Relationship Id="rId28" Type="http://schemas.openxmlformats.org/officeDocument/2006/relationships/slide" Target="slides/slide24.xml"/><Relationship Id="rId36" Type="http://schemas.openxmlformats.org/officeDocument/2006/relationships/slide" Target="slides/slide32.xml"/><Relationship Id="rId49" Type="http://schemas.openxmlformats.org/officeDocument/2006/relationships/slide" Target="slides/slide45.xml"/><Relationship Id="rId57" Type="http://schemas.openxmlformats.org/officeDocument/2006/relationships/slide" Target="slides/slide53.xml"/><Relationship Id="rId61" Type="http://schemas.openxmlformats.org/officeDocument/2006/relationships/presProps" Target="presProps.xml"/><Relationship Id="rId10" Type="http://schemas.openxmlformats.org/officeDocument/2006/relationships/slide" Target="slides/slide6.xml"/><Relationship Id="rId19" Type="http://schemas.openxmlformats.org/officeDocument/2006/relationships/slide" Target="slides/slide15.xml"/><Relationship Id="rId31" Type="http://schemas.openxmlformats.org/officeDocument/2006/relationships/slide" Target="slides/slide27.xml"/><Relationship Id="rId44" Type="http://schemas.openxmlformats.org/officeDocument/2006/relationships/slide" Target="slides/slide40.xml"/><Relationship Id="rId52" Type="http://schemas.openxmlformats.org/officeDocument/2006/relationships/slide" Target="slides/slide48.xml"/><Relationship Id="rId60" Type="http://schemas.openxmlformats.org/officeDocument/2006/relationships/notesMaster" Target="notesMasters/notesMaster1.xml"/><Relationship Id="rId4" Type="http://schemas.openxmlformats.org/officeDocument/2006/relationships/slideMaster" Target="slideMasters/slideMaster4.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slide" Target="slides/slide18.xml"/><Relationship Id="rId27" Type="http://schemas.openxmlformats.org/officeDocument/2006/relationships/slide" Target="slides/slide23.xml"/><Relationship Id="rId30" Type="http://schemas.openxmlformats.org/officeDocument/2006/relationships/slide" Target="slides/slide26.xml"/><Relationship Id="rId35" Type="http://schemas.openxmlformats.org/officeDocument/2006/relationships/slide" Target="slides/slide31.xml"/><Relationship Id="rId43" Type="http://schemas.openxmlformats.org/officeDocument/2006/relationships/slide" Target="slides/slide39.xml"/><Relationship Id="rId48" Type="http://schemas.openxmlformats.org/officeDocument/2006/relationships/slide" Target="slides/slide44.xml"/><Relationship Id="rId56" Type="http://schemas.openxmlformats.org/officeDocument/2006/relationships/slide" Target="slides/slide52.xml"/><Relationship Id="rId64" Type="http://schemas.openxmlformats.org/officeDocument/2006/relationships/tableStyles" Target="tableStyles.xml"/><Relationship Id="rId8" Type="http://schemas.openxmlformats.org/officeDocument/2006/relationships/slide" Target="slides/slide4.xml"/><Relationship Id="rId51" Type="http://schemas.openxmlformats.org/officeDocument/2006/relationships/slide" Target="slides/slide47.xml"/><Relationship Id="rId3" Type="http://schemas.openxmlformats.org/officeDocument/2006/relationships/slideMaster" Target="slideMasters/slideMaster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slide" Target="slides/slide21.xml"/><Relationship Id="rId33" Type="http://schemas.openxmlformats.org/officeDocument/2006/relationships/slide" Target="slides/slide29.xml"/><Relationship Id="rId38" Type="http://schemas.openxmlformats.org/officeDocument/2006/relationships/slide" Target="slides/slide34.xml"/><Relationship Id="rId46" Type="http://schemas.openxmlformats.org/officeDocument/2006/relationships/slide" Target="slides/slide42.xml"/><Relationship Id="rId59" Type="http://schemas.openxmlformats.org/officeDocument/2006/relationships/slide" Target="slides/slide55.xml"/></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4.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F03A7D68-4FAB-4C97-B31C-653FBDD4FC22}" type="doc">
      <dgm:prSet loTypeId="urn:microsoft.com/office/officeart/2005/8/layout/venn1" loCatId="relationship" qsTypeId="urn:microsoft.com/office/officeart/2005/8/quickstyle/simple1" qsCatId="simple" csTypeId="urn:microsoft.com/office/officeart/2005/8/colors/accent1_2" csCatId="accent1"/>
      <dgm:spPr/>
    </dgm:pt>
    <dgm:pt modelId="{3642BB9F-94E7-4002-BEF5-0AE134020920}">
      <dgm:prSet/>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b="1" i="0" u="none" strike="noStrike" cap="none" normalizeH="0" baseline="0" smtClean="0">
              <a:ln>
                <a:noFill/>
              </a:ln>
              <a:solidFill>
                <a:schemeClr val="tx1"/>
              </a:solidFill>
              <a:effectLst/>
              <a:latin typeface="Arial Black" pitchFamily="34" charset="0"/>
            </a:rPr>
            <a:t>Fehler machen – das ist ganz normal</a:t>
          </a:r>
          <a:endParaRPr kumimoji="0" lang="ru-RU" b="1" i="0" u="none" strike="noStrike" cap="none" normalizeH="0" baseline="0" smtClean="0">
            <a:ln>
              <a:noFill/>
            </a:ln>
            <a:solidFill>
              <a:schemeClr val="tx1"/>
            </a:solidFill>
            <a:effectLst/>
            <a:latin typeface="Arial Black" pitchFamily="34" charset="0"/>
          </a:endParaRPr>
        </a:p>
      </dgm:t>
    </dgm:pt>
    <dgm:pt modelId="{9D45C573-F527-4EF2-8D2E-18ABE44758F1}" type="parTrans" cxnId="{B73CF527-42E8-49A6-BC73-72553CA4CBB4}">
      <dgm:prSet/>
      <dgm:spPr/>
      <dgm:t>
        <a:bodyPr/>
        <a:lstStyle/>
        <a:p>
          <a:endParaRPr lang="uk-UA"/>
        </a:p>
      </dgm:t>
    </dgm:pt>
    <dgm:pt modelId="{BEC2A1E2-E520-4AD1-B748-758E0E1821FB}" type="sibTrans" cxnId="{B73CF527-42E8-49A6-BC73-72553CA4CBB4}">
      <dgm:prSet/>
      <dgm:spPr/>
      <dgm:t>
        <a:bodyPr/>
        <a:lstStyle/>
        <a:p>
          <a:endParaRPr lang="uk-UA"/>
        </a:p>
      </dgm:t>
    </dgm:pt>
    <dgm:pt modelId="{53951164-AE4B-417A-AD5E-71D618ACB5C2}">
      <dgm:prSet/>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b="1" i="0" u="none" strike="noStrike" cap="none" normalizeH="0" baseline="0" smtClean="0">
              <a:ln>
                <a:noFill/>
              </a:ln>
              <a:solidFill>
                <a:schemeClr val="tx1"/>
              </a:solidFill>
              <a:effectLst/>
              <a:latin typeface="Arial Black" pitchFamily="34" charset="0"/>
            </a:rPr>
            <a:t>Man darf Fehler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b="1" i="0" u="none" strike="noStrike" cap="none" normalizeH="0" baseline="0" smtClean="0">
              <a:ln>
                <a:noFill/>
              </a:ln>
              <a:solidFill>
                <a:schemeClr val="tx1"/>
              </a:solidFill>
              <a:effectLst/>
              <a:latin typeface="Arial Black" pitchFamily="34" charset="0"/>
            </a:rPr>
            <a:t>und nicht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b="1" i="0" u="none" strike="noStrike" cap="none" normalizeH="0" baseline="0" smtClean="0">
              <a:ln>
                <a:noFill/>
              </a:ln>
              <a:solidFill>
                <a:schemeClr val="tx1"/>
              </a:solidFill>
              <a:effectLst/>
              <a:latin typeface="Arial Black" pitchFamily="34" charset="0"/>
            </a:rPr>
            <a:t>Schüler korrigieren</a:t>
          </a:r>
          <a:endParaRPr kumimoji="0" lang="ru-RU" b="1" i="0" u="none" strike="noStrike" cap="none" normalizeH="0" baseline="0" smtClean="0">
            <a:ln>
              <a:noFill/>
            </a:ln>
            <a:solidFill>
              <a:schemeClr val="tx1"/>
            </a:solidFill>
            <a:effectLst/>
            <a:latin typeface="Arial Black" pitchFamily="34" charset="0"/>
          </a:endParaRPr>
        </a:p>
      </dgm:t>
    </dgm:pt>
    <dgm:pt modelId="{CA5DD72D-0033-4A51-8C2C-60DAC4040752}" type="parTrans" cxnId="{7BFB7055-0ADC-4103-9AF9-C1BF9DFCC6BD}">
      <dgm:prSet/>
      <dgm:spPr/>
      <dgm:t>
        <a:bodyPr/>
        <a:lstStyle/>
        <a:p>
          <a:endParaRPr lang="uk-UA"/>
        </a:p>
      </dgm:t>
    </dgm:pt>
    <dgm:pt modelId="{98BC1991-69C9-4EA0-B71A-CD4BD74853AC}" type="sibTrans" cxnId="{7BFB7055-0ADC-4103-9AF9-C1BF9DFCC6BD}">
      <dgm:prSet/>
      <dgm:spPr/>
      <dgm:t>
        <a:bodyPr/>
        <a:lstStyle/>
        <a:p>
          <a:endParaRPr lang="uk-UA"/>
        </a:p>
      </dgm:t>
    </dgm:pt>
    <dgm:pt modelId="{E7C94E6B-2774-416C-831E-F576F6F299F3}">
      <dgm:prSet/>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b="1" i="0" u="none" strike="noStrike" cap="none" normalizeH="0" baseline="0" smtClean="0">
              <a:ln>
                <a:noFill/>
              </a:ln>
              <a:solidFill>
                <a:schemeClr val="tx1"/>
              </a:solidFill>
              <a:effectLst/>
              <a:latin typeface="Arial Black" pitchFamily="34" charset="0"/>
            </a:rPr>
            <a:t>Aus den Fehlern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b="1" i="0" u="none" strike="noStrike" cap="none" normalizeH="0" baseline="0" smtClean="0">
              <a:ln>
                <a:noFill/>
              </a:ln>
              <a:solidFill>
                <a:schemeClr val="tx1"/>
              </a:solidFill>
              <a:effectLst/>
              <a:latin typeface="Arial Black" pitchFamily="34" charset="0"/>
            </a:rPr>
            <a:t>lernt man</a:t>
          </a:r>
          <a:endParaRPr kumimoji="0" lang="ru-RU" b="1" i="0" u="none" strike="noStrike" cap="none" normalizeH="0" baseline="0" smtClean="0">
            <a:ln>
              <a:noFill/>
            </a:ln>
            <a:solidFill>
              <a:schemeClr val="tx1"/>
            </a:solidFill>
            <a:effectLst/>
            <a:latin typeface="Arial Black" pitchFamily="34" charset="0"/>
          </a:endParaRPr>
        </a:p>
      </dgm:t>
    </dgm:pt>
    <dgm:pt modelId="{ABF68F9F-E55F-4CEB-A09E-719261BFB24E}" type="parTrans" cxnId="{96307700-36CD-4566-B734-E3B6EAE4BF0E}">
      <dgm:prSet/>
      <dgm:spPr/>
      <dgm:t>
        <a:bodyPr/>
        <a:lstStyle/>
        <a:p>
          <a:endParaRPr lang="uk-UA"/>
        </a:p>
      </dgm:t>
    </dgm:pt>
    <dgm:pt modelId="{6C063C91-AB88-4E6E-821E-2A6F2BE9247C}" type="sibTrans" cxnId="{96307700-36CD-4566-B734-E3B6EAE4BF0E}">
      <dgm:prSet/>
      <dgm:spPr/>
      <dgm:t>
        <a:bodyPr/>
        <a:lstStyle/>
        <a:p>
          <a:endParaRPr lang="uk-UA"/>
        </a:p>
      </dgm:t>
    </dgm:pt>
    <dgm:pt modelId="{0C2DF9EB-A42F-4E4F-A3CB-2D720CCB3CC6}" type="pres">
      <dgm:prSet presAssocID="{F03A7D68-4FAB-4C97-B31C-653FBDD4FC22}" presName="compositeShape" presStyleCnt="0">
        <dgm:presLayoutVars>
          <dgm:chMax val="7"/>
          <dgm:dir/>
          <dgm:resizeHandles val="exact"/>
        </dgm:presLayoutVars>
      </dgm:prSet>
      <dgm:spPr/>
    </dgm:pt>
    <dgm:pt modelId="{97985403-E290-4552-8DD0-CF6C38B77B91}" type="pres">
      <dgm:prSet presAssocID="{3642BB9F-94E7-4002-BEF5-0AE134020920}" presName="circ1" presStyleLbl="vennNode1" presStyleIdx="0" presStyleCnt="3"/>
      <dgm:spPr/>
      <dgm:t>
        <a:bodyPr/>
        <a:lstStyle/>
        <a:p>
          <a:endParaRPr lang="uk-UA"/>
        </a:p>
      </dgm:t>
    </dgm:pt>
    <dgm:pt modelId="{6A7944D5-F8D0-48CC-8290-E9A19B6FA2D0}" type="pres">
      <dgm:prSet presAssocID="{3642BB9F-94E7-4002-BEF5-0AE134020920}" presName="circ1Tx" presStyleLbl="revTx" presStyleIdx="0" presStyleCnt="0">
        <dgm:presLayoutVars>
          <dgm:chMax val="0"/>
          <dgm:chPref val="0"/>
          <dgm:bulletEnabled val="1"/>
        </dgm:presLayoutVars>
      </dgm:prSet>
      <dgm:spPr/>
      <dgm:t>
        <a:bodyPr/>
        <a:lstStyle/>
        <a:p>
          <a:endParaRPr lang="uk-UA"/>
        </a:p>
      </dgm:t>
    </dgm:pt>
    <dgm:pt modelId="{DB599551-6F05-4148-B656-1E186DFF9BB1}" type="pres">
      <dgm:prSet presAssocID="{53951164-AE4B-417A-AD5E-71D618ACB5C2}" presName="circ2" presStyleLbl="vennNode1" presStyleIdx="1" presStyleCnt="3"/>
      <dgm:spPr/>
      <dgm:t>
        <a:bodyPr/>
        <a:lstStyle/>
        <a:p>
          <a:endParaRPr lang="uk-UA"/>
        </a:p>
      </dgm:t>
    </dgm:pt>
    <dgm:pt modelId="{7955235A-15AF-4754-95D3-9D21D2EC5FC4}" type="pres">
      <dgm:prSet presAssocID="{53951164-AE4B-417A-AD5E-71D618ACB5C2}" presName="circ2Tx" presStyleLbl="revTx" presStyleIdx="0" presStyleCnt="0">
        <dgm:presLayoutVars>
          <dgm:chMax val="0"/>
          <dgm:chPref val="0"/>
          <dgm:bulletEnabled val="1"/>
        </dgm:presLayoutVars>
      </dgm:prSet>
      <dgm:spPr/>
      <dgm:t>
        <a:bodyPr/>
        <a:lstStyle/>
        <a:p>
          <a:endParaRPr lang="uk-UA"/>
        </a:p>
      </dgm:t>
    </dgm:pt>
    <dgm:pt modelId="{D1F35545-C105-44B4-B003-8F1D858E165C}" type="pres">
      <dgm:prSet presAssocID="{E7C94E6B-2774-416C-831E-F576F6F299F3}" presName="circ3" presStyleLbl="vennNode1" presStyleIdx="2" presStyleCnt="3"/>
      <dgm:spPr/>
      <dgm:t>
        <a:bodyPr/>
        <a:lstStyle/>
        <a:p>
          <a:endParaRPr lang="uk-UA"/>
        </a:p>
      </dgm:t>
    </dgm:pt>
    <dgm:pt modelId="{2396C584-4676-4586-8421-A1688314B5DF}" type="pres">
      <dgm:prSet presAssocID="{E7C94E6B-2774-416C-831E-F576F6F299F3}" presName="circ3Tx" presStyleLbl="revTx" presStyleIdx="0" presStyleCnt="0">
        <dgm:presLayoutVars>
          <dgm:chMax val="0"/>
          <dgm:chPref val="0"/>
          <dgm:bulletEnabled val="1"/>
        </dgm:presLayoutVars>
      </dgm:prSet>
      <dgm:spPr/>
      <dgm:t>
        <a:bodyPr/>
        <a:lstStyle/>
        <a:p>
          <a:endParaRPr lang="uk-UA"/>
        </a:p>
      </dgm:t>
    </dgm:pt>
  </dgm:ptLst>
  <dgm:cxnLst>
    <dgm:cxn modelId="{1F1B9A71-27B4-482F-8670-0770D5E04DA2}" type="presOf" srcId="{F03A7D68-4FAB-4C97-B31C-653FBDD4FC22}" destId="{0C2DF9EB-A42F-4E4F-A3CB-2D720CCB3CC6}" srcOrd="0" destOrd="0" presId="urn:microsoft.com/office/officeart/2005/8/layout/venn1"/>
    <dgm:cxn modelId="{60FDD88F-01E4-498C-826B-2881AF6D9E06}" type="presOf" srcId="{53951164-AE4B-417A-AD5E-71D618ACB5C2}" destId="{DB599551-6F05-4148-B656-1E186DFF9BB1}" srcOrd="0" destOrd="0" presId="urn:microsoft.com/office/officeart/2005/8/layout/venn1"/>
    <dgm:cxn modelId="{89195F0B-5F7E-4840-A2E8-E45854DA9FD8}" type="presOf" srcId="{3642BB9F-94E7-4002-BEF5-0AE134020920}" destId="{97985403-E290-4552-8DD0-CF6C38B77B91}" srcOrd="0" destOrd="0" presId="urn:microsoft.com/office/officeart/2005/8/layout/venn1"/>
    <dgm:cxn modelId="{B73CF527-42E8-49A6-BC73-72553CA4CBB4}" srcId="{F03A7D68-4FAB-4C97-B31C-653FBDD4FC22}" destId="{3642BB9F-94E7-4002-BEF5-0AE134020920}" srcOrd="0" destOrd="0" parTransId="{9D45C573-F527-4EF2-8D2E-18ABE44758F1}" sibTransId="{BEC2A1E2-E520-4AD1-B748-758E0E1821FB}"/>
    <dgm:cxn modelId="{5B05AEB1-A6FE-4DF9-AFB1-D260640CA96A}" type="presOf" srcId="{E7C94E6B-2774-416C-831E-F576F6F299F3}" destId="{D1F35545-C105-44B4-B003-8F1D858E165C}" srcOrd="0" destOrd="0" presId="urn:microsoft.com/office/officeart/2005/8/layout/venn1"/>
    <dgm:cxn modelId="{96307700-36CD-4566-B734-E3B6EAE4BF0E}" srcId="{F03A7D68-4FAB-4C97-B31C-653FBDD4FC22}" destId="{E7C94E6B-2774-416C-831E-F576F6F299F3}" srcOrd="2" destOrd="0" parTransId="{ABF68F9F-E55F-4CEB-A09E-719261BFB24E}" sibTransId="{6C063C91-AB88-4E6E-821E-2A6F2BE9247C}"/>
    <dgm:cxn modelId="{09352412-C5CA-40CF-85FA-7E630C057768}" type="presOf" srcId="{E7C94E6B-2774-416C-831E-F576F6F299F3}" destId="{2396C584-4676-4586-8421-A1688314B5DF}" srcOrd="1" destOrd="0" presId="urn:microsoft.com/office/officeart/2005/8/layout/venn1"/>
    <dgm:cxn modelId="{64147548-AF8B-42EB-ACEC-10006E76A6CC}" type="presOf" srcId="{3642BB9F-94E7-4002-BEF5-0AE134020920}" destId="{6A7944D5-F8D0-48CC-8290-E9A19B6FA2D0}" srcOrd="1" destOrd="0" presId="urn:microsoft.com/office/officeart/2005/8/layout/venn1"/>
    <dgm:cxn modelId="{55B46186-8DDC-47AB-B8C5-85B56D54C1B2}" type="presOf" srcId="{53951164-AE4B-417A-AD5E-71D618ACB5C2}" destId="{7955235A-15AF-4754-95D3-9D21D2EC5FC4}" srcOrd="1" destOrd="0" presId="urn:microsoft.com/office/officeart/2005/8/layout/venn1"/>
    <dgm:cxn modelId="{7BFB7055-0ADC-4103-9AF9-C1BF9DFCC6BD}" srcId="{F03A7D68-4FAB-4C97-B31C-653FBDD4FC22}" destId="{53951164-AE4B-417A-AD5E-71D618ACB5C2}" srcOrd="1" destOrd="0" parTransId="{CA5DD72D-0033-4A51-8C2C-60DAC4040752}" sibTransId="{98BC1991-69C9-4EA0-B71A-CD4BD74853AC}"/>
    <dgm:cxn modelId="{6E2CFDAC-2668-4FDF-912A-048F8E43C3EA}" type="presParOf" srcId="{0C2DF9EB-A42F-4E4F-A3CB-2D720CCB3CC6}" destId="{97985403-E290-4552-8DD0-CF6C38B77B91}" srcOrd="0" destOrd="0" presId="urn:microsoft.com/office/officeart/2005/8/layout/venn1"/>
    <dgm:cxn modelId="{5BBE100C-A991-42D3-88C3-979A831C860C}" type="presParOf" srcId="{0C2DF9EB-A42F-4E4F-A3CB-2D720CCB3CC6}" destId="{6A7944D5-F8D0-48CC-8290-E9A19B6FA2D0}" srcOrd="1" destOrd="0" presId="urn:microsoft.com/office/officeart/2005/8/layout/venn1"/>
    <dgm:cxn modelId="{74D6B9E5-C066-4916-99D2-3D7EF0071F61}" type="presParOf" srcId="{0C2DF9EB-A42F-4E4F-A3CB-2D720CCB3CC6}" destId="{DB599551-6F05-4148-B656-1E186DFF9BB1}" srcOrd="2" destOrd="0" presId="urn:microsoft.com/office/officeart/2005/8/layout/venn1"/>
    <dgm:cxn modelId="{D7DD2F75-E2BD-461F-AF44-95447FF6AD9B}" type="presParOf" srcId="{0C2DF9EB-A42F-4E4F-A3CB-2D720CCB3CC6}" destId="{7955235A-15AF-4754-95D3-9D21D2EC5FC4}" srcOrd="3" destOrd="0" presId="urn:microsoft.com/office/officeart/2005/8/layout/venn1"/>
    <dgm:cxn modelId="{997AE09D-84F4-4B0D-998D-4E0A00138643}" type="presParOf" srcId="{0C2DF9EB-A42F-4E4F-A3CB-2D720CCB3CC6}" destId="{D1F35545-C105-44B4-B003-8F1D858E165C}" srcOrd="4" destOrd="0" presId="urn:microsoft.com/office/officeart/2005/8/layout/venn1"/>
    <dgm:cxn modelId="{71BC313A-B455-4D00-ACD3-D245D1268F20}" type="presParOf" srcId="{0C2DF9EB-A42F-4E4F-A3CB-2D720CCB3CC6}" destId="{2396C584-4676-4586-8421-A1688314B5DF}" srcOrd="5" destOrd="0" presId="urn:microsoft.com/office/officeart/2005/8/layout/venn1"/>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A69BDE4E-87B0-4466-A097-B9F421FF3466}" type="doc">
      <dgm:prSet loTypeId="urn:microsoft.com/office/officeart/2005/8/layout/radial1" loCatId="relationship" qsTypeId="urn:microsoft.com/office/officeart/2005/8/quickstyle/simple1" qsCatId="simple" csTypeId="urn:microsoft.com/office/officeart/2005/8/colors/accent1_2" csCatId="accent1"/>
      <dgm:spPr/>
    </dgm:pt>
    <dgm:pt modelId="{69F567B1-0E8D-445A-84F6-CC2E5320518E}">
      <dgm:prSet/>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b="1" i="0" u="none" strike="noStrike" cap="none" normalizeH="0" baseline="0" smtClean="0">
              <a:ln>
                <a:noFill/>
              </a:ln>
              <a:solidFill>
                <a:schemeClr val="tx1"/>
              </a:solidFill>
              <a:effectLst/>
              <a:latin typeface="Arial" charset="0"/>
            </a:rPr>
            <a:t>Die Wichtige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b="1" i="0" u="none" strike="noStrike" cap="none" normalizeH="0" baseline="0" smtClean="0">
              <a:ln>
                <a:noFill/>
              </a:ln>
              <a:solidFill>
                <a:schemeClr val="tx1"/>
              </a:solidFill>
              <a:effectLst/>
              <a:latin typeface="Arial" charset="0"/>
            </a:rPr>
            <a:t>Prinzipien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b="1" i="0" u="none" strike="noStrike" cap="none" normalizeH="0" baseline="0" smtClean="0">
              <a:ln>
                <a:noFill/>
              </a:ln>
              <a:solidFill>
                <a:schemeClr val="tx1"/>
              </a:solidFill>
              <a:effectLst/>
              <a:latin typeface="Arial" charset="0"/>
            </a:rPr>
            <a:t> der Kommunikative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b="1" i="0" u="none" strike="noStrike" cap="none" normalizeH="0" baseline="0" smtClean="0">
              <a:ln>
                <a:noFill/>
              </a:ln>
              <a:solidFill>
                <a:schemeClr val="tx1"/>
              </a:solidFill>
              <a:effectLst/>
              <a:latin typeface="Arial" charset="0"/>
            </a:rPr>
            <a:t>Orientierung</a:t>
          </a:r>
          <a:endParaRPr kumimoji="0" lang="ru-RU" b="1" i="0" u="none" strike="noStrike" cap="none" normalizeH="0" baseline="0" smtClean="0">
            <a:ln>
              <a:noFill/>
            </a:ln>
            <a:solidFill>
              <a:schemeClr val="tx1"/>
            </a:solidFill>
            <a:effectLst/>
            <a:latin typeface="Arial" charset="0"/>
          </a:endParaRPr>
        </a:p>
      </dgm:t>
    </dgm:pt>
    <dgm:pt modelId="{42C9623F-4828-411E-AC63-69FD631B40E5}" type="parTrans" cxnId="{B2A73184-A906-43C1-8ADC-2E230FCBCC27}">
      <dgm:prSet/>
      <dgm:spPr/>
    </dgm:pt>
    <dgm:pt modelId="{21F7064E-ACF8-479E-ADEE-07A61E053090}" type="sibTrans" cxnId="{B2A73184-A906-43C1-8ADC-2E230FCBCC27}">
      <dgm:prSet/>
      <dgm:spPr/>
    </dgm:pt>
    <dgm:pt modelId="{FB3CD908-38B0-42DE-B319-E5FB891BEA26}">
      <dgm:prSet/>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smtClean="0">
              <a:ln>
                <a:noFill/>
              </a:ln>
              <a:solidFill>
                <a:schemeClr val="tx1"/>
              </a:solidFill>
              <a:effectLst/>
              <a:latin typeface="Arial" charset="0"/>
            </a:rPr>
            <a:t>in der Diskussion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smtClean="0">
              <a:ln>
                <a:noFill/>
              </a:ln>
              <a:solidFill>
                <a:schemeClr val="tx1"/>
              </a:solidFill>
              <a:effectLst/>
              <a:latin typeface="Arial" charset="0"/>
            </a:rPr>
            <a:t>teilnehmen</a:t>
          </a:r>
          <a:endParaRPr kumimoji="0" lang="ru-RU" b="0" i="0" u="none" strike="noStrike" cap="none" normalizeH="0" baseline="0" smtClean="0">
            <a:ln>
              <a:noFill/>
            </a:ln>
            <a:solidFill>
              <a:schemeClr val="tx1"/>
            </a:solidFill>
            <a:effectLst/>
            <a:latin typeface="Arial" charset="0"/>
          </a:endParaRPr>
        </a:p>
      </dgm:t>
    </dgm:pt>
    <dgm:pt modelId="{8FD39A87-427F-4C8C-AE4E-72D00AB5A53F}" type="parTrans" cxnId="{45DDCC0E-0584-47F1-A2BA-933D0DC2BFB9}">
      <dgm:prSet/>
      <dgm:spPr/>
      <dgm:t>
        <a:bodyPr/>
        <a:lstStyle/>
        <a:p>
          <a:endParaRPr lang="uk-UA"/>
        </a:p>
      </dgm:t>
    </dgm:pt>
    <dgm:pt modelId="{54D5AC37-CD4B-44D0-8AD8-244DC8CAB6E8}" type="sibTrans" cxnId="{45DDCC0E-0584-47F1-A2BA-933D0DC2BFB9}">
      <dgm:prSet/>
      <dgm:spPr/>
    </dgm:pt>
    <dgm:pt modelId="{5A02A347-13C8-4911-80E0-A0A103144AF7}">
      <dgm:prSet/>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smtClean="0">
              <a:ln>
                <a:noFill/>
              </a:ln>
              <a:solidFill>
                <a:schemeClr val="tx1"/>
              </a:solidFill>
              <a:effectLst/>
              <a:latin typeface="Arial" charset="0"/>
            </a:rPr>
            <a:t>die kognitive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smtClean="0">
              <a:ln>
                <a:noFill/>
              </a:ln>
              <a:solidFill>
                <a:schemeClr val="tx1"/>
              </a:solidFill>
              <a:effectLst/>
              <a:latin typeface="Arial" charset="0"/>
            </a:rPr>
            <a:t>Prozessen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smtClean="0">
              <a:ln>
                <a:noFill/>
              </a:ln>
              <a:solidFill>
                <a:schemeClr val="tx1"/>
              </a:solidFill>
              <a:effectLst/>
              <a:latin typeface="Arial" charset="0"/>
            </a:rPr>
            <a:t>stimulieren</a:t>
          </a:r>
          <a:endParaRPr kumimoji="0" lang="ru-RU" b="0" i="0" u="none" strike="noStrike" cap="none" normalizeH="0" baseline="0" smtClean="0">
            <a:ln>
              <a:noFill/>
            </a:ln>
            <a:solidFill>
              <a:schemeClr val="tx1"/>
            </a:solidFill>
            <a:effectLst/>
            <a:latin typeface="Arial" charset="0"/>
          </a:endParaRPr>
        </a:p>
      </dgm:t>
    </dgm:pt>
    <dgm:pt modelId="{BCE94040-D465-4AA9-A8A3-A70161853222}" type="parTrans" cxnId="{3A073CFC-0A4C-4360-9D36-706210E8824E}">
      <dgm:prSet/>
      <dgm:spPr/>
      <dgm:t>
        <a:bodyPr/>
        <a:lstStyle/>
        <a:p>
          <a:endParaRPr lang="uk-UA"/>
        </a:p>
      </dgm:t>
    </dgm:pt>
    <dgm:pt modelId="{ECFE9A8E-712F-48FE-ADB7-3D455B285295}" type="sibTrans" cxnId="{3A073CFC-0A4C-4360-9D36-706210E8824E}">
      <dgm:prSet/>
      <dgm:spPr/>
    </dgm:pt>
    <dgm:pt modelId="{FAFCBA72-A64F-4227-85BE-240FB6064783}">
      <dgm:prSet/>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smtClean="0">
              <a:ln>
                <a:noFill/>
              </a:ln>
              <a:solidFill>
                <a:schemeClr val="tx1"/>
              </a:solidFill>
              <a:effectLst/>
              <a:latin typeface="Arial" charset="0"/>
            </a:rPr>
            <a:t>aktiv im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smtClean="0">
              <a:ln>
                <a:noFill/>
              </a:ln>
              <a:solidFill>
                <a:schemeClr val="tx1"/>
              </a:solidFill>
              <a:effectLst/>
              <a:latin typeface="Arial" charset="0"/>
            </a:rPr>
            <a:t>Lernprozess</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smtClean="0">
              <a:ln>
                <a:noFill/>
              </a:ln>
              <a:solidFill>
                <a:schemeClr val="tx1"/>
              </a:solidFill>
              <a:effectLst/>
              <a:latin typeface="Arial" charset="0"/>
            </a:rPr>
            <a:t>teilnehmen</a:t>
          </a:r>
          <a:endParaRPr kumimoji="0" lang="ru-RU" b="0" i="0" u="none" strike="noStrike" cap="none" normalizeH="0" baseline="0" smtClean="0">
            <a:ln>
              <a:noFill/>
            </a:ln>
            <a:solidFill>
              <a:schemeClr val="tx1"/>
            </a:solidFill>
            <a:effectLst/>
            <a:latin typeface="Arial" charset="0"/>
          </a:endParaRPr>
        </a:p>
      </dgm:t>
    </dgm:pt>
    <dgm:pt modelId="{ABA91D09-A5E2-404E-86A9-9988B9606C4D}" type="parTrans" cxnId="{6E84ECE6-D673-48F6-9E53-981AE9037381}">
      <dgm:prSet/>
      <dgm:spPr/>
      <dgm:t>
        <a:bodyPr/>
        <a:lstStyle/>
        <a:p>
          <a:endParaRPr lang="uk-UA"/>
        </a:p>
      </dgm:t>
    </dgm:pt>
    <dgm:pt modelId="{D9BC36ED-F2E4-4ABB-9AA1-24946DFDBE04}" type="sibTrans" cxnId="{6E84ECE6-D673-48F6-9E53-981AE9037381}">
      <dgm:prSet/>
      <dgm:spPr/>
    </dgm:pt>
    <dgm:pt modelId="{C23CCCDD-9C7A-476E-BD14-7F63EF973BC8}">
      <dgm:prSet/>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smtClean="0">
              <a:ln>
                <a:noFill/>
              </a:ln>
              <a:solidFill>
                <a:schemeClr val="tx1"/>
              </a:solidFill>
              <a:effectLst/>
              <a:latin typeface="Arial" charset="0"/>
            </a:rPr>
            <a:t>seine Gedanke und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smtClean="0">
              <a:ln>
                <a:noFill/>
              </a:ln>
              <a:solidFill>
                <a:schemeClr val="tx1"/>
              </a:solidFill>
              <a:effectLst/>
              <a:latin typeface="Arial" charset="0"/>
            </a:rPr>
            <a:t>Gefühle</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smtClean="0">
              <a:ln>
                <a:noFill/>
              </a:ln>
              <a:solidFill>
                <a:schemeClr val="tx1"/>
              </a:solidFill>
              <a:effectLst/>
              <a:latin typeface="Arial" charset="0"/>
            </a:rPr>
            <a:t>äußern, seine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smtClean="0">
              <a:ln>
                <a:noFill/>
              </a:ln>
              <a:solidFill>
                <a:schemeClr val="tx1"/>
              </a:solidFill>
              <a:effectLst/>
              <a:latin typeface="Arial" charset="0"/>
            </a:rPr>
            <a:t>Erfahrung benutzen</a:t>
          </a:r>
          <a:endParaRPr kumimoji="0" lang="ru-RU" b="0" i="0" u="none" strike="noStrike" cap="none" normalizeH="0" baseline="0" smtClean="0">
            <a:ln>
              <a:noFill/>
            </a:ln>
            <a:solidFill>
              <a:schemeClr val="tx1"/>
            </a:solidFill>
            <a:effectLst/>
            <a:latin typeface="Arial" charset="0"/>
          </a:endParaRPr>
        </a:p>
      </dgm:t>
    </dgm:pt>
    <dgm:pt modelId="{443061B6-19EF-4064-9907-DB686ACB851A}" type="parTrans" cxnId="{0EAB87A1-3F46-440F-AB8B-1B8BAD5546A1}">
      <dgm:prSet/>
      <dgm:spPr/>
      <dgm:t>
        <a:bodyPr/>
        <a:lstStyle/>
        <a:p>
          <a:endParaRPr lang="uk-UA"/>
        </a:p>
      </dgm:t>
    </dgm:pt>
    <dgm:pt modelId="{42841A4B-C0F6-40BC-8D2F-EF4FC6EAB9C1}" type="sibTrans" cxnId="{0EAB87A1-3F46-440F-AB8B-1B8BAD5546A1}">
      <dgm:prSet/>
      <dgm:spPr/>
    </dgm:pt>
    <dgm:pt modelId="{69503E14-2591-4105-9F99-674904A11F4D}">
      <dgm:prSet/>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smtClean="0">
              <a:ln>
                <a:noFill/>
              </a:ln>
              <a:solidFill>
                <a:schemeClr val="tx1"/>
              </a:solidFill>
              <a:effectLst/>
              <a:latin typeface="Arial" charset="0"/>
            </a:rPr>
            <a:t>reale Situation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smtClean="0">
              <a:ln>
                <a:noFill/>
              </a:ln>
              <a:solidFill>
                <a:schemeClr val="tx1"/>
              </a:solidFill>
              <a:effectLst/>
              <a:latin typeface="Arial" charset="0"/>
            </a:rPr>
            <a:t>imitieren</a:t>
          </a:r>
          <a:endParaRPr kumimoji="0" lang="ru-RU" b="0" i="0" u="none" strike="noStrike" cap="none" normalizeH="0" baseline="0" smtClean="0">
            <a:ln>
              <a:noFill/>
            </a:ln>
            <a:solidFill>
              <a:schemeClr val="tx1"/>
            </a:solidFill>
            <a:effectLst/>
            <a:latin typeface="Arial" charset="0"/>
          </a:endParaRPr>
        </a:p>
      </dgm:t>
    </dgm:pt>
    <dgm:pt modelId="{2F984C70-4697-4157-81CB-63441FBD9D93}" type="parTrans" cxnId="{F16D88D3-23AF-47DB-B54F-7DE2F81BAA7C}">
      <dgm:prSet/>
      <dgm:spPr/>
      <dgm:t>
        <a:bodyPr/>
        <a:lstStyle/>
        <a:p>
          <a:endParaRPr lang="uk-UA"/>
        </a:p>
      </dgm:t>
    </dgm:pt>
    <dgm:pt modelId="{312E6EEA-85D7-44A0-BA4D-D39013934F1E}" type="sibTrans" cxnId="{F16D88D3-23AF-47DB-B54F-7DE2F81BAA7C}">
      <dgm:prSet/>
      <dgm:spPr/>
    </dgm:pt>
    <dgm:pt modelId="{9101EA4F-81DC-430F-9E71-640F3199C500}">
      <dgm:prSet/>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smtClean="0">
              <a:ln>
                <a:noFill/>
              </a:ln>
              <a:solidFill>
                <a:schemeClr val="tx1"/>
              </a:solidFill>
              <a:effectLst/>
              <a:latin typeface="Arial" charset="0"/>
            </a:rPr>
            <a:t>zusammen arbeiten</a:t>
          </a:r>
          <a:endParaRPr kumimoji="0" lang="ru-RU" b="0" i="0" u="none" strike="noStrike" cap="none" normalizeH="0" baseline="0" smtClean="0">
            <a:ln>
              <a:noFill/>
            </a:ln>
            <a:solidFill>
              <a:schemeClr val="tx1"/>
            </a:solidFill>
            <a:effectLst/>
            <a:latin typeface="Arial" charset="0"/>
          </a:endParaRPr>
        </a:p>
      </dgm:t>
    </dgm:pt>
    <dgm:pt modelId="{DAA94B8D-0B43-4DF4-992E-88ABDE34B255}" type="parTrans" cxnId="{B5482041-51B1-4CE8-AC80-CD2C758B2398}">
      <dgm:prSet/>
      <dgm:spPr/>
      <dgm:t>
        <a:bodyPr/>
        <a:lstStyle/>
        <a:p>
          <a:endParaRPr lang="uk-UA"/>
        </a:p>
      </dgm:t>
    </dgm:pt>
    <dgm:pt modelId="{1E3E9CF1-2EAE-4D3F-B605-184713FC6EA6}" type="sibTrans" cxnId="{B5482041-51B1-4CE8-AC80-CD2C758B2398}">
      <dgm:prSet/>
      <dgm:spPr/>
    </dgm:pt>
    <dgm:pt modelId="{EF9A3A6E-2DE7-41FE-95C3-05ACEB2C90FC}" type="pres">
      <dgm:prSet presAssocID="{A69BDE4E-87B0-4466-A097-B9F421FF3466}" presName="cycle" presStyleCnt="0">
        <dgm:presLayoutVars>
          <dgm:chMax val="1"/>
          <dgm:dir/>
          <dgm:animLvl val="ctr"/>
          <dgm:resizeHandles val="exact"/>
        </dgm:presLayoutVars>
      </dgm:prSet>
      <dgm:spPr/>
    </dgm:pt>
    <dgm:pt modelId="{CA245DB4-5787-4FEE-B50D-6334929713F9}" type="pres">
      <dgm:prSet presAssocID="{69F567B1-0E8D-445A-84F6-CC2E5320518E}" presName="centerShape" presStyleLbl="node0" presStyleIdx="0" presStyleCnt="1"/>
      <dgm:spPr/>
      <dgm:t>
        <a:bodyPr/>
        <a:lstStyle/>
        <a:p>
          <a:endParaRPr lang="uk-UA"/>
        </a:p>
      </dgm:t>
    </dgm:pt>
    <dgm:pt modelId="{250D3294-275C-4560-A6DF-857B7BE18AC0}" type="pres">
      <dgm:prSet presAssocID="{8FD39A87-427F-4C8C-AE4E-72D00AB5A53F}" presName="Name9" presStyleLbl="parChTrans1D2" presStyleIdx="0" presStyleCnt="6"/>
      <dgm:spPr/>
      <dgm:t>
        <a:bodyPr/>
        <a:lstStyle/>
        <a:p>
          <a:endParaRPr lang="uk-UA"/>
        </a:p>
      </dgm:t>
    </dgm:pt>
    <dgm:pt modelId="{8D41A2DB-B581-462E-8067-75588A6A2CFE}" type="pres">
      <dgm:prSet presAssocID="{8FD39A87-427F-4C8C-AE4E-72D00AB5A53F}" presName="connTx" presStyleLbl="parChTrans1D2" presStyleIdx="0" presStyleCnt="6"/>
      <dgm:spPr/>
      <dgm:t>
        <a:bodyPr/>
        <a:lstStyle/>
        <a:p>
          <a:endParaRPr lang="uk-UA"/>
        </a:p>
      </dgm:t>
    </dgm:pt>
    <dgm:pt modelId="{FC19647D-D3B1-44E9-96A8-8AA09E0377D2}" type="pres">
      <dgm:prSet presAssocID="{FB3CD908-38B0-42DE-B319-E5FB891BEA26}" presName="node" presStyleLbl="node1" presStyleIdx="0" presStyleCnt="6">
        <dgm:presLayoutVars>
          <dgm:bulletEnabled val="1"/>
        </dgm:presLayoutVars>
      </dgm:prSet>
      <dgm:spPr/>
      <dgm:t>
        <a:bodyPr/>
        <a:lstStyle/>
        <a:p>
          <a:endParaRPr lang="uk-UA"/>
        </a:p>
      </dgm:t>
    </dgm:pt>
    <dgm:pt modelId="{DAD100A2-851C-431F-90AC-D3A664F301B9}" type="pres">
      <dgm:prSet presAssocID="{BCE94040-D465-4AA9-A8A3-A70161853222}" presName="Name9" presStyleLbl="parChTrans1D2" presStyleIdx="1" presStyleCnt="6"/>
      <dgm:spPr/>
      <dgm:t>
        <a:bodyPr/>
        <a:lstStyle/>
        <a:p>
          <a:endParaRPr lang="uk-UA"/>
        </a:p>
      </dgm:t>
    </dgm:pt>
    <dgm:pt modelId="{780427AA-1764-4002-AD96-14BCAF7DED30}" type="pres">
      <dgm:prSet presAssocID="{BCE94040-D465-4AA9-A8A3-A70161853222}" presName="connTx" presStyleLbl="parChTrans1D2" presStyleIdx="1" presStyleCnt="6"/>
      <dgm:spPr/>
      <dgm:t>
        <a:bodyPr/>
        <a:lstStyle/>
        <a:p>
          <a:endParaRPr lang="uk-UA"/>
        </a:p>
      </dgm:t>
    </dgm:pt>
    <dgm:pt modelId="{C80B3B7E-3094-4768-9AE1-99F4EC529313}" type="pres">
      <dgm:prSet presAssocID="{5A02A347-13C8-4911-80E0-A0A103144AF7}" presName="node" presStyleLbl="node1" presStyleIdx="1" presStyleCnt="6">
        <dgm:presLayoutVars>
          <dgm:bulletEnabled val="1"/>
        </dgm:presLayoutVars>
      </dgm:prSet>
      <dgm:spPr/>
      <dgm:t>
        <a:bodyPr/>
        <a:lstStyle/>
        <a:p>
          <a:endParaRPr lang="uk-UA"/>
        </a:p>
      </dgm:t>
    </dgm:pt>
    <dgm:pt modelId="{679AC590-1B71-4D3F-89AB-A3CCBE8B2887}" type="pres">
      <dgm:prSet presAssocID="{ABA91D09-A5E2-404E-86A9-9988B9606C4D}" presName="Name9" presStyleLbl="parChTrans1D2" presStyleIdx="2" presStyleCnt="6"/>
      <dgm:spPr/>
      <dgm:t>
        <a:bodyPr/>
        <a:lstStyle/>
        <a:p>
          <a:endParaRPr lang="uk-UA"/>
        </a:p>
      </dgm:t>
    </dgm:pt>
    <dgm:pt modelId="{323AA7B1-2548-4D06-BA64-A170D2BD5402}" type="pres">
      <dgm:prSet presAssocID="{ABA91D09-A5E2-404E-86A9-9988B9606C4D}" presName="connTx" presStyleLbl="parChTrans1D2" presStyleIdx="2" presStyleCnt="6"/>
      <dgm:spPr/>
      <dgm:t>
        <a:bodyPr/>
        <a:lstStyle/>
        <a:p>
          <a:endParaRPr lang="uk-UA"/>
        </a:p>
      </dgm:t>
    </dgm:pt>
    <dgm:pt modelId="{89106BF9-D234-4FC6-A7C8-BF3212A19851}" type="pres">
      <dgm:prSet presAssocID="{FAFCBA72-A64F-4227-85BE-240FB6064783}" presName="node" presStyleLbl="node1" presStyleIdx="2" presStyleCnt="6">
        <dgm:presLayoutVars>
          <dgm:bulletEnabled val="1"/>
        </dgm:presLayoutVars>
      </dgm:prSet>
      <dgm:spPr/>
      <dgm:t>
        <a:bodyPr/>
        <a:lstStyle/>
        <a:p>
          <a:endParaRPr lang="uk-UA"/>
        </a:p>
      </dgm:t>
    </dgm:pt>
    <dgm:pt modelId="{F96FAB71-EE3E-4EA6-BA31-1282E5D03B61}" type="pres">
      <dgm:prSet presAssocID="{443061B6-19EF-4064-9907-DB686ACB851A}" presName="Name9" presStyleLbl="parChTrans1D2" presStyleIdx="3" presStyleCnt="6"/>
      <dgm:spPr/>
      <dgm:t>
        <a:bodyPr/>
        <a:lstStyle/>
        <a:p>
          <a:endParaRPr lang="uk-UA"/>
        </a:p>
      </dgm:t>
    </dgm:pt>
    <dgm:pt modelId="{BE8C1A54-F14F-45A2-8448-A415B87EA399}" type="pres">
      <dgm:prSet presAssocID="{443061B6-19EF-4064-9907-DB686ACB851A}" presName="connTx" presStyleLbl="parChTrans1D2" presStyleIdx="3" presStyleCnt="6"/>
      <dgm:spPr/>
      <dgm:t>
        <a:bodyPr/>
        <a:lstStyle/>
        <a:p>
          <a:endParaRPr lang="uk-UA"/>
        </a:p>
      </dgm:t>
    </dgm:pt>
    <dgm:pt modelId="{9416BF19-45D8-49DD-934C-B0370140196E}" type="pres">
      <dgm:prSet presAssocID="{C23CCCDD-9C7A-476E-BD14-7F63EF973BC8}" presName="node" presStyleLbl="node1" presStyleIdx="3" presStyleCnt="6">
        <dgm:presLayoutVars>
          <dgm:bulletEnabled val="1"/>
        </dgm:presLayoutVars>
      </dgm:prSet>
      <dgm:spPr/>
      <dgm:t>
        <a:bodyPr/>
        <a:lstStyle/>
        <a:p>
          <a:endParaRPr lang="uk-UA"/>
        </a:p>
      </dgm:t>
    </dgm:pt>
    <dgm:pt modelId="{55601BA0-96C5-44F7-9CAA-F300A544820C}" type="pres">
      <dgm:prSet presAssocID="{2F984C70-4697-4157-81CB-63441FBD9D93}" presName="Name9" presStyleLbl="parChTrans1D2" presStyleIdx="4" presStyleCnt="6"/>
      <dgm:spPr/>
      <dgm:t>
        <a:bodyPr/>
        <a:lstStyle/>
        <a:p>
          <a:endParaRPr lang="uk-UA"/>
        </a:p>
      </dgm:t>
    </dgm:pt>
    <dgm:pt modelId="{9CFD9D32-D58C-42DE-822D-50C2EA5F8457}" type="pres">
      <dgm:prSet presAssocID="{2F984C70-4697-4157-81CB-63441FBD9D93}" presName="connTx" presStyleLbl="parChTrans1D2" presStyleIdx="4" presStyleCnt="6"/>
      <dgm:spPr/>
      <dgm:t>
        <a:bodyPr/>
        <a:lstStyle/>
        <a:p>
          <a:endParaRPr lang="uk-UA"/>
        </a:p>
      </dgm:t>
    </dgm:pt>
    <dgm:pt modelId="{8A1E6D58-8A24-4022-9336-EBA9F516BA06}" type="pres">
      <dgm:prSet presAssocID="{69503E14-2591-4105-9F99-674904A11F4D}" presName="node" presStyleLbl="node1" presStyleIdx="4" presStyleCnt="6">
        <dgm:presLayoutVars>
          <dgm:bulletEnabled val="1"/>
        </dgm:presLayoutVars>
      </dgm:prSet>
      <dgm:spPr/>
      <dgm:t>
        <a:bodyPr/>
        <a:lstStyle/>
        <a:p>
          <a:endParaRPr lang="uk-UA"/>
        </a:p>
      </dgm:t>
    </dgm:pt>
    <dgm:pt modelId="{4E3C18D3-1137-4791-ABFD-0405B98C2BA8}" type="pres">
      <dgm:prSet presAssocID="{DAA94B8D-0B43-4DF4-992E-88ABDE34B255}" presName="Name9" presStyleLbl="parChTrans1D2" presStyleIdx="5" presStyleCnt="6"/>
      <dgm:spPr/>
      <dgm:t>
        <a:bodyPr/>
        <a:lstStyle/>
        <a:p>
          <a:endParaRPr lang="uk-UA"/>
        </a:p>
      </dgm:t>
    </dgm:pt>
    <dgm:pt modelId="{36ACB329-9600-4D21-9EEF-A0CC3B729FE0}" type="pres">
      <dgm:prSet presAssocID="{DAA94B8D-0B43-4DF4-992E-88ABDE34B255}" presName="connTx" presStyleLbl="parChTrans1D2" presStyleIdx="5" presStyleCnt="6"/>
      <dgm:spPr/>
      <dgm:t>
        <a:bodyPr/>
        <a:lstStyle/>
        <a:p>
          <a:endParaRPr lang="uk-UA"/>
        </a:p>
      </dgm:t>
    </dgm:pt>
    <dgm:pt modelId="{5577D8BD-08B6-4FE4-B297-470B490A729B}" type="pres">
      <dgm:prSet presAssocID="{9101EA4F-81DC-430F-9E71-640F3199C500}" presName="node" presStyleLbl="node1" presStyleIdx="5" presStyleCnt="6">
        <dgm:presLayoutVars>
          <dgm:bulletEnabled val="1"/>
        </dgm:presLayoutVars>
      </dgm:prSet>
      <dgm:spPr/>
      <dgm:t>
        <a:bodyPr/>
        <a:lstStyle/>
        <a:p>
          <a:endParaRPr lang="uk-UA"/>
        </a:p>
      </dgm:t>
    </dgm:pt>
  </dgm:ptLst>
  <dgm:cxnLst>
    <dgm:cxn modelId="{61D6ED18-AEFC-421F-819C-7A82020E4166}" type="presOf" srcId="{443061B6-19EF-4064-9907-DB686ACB851A}" destId="{BE8C1A54-F14F-45A2-8448-A415B87EA399}" srcOrd="1" destOrd="0" presId="urn:microsoft.com/office/officeart/2005/8/layout/radial1"/>
    <dgm:cxn modelId="{4D962B46-CEA2-422A-883A-23A95670580D}" type="presOf" srcId="{BCE94040-D465-4AA9-A8A3-A70161853222}" destId="{DAD100A2-851C-431F-90AC-D3A664F301B9}" srcOrd="0" destOrd="0" presId="urn:microsoft.com/office/officeart/2005/8/layout/radial1"/>
    <dgm:cxn modelId="{F9AB0841-1E3D-4673-A55C-5A23025D3E0C}" type="presOf" srcId="{ABA91D09-A5E2-404E-86A9-9988B9606C4D}" destId="{679AC590-1B71-4D3F-89AB-A3CCBE8B2887}" srcOrd="0" destOrd="0" presId="urn:microsoft.com/office/officeart/2005/8/layout/radial1"/>
    <dgm:cxn modelId="{B2A73184-A906-43C1-8ADC-2E230FCBCC27}" srcId="{A69BDE4E-87B0-4466-A097-B9F421FF3466}" destId="{69F567B1-0E8D-445A-84F6-CC2E5320518E}" srcOrd="0" destOrd="0" parTransId="{42C9623F-4828-411E-AC63-69FD631B40E5}" sibTransId="{21F7064E-ACF8-479E-ADEE-07A61E053090}"/>
    <dgm:cxn modelId="{846648F5-8DC7-4A1D-BD1E-5B16F8C18F7C}" type="presOf" srcId="{443061B6-19EF-4064-9907-DB686ACB851A}" destId="{F96FAB71-EE3E-4EA6-BA31-1282E5D03B61}" srcOrd="0" destOrd="0" presId="urn:microsoft.com/office/officeart/2005/8/layout/radial1"/>
    <dgm:cxn modelId="{9196EFE8-2D3A-4F98-ACF4-2901AA42B8A3}" type="presOf" srcId="{8FD39A87-427F-4C8C-AE4E-72D00AB5A53F}" destId="{8D41A2DB-B581-462E-8067-75588A6A2CFE}" srcOrd="1" destOrd="0" presId="urn:microsoft.com/office/officeart/2005/8/layout/radial1"/>
    <dgm:cxn modelId="{58B426A8-2AA4-4F47-809B-EDBCA0ED8CA1}" type="presOf" srcId="{69F567B1-0E8D-445A-84F6-CC2E5320518E}" destId="{CA245DB4-5787-4FEE-B50D-6334929713F9}" srcOrd="0" destOrd="0" presId="urn:microsoft.com/office/officeart/2005/8/layout/radial1"/>
    <dgm:cxn modelId="{3A073CFC-0A4C-4360-9D36-706210E8824E}" srcId="{69F567B1-0E8D-445A-84F6-CC2E5320518E}" destId="{5A02A347-13C8-4911-80E0-A0A103144AF7}" srcOrd="1" destOrd="0" parTransId="{BCE94040-D465-4AA9-A8A3-A70161853222}" sibTransId="{ECFE9A8E-712F-48FE-ADB7-3D455B285295}"/>
    <dgm:cxn modelId="{9C32A18D-BFF1-41A8-A4F0-3B17EC7BF6EC}" type="presOf" srcId="{9101EA4F-81DC-430F-9E71-640F3199C500}" destId="{5577D8BD-08B6-4FE4-B297-470B490A729B}" srcOrd="0" destOrd="0" presId="urn:microsoft.com/office/officeart/2005/8/layout/radial1"/>
    <dgm:cxn modelId="{676F9B07-479A-4ECC-925F-2DCCB4510B53}" type="presOf" srcId="{8FD39A87-427F-4C8C-AE4E-72D00AB5A53F}" destId="{250D3294-275C-4560-A6DF-857B7BE18AC0}" srcOrd="0" destOrd="0" presId="urn:microsoft.com/office/officeart/2005/8/layout/radial1"/>
    <dgm:cxn modelId="{6E84ECE6-D673-48F6-9E53-981AE9037381}" srcId="{69F567B1-0E8D-445A-84F6-CC2E5320518E}" destId="{FAFCBA72-A64F-4227-85BE-240FB6064783}" srcOrd="2" destOrd="0" parTransId="{ABA91D09-A5E2-404E-86A9-9988B9606C4D}" sibTransId="{D9BC36ED-F2E4-4ABB-9AA1-24946DFDBE04}"/>
    <dgm:cxn modelId="{0EAB87A1-3F46-440F-AB8B-1B8BAD5546A1}" srcId="{69F567B1-0E8D-445A-84F6-CC2E5320518E}" destId="{C23CCCDD-9C7A-476E-BD14-7F63EF973BC8}" srcOrd="3" destOrd="0" parTransId="{443061B6-19EF-4064-9907-DB686ACB851A}" sibTransId="{42841A4B-C0F6-40BC-8D2F-EF4FC6EAB9C1}"/>
    <dgm:cxn modelId="{B5482041-51B1-4CE8-AC80-CD2C758B2398}" srcId="{69F567B1-0E8D-445A-84F6-CC2E5320518E}" destId="{9101EA4F-81DC-430F-9E71-640F3199C500}" srcOrd="5" destOrd="0" parTransId="{DAA94B8D-0B43-4DF4-992E-88ABDE34B255}" sibTransId="{1E3E9CF1-2EAE-4D3F-B605-184713FC6EA6}"/>
    <dgm:cxn modelId="{88740C7F-7A5C-49A2-A2FB-05DC2299E50E}" type="presOf" srcId="{C23CCCDD-9C7A-476E-BD14-7F63EF973BC8}" destId="{9416BF19-45D8-49DD-934C-B0370140196E}" srcOrd="0" destOrd="0" presId="urn:microsoft.com/office/officeart/2005/8/layout/radial1"/>
    <dgm:cxn modelId="{8F826EC4-D3F8-4523-8320-D66C36ADFA93}" type="presOf" srcId="{DAA94B8D-0B43-4DF4-992E-88ABDE34B255}" destId="{4E3C18D3-1137-4791-ABFD-0405B98C2BA8}" srcOrd="0" destOrd="0" presId="urn:microsoft.com/office/officeart/2005/8/layout/radial1"/>
    <dgm:cxn modelId="{424BAE3E-F919-4BED-8ACC-37EB49DAD027}" type="presOf" srcId="{69503E14-2591-4105-9F99-674904A11F4D}" destId="{8A1E6D58-8A24-4022-9336-EBA9F516BA06}" srcOrd="0" destOrd="0" presId="urn:microsoft.com/office/officeart/2005/8/layout/radial1"/>
    <dgm:cxn modelId="{0C83E731-8DF3-44AA-93D6-D9268B9C1489}" type="presOf" srcId="{BCE94040-D465-4AA9-A8A3-A70161853222}" destId="{780427AA-1764-4002-AD96-14BCAF7DED30}" srcOrd="1" destOrd="0" presId="urn:microsoft.com/office/officeart/2005/8/layout/radial1"/>
    <dgm:cxn modelId="{384E8CC6-5971-4EDA-A0F7-7B7174589C29}" type="presOf" srcId="{2F984C70-4697-4157-81CB-63441FBD9D93}" destId="{9CFD9D32-D58C-42DE-822D-50C2EA5F8457}" srcOrd="1" destOrd="0" presId="urn:microsoft.com/office/officeart/2005/8/layout/radial1"/>
    <dgm:cxn modelId="{EF077775-7C2F-4EE0-B2F4-299515E0084C}" type="presOf" srcId="{ABA91D09-A5E2-404E-86A9-9988B9606C4D}" destId="{323AA7B1-2548-4D06-BA64-A170D2BD5402}" srcOrd="1" destOrd="0" presId="urn:microsoft.com/office/officeart/2005/8/layout/radial1"/>
    <dgm:cxn modelId="{5ECA8EFD-6E6D-4A71-85BB-69C1A392F781}" type="presOf" srcId="{A69BDE4E-87B0-4466-A097-B9F421FF3466}" destId="{EF9A3A6E-2DE7-41FE-95C3-05ACEB2C90FC}" srcOrd="0" destOrd="0" presId="urn:microsoft.com/office/officeart/2005/8/layout/radial1"/>
    <dgm:cxn modelId="{F16D88D3-23AF-47DB-B54F-7DE2F81BAA7C}" srcId="{69F567B1-0E8D-445A-84F6-CC2E5320518E}" destId="{69503E14-2591-4105-9F99-674904A11F4D}" srcOrd="4" destOrd="0" parTransId="{2F984C70-4697-4157-81CB-63441FBD9D93}" sibTransId="{312E6EEA-85D7-44A0-BA4D-D39013934F1E}"/>
    <dgm:cxn modelId="{291B3D02-3FEB-417E-83EA-45A3C1CA435E}" type="presOf" srcId="{2F984C70-4697-4157-81CB-63441FBD9D93}" destId="{55601BA0-96C5-44F7-9CAA-F300A544820C}" srcOrd="0" destOrd="0" presId="urn:microsoft.com/office/officeart/2005/8/layout/radial1"/>
    <dgm:cxn modelId="{FD20F087-56FC-4ACA-9C36-74A150E3930A}" type="presOf" srcId="{FB3CD908-38B0-42DE-B319-E5FB891BEA26}" destId="{FC19647D-D3B1-44E9-96A8-8AA09E0377D2}" srcOrd="0" destOrd="0" presId="urn:microsoft.com/office/officeart/2005/8/layout/radial1"/>
    <dgm:cxn modelId="{45DDCC0E-0584-47F1-A2BA-933D0DC2BFB9}" srcId="{69F567B1-0E8D-445A-84F6-CC2E5320518E}" destId="{FB3CD908-38B0-42DE-B319-E5FB891BEA26}" srcOrd="0" destOrd="0" parTransId="{8FD39A87-427F-4C8C-AE4E-72D00AB5A53F}" sibTransId="{54D5AC37-CD4B-44D0-8AD8-244DC8CAB6E8}"/>
    <dgm:cxn modelId="{A55260B9-8896-468C-922E-3F328F2C81B8}" type="presOf" srcId="{5A02A347-13C8-4911-80E0-A0A103144AF7}" destId="{C80B3B7E-3094-4768-9AE1-99F4EC529313}" srcOrd="0" destOrd="0" presId="urn:microsoft.com/office/officeart/2005/8/layout/radial1"/>
    <dgm:cxn modelId="{8F1B7F69-367B-447F-A3D2-2F2078B3A58A}" type="presOf" srcId="{DAA94B8D-0B43-4DF4-992E-88ABDE34B255}" destId="{36ACB329-9600-4D21-9EEF-A0CC3B729FE0}" srcOrd="1" destOrd="0" presId="urn:microsoft.com/office/officeart/2005/8/layout/radial1"/>
    <dgm:cxn modelId="{1FE80CBD-C2FE-4F93-B417-4154BB662F09}" type="presOf" srcId="{FAFCBA72-A64F-4227-85BE-240FB6064783}" destId="{89106BF9-D234-4FC6-A7C8-BF3212A19851}" srcOrd="0" destOrd="0" presId="urn:microsoft.com/office/officeart/2005/8/layout/radial1"/>
    <dgm:cxn modelId="{19339B3D-CD80-4F5C-8FB3-A31C3DE85281}" type="presParOf" srcId="{EF9A3A6E-2DE7-41FE-95C3-05ACEB2C90FC}" destId="{CA245DB4-5787-4FEE-B50D-6334929713F9}" srcOrd="0" destOrd="0" presId="urn:microsoft.com/office/officeart/2005/8/layout/radial1"/>
    <dgm:cxn modelId="{6E34CA11-3B3D-4D68-8D95-847B4B151A4C}" type="presParOf" srcId="{EF9A3A6E-2DE7-41FE-95C3-05ACEB2C90FC}" destId="{250D3294-275C-4560-A6DF-857B7BE18AC0}" srcOrd="1" destOrd="0" presId="urn:microsoft.com/office/officeart/2005/8/layout/radial1"/>
    <dgm:cxn modelId="{733B1E78-DF32-4EF7-A850-D2536EB6015B}" type="presParOf" srcId="{250D3294-275C-4560-A6DF-857B7BE18AC0}" destId="{8D41A2DB-B581-462E-8067-75588A6A2CFE}" srcOrd="0" destOrd="0" presId="urn:microsoft.com/office/officeart/2005/8/layout/radial1"/>
    <dgm:cxn modelId="{E4EDC59B-4B50-4301-8F4B-55B1CB1B5C5A}" type="presParOf" srcId="{EF9A3A6E-2DE7-41FE-95C3-05ACEB2C90FC}" destId="{FC19647D-D3B1-44E9-96A8-8AA09E0377D2}" srcOrd="2" destOrd="0" presId="urn:microsoft.com/office/officeart/2005/8/layout/radial1"/>
    <dgm:cxn modelId="{6B1E640D-DD5C-43AD-AA01-3A5FF353DADE}" type="presParOf" srcId="{EF9A3A6E-2DE7-41FE-95C3-05ACEB2C90FC}" destId="{DAD100A2-851C-431F-90AC-D3A664F301B9}" srcOrd="3" destOrd="0" presId="urn:microsoft.com/office/officeart/2005/8/layout/radial1"/>
    <dgm:cxn modelId="{B7C8D5AE-4147-471D-97F5-FC7CCFCDA30F}" type="presParOf" srcId="{DAD100A2-851C-431F-90AC-D3A664F301B9}" destId="{780427AA-1764-4002-AD96-14BCAF7DED30}" srcOrd="0" destOrd="0" presId="urn:microsoft.com/office/officeart/2005/8/layout/radial1"/>
    <dgm:cxn modelId="{304C3CD8-B31B-4674-8D13-962018B6EE7B}" type="presParOf" srcId="{EF9A3A6E-2DE7-41FE-95C3-05ACEB2C90FC}" destId="{C80B3B7E-3094-4768-9AE1-99F4EC529313}" srcOrd="4" destOrd="0" presId="urn:microsoft.com/office/officeart/2005/8/layout/radial1"/>
    <dgm:cxn modelId="{E381310B-EBB2-4EC3-8B43-112DE4B7BA27}" type="presParOf" srcId="{EF9A3A6E-2DE7-41FE-95C3-05ACEB2C90FC}" destId="{679AC590-1B71-4D3F-89AB-A3CCBE8B2887}" srcOrd="5" destOrd="0" presId="urn:microsoft.com/office/officeart/2005/8/layout/radial1"/>
    <dgm:cxn modelId="{57811B2D-007C-47E4-A9BB-DACBE07510FB}" type="presParOf" srcId="{679AC590-1B71-4D3F-89AB-A3CCBE8B2887}" destId="{323AA7B1-2548-4D06-BA64-A170D2BD5402}" srcOrd="0" destOrd="0" presId="urn:microsoft.com/office/officeart/2005/8/layout/radial1"/>
    <dgm:cxn modelId="{D08A95BA-43D8-4767-8C71-526140508AF2}" type="presParOf" srcId="{EF9A3A6E-2DE7-41FE-95C3-05ACEB2C90FC}" destId="{89106BF9-D234-4FC6-A7C8-BF3212A19851}" srcOrd="6" destOrd="0" presId="urn:microsoft.com/office/officeart/2005/8/layout/radial1"/>
    <dgm:cxn modelId="{607B55FE-C210-4F83-A820-F99F3503E276}" type="presParOf" srcId="{EF9A3A6E-2DE7-41FE-95C3-05ACEB2C90FC}" destId="{F96FAB71-EE3E-4EA6-BA31-1282E5D03B61}" srcOrd="7" destOrd="0" presId="urn:microsoft.com/office/officeart/2005/8/layout/radial1"/>
    <dgm:cxn modelId="{9F5BF91A-84A7-4F3A-B7F7-8D4D91634ADA}" type="presParOf" srcId="{F96FAB71-EE3E-4EA6-BA31-1282E5D03B61}" destId="{BE8C1A54-F14F-45A2-8448-A415B87EA399}" srcOrd="0" destOrd="0" presId="urn:microsoft.com/office/officeart/2005/8/layout/radial1"/>
    <dgm:cxn modelId="{3C3DD847-AC37-4E92-BB74-132C9EFD31F8}" type="presParOf" srcId="{EF9A3A6E-2DE7-41FE-95C3-05ACEB2C90FC}" destId="{9416BF19-45D8-49DD-934C-B0370140196E}" srcOrd="8" destOrd="0" presId="urn:microsoft.com/office/officeart/2005/8/layout/radial1"/>
    <dgm:cxn modelId="{6E315E7C-7D8D-418B-9EE8-6B2D1FCE220A}" type="presParOf" srcId="{EF9A3A6E-2DE7-41FE-95C3-05ACEB2C90FC}" destId="{55601BA0-96C5-44F7-9CAA-F300A544820C}" srcOrd="9" destOrd="0" presId="urn:microsoft.com/office/officeart/2005/8/layout/radial1"/>
    <dgm:cxn modelId="{58308B7A-C75F-4D6E-9DA6-300981216EBF}" type="presParOf" srcId="{55601BA0-96C5-44F7-9CAA-F300A544820C}" destId="{9CFD9D32-D58C-42DE-822D-50C2EA5F8457}" srcOrd="0" destOrd="0" presId="urn:microsoft.com/office/officeart/2005/8/layout/radial1"/>
    <dgm:cxn modelId="{8CA4DB0B-ADB3-41B2-A04B-17027E47B7E2}" type="presParOf" srcId="{EF9A3A6E-2DE7-41FE-95C3-05ACEB2C90FC}" destId="{8A1E6D58-8A24-4022-9336-EBA9F516BA06}" srcOrd="10" destOrd="0" presId="urn:microsoft.com/office/officeart/2005/8/layout/radial1"/>
    <dgm:cxn modelId="{FE2B7382-CC8F-4FC4-AEDF-8CAB6E1408D8}" type="presParOf" srcId="{EF9A3A6E-2DE7-41FE-95C3-05ACEB2C90FC}" destId="{4E3C18D3-1137-4791-ABFD-0405B98C2BA8}" srcOrd="11" destOrd="0" presId="urn:microsoft.com/office/officeart/2005/8/layout/radial1"/>
    <dgm:cxn modelId="{AAD6F2ED-DA96-41CA-8807-78A3E75A604C}" type="presParOf" srcId="{4E3C18D3-1137-4791-ABFD-0405B98C2BA8}" destId="{36ACB329-9600-4D21-9EEF-A0CC3B729FE0}" srcOrd="0" destOrd="0" presId="urn:microsoft.com/office/officeart/2005/8/layout/radial1"/>
    <dgm:cxn modelId="{351821BA-5FE8-4AF0-8502-9133C7D834FC}" type="presParOf" srcId="{EF9A3A6E-2DE7-41FE-95C3-05ACEB2C90FC}" destId="{5577D8BD-08B6-4FE4-B297-470B490A729B}" srcOrd="12" destOrd="0" presId="urn:microsoft.com/office/officeart/2005/8/layout/radial1"/>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3.xml><?xml version="1.0" encoding="utf-8"?>
<dgm:dataModel xmlns:dgm="http://schemas.openxmlformats.org/drawingml/2006/diagram" xmlns:a="http://schemas.openxmlformats.org/drawingml/2006/main">
  <dgm:ptLst>
    <dgm:pt modelId="{1619667D-AE72-4B2D-B798-185E54965E95}" type="doc">
      <dgm:prSet loTypeId="urn:microsoft.com/office/officeart/2005/8/layout/radial1" loCatId="relationship" qsTypeId="urn:microsoft.com/office/officeart/2005/8/quickstyle/simple1" qsCatId="simple" csTypeId="urn:microsoft.com/office/officeart/2005/8/colors/accent1_2" csCatId="accent1" phldr="1"/>
      <dgm:spPr/>
    </dgm:pt>
    <dgm:pt modelId="{4136B8BE-3585-4889-9D56-3CEE06E101E7}">
      <dgm:prSet/>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b="1" i="0" u="none" strike="noStrike" cap="none" normalizeH="0" baseline="0" dirty="0" smtClean="0">
              <a:ln>
                <a:noFill/>
              </a:ln>
              <a:solidFill>
                <a:schemeClr val="tx1"/>
              </a:solidFill>
              <a:effectLst/>
              <a:latin typeface="Arial" charset="0"/>
            </a:rPr>
            <a:t>Die Wichtige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b="1" i="0" u="none" strike="noStrike" cap="none" normalizeH="0" baseline="0" dirty="0" smtClean="0">
              <a:ln>
                <a:noFill/>
              </a:ln>
              <a:solidFill>
                <a:schemeClr val="tx1"/>
              </a:solidFill>
              <a:effectLst/>
              <a:latin typeface="Arial" charset="0"/>
            </a:rPr>
            <a:t>Prinzipien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b="1" i="0" u="none" strike="noStrike" cap="none" normalizeH="0" baseline="0" dirty="0" smtClean="0">
              <a:ln>
                <a:noFill/>
              </a:ln>
              <a:solidFill>
                <a:schemeClr val="tx1"/>
              </a:solidFill>
              <a:effectLst/>
              <a:latin typeface="Arial" charset="0"/>
            </a:rPr>
            <a:t> der Kommunikativen</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b="1" i="0" u="none" strike="noStrike" cap="none" normalizeH="0" baseline="0" dirty="0" smtClean="0">
              <a:ln>
                <a:noFill/>
              </a:ln>
              <a:solidFill>
                <a:schemeClr val="tx1"/>
              </a:solidFill>
              <a:effectLst/>
              <a:latin typeface="Arial" charset="0"/>
            </a:rPr>
            <a:t>Orientierung</a:t>
          </a:r>
          <a:endParaRPr kumimoji="0" lang="ru-RU" b="1" i="0" u="none" strike="noStrike" cap="none" normalizeH="0" baseline="0" dirty="0" smtClean="0">
            <a:ln>
              <a:noFill/>
            </a:ln>
            <a:solidFill>
              <a:schemeClr val="tx1"/>
            </a:solidFill>
            <a:effectLst/>
            <a:latin typeface="Arial" charset="0"/>
          </a:endParaRPr>
        </a:p>
      </dgm:t>
    </dgm:pt>
    <dgm:pt modelId="{7632DB4D-F092-483A-81DD-A1A23F2A959C}" type="parTrans" cxnId="{1DFF6CDC-ACDC-4DF5-A9A2-B62632006C6B}">
      <dgm:prSet/>
      <dgm:spPr/>
      <dgm:t>
        <a:bodyPr/>
        <a:lstStyle/>
        <a:p>
          <a:endParaRPr lang="uk-UA"/>
        </a:p>
      </dgm:t>
    </dgm:pt>
    <dgm:pt modelId="{90F40C2E-F73C-4571-99F6-3C8160F4627D}" type="sibTrans" cxnId="{1DFF6CDC-ACDC-4DF5-A9A2-B62632006C6B}">
      <dgm:prSet/>
      <dgm:spPr/>
      <dgm:t>
        <a:bodyPr/>
        <a:lstStyle/>
        <a:p>
          <a:endParaRPr lang="uk-UA"/>
        </a:p>
      </dgm:t>
    </dgm:pt>
    <dgm:pt modelId="{2119078C-0886-48E6-B0A8-7F7BE50D5C2F}">
      <dgm:prSet/>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dirty="0" smtClean="0">
              <a:ln>
                <a:noFill/>
              </a:ln>
              <a:solidFill>
                <a:schemeClr val="tx1"/>
              </a:solidFill>
              <a:effectLst/>
              <a:latin typeface="Arial" charset="0"/>
            </a:rPr>
            <a:t>in der Diskussion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dirty="0" smtClean="0">
              <a:ln>
                <a:noFill/>
              </a:ln>
              <a:solidFill>
                <a:schemeClr val="tx1"/>
              </a:solidFill>
              <a:effectLst/>
              <a:latin typeface="Arial" charset="0"/>
            </a:rPr>
            <a:t>teilnehmen</a:t>
          </a:r>
          <a:endParaRPr kumimoji="0" lang="ru-RU" b="0" i="0" u="none" strike="noStrike" cap="none" normalizeH="0" baseline="0" dirty="0" smtClean="0">
            <a:ln>
              <a:noFill/>
            </a:ln>
            <a:solidFill>
              <a:schemeClr val="tx1"/>
            </a:solidFill>
            <a:effectLst/>
            <a:latin typeface="Arial" charset="0"/>
          </a:endParaRPr>
        </a:p>
      </dgm:t>
    </dgm:pt>
    <dgm:pt modelId="{EC55C65C-3BD6-4CE3-88C1-07A1E9B91C9B}" type="parTrans" cxnId="{0EB8E584-5B37-440D-9776-128F878B74E6}">
      <dgm:prSet/>
      <dgm:spPr/>
      <dgm:t>
        <a:bodyPr/>
        <a:lstStyle/>
        <a:p>
          <a:endParaRPr lang="uk-UA"/>
        </a:p>
      </dgm:t>
    </dgm:pt>
    <dgm:pt modelId="{3BAFDD40-484F-4A61-B119-65D08591AA17}" type="sibTrans" cxnId="{0EB8E584-5B37-440D-9776-128F878B74E6}">
      <dgm:prSet/>
      <dgm:spPr/>
      <dgm:t>
        <a:bodyPr/>
        <a:lstStyle/>
        <a:p>
          <a:endParaRPr lang="uk-UA"/>
        </a:p>
      </dgm:t>
    </dgm:pt>
    <dgm:pt modelId="{027CB842-B3A8-4AEA-BFCA-C6E9200E851A}">
      <dgm:prSet/>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dirty="0" smtClean="0">
              <a:ln>
                <a:noFill/>
              </a:ln>
              <a:solidFill>
                <a:schemeClr val="tx1"/>
              </a:solidFill>
              <a:effectLst/>
              <a:latin typeface="Arial" charset="0"/>
            </a:rPr>
            <a:t>die kognitive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dirty="0" smtClean="0">
              <a:ln>
                <a:noFill/>
              </a:ln>
              <a:solidFill>
                <a:schemeClr val="tx1"/>
              </a:solidFill>
              <a:effectLst/>
              <a:latin typeface="Arial" charset="0"/>
            </a:rPr>
            <a:t>Prozessen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dirty="0" smtClean="0">
              <a:ln>
                <a:noFill/>
              </a:ln>
              <a:solidFill>
                <a:schemeClr val="tx1"/>
              </a:solidFill>
              <a:effectLst/>
              <a:latin typeface="Arial" charset="0"/>
            </a:rPr>
            <a:t>stimulieren</a:t>
          </a:r>
          <a:endParaRPr kumimoji="0" lang="ru-RU" b="0" i="0" u="none" strike="noStrike" cap="none" normalizeH="0" baseline="0" dirty="0" smtClean="0">
            <a:ln>
              <a:noFill/>
            </a:ln>
            <a:solidFill>
              <a:schemeClr val="tx1"/>
            </a:solidFill>
            <a:effectLst/>
            <a:latin typeface="Arial" charset="0"/>
          </a:endParaRPr>
        </a:p>
      </dgm:t>
    </dgm:pt>
    <dgm:pt modelId="{D29876BD-FAAB-4881-922E-672FE4D54730}" type="parTrans" cxnId="{04C9CB56-A3D2-4361-91B5-866FCDAE4B36}">
      <dgm:prSet/>
      <dgm:spPr/>
      <dgm:t>
        <a:bodyPr/>
        <a:lstStyle/>
        <a:p>
          <a:endParaRPr lang="uk-UA"/>
        </a:p>
      </dgm:t>
    </dgm:pt>
    <dgm:pt modelId="{EB4EA237-2AF2-4EAB-B350-85EDF4D538D4}" type="sibTrans" cxnId="{04C9CB56-A3D2-4361-91B5-866FCDAE4B36}">
      <dgm:prSet/>
      <dgm:spPr/>
      <dgm:t>
        <a:bodyPr/>
        <a:lstStyle/>
        <a:p>
          <a:endParaRPr lang="uk-UA"/>
        </a:p>
      </dgm:t>
    </dgm:pt>
    <dgm:pt modelId="{D050FD55-E773-4402-8BEE-0F0FECF9BEB1}">
      <dgm:prSet/>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dirty="0" smtClean="0">
              <a:ln>
                <a:noFill/>
              </a:ln>
              <a:solidFill>
                <a:schemeClr val="tx1"/>
              </a:solidFill>
              <a:effectLst/>
              <a:latin typeface="Arial" charset="0"/>
            </a:rPr>
            <a:t>aktiv im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dirty="0" smtClean="0">
              <a:ln>
                <a:noFill/>
              </a:ln>
              <a:solidFill>
                <a:schemeClr val="tx1"/>
              </a:solidFill>
              <a:effectLst/>
              <a:latin typeface="Arial" charset="0"/>
            </a:rPr>
            <a:t>Lernprozess</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dirty="0" smtClean="0">
              <a:ln>
                <a:noFill/>
              </a:ln>
              <a:solidFill>
                <a:schemeClr val="tx1"/>
              </a:solidFill>
              <a:effectLst/>
              <a:latin typeface="Arial" charset="0"/>
            </a:rPr>
            <a:t>teilnehmen</a:t>
          </a:r>
          <a:endParaRPr kumimoji="0" lang="ru-RU" b="0" i="0" u="none" strike="noStrike" cap="none" normalizeH="0" baseline="0" dirty="0" smtClean="0">
            <a:ln>
              <a:noFill/>
            </a:ln>
            <a:solidFill>
              <a:schemeClr val="tx1"/>
            </a:solidFill>
            <a:effectLst/>
            <a:latin typeface="Arial" charset="0"/>
          </a:endParaRPr>
        </a:p>
      </dgm:t>
    </dgm:pt>
    <dgm:pt modelId="{CD442AF2-96B8-4B9E-B9FD-E6D4021CCFF9}" type="parTrans" cxnId="{19D93E1B-7F7B-4CAE-AD87-FA530B3FC9F1}">
      <dgm:prSet/>
      <dgm:spPr/>
      <dgm:t>
        <a:bodyPr/>
        <a:lstStyle/>
        <a:p>
          <a:endParaRPr lang="uk-UA"/>
        </a:p>
      </dgm:t>
    </dgm:pt>
    <dgm:pt modelId="{2B8481EF-E4A3-4BD6-8FC9-2C9C5206CBD5}" type="sibTrans" cxnId="{19D93E1B-7F7B-4CAE-AD87-FA530B3FC9F1}">
      <dgm:prSet/>
      <dgm:spPr/>
      <dgm:t>
        <a:bodyPr/>
        <a:lstStyle/>
        <a:p>
          <a:endParaRPr lang="uk-UA"/>
        </a:p>
      </dgm:t>
    </dgm:pt>
    <dgm:pt modelId="{1423A9F1-DEF6-43BF-9B3A-8538858814F4}">
      <dgm:prSet/>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dirty="0" smtClean="0">
              <a:ln>
                <a:noFill/>
              </a:ln>
              <a:solidFill>
                <a:schemeClr val="tx1"/>
              </a:solidFill>
              <a:effectLst/>
              <a:latin typeface="Arial" charset="0"/>
            </a:rPr>
            <a:t>seine Gedanke und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dirty="0" smtClean="0">
              <a:ln>
                <a:noFill/>
              </a:ln>
              <a:solidFill>
                <a:schemeClr val="tx1"/>
              </a:solidFill>
              <a:effectLst/>
              <a:latin typeface="Arial" charset="0"/>
            </a:rPr>
            <a:t>Gefühle</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dirty="0" smtClean="0">
              <a:ln>
                <a:noFill/>
              </a:ln>
              <a:solidFill>
                <a:schemeClr val="tx1"/>
              </a:solidFill>
              <a:effectLst/>
              <a:latin typeface="Arial" charset="0"/>
            </a:rPr>
            <a:t>äußern, seine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dirty="0" smtClean="0">
              <a:ln>
                <a:noFill/>
              </a:ln>
              <a:solidFill>
                <a:schemeClr val="tx1"/>
              </a:solidFill>
              <a:effectLst/>
              <a:latin typeface="Arial" charset="0"/>
            </a:rPr>
            <a:t>Erfahrung benutzen</a:t>
          </a:r>
          <a:endParaRPr kumimoji="0" lang="ru-RU" b="0" i="0" u="none" strike="noStrike" cap="none" normalizeH="0" baseline="0" dirty="0" smtClean="0">
            <a:ln>
              <a:noFill/>
            </a:ln>
            <a:solidFill>
              <a:schemeClr val="tx1"/>
            </a:solidFill>
            <a:effectLst/>
            <a:latin typeface="Arial" charset="0"/>
          </a:endParaRPr>
        </a:p>
      </dgm:t>
    </dgm:pt>
    <dgm:pt modelId="{0165D5BC-263F-4FA1-AD80-6C558D20ECC5}" type="parTrans" cxnId="{D56FEAFA-25F1-4B16-B82F-9EFF95B398A0}">
      <dgm:prSet/>
      <dgm:spPr/>
      <dgm:t>
        <a:bodyPr/>
        <a:lstStyle/>
        <a:p>
          <a:endParaRPr lang="uk-UA"/>
        </a:p>
      </dgm:t>
    </dgm:pt>
    <dgm:pt modelId="{16E19778-D041-4D26-9F6A-CA06816BE173}" type="sibTrans" cxnId="{D56FEAFA-25F1-4B16-B82F-9EFF95B398A0}">
      <dgm:prSet/>
      <dgm:spPr/>
      <dgm:t>
        <a:bodyPr/>
        <a:lstStyle/>
        <a:p>
          <a:endParaRPr lang="uk-UA"/>
        </a:p>
      </dgm:t>
    </dgm:pt>
    <dgm:pt modelId="{71D368A6-EF05-46A2-B73B-E5294041CCE6}">
      <dgm:prSet/>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dirty="0" smtClean="0">
              <a:ln>
                <a:noFill/>
              </a:ln>
              <a:solidFill>
                <a:schemeClr val="tx1"/>
              </a:solidFill>
              <a:effectLst/>
              <a:latin typeface="Arial" charset="0"/>
            </a:rPr>
            <a:t>reale Situation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dirty="0" smtClean="0">
              <a:ln>
                <a:noFill/>
              </a:ln>
              <a:solidFill>
                <a:schemeClr val="tx1"/>
              </a:solidFill>
              <a:effectLst/>
              <a:latin typeface="Arial" charset="0"/>
            </a:rPr>
            <a:t>imitieren</a:t>
          </a:r>
          <a:endParaRPr kumimoji="0" lang="ru-RU" b="0" i="0" u="none" strike="noStrike" cap="none" normalizeH="0" baseline="0" dirty="0" smtClean="0">
            <a:ln>
              <a:noFill/>
            </a:ln>
            <a:solidFill>
              <a:schemeClr val="tx1"/>
            </a:solidFill>
            <a:effectLst/>
            <a:latin typeface="Arial" charset="0"/>
          </a:endParaRPr>
        </a:p>
      </dgm:t>
    </dgm:pt>
    <dgm:pt modelId="{87C90A3D-D6CD-4F00-9B2F-CC23B4AED5B6}" type="parTrans" cxnId="{914C7B98-4990-4EA8-8F9C-6FD8935D34DC}">
      <dgm:prSet/>
      <dgm:spPr/>
      <dgm:t>
        <a:bodyPr/>
        <a:lstStyle/>
        <a:p>
          <a:endParaRPr lang="uk-UA"/>
        </a:p>
      </dgm:t>
    </dgm:pt>
    <dgm:pt modelId="{242651D0-C1E8-41EA-BEAA-5810B873DA64}" type="sibTrans" cxnId="{914C7B98-4990-4EA8-8F9C-6FD8935D34DC}">
      <dgm:prSet/>
      <dgm:spPr/>
      <dgm:t>
        <a:bodyPr/>
        <a:lstStyle/>
        <a:p>
          <a:endParaRPr lang="uk-UA"/>
        </a:p>
      </dgm:t>
    </dgm:pt>
    <dgm:pt modelId="{221EFA5E-E34D-452B-95C3-B88B8D3A3F94}">
      <dgm:prSet/>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dirty="0" smtClean="0">
              <a:ln>
                <a:noFill/>
              </a:ln>
              <a:solidFill>
                <a:schemeClr val="tx1"/>
              </a:solidFill>
              <a:effectLst/>
              <a:latin typeface="Arial" charset="0"/>
            </a:rPr>
            <a:t>zusammen arbeiten</a:t>
          </a:r>
          <a:endParaRPr kumimoji="0" lang="ru-RU" b="0" i="0" u="none" strike="noStrike" cap="none" normalizeH="0" baseline="0" dirty="0" smtClean="0">
            <a:ln>
              <a:noFill/>
            </a:ln>
            <a:solidFill>
              <a:schemeClr val="tx1"/>
            </a:solidFill>
            <a:effectLst/>
            <a:latin typeface="Arial" charset="0"/>
          </a:endParaRPr>
        </a:p>
      </dgm:t>
    </dgm:pt>
    <dgm:pt modelId="{98DEFB60-570F-4609-BB42-B091154FECC2}" type="parTrans" cxnId="{2381E4A3-18E6-44D0-AE24-34030D80F1BD}">
      <dgm:prSet/>
      <dgm:spPr/>
      <dgm:t>
        <a:bodyPr/>
        <a:lstStyle/>
        <a:p>
          <a:endParaRPr lang="uk-UA"/>
        </a:p>
      </dgm:t>
    </dgm:pt>
    <dgm:pt modelId="{224A4B6E-D328-4E4C-8A6E-10FC651FF6C7}" type="sibTrans" cxnId="{2381E4A3-18E6-44D0-AE24-34030D80F1BD}">
      <dgm:prSet/>
      <dgm:spPr/>
      <dgm:t>
        <a:bodyPr/>
        <a:lstStyle/>
        <a:p>
          <a:endParaRPr lang="uk-UA"/>
        </a:p>
      </dgm:t>
    </dgm:pt>
    <dgm:pt modelId="{CD395FA2-99AB-4215-90DB-83002198C1C6}" type="pres">
      <dgm:prSet presAssocID="{1619667D-AE72-4B2D-B798-185E54965E95}" presName="cycle" presStyleCnt="0">
        <dgm:presLayoutVars>
          <dgm:chMax val="1"/>
          <dgm:dir/>
          <dgm:animLvl val="ctr"/>
          <dgm:resizeHandles val="exact"/>
        </dgm:presLayoutVars>
      </dgm:prSet>
      <dgm:spPr/>
    </dgm:pt>
    <dgm:pt modelId="{63D15274-9227-4198-9B64-027C9C7F08B5}" type="pres">
      <dgm:prSet presAssocID="{4136B8BE-3585-4889-9D56-3CEE06E101E7}" presName="centerShape" presStyleLbl="node0" presStyleIdx="0" presStyleCnt="1" custScaleX="133214" custScaleY="123278"/>
      <dgm:spPr/>
      <dgm:t>
        <a:bodyPr/>
        <a:lstStyle/>
        <a:p>
          <a:endParaRPr lang="uk-UA"/>
        </a:p>
      </dgm:t>
    </dgm:pt>
    <dgm:pt modelId="{33B4108B-4053-4768-BAC9-0C9BC31A3CAA}" type="pres">
      <dgm:prSet presAssocID="{EC55C65C-3BD6-4CE3-88C1-07A1E9B91C9B}" presName="Name9" presStyleLbl="parChTrans1D2" presStyleIdx="0" presStyleCnt="6"/>
      <dgm:spPr/>
      <dgm:t>
        <a:bodyPr/>
        <a:lstStyle/>
        <a:p>
          <a:endParaRPr lang="uk-UA"/>
        </a:p>
      </dgm:t>
    </dgm:pt>
    <dgm:pt modelId="{9DB6784C-1C03-45E5-BA84-1AC123C7830C}" type="pres">
      <dgm:prSet presAssocID="{EC55C65C-3BD6-4CE3-88C1-07A1E9B91C9B}" presName="connTx" presStyleLbl="parChTrans1D2" presStyleIdx="0" presStyleCnt="6"/>
      <dgm:spPr/>
      <dgm:t>
        <a:bodyPr/>
        <a:lstStyle/>
        <a:p>
          <a:endParaRPr lang="uk-UA"/>
        </a:p>
      </dgm:t>
    </dgm:pt>
    <dgm:pt modelId="{36636F61-10A4-41C2-AB82-AB5A6D38EBCD}" type="pres">
      <dgm:prSet presAssocID="{2119078C-0886-48E6-B0A8-7F7BE50D5C2F}" presName="node" presStyleLbl="node1" presStyleIdx="0" presStyleCnt="6" custScaleX="125820" custScaleY="105697">
        <dgm:presLayoutVars>
          <dgm:bulletEnabled val="1"/>
        </dgm:presLayoutVars>
      </dgm:prSet>
      <dgm:spPr/>
      <dgm:t>
        <a:bodyPr/>
        <a:lstStyle/>
        <a:p>
          <a:endParaRPr lang="uk-UA"/>
        </a:p>
      </dgm:t>
    </dgm:pt>
    <dgm:pt modelId="{7DDD0F5F-C29C-477C-B114-0178DFA19293}" type="pres">
      <dgm:prSet presAssocID="{D29876BD-FAAB-4881-922E-672FE4D54730}" presName="Name9" presStyleLbl="parChTrans1D2" presStyleIdx="1" presStyleCnt="6"/>
      <dgm:spPr/>
      <dgm:t>
        <a:bodyPr/>
        <a:lstStyle/>
        <a:p>
          <a:endParaRPr lang="uk-UA"/>
        </a:p>
      </dgm:t>
    </dgm:pt>
    <dgm:pt modelId="{D4E06749-8E54-4786-924E-7424B42AA9F8}" type="pres">
      <dgm:prSet presAssocID="{D29876BD-FAAB-4881-922E-672FE4D54730}" presName="connTx" presStyleLbl="parChTrans1D2" presStyleIdx="1" presStyleCnt="6"/>
      <dgm:spPr/>
      <dgm:t>
        <a:bodyPr/>
        <a:lstStyle/>
        <a:p>
          <a:endParaRPr lang="uk-UA"/>
        </a:p>
      </dgm:t>
    </dgm:pt>
    <dgm:pt modelId="{1CA9CB5C-E790-4EC0-8540-F5CF5D1E2A21}" type="pres">
      <dgm:prSet presAssocID="{027CB842-B3A8-4AEA-BFCA-C6E9200E851A}" presName="node" presStyleLbl="node1" presStyleIdx="1" presStyleCnt="6" custScaleX="141345">
        <dgm:presLayoutVars>
          <dgm:bulletEnabled val="1"/>
        </dgm:presLayoutVars>
      </dgm:prSet>
      <dgm:spPr/>
      <dgm:t>
        <a:bodyPr/>
        <a:lstStyle/>
        <a:p>
          <a:endParaRPr lang="uk-UA"/>
        </a:p>
      </dgm:t>
    </dgm:pt>
    <dgm:pt modelId="{373B8568-5CCB-4351-BE90-8EF044E7B60D}" type="pres">
      <dgm:prSet presAssocID="{CD442AF2-96B8-4B9E-B9FD-E6D4021CCFF9}" presName="Name9" presStyleLbl="parChTrans1D2" presStyleIdx="2" presStyleCnt="6"/>
      <dgm:spPr/>
      <dgm:t>
        <a:bodyPr/>
        <a:lstStyle/>
        <a:p>
          <a:endParaRPr lang="uk-UA"/>
        </a:p>
      </dgm:t>
    </dgm:pt>
    <dgm:pt modelId="{E0E20014-EC8E-4F17-8A46-EBAFDCB54DB2}" type="pres">
      <dgm:prSet presAssocID="{CD442AF2-96B8-4B9E-B9FD-E6D4021CCFF9}" presName="connTx" presStyleLbl="parChTrans1D2" presStyleIdx="2" presStyleCnt="6"/>
      <dgm:spPr/>
      <dgm:t>
        <a:bodyPr/>
        <a:lstStyle/>
        <a:p>
          <a:endParaRPr lang="uk-UA"/>
        </a:p>
      </dgm:t>
    </dgm:pt>
    <dgm:pt modelId="{2529E1EA-07A9-4914-B9BB-B47FCD0CE22D}" type="pres">
      <dgm:prSet presAssocID="{D050FD55-E773-4402-8BEE-0F0FECF9BEB1}" presName="node" presStyleLbl="node1" presStyleIdx="2" presStyleCnt="6" custScaleX="143657">
        <dgm:presLayoutVars>
          <dgm:bulletEnabled val="1"/>
        </dgm:presLayoutVars>
      </dgm:prSet>
      <dgm:spPr/>
      <dgm:t>
        <a:bodyPr/>
        <a:lstStyle/>
        <a:p>
          <a:endParaRPr lang="uk-UA"/>
        </a:p>
      </dgm:t>
    </dgm:pt>
    <dgm:pt modelId="{EC8CF48D-8B7A-48DB-94B9-F528C6CD58FD}" type="pres">
      <dgm:prSet presAssocID="{0165D5BC-263F-4FA1-AD80-6C558D20ECC5}" presName="Name9" presStyleLbl="parChTrans1D2" presStyleIdx="3" presStyleCnt="6"/>
      <dgm:spPr/>
      <dgm:t>
        <a:bodyPr/>
        <a:lstStyle/>
        <a:p>
          <a:endParaRPr lang="uk-UA"/>
        </a:p>
      </dgm:t>
    </dgm:pt>
    <dgm:pt modelId="{A5A84FB8-9C97-4BCF-A517-29CA4B0C2F90}" type="pres">
      <dgm:prSet presAssocID="{0165D5BC-263F-4FA1-AD80-6C558D20ECC5}" presName="connTx" presStyleLbl="parChTrans1D2" presStyleIdx="3" presStyleCnt="6"/>
      <dgm:spPr/>
      <dgm:t>
        <a:bodyPr/>
        <a:lstStyle/>
        <a:p>
          <a:endParaRPr lang="uk-UA"/>
        </a:p>
      </dgm:t>
    </dgm:pt>
    <dgm:pt modelId="{0B612002-4E06-4CBA-BB0B-1665A6B7FDA1}" type="pres">
      <dgm:prSet presAssocID="{1423A9F1-DEF6-43BF-9B3A-8538858814F4}" presName="node" presStyleLbl="node1" presStyleIdx="3" presStyleCnt="6" custScaleX="135900">
        <dgm:presLayoutVars>
          <dgm:bulletEnabled val="1"/>
        </dgm:presLayoutVars>
      </dgm:prSet>
      <dgm:spPr/>
      <dgm:t>
        <a:bodyPr/>
        <a:lstStyle/>
        <a:p>
          <a:endParaRPr lang="uk-UA"/>
        </a:p>
      </dgm:t>
    </dgm:pt>
    <dgm:pt modelId="{A9D3D8C6-3E25-40C3-9804-C2D37C61883F}" type="pres">
      <dgm:prSet presAssocID="{87C90A3D-D6CD-4F00-9B2F-CC23B4AED5B6}" presName="Name9" presStyleLbl="parChTrans1D2" presStyleIdx="4" presStyleCnt="6"/>
      <dgm:spPr/>
      <dgm:t>
        <a:bodyPr/>
        <a:lstStyle/>
        <a:p>
          <a:endParaRPr lang="uk-UA"/>
        </a:p>
      </dgm:t>
    </dgm:pt>
    <dgm:pt modelId="{3A5E7B3D-A3E4-451A-9BD3-B263842EDF85}" type="pres">
      <dgm:prSet presAssocID="{87C90A3D-D6CD-4F00-9B2F-CC23B4AED5B6}" presName="connTx" presStyleLbl="parChTrans1D2" presStyleIdx="4" presStyleCnt="6"/>
      <dgm:spPr/>
      <dgm:t>
        <a:bodyPr/>
        <a:lstStyle/>
        <a:p>
          <a:endParaRPr lang="uk-UA"/>
        </a:p>
      </dgm:t>
    </dgm:pt>
    <dgm:pt modelId="{DB64F1B6-0674-4D0D-AC5E-A444A8E7A5F5}" type="pres">
      <dgm:prSet presAssocID="{71D368A6-EF05-46A2-B73B-E5294041CCE6}" presName="node" presStyleLbl="node1" presStyleIdx="4" presStyleCnt="6" custScaleX="146454">
        <dgm:presLayoutVars>
          <dgm:bulletEnabled val="1"/>
        </dgm:presLayoutVars>
      </dgm:prSet>
      <dgm:spPr/>
      <dgm:t>
        <a:bodyPr/>
        <a:lstStyle/>
        <a:p>
          <a:endParaRPr lang="uk-UA"/>
        </a:p>
      </dgm:t>
    </dgm:pt>
    <dgm:pt modelId="{D72F9494-FDCB-4B88-8454-606D66FFB3FF}" type="pres">
      <dgm:prSet presAssocID="{98DEFB60-570F-4609-BB42-B091154FECC2}" presName="Name9" presStyleLbl="parChTrans1D2" presStyleIdx="5" presStyleCnt="6"/>
      <dgm:spPr/>
      <dgm:t>
        <a:bodyPr/>
        <a:lstStyle/>
        <a:p>
          <a:endParaRPr lang="uk-UA"/>
        </a:p>
      </dgm:t>
    </dgm:pt>
    <dgm:pt modelId="{497C1F91-F7CA-4D1E-B8C0-A14F51EF758C}" type="pres">
      <dgm:prSet presAssocID="{98DEFB60-570F-4609-BB42-B091154FECC2}" presName="connTx" presStyleLbl="parChTrans1D2" presStyleIdx="5" presStyleCnt="6"/>
      <dgm:spPr/>
      <dgm:t>
        <a:bodyPr/>
        <a:lstStyle/>
        <a:p>
          <a:endParaRPr lang="uk-UA"/>
        </a:p>
      </dgm:t>
    </dgm:pt>
    <dgm:pt modelId="{E3D192CC-D079-4E62-BD7F-8250460C960A}" type="pres">
      <dgm:prSet presAssocID="{221EFA5E-E34D-452B-95C3-B88B8D3A3F94}" presName="node" presStyleLbl="node1" presStyleIdx="5" presStyleCnt="6" custScaleX="137122">
        <dgm:presLayoutVars>
          <dgm:bulletEnabled val="1"/>
        </dgm:presLayoutVars>
      </dgm:prSet>
      <dgm:spPr/>
      <dgm:t>
        <a:bodyPr/>
        <a:lstStyle/>
        <a:p>
          <a:endParaRPr lang="uk-UA"/>
        </a:p>
      </dgm:t>
    </dgm:pt>
  </dgm:ptLst>
  <dgm:cxnLst>
    <dgm:cxn modelId="{0FE68E49-6BFD-4D80-9179-06F8EC774BC6}" type="presOf" srcId="{D050FD55-E773-4402-8BEE-0F0FECF9BEB1}" destId="{2529E1EA-07A9-4914-B9BB-B47FCD0CE22D}" srcOrd="0" destOrd="0" presId="urn:microsoft.com/office/officeart/2005/8/layout/radial1"/>
    <dgm:cxn modelId="{90D61D7E-9793-4A9F-987F-09BB1CD1B749}" type="presOf" srcId="{2119078C-0886-48E6-B0A8-7F7BE50D5C2F}" destId="{36636F61-10A4-41C2-AB82-AB5A6D38EBCD}" srcOrd="0" destOrd="0" presId="urn:microsoft.com/office/officeart/2005/8/layout/radial1"/>
    <dgm:cxn modelId="{B5BBC470-D333-4064-95F9-6796F54A1CBA}" type="presOf" srcId="{EC55C65C-3BD6-4CE3-88C1-07A1E9B91C9B}" destId="{33B4108B-4053-4768-BAC9-0C9BC31A3CAA}" srcOrd="0" destOrd="0" presId="urn:microsoft.com/office/officeart/2005/8/layout/radial1"/>
    <dgm:cxn modelId="{035A933B-69B9-40C6-BA9A-56DFE85ACEB5}" type="presOf" srcId="{221EFA5E-E34D-452B-95C3-B88B8D3A3F94}" destId="{E3D192CC-D079-4E62-BD7F-8250460C960A}" srcOrd="0" destOrd="0" presId="urn:microsoft.com/office/officeart/2005/8/layout/radial1"/>
    <dgm:cxn modelId="{C4E00F25-B640-4B49-B518-012542F86E93}" type="presOf" srcId="{CD442AF2-96B8-4B9E-B9FD-E6D4021CCFF9}" destId="{E0E20014-EC8E-4F17-8A46-EBAFDCB54DB2}" srcOrd="1" destOrd="0" presId="urn:microsoft.com/office/officeart/2005/8/layout/radial1"/>
    <dgm:cxn modelId="{1CEF9BEE-0119-4B31-A6B3-6308F095F468}" type="presOf" srcId="{027CB842-B3A8-4AEA-BFCA-C6E9200E851A}" destId="{1CA9CB5C-E790-4EC0-8540-F5CF5D1E2A21}" srcOrd="0" destOrd="0" presId="urn:microsoft.com/office/officeart/2005/8/layout/radial1"/>
    <dgm:cxn modelId="{914C7B98-4990-4EA8-8F9C-6FD8935D34DC}" srcId="{4136B8BE-3585-4889-9D56-3CEE06E101E7}" destId="{71D368A6-EF05-46A2-B73B-E5294041CCE6}" srcOrd="4" destOrd="0" parTransId="{87C90A3D-D6CD-4F00-9B2F-CC23B4AED5B6}" sibTransId="{242651D0-C1E8-41EA-BEAA-5810B873DA64}"/>
    <dgm:cxn modelId="{73D86D9F-17D7-4552-9FBE-E6AA63665527}" type="presOf" srcId="{D29876BD-FAAB-4881-922E-672FE4D54730}" destId="{7DDD0F5F-C29C-477C-B114-0178DFA19293}" srcOrd="0" destOrd="0" presId="urn:microsoft.com/office/officeart/2005/8/layout/radial1"/>
    <dgm:cxn modelId="{4E701F52-5786-4743-A962-B05ADFBED1E8}" type="presOf" srcId="{1423A9F1-DEF6-43BF-9B3A-8538858814F4}" destId="{0B612002-4E06-4CBA-BB0B-1665A6B7FDA1}" srcOrd="0" destOrd="0" presId="urn:microsoft.com/office/officeart/2005/8/layout/radial1"/>
    <dgm:cxn modelId="{2381E4A3-18E6-44D0-AE24-34030D80F1BD}" srcId="{4136B8BE-3585-4889-9D56-3CEE06E101E7}" destId="{221EFA5E-E34D-452B-95C3-B88B8D3A3F94}" srcOrd="5" destOrd="0" parTransId="{98DEFB60-570F-4609-BB42-B091154FECC2}" sibTransId="{224A4B6E-D328-4E4C-8A6E-10FC651FF6C7}"/>
    <dgm:cxn modelId="{7A1C2748-9B62-4730-96B5-48994473750D}" type="presOf" srcId="{EC55C65C-3BD6-4CE3-88C1-07A1E9B91C9B}" destId="{9DB6784C-1C03-45E5-BA84-1AC123C7830C}" srcOrd="1" destOrd="0" presId="urn:microsoft.com/office/officeart/2005/8/layout/radial1"/>
    <dgm:cxn modelId="{E6B2B06A-1A35-453E-8338-B77727FE7E11}" type="presOf" srcId="{87C90A3D-D6CD-4F00-9B2F-CC23B4AED5B6}" destId="{A9D3D8C6-3E25-40C3-9804-C2D37C61883F}" srcOrd="0" destOrd="0" presId="urn:microsoft.com/office/officeart/2005/8/layout/radial1"/>
    <dgm:cxn modelId="{19D93E1B-7F7B-4CAE-AD87-FA530B3FC9F1}" srcId="{4136B8BE-3585-4889-9D56-3CEE06E101E7}" destId="{D050FD55-E773-4402-8BEE-0F0FECF9BEB1}" srcOrd="2" destOrd="0" parTransId="{CD442AF2-96B8-4B9E-B9FD-E6D4021CCFF9}" sibTransId="{2B8481EF-E4A3-4BD6-8FC9-2C9C5206CBD5}"/>
    <dgm:cxn modelId="{53B0F589-CD5A-4863-9E16-3A64194EA429}" type="presOf" srcId="{CD442AF2-96B8-4B9E-B9FD-E6D4021CCFF9}" destId="{373B8568-5CCB-4351-BE90-8EF044E7B60D}" srcOrd="0" destOrd="0" presId="urn:microsoft.com/office/officeart/2005/8/layout/radial1"/>
    <dgm:cxn modelId="{64D4FB8A-D8D6-44EE-AAA6-296036339FEF}" type="presOf" srcId="{0165D5BC-263F-4FA1-AD80-6C558D20ECC5}" destId="{A5A84FB8-9C97-4BCF-A517-29CA4B0C2F90}" srcOrd="1" destOrd="0" presId="urn:microsoft.com/office/officeart/2005/8/layout/radial1"/>
    <dgm:cxn modelId="{86FE884F-482A-4E26-BCB2-AC9D41B2AD1C}" type="presOf" srcId="{98DEFB60-570F-4609-BB42-B091154FECC2}" destId="{D72F9494-FDCB-4B88-8454-606D66FFB3FF}" srcOrd="0" destOrd="0" presId="urn:microsoft.com/office/officeart/2005/8/layout/radial1"/>
    <dgm:cxn modelId="{28852BAA-454E-45D6-9514-8317F39046F7}" type="presOf" srcId="{4136B8BE-3585-4889-9D56-3CEE06E101E7}" destId="{63D15274-9227-4198-9B64-027C9C7F08B5}" srcOrd="0" destOrd="0" presId="urn:microsoft.com/office/officeart/2005/8/layout/radial1"/>
    <dgm:cxn modelId="{B1FA3024-AA66-4C23-9B4E-AF55BDD29EDA}" type="presOf" srcId="{0165D5BC-263F-4FA1-AD80-6C558D20ECC5}" destId="{EC8CF48D-8B7A-48DB-94B9-F528C6CD58FD}" srcOrd="0" destOrd="0" presId="urn:microsoft.com/office/officeart/2005/8/layout/radial1"/>
    <dgm:cxn modelId="{0EB8E584-5B37-440D-9776-128F878B74E6}" srcId="{4136B8BE-3585-4889-9D56-3CEE06E101E7}" destId="{2119078C-0886-48E6-B0A8-7F7BE50D5C2F}" srcOrd="0" destOrd="0" parTransId="{EC55C65C-3BD6-4CE3-88C1-07A1E9B91C9B}" sibTransId="{3BAFDD40-484F-4A61-B119-65D08591AA17}"/>
    <dgm:cxn modelId="{104CAE08-0924-42ED-9B36-974BEB4AC31D}" type="presOf" srcId="{87C90A3D-D6CD-4F00-9B2F-CC23B4AED5B6}" destId="{3A5E7B3D-A3E4-451A-9BD3-B263842EDF85}" srcOrd="1" destOrd="0" presId="urn:microsoft.com/office/officeart/2005/8/layout/radial1"/>
    <dgm:cxn modelId="{28EF3806-FDEA-4AB1-9823-9AF4A2E5F7DF}" type="presOf" srcId="{1619667D-AE72-4B2D-B798-185E54965E95}" destId="{CD395FA2-99AB-4215-90DB-83002198C1C6}" srcOrd="0" destOrd="0" presId="urn:microsoft.com/office/officeart/2005/8/layout/radial1"/>
    <dgm:cxn modelId="{845C571F-98B4-409B-A271-2F2BE251DAF4}" type="presOf" srcId="{98DEFB60-570F-4609-BB42-B091154FECC2}" destId="{497C1F91-F7CA-4D1E-B8C0-A14F51EF758C}" srcOrd="1" destOrd="0" presId="urn:microsoft.com/office/officeart/2005/8/layout/radial1"/>
    <dgm:cxn modelId="{BFBB58BD-C452-48D6-9170-3E506FBDE736}" type="presOf" srcId="{D29876BD-FAAB-4881-922E-672FE4D54730}" destId="{D4E06749-8E54-4786-924E-7424B42AA9F8}" srcOrd="1" destOrd="0" presId="urn:microsoft.com/office/officeart/2005/8/layout/radial1"/>
    <dgm:cxn modelId="{04C9CB56-A3D2-4361-91B5-866FCDAE4B36}" srcId="{4136B8BE-3585-4889-9D56-3CEE06E101E7}" destId="{027CB842-B3A8-4AEA-BFCA-C6E9200E851A}" srcOrd="1" destOrd="0" parTransId="{D29876BD-FAAB-4881-922E-672FE4D54730}" sibTransId="{EB4EA237-2AF2-4EAB-B350-85EDF4D538D4}"/>
    <dgm:cxn modelId="{37675ADF-EF9B-468C-899B-52A59F708613}" type="presOf" srcId="{71D368A6-EF05-46A2-B73B-E5294041CCE6}" destId="{DB64F1B6-0674-4D0D-AC5E-A444A8E7A5F5}" srcOrd="0" destOrd="0" presId="urn:microsoft.com/office/officeart/2005/8/layout/radial1"/>
    <dgm:cxn modelId="{D56FEAFA-25F1-4B16-B82F-9EFF95B398A0}" srcId="{4136B8BE-3585-4889-9D56-3CEE06E101E7}" destId="{1423A9F1-DEF6-43BF-9B3A-8538858814F4}" srcOrd="3" destOrd="0" parTransId="{0165D5BC-263F-4FA1-AD80-6C558D20ECC5}" sibTransId="{16E19778-D041-4D26-9F6A-CA06816BE173}"/>
    <dgm:cxn modelId="{1DFF6CDC-ACDC-4DF5-A9A2-B62632006C6B}" srcId="{1619667D-AE72-4B2D-B798-185E54965E95}" destId="{4136B8BE-3585-4889-9D56-3CEE06E101E7}" srcOrd="0" destOrd="0" parTransId="{7632DB4D-F092-483A-81DD-A1A23F2A959C}" sibTransId="{90F40C2E-F73C-4571-99F6-3C8160F4627D}"/>
    <dgm:cxn modelId="{DB7A2D69-F293-4F44-A93B-13CB939E8DD0}" type="presParOf" srcId="{CD395FA2-99AB-4215-90DB-83002198C1C6}" destId="{63D15274-9227-4198-9B64-027C9C7F08B5}" srcOrd="0" destOrd="0" presId="urn:microsoft.com/office/officeart/2005/8/layout/radial1"/>
    <dgm:cxn modelId="{21354358-2389-4EF6-801C-E847C4DA2E8F}" type="presParOf" srcId="{CD395FA2-99AB-4215-90DB-83002198C1C6}" destId="{33B4108B-4053-4768-BAC9-0C9BC31A3CAA}" srcOrd="1" destOrd="0" presId="urn:microsoft.com/office/officeart/2005/8/layout/radial1"/>
    <dgm:cxn modelId="{EA5F1735-F5F1-4CAC-91DE-8530A99ACBF0}" type="presParOf" srcId="{33B4108B-4053-4768-BAC9-0C9BC31A3CAA}" destId="{9DB6784C-1C03-45E5-BA84-1AC123C7830C}" srcOrd="0" destOrd="0" presId="urn:microsoft.com/office/officeart/2005/8/layout/radial1"/>
    <dgm:cxn modelId="{0F20E892-C910-421E-9020-6697EE1532D8}" type="presParOf" srcId="{CD395FA2-99AB-4215-90DB-83002198C1C6}" destId="{36636F61-10A4-41C2-AB82-AB5A6D38EBCD}" srcOrd="2" destOrd="0" presId="urn:microsoft.com/office/officeart/2005/8/layout/radial1"/>
    <dgm:cxn modelId="{3497CC52-84F3-4C6B-9D8A-EA04C136B5C3}" type="presParOf" srcId="{CD395FA2-99AB-4215-90DB-83002198C1C6}" destId="{7DDD0F5F-C29C-477C-B114-0178DFA19293}" srcOrd="3" destOrd="0" presId="urn:microsoft.com/office/officeart/2005/8/layout/radial1"/>
    <dgm:cxn modelId="{F09ECC30-2817-44DE-B480-7F3866C0A1D5}" type="presParOf" srcId="{7DDD0F5F-C29C-477C-B114-0178DFA19293}" destId="{D4E06749-8E54-4786-924E-7424B42AA9F8}" srcOrd="0" destOrd="0" presId="urn:microsoft.com/office/officeart/2005/8/layout/radial1"/>
    <dgm:cxn modelId="{989DE9A3-92D7-479F-813C-526D7FC179A5}" type="presParOf" srcId="{CD395FA2-99AB-4215-90DB-83002198C1C6}" destId="{1CA9CB5C-E790-4EC0-8540-F5CF5D1E2A21}" srcOrd="4" destOrd="0" presId="urn:microsoft.com/office/officeart/2005/8/layout/radial1"/>
    <dgm:cxn modelId="{DD928C8E-5F6C-426D-ADF4-5935B898335E}" type="presParOf" srcId="{CD395FA2-99AB-4215-90DB-83002198C1C6}" destId="{373B8568-5CCB-4351-BE90-8EF044E7B60D}" srcOrd="5" destOrd="0" presId="urn:microsoft.com/office/officeart/2005/8/layout/radial1"/>
    <dgm:cxn modelId="{1DF0D22D-6EB1-4741-BCD9-F5FE5A39B1A9}" type="presParOf" srcId="{373B8568-5CCB-4351-BE90-8EF044E7B60D}" destId="{E0E20014-EC8E-4F17-8A46-EBAFDCB54DB2}" srcOrd="0" destOrd="0" presId="urn:microsoft.com/office/officeart/2005/8/layout/radial1"/>
    <dgm:cxn modelId="{3FDD51A5-8418-403D-84EE-B26637F169D6}" type="presParOf" srcId="{CD395FA2-99AB-4215-90DB-83002198C1C6}" destId="{2529E1EA-07A9-4914-B9BB-B47FCD0CE22D}" srcOrd="6" destOrd="0" presId="urn:microsoft.com/office/officeart/2005/8/layout/radial1"/>
    <dgm:cxn modelId="{98BA5040-A6EE-4DC7-8126-6E2B187AD1E5}" type="presParOf" srcId="{CD395FA2-99AB-4215-90DB-83002198C1C6}" destId="{EC8CF48D-8B7A-48DB-94B9-F528C6CD58FD}" srcOrd="7" destOrd="0" presId="urn:microsoft.com/office/officeart/2005/8/layout/radial1"/>
    <dgm:cxn modelId="{B6C1CC66-24BA-4BC6-8E5F-E17461629DCC}" type="presParOf" srcId="{EC8CF48D-8B7A-48DB-94B9-F528C6CD58FD}" destId="{A5A84FB8-9C97-4BCF-A517-29CA4B0C2F90}" srcOrd="0" destOrd="0" presId="urn:microsoft.com/office/officeart/2005/8/layout/radial1"/>
    <dgm:cxn modelId="{D7355938-1C6B-48CC-8C68-89E20B9F5570}" type="presParOf" srcId="{CD395FA2-99AB-4215-90DB-83002198C1C6}" destId="{0B612002-4E06-4CBA-BB0B-1665A6B7FDA1}" srcOrd="8" destOrd="0" presId="urn:microsoft.com/office/officeart/2005/8/layout/radial1"/>
    <dgm:cxn modelId="{35D7B3CD-0DF7-4325-8498-0B3BCF583EE9}" type="presParOf" srcId="{CD395FA2-99AB-4215-90DB-83002198C1C6}" destId="{A9D3D8C6-3E25-40C3-9804-C2D37C61883F}" srcOrd="9" destOrd="0" presId="urn:microsoft.com/office/officeart/2005/8/layout/radial1"/>
    <dgm:cxn modelId="{E5D3B0ED-B2F0-4AE5-9F55-E596643091EB}" type="presParOf" srcId="{A9D3D8C6-3E25-40C3-9804-C2D37C61883F}" destId="{3A5E7B3D-A3E4-451A-9BD3-B263842EDF85}" srcOrd="0" destOrd="0" presId="urn:microsoft.com/office/officeart/2005/8/layout/radial1"/>
    <dgm:cxn modelId="{57067F4C-5BC9-495D-8A47-F029B6E8DF77}" type="presParOf" srcId="{CD395FA2-99AB-4215-90DB-83002198C1C6}" destId="{DB64F1B6-0674-4D0D-AC5E-A444A8E7A5F5}" srcOrd="10" destOrd="0" presId="urn:microsoft.com/office/officeart/2005/8/layout/radial1"/>
    <dgm:cxn modelId="{F2FFE12F-069E-492B-B81E-3BA603F5408F}" type="presParOf" srcId="{CD395FA2-99AB-4215-90DB-83002198C1C6}" destId="{D72F9494-FDCB-4B88-8454-606D66FFB3FF}" srcOrd="11" destOrd="0" presId="urn:microsoft.com/office/officeart/2005/8/layout/radial1"/>
    <dgm:cxn modelId="{9EA18C83-8653-4771-A94F-B8506212C51D}" type="presParOf" srcId="{D72F9494-FDCB-4B88-8454-606D66FFB3FF}" destId="{497C1F91-F7CA-4D1E-B8C0-A14F51EF758C}" srcOrd="0" destOrd="0" presId="urn:microsoft.com/office/officeart/2005/8/layout/radial1"/>
    <dgm:cxn modelId="{B90664A9-8E3E-4829-913E-856CB8BD6C5D}" type="presParOf" srcId="{CD395FA2-99AB-4215-90DB-83002198C1C6}" destId="{E3D192CC-D079-4E62-BD7F-8250460C960A}" srcOrd="12" destOrd="0" presId="urn:microsoft.com/office/officeart/2005/8/layout/radial1"/>
  </dgm:cxnLst>
  <dgm:bg/>
  <dgm:whole/>
  <dgm:extLst>
    <a:ext uri="http://schemas.microsoft.com/office/drawing/2008/diagram">
      <dsp:dataModelExt xmlns:dsp="http://schemas.microsoft.com/office/drawing/2008/diagram" relId="rId11" minVer="http://schemas.openxmlformats.org/drawingml/2006/diagram"/>
    </a:ext>
  </dgm:extLst>
</dgm:dataModel>
</file>

<file path=ppt/diagrams/data4.xml><?xml version="1.0" encoding="utf-8"?>
<dgm:dataModel xmlns:dgm="http://schemas.openxmlformats.org/drawingml/2006/diagram" xmlns:a="http://schemas.openxmlformats.org/drawingml/2006/main">
  <dgm:ptLst>
    <dgm:pt modelId="{F9B81446-BF3B-4BAB-9B43-E4E8E68F55A6}" type="doc">
      <dgm:prSet loTypeId="urn:microsoft.com/office/officeart/2005/8/layout/radial1" loCatId="relationship" qsTypeId="urn:microsoft.com/office/officeart/2005/8/quickstyle/simple1" qsCatId="simple" csTypeId="urn:microsoft.com/office/officeart/2005/8/colors/accent1_2" csCatId="accent1" phldr="1"/>
      <dgm:spPr/>
    </dgm:pt>
    <dgm:pt modelId="{3C3BC7E1-B740-4B72-9657-43719B972ABA}">
      <dgm:prSet/>
      <dgm:spPr>
        <a:ln w="12700">
          <a:solidFill>
            <a:srgbClr val="FF0000"/>
          </a:solidFill>
        </a:ln>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dirty="0" smtClean="0">
              <a:ln>
                <a:noFill/>
              </a:ln>
              <a:solidFill>
                <a:schemeClr val="tx1"/>
              </a:solidFill>
              <a:effectLst/>
              <a:latin typeface="Arial" charset="0"/>
            </a:rPr>
            <a:t>Die Rolle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dirty="0" smtClean="0">
              <a:ln>
                <a:noFill/>
              </a:ln>
              <a:solidFill>
                <a:schemeClr val="tx1"/>
              </a:solidFill>
              <a:effectLst/>
              <a:latin typeface="Arial" charset="0"/>
            </a:rPr>
            <a:t>Der Lehrer</a:t>
          </a:r>
          <a:endParaRPr kumimoji="0" lang="ru-RU" b="0" i="0" u="none" strike="noStrike" cap="none" normalizeH="0" baseline="0" dirty="0" smtClean="0">
            <a:ln>
              <a:noFill/>
            </a:ln>
            <a:solidFill>
              <a:schemeClr val="tx1"/>
            </a:solidFill>
            <a:effectLst/>
            <a:latin typeface="Arial" charset="0"/>
          </a:endParaRPr>
        </a:p>
      </dgm:t>
    </dgm:pt>
    <dgm:pt modelId="{BA18451E-E6F4-4E00-93EB-65AD810A75F8}" type="parTrans" cxnId="{E71E6556-B415-4BA5-9F75-4F691E6F3B93}">
      <dgm:prSet/>
      <dgm:spPr/>
      <dgm:t>
        <a:bodyPr/>
        <a:lstStyle/>
        <a:p>
          <a:endParaRPr lang="uk-UA"/>
        </a:p>
      </dgm:t>
    </dgm:pt>
    <dgm:pt modelId="{5AC9ED34-295A-4935-830E-ABBDED486B67}" type="sibTrans" cxnId="{E71E6556-B415-4BA5-9F75-4F691E6F3B93}">
      <dgm:prSet/>
      <dgm:spPr/>
      <dgm:t>
        <a:bodyPr/>
        <a:lstStyle/>
        <a:p>
          <a:endParaRPr lang="uk-UA"/>
        </a:p>
      </dgm:t>
    </dgm:pt>
    <dgm:pt modelId="{59D2865B-37C2-4834-8299-3A5F3C7666FB}">
      <dgm:prSet/>
      <dgm:spPr>
        <a:ln w="12700">
          <a:solidFill>
            <a:srgbClr val="FF0000"/>
          </a:solidFill>
        </a:ln>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smtClean="0">
              <a:ln>
                <a:noFill/>
              </a:ln>
              <a:solidFill>
                <a:schemeClr val="tx1"/>
              </a:solidFill>
              <a:effectLst/>
              <a:latin typeface="Arial" charset="0"/>
            </a:rPr>
            <a:t>Kollege</a:t>
          </a:r>
          <a:endParaRPr kumimoji="0" lang="ru-RU" b="0" i="0" u="none" strike="noStrike" cap="none" normalizeH="0" baseline="0" smtClean="0">
            <a:ln>
              <a:noFill/>
            </a:ln>
            <a:solidFill>
              <a:schemeClr val="tx1"/>
            </a:solidFill>
            <a:effectLst/>
            <a:latin typeface="Arial" charset="0"/>
          </a:endParaRPr>
        </a:p>
      </dgm:t>
    </dgm:pt>
    <dgm:pt modelId="{B9998106-1E90-4E2E-AFA1-EC47158E9131}" type="parTrans" cxnId="{316DF48D-4295-40F7-A7FB-58AB20087F53}">
      <dgm:prSet/>
      <dgm:spPr/>
      <dgm:t>
        <a:bodyPr/>
        <a:lstStyle/>
        <a:p>
          <a:endParaRPr lang="uk-UA"/>
        </a:p>
      </dgm:t>
    </dgm:pt>
    <dgm:pt modelId="{8EBC12B2-99A5-454C-87FB-92480425D4E4}" type="sibTrans" cxnId="{316DF48D-4295-40F7-A7FB-58AB20087F53}">
      <dgm:prSet/>
      <dgm:spPr/>
      <dgm:t>
        <a:bodyPr/>
        <a:lstStyle/>
        <a:p>
          <a:endParaRPr lang="uk-UA"/>
        </a:p>
      </dgm:t>
    </dgm:pt>
    <dgm:pt modelId="{4CEFCC80-7C10-451E-99D2-B3F03888BF7A}">
      <dgm:prSet/>
      <dgm:spPr>
        <a:ln w="12700">
          <a:solidFill>
            <a:srgbClr val="FF0000"/>
          </a:solidFill>
        </a:ln>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smtClean="0">
              <a:ln>
                <a:noFill/>
              </a:ln>
              <a:solidFill>
                <a:schemeClr val="tx1"/>
              </a:solidFill>
              <a:effectLst/>
              <a:latin typeface="Arial" charset="0"/>
            </a:rPr>
            <a:t>Experte</a:t>
          </a:r>
          <a:endParaRPr kumimoji="0" lang="ru-RU" b="0" i="0" u="none" strike="noStrike" cap="none" normalizeH="0" baseline="0" smtClean="0">
            <a:ln>
              <a:noFill/>
            </a:ln>
            <a:solidFill>
              <a:schemeClr val="tx1"/>
            </a:solidFill>
            <a:effectLst/>
            <a:latin typeface="Arial" charset="0"/>
          </a:endParaRPr>
        </a:p>
      </dgm:t>
    </dgm:pt>
    <dgm:pt modelId="{834A97D7-5E49-4102-BB36-69A4C8CF960D}" type="parTrans" cxnId="{CDBD46AC-BA52-4E22-B6BC-D72DF9351DCB}">
      <dgm:prSet/>
      <dgm:spPr/>
      <dgm:t>
        <a:bodyPr/>
        <a:lstStyle/>
        <a:p>
          <a:endParaRPr lang="uk-UA"/>
        </a:p>
      </dgm:t>
    </dgm:pt>
    <dgm:pt modelId="{1B38E5DD-36A5-409D-B717-48752F1F75C0}" type="sibTrans" cxnId="{CDBD46AC-BA52-4E22-B6BC-D72DF9351DCB}">
      <dgm:prSet/>
      <dgm:spPr/>
      <dgm:t>
        <a:bodyPr/>
        <a:lstStyle/>
        <a:p>
          <a:endParaRPr lang="uk-UA"/>
        </a:p>
      </dgm:t>
    </dgm:pt>
    <dgm:pt modelId="{505DADB1-14CB-4DF4-A445-4121EE1461C0}">
      <dgm:prSet/>
      <dgm:spPr>
        <a:ln w="12700">
          <a:solidFill>
            <a:srgbClr val="FF0000"/>
          </a:solidFill>
        </a:ln>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smtClean="0">
              <a:ln>
                <a:noFill/>
              </a:ln>
              <a:solidFill>
                <a:schemeClr val="tx1"/>
              </a:solidFill>
              <a:effectLst/>
              <a:latin typeface="Arial" charset="0"/>
            </a:rPr>
            <a:t>Partner</a:t>
          </a:r>
          <a:endParaRPr kumimoji="0" lang="ru-RU" b="0" i="0" u="none" strike="noStrike" cap="none" normalizeH="0" baseline="0" smtClean="0">
            <a:ln>
              <a:noFill/>
            </a:ln>
            <a:solidFill>
              <a:schemeClr val="tx1"/>
            </a:solidFill>
            <a:effectLst/>
            <a:latin typeface="Arial" charset="0"/>
          </a:endParaRPr>
        </a:p>
      </dgm:t>
    </dgm:pt>
    <dgm:pt modelId="{133E9437-C161-4A84-848D-6221991104B5}" type="parTrans" cxnId="{CD5B6320-374F-4C37-87B3-EF7C96F47DD8}">
      <dgm:prSet/>
      <dgm:spPr/>
      <dgm:t>
        <a:bodyPr/>
        <a:lstStyle/>
        <a:p>
          <a:endParaRPr lang="uk-UA"/>
        </a:p>
      </dgm:t>
    </dgm:pt>
    <dgm:pt modelId="{23FD1C90-B80F-457F-AB1C-9486009E8C01}" type="sibTrans" cxnId="{CD5B6320-374F-4C37-87B3-EF7C96F47DD8}">
      <dgm:prSet/>
      <dgm:spPr/>
      <dgm:t>
        <a:bodyPr/>
        <a:lstStyle/>
        <a:p>
          <a:endParaRPr lang="uk-UA"/>
        </a:p>
      </dgm:t>
    </dgm:pt>
    <dgm:pt modelId="{0255F6E4-420B-4D31-B603-13CDDD9B2471}">
      <dgm:prSet/>
      <dgm:spPr>
        <a:ln w="12700">
          <a:solidFill>
            <a:srgbClr val="FF0000"/>
          </a:solidFill>
        </a:ln>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smtClean="0">
              <a:ln>
                <a:noFill/>
              </a:ln>
              <a:solidFill>
                <a:schemeClr val="tx1"/>
              </a:solidFill>
              <a:effectLst/>
              <a:latin typeface="Arial" charset="0"/>
            </a:rPr>
            <a:t>Kontrolleur</a:t>
          </a:r>
          <a:endParaRPr kumimoji="0" lang="ru-RU" b="0" i="0" u="none" strike="noStrike" cap="none" normalizeH="0" baseline="0" smtClean="0">
            <a:ln>
              <a:noFill/>
            </a:ln>
            <a:solidFill>
              <a:schemeClr val="tx1"/>
            </a:solidFill>
            <a:effectLst/>
            <a:latin typeface="Arial" charset="0"/>
          </a:endParaRPr>
        </a:p>
      </dgm:t>
    </dgm:pt>
    <dgm:pt modelId="{7163FB8F-EC0D-40EF-8CF4-D4E958E735C1}" type="parTrans" cxnId="{5B53509D-B516-416D-BC5B-56710C83216E}">
      <dgm:prSet/>
      <dgm:spPr/>
      <dgm:t>
        <a:bodyPr/>
        <a:lstStyle/>
        <a:p>
          <a:endParaRPr lang="uk-UA"/>
        </a:p>
      </dgm:t>
    </dgm:pt>
    <dgm:pt modelId="{348FB9D3-362F-4B00-8B03-0EFBC72B8BA8}" type="sibTrans" cxnId="{5B53509D-B516-416D-BC5B-56710C83216E}">
      <dgm:prSet/>
      <dgm:spPr/>
      <dgm:t>
        <a:bodyPr/>
        <a:lstStyle/>
        <a:p>
          <a:endParaRPr lang="uk-UA"/>
        </a:p>
      </dgm:t>
    </dgm:pt>
    <dgm:pt modelId="{41B45AA5-485C-4167-B38F-A481F323C0DD}">
      <dgm:prSet/>
      <dgm:spPr>
        <a:ln w="12700">
          <a:solidFill>
            <a:srgbClr val="FF0000"/>
          </a:solidFill>
        </a:ln>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smtClean="0">
              <a:ln>
                <a:noFill/>
              </a:ln>
              <a:solidFill>
                <a:schemeClr val="tx1"/>
              </a:solidFill>
              <a:effectLst/>
              <a:latin typeface="Arial" charset="0"/>
            </a:rPr>
            <a:t>Mentor</a:t>
          </a:r>
          <a:endParaRPr kumimoji="0" lang="ru-RU" b="0" i="0" u="none" strike="noStrike" cap="none" normalizeH="0" baseline="0" smtClean="0">
            <a:ln>
              <a:noFill/>
            </a:ln>
            <a:solidFill>
              <a:schemeClr val="tx1"/>
            </a:solidFill>
            <a:effectLst/>
            <a:latin typeface="Arial" charset="0"/>
          </a:endParaRPr>
        </a:p>
      </dgm:t>
    </dgm:pt>
    <dgm:pt modelId="{1A2129C3-1CB5-4C5E-AC89-CEE9BD58D60F}" type="parTrans" cxnId="{28988559-40D7-4F87-BC18-56799ABA5D9F}">
      <dgm:prSet/>
      <dgm:spPr/>
      <dgm:t>
        <a:bodyPr/>
        <a:lstStyle/>
        <a:p>
          <a:endParaRPr lang="uk-UA"/>
        </a:p>
      </dgm:t>
    </dgm:pt>
    <dgm:pt modelId="{AFEA2EE4-FFCC-49A9-BA99-743E79B3676B}" type="sibTrans" cxnId="{28988559-40D7-4F87-BC18-56799ABA5D9F}">
      <dgm:prSet/>
      <dgm:spPr/>
      <dgm:t>
        <a:bodyPr/>
        <a:lstStyle/>
        <a:p>
          <a:endParaRPr lang="uk-UA"/>
        </a:p>
      </dgm:t>
    </dgm:pt>
    <dgm:pt modelId="{21FC6093-CDCA-45A3-8D00-4B3D18250222}">
      <dgm:prSet/>
      <dgm:spPr>
        <a:ln w="12700">
          <a:solidFill>
            <a:srgbClr val="FF0000"/>
          </a:solidFill>
        </a:ln>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dirty="0" smtClean="0">
              <a:ln>
                <a:noFill/>
              </a:ln>
              <a:solidFill>
                <a:schemeClr val="tx1"/>
              </a:solidFill>
              <a:effectLst/>
              <a:latin typeface="Arial" charset="0"/>
            </a:rPr>
            <a:t>Besserwisser</a:t>
          </a:r>
          <a:endParaRPr kumimoji="0" lang="ru-RU" b="0" i="0" u="none" strike="noStrike" cap="none" normalizeH="0" baseline="0" dirty="0" smtClean="0">
            <a:ln>
              <a:noFill/>
            </a:ln>
            <a:solidFill>
              <a:schemeClr val="tx1"/>
            </a:solidFill>
            <a:effectLst/>
            <a:latin typeface="Arial" charset="0"/>
          </a:endParaRPr>
        </a:p>
      </dgm:t>
    </dgm:pt>
    <dgm:pt modelId="{6FB623EF-FC13-4677-9405-2B7C71093A81}" type="parTrans" cxnId="{3C37C0F0-2842-4CA0-BEDF-ADB62A04DE86}">
      <dgm:prSet/>
      <dgm:spPr/>
      <dgm:t>
        <a:bodyPr/>
        <a:lstStyle/>
        <a:p>
          <a:endParaRPr lang="uk-UA"/>
        </a:p>
      </dgm:t>
    </dgm:pt>
    <dgm:pt modelId="{2D012FC2-3D83-4614-BD3F-216796B60CF5}" type="sibTrans" cxnId="{3C37C0F0-2842-4CA0-BEDF-ADB62A04DE86}">
      <dgm:prSet/>
      <dgm:spPr/>
      <dgm:t>
        <a:bodyPr/>
        <a:lstStyle/>
        <a:p>
          <a:endParaRPr lang="uk-UA"/>
        </a:p>
      </dgm:t>
    </dgm:pt>
    <dgm:pt modelId="{3835CBE8-F0FF-4ACE-B76E-7809C974957C}">
      <dgm:prSet/>
      <dgm:spPr>
        <a:ln w="12700">
          <a:solidFill>
            <a:srgbClr val="FF0000"/>
          </a:solidFill>
        </a:ln>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smtClean="0">
              <a:ln>
                <a:noFill/>
              </a:ln>
              <a:solidFill>
                <a:schemeClr val="tx1"/>
              </a:solidFill>
              <a:effectLst/>
              <a:latin typeface="Arial" charset="0"/>
            </a:rPr>
            <a:t>Schowmeister</a:t>
          </a:r>
          <a:endParaRPr kumimoji="0" lang="ru-RU" b="0" i="0" u="none" strike="noStrike" cap="none" normalizeH="0" baseline="0" smtClean="0">
            <a:ln>
              <a:noFill/>
            </a:ln>
            <a:solidFill>
              <a:schemeClr val="tx1"/>
            </a:solidFill>
            <a:effectLst/>
            <a:latin typeface="Arial" charset="0"/>
          </a:endParaRPr>
        </a:p>
      </dgm:t>
    </dgm:pt>
    <dgm:pt modelId="{09B9F8EB-1EC3-4AE9-A287-037483BA2B4D}" type="parTrans" cxnId="{388315B1-824B-46A9-8597-3FF0C5FB7507}">
      <dgm:prSet/>
      <dgm:spPr/>
      <dgm:t>
        <a:bodyPr/>
        <a:lstStyle/>
        <a:p>
          <a:endParaRPr lang="uk-UA"/>
        </a:p>
      </dgm:t>
    </dgm:pt>
    <dgm:pt modelId="{99D2682C-D614-4663-B570-5B52D15FDC90}" type="sibTrans" cxnId="{388315B1-824B-46A9-8597-3FF0C5FB7507}">
      <dgm:prSet/>
      <dgm:spPr/>
      <dgm:t>
        <a:bodyPr/>
        <a:lstStyle/>
        <a:p>
          <a:endParaRPr lang="uk-UA"/>
        </a:p>
      </dgm:t>
    </dgm:pt>
    <dgm:pt modelId="{E94B2D07-FF80-4702-8968-4AC50CB56519}">
      <dgm:prSet/>
      <dgm:spPr>
        <a:ln w="12700">
          <a:solidFill>
            <a:srgbClr val="FF0000"/>
          </a:solidFill>
        </a:ln>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smtClean="0">
              <a:ln>
                <a:noFill/>
              </a:ln>
              <a:solidFill>
                <a:schemeClr val="tx1"/>
              </a:solidFill>
              <a:effectLst/>
              <a:latin typeface="Arial" charset="0"/>
            </a:rPr>
            <a:t>Rezeptgeber</a:t>
          </a:r>
          <a:endParaRPr kumimoji="0" lang="ru-RU" b="0" i="0" u="none" strike="noStrike" cap="none" normalizeH="0" baseline="0" smtClean="0">
            <a:ln>
              <a:noFill/>
            </a:ln>
            <a:solidFill>
              <a:schemeClr val="tx1"/>
            </a:solidFill>
            <a:effectLst/>
            <a:latin typeface="Arial" charset="0"/>
          </a:endParaRPr>
        </a:p>
      </dgm:t>
    </dgm:pt>
    <dgm:pt modelId="{ED4E71EB-714E-42D8-9662-0F7306D038F8}" type="parTrans" cxnId="{194A14E3-FB6E-4FC6-B8B4-8BEECA1BC574}">
      <dgm:prSet/>
      <dgm:spPr/>
      <dgm:t>
        <a:bodyPr/>
        <a:lstStyle/>
        <a:p>
          <a:endParaRPr lang="uk-UA"/>
        </a:p>
      </dgm:t>
    </dgm:pt>
    <dgm:pt modelId="{43A92FD4-C04D-4647-A7F6-D5B9B44B828A}" type="sibTrans" cxnId="{194A14E3-FB6E-4FC6-B8B4-8BEECA1BC574}">
      <dgm:prSet/>
      <dgm:spPr/>
      <dgm:t>
        <a:bodyPr/>
        <a:lstStyle/>
        <a:p>
          <a:endParaRPr lang="uk-UA"/>
        </a:p>
      </dgm:t>
    </dgm:pt>
    <dgm:pt modelId="{B34F4573-6486-4EFB-9906-D9F9C276D03E}">
      <dgm:prSet/>
      <dgm:spPr>
        <a:ln w="12700">
          <a:solidFill>
            <a:srgbClr val="FF0000"/>
          </a:solidFill>
        </a:ln>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b="0" i="0" u="none" strike="noStrike" cap="none" normalizeH="0" baseline="0" smtClean="0">
              <a:ln>
                <a:noFill/>
              </a:ln>
              <a:solidFill>
                <a:schemeClr val="tx1"/>
              </a:solidFill>
              <a:effectLst/>
              <a:latin typeface="Arial" charset="0"/>
            </a:rPr>
            <a:t>Künstler</a:t>
          </a:r>
          <a:endParaRPr kumimoji="0" lang="ru-RU" b="0" i="0" u="none" strike="noStrike" cap="none" normalizeH="0" baseline="0" smtClean="0">
            <a:ln>
              <a:noFill/>
            </a:ln>
            <a:solidFill>
              <a:schemeClr val="tx1"/>
            </a:solidFill>
            <a:effectLst/>
            <a:latin typeface="Arial" charset="0"/>
          </a:endParaRPr>
        </a:p>
      </dgm:t>
    </dgm:pt>
    <dgm:pt modelId="{CB628221-56A4-41D1-818A-907BB4B71351}" type="parTrans" cxnId="{8BC7C1BA-7362-40F9-B1F7-8B2D1C7F47C4}">
      <dgm:prSet/>
      <dgm:spPr/>
      <dgm:t>
        <a:bodyPr/>
        <a:lstStyle/>
        <a:p>
          <a:endParaRPr lang="uk-UA"/>
        </a:p>
      </dgm:t>
    </dgm:pt>
    <dgm:pt modelId="{DB882AC5-6F07-46F5-ABC7-A0B5F385505C}" type="sibTrans" cxnId="{8BC7C1BA-7362-40F9-B1F7-8B2D1C7F47C4}">
      <dgm:prSet/>
      <dgm:spPr/>
      <dgm:t>
        <a:bodyPr/>
        <a:lstStyle/>
        <a:p>
          <a:endParaRPr lang="uk-UA"/>
        </a:p>
      </dgm:t>
    </dgm:pt>
    <dgm:pt modelId="{E3201713-D3C1-456C-B83C-1B1A07F5461F}" type="pres">
      <dgm:prSet presAssocID="{F9B81446-BF3B-4BAB-9B43-E4E8E68F55A6}" presName="cycle" presStyleCnt="0">
        <dgm:presLayoutVars>
          <dgm:chMax val="1"/>
          <dgm:dir/>
          <dgm:animLvl val="ctr"/>
          <dgm:resizeHandles val="exact"/>
        </dgm:presLayoutVars>
      </dgm:prSet>
      <dgm:spPr/>
    </dgm:pt>
    <dgm:pt modelId="{C123D1EF-15C5-4A68-80C9-A0C8A13944C1}" type="pres">
      <dgm:prSet presAssocID="{3C3BC7E1-B740-4B72-9657-43719B972ABA}" presName="centerShape" presStyleLbl="node0" presStyleIdx="0" presStyleCnt="1"/>
      <dgm:spPr/>
      <dgm:t>
        <a:bodyPr/>
        <a:lstStyle/>
        <a:p>
          <a:endParaRPr lang="uk-UA"/>
        </a:p>
      </dgm:t>
    </dgm:pt>
    <dgm:pt modelId="{189EB569-10AF-4810-A806-B043A4164148}" type="pres">
      <dgm:prSet presAssocID="{B9998106-1E90-4E2E-AFA1-EC47158E9131}" presName="Name9" presStyleLbl="parChTrans1D2" presStyleIdx="0" presStyleCnt="9"/>
      <dgm:spPr/>
      <dgm:t>
        <a:bodyPr/>
        <a:lstStyle/>
        <a:p>
          <a:endParaRPr lang="uk-UA"/>
        </a:p>
      </dgm:t>
    </dgm:pt>
    <dgm:pt modelId="{B15EB739-5AFA-4F6E-BCED-757591000A16}" type="pres">
      <dgm:prSet presAssocID="{B9998106-1E90-4E2E-AFA1-EC47158E9131}" presName="connTx" presStyleLbl="parChTrans1D2" presStyleIdx="0" presStyleCnt="9"/>
      <dgm:spPr/>
      <dgm:t>
        <a:bodyPr/>
        <a:lstStyle/>
        <a:p>
          <a:endParaRPr lang="uk-UA"/>
        </a:p>
      </dgm:t>
    </dgm:pt>
    <dgm:pt modelId="{F98FE477-D823-4DCA-A706-B335D33342E4}" type="pres">
      <dgm:prSet presAssocID="{59D2865B-37C2-4834-8299-3A5F3C7666FB}" presName="node" presStyleLbl="node1" presStyleIdx="0" presStyleCnt="9">
        <dgm:presLayoutVars>
          <dgm:bulletEnabled val="1"/>
        </dgm:presLayoutVars>
      </dgm:prSet>
      <dgm:spPr/>
      <dgm:t>
        <a:bodyPr/>
        <a:lstStyle/>
        <a:p>
          <a:endParaRPr lang="uk-UA"/>
        </a:p>
      </dgm:t>
    </dgm:pt>
    <dgm:pt modelId="{20378CC9-4A36-4192-9562-A8413C551476}" type="pres">
      <dgm:prSet presAssocID="{834A97D7-5E49-4102-BB36-69A4C8CF960D}" presName="Name9" presStyleLbl="parChTrans1D2" presStyleIdx="1" presStyleCnt="9"/>
      <dgm:spPr/>
      <dgm:t>
        <a:bodyPr/>
        <a:lstStyle/>
        <a:p>
          <a:endParaRPr lang="uk-UA"/>
        </a:p>
      </dgm:t>
    </dgm:pt>
    <dgm:pt modelId="{36DFD4DF-E21C-46FF-B8E4-A11614C1D469}" type="pres">
      <dgm:prSet presAssocID="{834A97D7-5E49-4102-BB36-69A4C8CF960D}" presName="connTx" presStyleLbl="parChTrans1D2" presStyleIdx="1" presStyleCnt="9"/>
      <dgm:spPr/>
      <dgm:t>
        <a:bodyPr/>
        <a:lstStyle/>
        <a:p>
          <a:endParaRPr lang="uk-UA"/>
        </a:p>
      </dgm:t>
    </dgm:pt>
    <dgm:pt modelId="{927DCD03-6FEE-4810-BD13-43D89AC0AF3C}" type="pres">
      <dgm:prSet presAssocID="{4CEFCC80-7C10-451E-99D2-B3F03888BF7A}" presName="node" presStyleLbl="node1" presStyleIdx="1" presStyleCnt="9">
        <dgm:presLayoutVars>
          <dgm:bulletEnabled val="1"/>
        </dgm:presLayoutVars>
      </dgm:prSet>
      <dgm:spPr/>
      <dgm:t>
        <a:bodyPr/>
        <a:lstStyle/>
        <a:p>
          <a:endParaRPr lang="uk-UA"/>
        </a:p>
      </dgm:t>
    </dgm:pt>
    <dgm:pt modelId="{4928FB65-80D5-427C-A8B1-B4521A126424}" type="pres">
      <dgm:prSet presAssocID="{133E9437-C161-4A84-848D-6221991104B5}" presName="Name9" presStyleLbl="parChTrans1D2" presStyleIdx="2" presStyleCnt="9"/>
      <dgm:spPr/>
      <dgm:t>
        <a:bodyPr/>
        <a:lstStyle/>
        <a:p>
          <a:endParaRPr lang="uk-UA"/>
        </a:p>
      </dgm:t>
    </dgm:pt>
    <dgm:pt modelId="{A3AED818-FFC6-4F3E-9CE2-E052979FDAA5}" type="pres">
      <dgm:prSet presAssocID="{133E9437-C161-4A84-848D-6221991104B5}" presName="connTx" presStyleLbl="parChTrans1D2" presStyleIdx="2" presStyleCnt="9"/>
      <dgm:spPr/>
      <dgm:t>
        <a:bodyPr/>
        <a:lstStyle/>
        <a:p>
          <a:endParaRPr lang="uk-UA"/>
        </a:p>
      </dgm:t>
    </dgm:pt>
    <dgm:pt modelId="{8845F419-215E-4320-8E55-B6DE278066E3}" type="pres">
      <dgm:prSet presAssocID="{505DADB1-14CB-4DF4-A445-4121EE1461C0}" presName="node" presStyleLbl="node1" presStyleIdx="2" presStyleCnt="9">
        <dgm:presLayoutVars>
          <dgm:bulletEnabled val="1"/>
        </dgm:presLayoutVars>
      </dgm:prSet>
      <dgm:spPr/>
      <dgm:t>
        <a:bodyPr/>
        <a:lstStyle/>
        <a:p>
          <a:endParaRPr lang="uk-UA"/>
        </a:p>
      </dgm:t>
    </dgm:pt>
    <dgm:pt modelId="{8DC80403-D62D-4D12-9589-66A5B0F149E2}" type="pres">
      <dgm:prSet presAssocID="{7163FB8F-EC0D-40EF-8CF4-D4E958E735C1}" presName="Name9" presStyleLbl="parChTrans1D2" presStyleIdx="3" presStyleCnt="9"/>
      <dgm:spPr/>
      <dgm:t>
        <a:bodyPr/>
        <a:lstStyle/>
        <a:p>
          <a:endParaRPr lang="uk-UA"/>
        </a:p>
      </dgm:t>
    </dgm:pt>
    <dgm:pt modelId="{DABCAA42-DC61-4FF0-9D7F-4C13DFC943FD}" type="pres">
      <dgm:prSet presAssocID="{7163FB8F-EC0D-40EF-8CF4-D4E958E735C1}" presName="connTx" presStyleLbl="parChTrans1D2" presStyleIdx="3" presStyleCnt="9"/>
      <dgm:spPr/>
      <dgm:t>
        <a:bodyPr/>
        <a:lstStyle/>
        <a:p>
          <a:endParaRPr lang="uk-UA"/>
        </a:p>
      </dgm:t>
    </dgm:pt>
    <dgm:pt modelId="{EA84AE1A-B0E9-4A48-B197-DA34551FEFD5}" type="pres">
      <dgm:prSet presAssocID="{0255F6E4-420B-4D31-B603-13CDDD9B2471}" presName="node" presStyleLbl="node1" presStyleIdx="3" presStyleCnt="9">
        <dgm:presLayoutVars>
          <dgm:bulletEnabled val="1"/>
        </dgm:presLayoutVars>
      </dgm:prSet>
      <dgm:spPr/>
      <dgm:t>
        <a:bodyPr/>
        <a:lstStyle/>
        <a:p>
          <a:endParaRPr lang="uk-UA"/>
        </a:p>
      </dgm:t>
    </dgm:pt>
    <dgm:pt modelId="{62EE3024-53B0-4D32-B12F-155D75551C3B}" type="pres">
      <dgm:prSet presAssocID="{1A2129C3-1CB5-4C5E-AC89-CEE9BD58D60F}" presName="Name9" presStyleLbl="parChTrans1D2" presStyleIdx="4" presStyleCnt="9"/>
      <dgm:spPr/>
      <dgm:t>
        <a:bodyPr/>
        <a:lstStyle/>
        <a:p>
          <a:endParaRPr lang="uk-UA"/>
        </a:p>
      </dgm:t>
    </dgm:pt>
    <dgm:pt modelId="{A5DBD7F9-3E15-482F-8E26-1A765C8FB3DD}" type="pres">
      <dgm:prSet presAssocID="{1A2129C3-1CB5-4C5E-AC89-CEE9BD58D60F}" presName="connTx" presStyleLbl="parChTrans1D2" presStyleIdx="4" presStyleCnt="9"/>
      <dgm:spPr/>
      <dgm:t>
        <a:bodyPr/>
        <a:lstStyle/>
        <a:p>
          <a:endParaRPr lang="uk-UA"/>
        </a:p>
      </dgm:t>
    </dgm:pt>
    <dgm:pt modelId="{8E053A65-D085-44DC-9140-49B22FE88F92}" type="pres">
      <dgm:prSet presAssocID="{41B45AA5-485C-4167-B38F-A481F323C0DD}" presName="node" presStyleLbl="node1" presStyleIdx="4" presStyleCnt="9">
        <dgm:presLayoutVars>
          <dgm:bulletEnabled val="1"/>
        </dgm:presLayoutVars>
      </dgm:prSet>
      <dgm:spPr/>
      <dgm:t>
        <a:bodyPr/>
        <a:lstStyle/>
        <a:p>
          <a:endParaRPr lang="uk-UA"/>
        </a:p>
      </dgm:t>
    </dgm:pt>
    <dgm:pt modelId="{6470833A-1FDF-4C2E-94B3-CE8A20737337}" type="pres">
      <dgm:prSet presAssocID="{6FB623EF-FC13-4677-9405-2B7C71093A81}" presName="Name9" presStyleLbl="parChTrans1D2" presStyleIdx="5" presStyleCnt="9"/>
      <dgm:spPr/>
      <dgm:t>
        <a:bodyPr/>
        <a:lstStyle/>
        <a:p>
          <a:endParaRPr lang="uk-UA"/>
        </a:p>
      </dgm:t>
    </dgm:pt>
    <dgm:pt modelId="{D72B5B93-AB88-4D82-8DE0-ED0BA79D27F3}" type="pres">
      <dgm:prSet presAssocID="{6FB623EF-FC13-4677-9405-2B7C71093A81}" presName="connTx" presStyleLbl="parChTrans1D2" presStyleIdx="5" presStyleCnt="9"/>
      <dgm:spPr/>
      <dgm:t>
        <a:bodyPr/>
        <a:lstStyle/>
        <a:p>
          <a:endParaRPr lang="uk-UA"/>
        </a:p>
      </dgm:t>
    </dgm:pt>
    <dgm:pt modelId="{4E4B2694-156B-43C3-8DE0-17DBCFDC8B97}" type="pres">
      <dgm:prSet presAssocID="{21FC6093-CDCA-45A3-8D00-4B3D18250222}" presName="node" presStyleLbl="node1" presStyleIdx="5" presStyleCnt="9">
        <dgm:presLayoutVars>
          <dgm:bulletEnabled val="1"/>
        </dgm:presLayoutVars>
      </dgm:prSet>
      <dgm:spPr/>
      <dgm:t>
        <a:bodyPr/>
        <a:lstStyle/>
        <a:p>
          <a:endParaRPr lang="uk-UA"/>
        </a:p>
      </dgm:t>
    </dgm:pt>
    <dgm:pt modelId="{5E5121A4-FA41-4F44-9021-8EE5DB675E60}" type="pres">
      <dgm:prSet presAssocID="{09B9F8EB-1EC3-4AE9-A287-037483BA2B4D}" presName="Name9" presStyleLbl="parChTrans1D2" presStyleIdx="6" presStyleCnt="9"/>
      <dgm:spPr/>
      <dgm:t>
        <a:bodyPr/>
        <a:lstStyle/>
        <a:p>
          <a:endParaRPr lang="uk-UA"/>
        </a:p>
      </dgm:t>
    </dgm:pt>
    <dgm:pt modelId="{24CD5AF2-F336-4E07-B2AC-5F15E6988B3E}" type="pres">
      <dgm:prSet presAssocID="{09B9F8EB-1EC3-4AE9-A287-037483BA2B4D}" presName="connTx" presStyleLbl="parChTrans1D2" presStyleIdx="6" presStyleCnt="9"/>
      <dgm:spPr/>
      <dgm:t>
        <a:bodyPr/>
        <a:lstStyle/>
        <a:p>
          <a:endParaRPr lang="uk-UA"/>
        </a:p>
      </dgm:t>
    </dgm:pt>
    <dgm:pt modelId="{B955CDB1-5D8C-4F78-BA6C-CCF90D4FAC3E}" type="pres">
      <dgm:prSet presAssocID="{3835CBE8-F0FF-4ACE-B76E-7809C974957C}" presName="node" presStyleLbl="node1" presStyleIdx="6" presStyleCnt="9">
        <dgm:presLayoutVars>
          <dgm:bulletEnabled val="1"/>
        </dgm:presLayoutVars>
      </dgm:prSet>
      <dgm:spPr/>
      <dgm:t>
        <a:bodyPr/>
        <a:lstStyle/>
        <a:p>
          <a:endParaRPr lang="uk-UA"/>
        </a:p>
      </dgm:t>
    </dgm:pt>
    <dgm:pt modelId="{C07F62EF-3E34-4AB2-B916-B41AD6BD0808}" type="pres">
      <dgm:prSet presAssocID="{ED4E71EB-714E-42D8-9662-0F7306D038F8}" presName="Name9" presStyleLbl="parChTrans1D2" presStyleIdx="7" presStyleCnt="9"/>
      <dgm:spPr/>
      <dgm:t>
        <a:bodyPr/>
        <a:lstStyle/>
        <a:p>
          <a:endParaRPr lang="uk-UA"/>
        </a:p>
      </dgm:t>
    </dgm:pt>
    <dgm:pt modelId="{6AAB6BD8-A009-471E-93A5-DA35A6DE742B}" type="pres">
      <dgm:prSet presAssocID="{ED4E71EB-714E-42D8-9662-0F7306D038F8}" presName="connTx" presStyleLbl="parChTrans1D2" presStyleIdx="7" presStyleCnt="9"/>
      <dgm:spPr/>
      <dgm:t>
        <a:bodyPr/>
        <a:lstStyle/>
        <a:p>
          <a:endParaRPr lang="uk-UA"/>
        </a:p>
      </dgm:t>
    </dgm:pt>
    <dgm:pt modelId="{24EF1CCA-7BC5-47BF-8CF7-3E4F9B1DC8D9}" type="pres">
      <dgm:prSet presAssocID="{E94B2D07-FF80-4702-8968-4AC50CB56519}" presName="node" presStyleLbl="node1" presStyleIdx="7" presStyleCnt="9">
        <dgm:presLayoutVars>
          <dgm:bulletEnabled val="1"/>
        </dgm:presLayoutVars>
      </dgm:prSet>
      <dgm:spPr/>
      <dgm:t>
        <a:bodyPr/>
        <a:lstStyle/>
        <a:p>
          <a:endParaRPr lang="uk-UA"/>
        </a:p>
      </dgm:t>
    </dgm:pt>
    <dgm:pt modelId="{F2EA1270-EB9B-4902-B815-1F36DF4FC62C}" type="pres">
      <dgm:prSet presAssocID="{CB628221-56A4-41D1-818A-907BB4B71351}" presName="Name9" presStyleLbl="parChTrans1D2" presStyleIdx="8" presStyleCnt="9"/>
      <dgm:spPr/>
      <dgm:t>
        <a:bodyPr/>
        <a:lstStyle/>
        <a:p>
          <a:endParaRPr lang="uk-UA"/>
        </a:p>
      </dgm:t>
    </dgm:pt>
    <dgm:pt modelId="{0BE30AB6-6022-4D45-ADDF-8BCF948473DC}" type="pres">
      <dgm:prSet presAssocID="{CB628221-56A4-41D1-818A-907BB4B71351}" presName="connTx" presStyleLbl="parChTrans1D2" presStyleIdx="8" presStyleCnt="9"/>
      <dgm:spPr/>
      <dgm:t>
        <a:bodyPr/>
        <a:lstStyle/>
        <a:p>
          <a:endParaRPr lang="uk-UA"/>
        </a:p>
      </dgm:t>
    </dgm:pt>
    <dgm:pt modelId="{1BEFECDE-67C6-4BAF-A419-5C2EA7B29936}" type="pres">
      <dgm:prSet presAssocID="{B34F4573-6486-4EFB-9906-D9F9C276D03E}" presName="node" presStyleLbl="node1" presStyleIdx="8" presStyleCnt="9">
        <dgm:presLayoutVars>
          <dgm:bulletEnabled val="1"/>
        </dgm:presLayoutVars>
      </dgm:prSet>
      <dgm:spPr/>
      <dgm:t>
        <a:bodyPr/>
        <a:lstStyle/>
        <a:p>
          <a:endParaRPr lang="uk-UA"/>
        </a:p>
      </dgm:t>
    </dgm:pt>
  </dgm:ptLst>
  <dgm:cxnLst>
    <dgm:cxn modelId="{3C37C0F0-2842-4CA0-BEDF-ADB62A04DE86}" srcId="{3C3BC7E1-B740-4B72-9657-43719B972ABA}" destId="{21FC6093-CDCA-45A3-8D00-4B3D18250222}" srcOrd="5" destOrd="0" parTransId="{6FB623EF-FC13-4677-9405-2B7C71093A81}" sibTransId="{2D012FC2-3D83-4614-BD3F-216796B60CF5}"/>
    <dgm:cxn modelId="{E71E6556-B415-4BA5-9F75-4F691E6F3B93}" srcId="{F9B81446-BF3B-4BAB-9B43-E4E8E68F55A6}" destId="{3C3BC7E1-B740-4B72-9657-43719B972ABA}" srcOrd="0" destOrd="0" parTransId="{BA18451E-E6F4-4E00-93EB-65AD810A75F8}" sibTransId="{5AC9ED34-295A-4935-830E-ABBDED486B67}"/>
    <dgm:cxn modelId="{514EAA80-2458-4E43-8727-2CDC0E41D34E}" type="presOf" srcId="{09B9F8EB-1EC3-4AE9-A287-037483BA2B4D}" destId="{24CD5AF2-F336-4E07-B2AC-5F15E6988B3E}" srcOrd="1" destOrd="0" presId="urn:microsoft.com/office/officeart/2005/8/layout/radial1"/>
    <dgm:cxn modelId="{C2F2F3FF-8B02-4DCF-A549-A176E36C3CC2}" type="presOf" srcId="{834A97D7-5E49-4102-BB36-69A4C8CF960D}" destId="{36DFD4DF-E21C-46FF-B8E4-A11614C1D469}" srcOrd="1" destOrd="0" presId="urn:microsoft.com/office/officeart/2005/8/layout/radial1"/>
    <dgm:cxn modelId="{7042D6DD-91C8-4996-9133-3C880F68B566}" type="presOf" srcId="{B9998106-1E90-4E2E-AFA1-EC47158E9131}" destId="{B15EB739-5AFA-4F6E-BCED-757591000A16}" srcOrd="1" destOrd="0" presId="urn:microsoft.com/office/officeart/2005/8/layout/radial1"/>
    <dgm:cxn modelId="{316DF48D-4295-40F7-A7FB-58AB20087F53}" srcId="{3C3BC7E1-B740-4B72-9657-43719B972ABA}" destId="{59D2865B-37C2-4834-8299-3A5F3C7666FB}" srcOrd="0" destOrd="0" parTransId="{B9998106-1E90-4E2E-AFA1-EC47158E9131}" sibTransId="{8EBC12B2-99A5-454C-87FB-92480425D4E4}"/>
    <dgm:cxn modelId="{194A14E3-FB6E-4FC6-B8B4-8BEECA1BC574}" srcId="{3C3BC7E1-B740-4B72-9657-43719B972ABA}" destId="{E94B2D07-FF80-4702-8968-4AC50CB56519}" srcOrd="7" destOrd="0" parTransId="{ED4E71EB-714E-42D8-9662-0F7306D038F8}" sibTransId="{43A92FD4-C04D-4647-A7F6-D5B9B44B828A}"/>
    <dgm:cxn modelId="{CDBD46AC-BA52-4E22-B6BC-D72DF9351DCB}" srcId="{3C3BC7E1-B740-4B72-9657-43719B972ABA}" destId="{4CEFCC80-7C10-451E-99D2-B3F03888BF7A}" srcOrd="1" destOrd="0" parTransId="{834A97D7-5E49-4102-BB36-69A4C8CF960D}" sibTransId="{1B38E5DD-36A5-409D-B717-48752F1F75C0}"/>
    <dgm:cxn modelId="{5224FBA0-2A0F-4B7B-86B0-A14CFC9F5D1B}" type="presOf" srcId="{1A2129C3-1CB5-4C5E-AC89-CEE9BD58D60F}" destId="{A5DBD7F9-3E15-482F-8E26-1A765C8FB3DD}" srcOrd="1" destOrd="0" presId="urn:microsoft.com/office/officeart/2005/8/layout/radial1"/>
    <dgm:cxn modelId="{AF36CCD5-E916-4576-B9D6-01FB640320FF}" type="presOf" srcId="{4CEFCC80-7C10-451E-99D2-B3F03888BF7A}" destId="{927DCD03-6FEE-4810-BD13-43D89AC0AF3C}" srcOrd="0" destOrd="0" presId="urn:microsoft.com/office/officeart/2005/8/layout/radial1"/>
    <dgm:cxn modelId="{47AB78D1-2D24-4D8F-B08D-15989FF7A6C5}" type="presOf" srcId="{59D2865B-37C2-4834-8299-3A5F3C7666FB}" destId="{F98FE477-D823-4DCA-A706-B335D33342E4}" srcOrd="0" destOrd="0" presId="urn:microsoft.com/office/officeart/2005/8/layout/radial1"/>
    <dgm:cxn modelId="{28988559-40D7-4F87-BC18-56799ABA5D9F}" srcId="{3C3BC7E1-B740-4B72-9657-43719B972ABA}" destId="{41B45AA5-485C-4167-B38F-A481F323C0DD}" srcOrd="4" destOrd="0" parTransId="{1A2129C3-1CB5-4C5E-AC89-CEE9BD58D60F}" sibTransId="{AFEA2EE4-FFCC-49A9-BA99-743E79B3676B}"/>
    <dgm:cxn modelId="{CC716421-F72B-496F-8A85-8BE375B5434E}" type="presOf" srcId="{133E9437-C161-4A84-848D-6221991104B5}" destId="{A3AED818-FFC6-4F3E-9CE2-E052979FDAA5}" srcOrd="1" destOrd="0" presId="urn:microsoft.com/office/officeart/2005/8/layout/radial1"/>
    <dgm:cxn modelId="{B609FFDC-D348-44B2-8D39-5CFF43BF5360}" type="presOf" srcId="{1A2129C3-1CB5-4C5E-AC89-CEE9BD58D60F}" destId="{62EE3024-53B0-4D32-B12F-155D75551C3B}" srcOrd="0" destOrd="0" presId="urn:microsoft.com/office/officeart/2005/8/layout/radial1"/>
    <dgm:cxn modelId="{8BC7C1BA-7362-40F9-B1F7-8B2D1C7F47C4}" srcId="{3C3BC7E1-B740-4B72-9657-43719B972ABA}" destId="{B34F4573-6486-4EFB-9906-D9F9C276D03E}" srcOrd="8" destOrd="0" parTransId="{CB628221-56A4-41D1-818A-907BB4B71351}" sibTransId="{DB882AC5-6F07-46F5-ABC7-A0B5F385505C}"/>
    <dgm:cxn modelId="{D1DECEB6-3021-4779-B29C-F7133F8884AC}" type="presOf" srcId="{3C3BC7E1-B740-4B72-9657-43719B972ABA}" destId="{C123D1EF-15C5-4A68-80C9-A0C8A13944C1}" srcOrd="0" destOrd="0" presId="urn:microsoft.com/office/officeart/2005/8/layout/radial1"/>
    <dgm:cxn modelId="{9895691D-9C7E-411E-AE2F-C24D4F7EBCEC}" type="presOf" srcId="{7163FB8F-EC0D-40EF-8CF4-D4E958E735C1}" destId="{8DC80403-D62D-4D12-9589-66A5B0F149E2}" srcOrd="0" destOrd="0" presId="urn:microsoft.com/office/officeart/2005/8/layout/radial1"/>
    <dgm:cxn modelId="{B85D115E-99DE-4F99-9353-0566022A6F9C}" type="presOf" srcId="{B34F4573-6486-4EFB-9906-D9F9C276D03E}" destId="{1BEFECDE-67C6-4BAF-A419-5C2EA7B29936}" srcOrd="0" destOrd="0" presId="urn:microsoft.com/office/officeart/2005/8/layout/radial1"/>
    <dgm:cxn modelId="{FFCB0CEC-3053-433F-BD38-13BFDC7E642F}" type="presOf" srcId="{21FC6093-CDCA-45A3-8D00-4B3D18250222}" destId="{4E4B2694-156B-43C3-8DE0-17DBCFDC8B97}" srcOrd="0" destOrd="0" presId="urn:microsoft.com/office/officeart/2005/8/layout/radial1"/>
    <dgm:cxn modelId="{87C4642F-6369-426E-A0AC-FF1D3831528F}" type="presOf" srcId="{CB628221-56A4-41D1-818A-907BB4B71351}" destId="{F2EA1270-EB9B-4902-B815-1F36DF4FC62C}" srcOrd="0" destOrd="0" presId="urn:microsoft.com/office/officeart/2005/8/layout/radial1"/>
    <dgm:cxn modelId="{E36CE76F-06F1-4097-9507-68D5D9A4D47B}" type="presOf" srcId="{505DADB1-14CB-4DF4-A445-4121EE1461C0}" destId="{8845F419-215E-4320-8E55-B6DE278066E3}" srcOrd="0" destOrd="0" presId="urn:microsoft.com/office/officeart/2005/8/layout/radial1"/>
    <dgm:cxn modelId="{388315B1-824B-46A9-8597-3FF0C5FB7507}" srcId="{3C3BC7E1-B740-4B72-9657-43719B972ABA}" destId="{3835CBE8-F0FF-4ACE-B76E-7809C974957C}" srcOrd="6" destOrd="0" parTransId="{09B9F8EB-1EC3-4AE9-A287-037483BA2B4D}" sibTransId="{99D2682C-D614-4663-B570-5B52D15FDC90}"/>
    <dgm:cxn modelId="{3A201E98-E524-41B6-B126-F814E55CAFBE}" type="presOf" srcId="{3835CBE8-F0FF-4ACE-B76E-7809C974957C}" destId="{B955CDB1-5D8C-4F78-BA6C-CCF90D4FAC3E}" srcOrd="0" destOrd="0" presId="urn:microsoft.com/office/officeart/2005/8/layout/radial1"/>
    <dgm:cxn modelId="{662FD36C-310B-45F5-9B83-DA667C106701}" type="presOf" srcId="{CB628221-56A4-41D1-818A-907BB4B71351}" destId="{0BE30AB6-6022-4D45-ADDF-8BCF948473DC}" srcOrd="1" destOrd="0" presId="urn:microsoft.com/office/officeart/2005/8/layout/radial1"/>
    <dgm:cxn modelId="{5B53509D-B516-416D-BC5B-56710C83216E}" srcId="{3C3BC7E1-B740-4B72-9657-43719B972ABA}" destId="{0255F6E4-420B-4D31-B603-13CDDD9B2471}" srcOrd="3" destOrd="0" parTransId="{7163FB8F-EC0D-40EF-8CF4-D4E958E735C1}" sibTransId="{348FB9D3-362F-4B00-8B03-0EFBC72B8BA8}"/>
    <dgm:cxn modelId="{E7384B6A-F240-4D20-90FD-837D207CBFD5}" type="presOf" srcId="{F9B81446-BF3B-4BAB-9B43-E4E8E68F55A6}" destId="{E3201713-D3C1-456C-B83C-1B1A07F5461F}" srcOrd="0" destOrd="0" presId="urn:microsoft.com/office/officeart/2005/8/layout/radial1"/>
    <dgm:cxn modelId="{212CC6D3-41AF-4227-A68A-F87B1DC01DB7}" type="presOf" srcId="{7163FB8F-EC0D-40EF-8CF4-D4E958E735C1}" destId="{DABCAA42-DC61-4FF0-9D7F-4C13DFC943FD}" srcOrd="1" destOrd="0" presId="urn:microsoft.com/office/officeart/2005/8/layout/radial1"/>
    <dgm:cxn modelId="{82A3644D-E7EC-4901-8903-2970AA474AA1}" type="presOf" srcId="{09B9F8EB-1EC3-4AE9-A287-037483BA2B4D}" destId="{5E5121A4-FA41-4F44-9021-8EE5DB675E60}" srcOrd="0" destOrd="0" presId="urn:microsoft.com/office/officeart/2005/8/layout/radial1"/>
    <dgm:cxn modelId="{35238FB8-CDA5-4820-B5A8-3390891111AC}" type="presOf" srcId="{41B45AA5-485C-4167-B38F-A481F323C0DD}" destId="{8E053A65-D085-44DC-9140-49B22FE88F92}" srcOrd="0" destOrd="0" presId="urn:microsoft.com/office/officeart/2005/8/layout/radial1"/>
    <dgm:cxn modelId="{CD5B6320-374F-4C37-87B3-EF7C96F47DD8}" srcId="{3C3BC7E1-B740-4B72-9657-43719B972ABA}" destId="{505DADB1-14CB-4DF4-A445-4121EE1461C0}" srcOrd="2" destOrd="0" parTransId="{133E9437-C161-4A84-848D-6221991104B5}" sibTransId="{23FD1C90-B80F-457F-AB1C-9486009E8C01}"/>
    <dgm:cxn modelId="{E44F6564-ADD4-4597-8C19-C8E48F54929C}" type="presOf" srcId="{B9998106-1E90-4E2E-AFA1-EC47158E9131}" destId="{189EB569-10AF-4810-A806-B043A4164148}" srcOrd="0" destOrd="0" presId="urn:microsoft.com/office/officeart/2005/8/layout/radial1"/>
    <dgm:cxn modelId="{85D4A9B4-2347-4C21-8AA5-A3B50558B38E}" type="presOf" srcId="{6FB623EF-FC13-4677-9405-2B7C71093A81}" destId="{D72B5B93-AB88-4D82-8DE0-ED0BA79D27F3}" srcOrd="1" destOrd="0" presId="urn:microsoft.com/office/officeart/2005/8/layout/radial1"/>
    <dgm:cxn modelId="{7A37C60F-2595-4D5A-A741-ED4C3ED9BEE2}" type="presOf" srcId="{834A97D7-5E49-4102-BB36-69A4C8CF960D}" destId="{20378CC9-4A36-4192-9562-A8413C551476}" srcOrd="0" destOrd="0" presId="urn:microsoft.com/office/officeart/2005/8/layout/radial1"/>
    <dgm:cxn modelId="{8245160E-9BC2-40AE-B643-B40A8B599CE1}" type="presOf" srcId="{ED4E71EB-714E-42D8-9662-0F7306D038F8}" destId="{C07F62EF-3E34-4AB2-B916-B41AD6BD0808}" srcOrd="0" destOrd="0" presId="urn:microsoft.com/office/officeart/2005/8/layout/radial1"/>
    <dgm:cxn modelId="{2DDE83D0-86C6-4F93-B1C9-8403CCD97A9F}" type="presOf" srcId="{6FB623EF-FC13-4677-9405-2B7C71093A81}" destId="{6470833A-1FDF-4C2E-94B3-CE8A20737337}" srcOrd="0" destOrd="0" presId="urn:microsoft.com/office/officeart/2005/8/layout/radial1"/>
    <dgm:cxn modelId="{4CF4AE44-1AF9-4459-882F-CF44151EC252}" type="presOf" srcId="{133E9437-C161-4A84-848D-6221991104B5}" destId="{4928FB65-80D5-427C-A8B1-B4521A126424}" srcOrd="0" destOrd="0" presId="urn:microsoft.com/office/officeart/2005/8/layout/radial1"/>
    <dgm:cxn modelId="{1E04F6DC-4F56-403D-99EF-1D36F4708746}" type="presOf" srcId="{0255F6E4-420B-4D31-B603-13CDDD9B2471}" destId="{EA84AE1A-B0E9-4A48-B197-DA34551FEFD5}" srcOrd="0" destOrd="0" presId="urn:microsoft.com/office/officeart/2005/8/layout/radial1"/>
    <dgm:cxn modelId="{7F32B952-C113-4524-B939-CB27F52C50AD}" type="presOf" srcId="{ED4E71EB-714E-42D8-9662-0F7306D038F8}" destId="{6AAB6BD8-A009-471E-93A5-DA35A6DE742B}" srcOrd="1" destOrd="0" presId="urn:microsoft.com/office/officeart/2005/8/layout/radial1"/>
    <dgm:cxn modelId="{DEF05AB1-57CD-407C-8A97-14A8E8C34BC7}" type="presOf" srcId="{E94B2D07-FF80-4702-8968-4AC50CB56519}" destId="{24EF1CCA-7BC5-47BF-8CF7-3E4F9B1DC8D9}" srcOrd="0" destOrd="0" presId="urn:microsoft.com/office/officeart/2005/8/layout/radial1"/>
    <dgm:cxn modelId="{BF2291BB-CD31-49E7-B586-FC5BA472E23F}" type="presParOf" srcId="{E3201713-D3C1-456C-B83C-1B1A07F5461F}" destId="{C123D1EF-15C5-4A68-80C9-A0C8A13944C1}" srcOrd="0" destOrd="0" presId="urn:microsoft.com/office/officeart/2005/8/layout/radial1"/>
    <dgm:cxn modelId="{B712BCBE-57AA-4F73-87C4-08D658D4E62D}" type="presParOf" srcId="{E3201713-D3C1-456C-B83C-1B1A07F5461F}" destId="{189EB569-10AF-4810-A806-B043A4164148}" srcOrd="1" destOrd="0" presId="urn:microsoft.com/office/officeart/2005/8/layout/radial1"/>
    <dgm:cxn modelId="{AAE8E246-A2F0-4D08-9CDF-672C771938FB}" type="presParOf" srcId="{189EB569-10AF-4810-A806-B043A4164148}" destId="{B15EB739-5AFA-4F6E-BCED-757591000A16}" srcOrd="0" destOrd="0" presId="urn:microsoft.com/office/officeart/2005/8/layout/radial1"/>
    <dgm:cxn modelId="{388DB4DB-57D8-40E9-AC76-C29DC1F5F448}" type="presParOf" srcId="{E3201713-D3C1-456C-B83C-1B1A07F5461F}" destId="{F98FE477-D823-4DCA-A706-B335D33342E4}" srcOrd="2" destOrd="0" presId="urn:microsoft.com/office/officeart/2005/8/layout/radial1"/>
    <dgm:cxn modelId="{FBCDC9E6-EDE8-4CA8-ADE6-79599BBE5303}" type="presParOf" srcId="{E3201713-D3C1-456C-B83C-1B1A07F5461F}" destId="{20378CC9-4A36-4192-9562-A8413C551476}" srcOrd="3" destOrd="0" presId="urn:microsoft.com/office/officeart/2005/8/layout/radial1"/>
    <dgm:cxn modelId="{F324F3A9-C5B6-4A79-AF5C-B3DC94FD731B}" type="presParOf" srcId="{20378CC9-4A36-4192-9562-A8413C551476}" destId="{36DFD4DF-E21C-46FF-B8E4-A11614C1D469}" srcOrd="0" destOrd="0" presId="urn:microsoft.com/office/officeart/2005/8/layout/radial1"/>
    <dgm:cxn modelId="{75D25F70-4CA6-43E7-BA71-E156707E7544}" type="presParOf" srcId="{E3201713-D3C1-456C-B83C-1B1A07F5461F}" destId="{927DCD03-6FEE-4810-BD13-43D89AC0AF3C}" srcOrd="4" destOrd="0" presId="urn:microsoft.com/office/officeart/2005/8/layout/radial1"/>
    <dgm:cxn modelId="{0B4457A1-50AD-4A01-8CDE-C0BABA2779E6}" type="presParOf" srcId="{E3201713-D3C1-456C-B83C-1B1A07F5461F}" destId="{4928FB65-80D5-427C-A8B1-B4521A126424}" srcOrd="5" destOrd="0" presId="urn:microsoft.com/office/officeart/2005/8/layout/radial1"/>
    <dgm:cxn modelId="{7498F7C8-080A-4FCD-8B99-8CCA7ED486F4}" type="presParOf" srcId="{4928FB65-80D5-427C-A8B1-B4521A126424}" destId="{A3AED818-FFC6-4F3E-9CE2-E052979FDAA5}" srcOrd="0" destOrd="0" presId="urn:microsoft.com/office/officeart/2005/8/layout/radial1"/>
    <dgm:cxn modelId="{0EF29BD7-5ADB-498E-8D63-A636B754EC37}" type="presParOf" srcId="{E3201713-D3C1-456C-B83C-1B1A07F5461F}" destId="{8845F419-215E-4320-8E55-B6DE278066E3}" srcOrd="6" destOrd="0" presId="urn:microsoft.com/office/officeart/2005/8/layout/radial1"/>
    <dgm:cxn modelId="{12C674F0-9C05-4D52-A42A-6CB47EE97262}" type="presParOf" srcId="{E3201713-D3C1-456C-B83C-1B1A07F5461F}" destId="{8DC80403-D62D-4D12-9589-66A5B0F149E2}" srcOrd="7" destOrd="0" presId="urn:microsoft.com/office/officeart/2005/8/layout/radial1"/>
    <dgm:cxn modelId="{40BBA0D3-9891-4ABA-8C61-9BFD10154474}" type="presParOf" srcId="{8DC80403-D62D-4D12-9589-66A5B0F149E2}" destId="{DABCAA42-DC61-4FF0-9D7F-4C13DFC943FD}" srcOrd="0" destOrd="0" presId="urn:microsoft.com/office/officeart/2005/8/layout/radial1"/>
    <dgm:cxn modelId="{6BA726CD-633D-4774-9030-554D005035D0}" type="presParOf" srcId="{E3201713-D3C1-456C-B83C-1B1A07F5461F}" destId="{EA84AE1A-B0E9-4A48-B197-DA34551FEFD5}" srcOrd="8" destOrd="0" presId="urn:microsoft.com/office/officeart/2005/8/layout/radial1"/>
    <dgm:cxn modelId="{CE607AB8-D88B-4CEE-96D0-E77E33176BC2}" type="presParOf" srcId="{E3201713-D3C1-456C-B83C-1B1A07F5461F}" destId="{62EE3024-53B0-4D32-B12F-155D75551C3B}" srcOrd="9" destOrd="0" presId="urn:microsoft.com/office/officeart/2005/8/layout/radial1"/>
    <dgm:cxn modelId="{CE32165B-5998-4FEF-9D57-328086EC8FEC}" type="presParOf" srcId="{62EE3024-53B0-4D32-B12F-155D75551C3B}" destId="{A5DBD7F9-3E15-482F-8E26-1A765C8FB3DD}" srcOrd="0" destOrd="0" presId="urn:microsoft.com/office/officeart/2005/8/layout/radial1"/>
    <dgm:cxn modelId="{B4E71BA0-404C-4AF0-A435-5AC9CB048F27}" type="presParOf" srcId="{E3201713-D3C1-456C-B83C-1B1A07F5461F}" destId="{8E053A65-D085-44DC-9140-49B22FE88F92}" srcOrd="10" destOrd="0" presId="urn:microsoft.com/office/officeart/2005/8/layout/radial1"/>
    <dgm:cxn modelId="{02D57B10-9C84-4740-B710-CB8734C382B6}" type="presParOf" srcId="{E3201713-D3C1-456C-B83C-1B1A07F5461F}" destId="{6470833A-1FDF-4C2E-94B3-CE8A20737337}" srcOrd="11" destOrd="0" presId="urn:microsoft.com/office/officeart/2005/8/layout/radial1"/>
    <dgm:cxn modelId="{485F78F6-7B27-4239-BCE9-E828FE7FE298}" type="presParOf" srcId="{6470833A-1FDF-4C2E-94B3-CE8A20737337}" destId="{D72B5B93-AB88-4D82-8DE0-ED0BA79D27F3}" srcOrd="0" destOrd="0" presId="urn:microsoft.com/office/officeart/2005/8/layout/radial1"/>
    <dgm:cxn modelId="{3DB86E8B-DDBC-49C6-B356-882DE3E5B07E}" type="presParOf" srcId="{E3201713-D3C1-456C-B83C-1B1A07F5461F}" destId="{4E4B2694-156B-43C3-8DE0-17DBCFDC8B97}" srcOrd="12" destOrd="0" presId="urn:microsoft.com/office/officeart/2005/8/layout/radial1"/>
    <dgm:cxn modelId="{36AF7D4A-5D46-4DA7-8D58-71462D6ACBEF}" type="presParOf" srcId="{E3201713-D3C1-456C-B83C-1B1A07F5461F}" destId="{5E5121A4-FA41-4F44-9021-8EE5DB675E60}" srcOrd="13" destOrd="0" presId="urn:microsoft.com/office/officeart/2005/8/layout/radial1"/>
    <dgm:cxn modelId="{113F3489-6728-486C-9294-BD02B4F09CD1}" type="presParOf" srcId="{5E5121A4-FA41-4F44-9021-8EE5DB675E60}" destId="{24CD5AF2-F336-4E07-B2AC-5F15E6988B3E}" srcOrd="0" destOrd="0" presId="urn:microsoft.com/office/officeart/2005/8/layout/radial1"/>
    <dgm:cxn modelId="{D90E269F-3396-4E84-8506-A82D23D8F725}" type="presParOf" srcId="{E3201713-D3C1-456C-B83C-1B1A07F5461F}" destId="{B955CDB1-5D8C-4F78-BA6C-CCF90D4FAC3E}" srcOrd="14" destOrd="0" presId="urn:microsoft.com/office/officeart/2005/8/layout/radial1"/>
    <dgm:cxn modelId="{058D9240-A068-4DB0-9198-E2417C7393BE}" type="presParOf" srcId="{E3201713-D3C1-456C-B83C-1B1A07F5461F}" destId="{C07F62EF-3E34-4AB2-B916-B41AD6BD0808}" srcOrd="15" destOrd="0" presId="urn:microsoft.com/office/officeart/2005/8/layout/radial1"/>
    <dgm:cxn modelId="{C8761923-1301-4C88-8640-3FD57F3A93AF}" type="presParOf" srcId="{C07F62EF-3E34-4AB2-B916-B41AD6BD0808}" destId="{6AAB6BD8-A009-471E-93A5-DA35A6DE742B}" srcOrd="0" destOrd="0" presId="urn:microsoft.com/office/officeart/2005/8/layout/radial1"/>
    <dgm:cxn modelId="{301975CB-2180-48F3-AF0D-9021E4F05086}" type="presParOf" srcId="{E3201713-D3C1-456C-B83C-1B1A07F5461F}" destId="{24EF1CCA-7BC5-47BF-8CF7-3E4F9B1DC8D9}" srcOrd="16" destOrd="0" presId="urn:microsoft.com/office/officeart/2005/8/layout/radial1"/>
    <dgm:cxn modelId="{B45A3350-FD67-4BDE-8038-8AF82E5E6316}" type="presParOf" srcId="{E3201713-D3C1-456C-B83C-1B1A07F5461F}" destId="{F2EA1270-EB9B-4902-B815-1F36DF4FC62C}" srcOrd="17" destOrd="0" presId="urn:microsoft.com/office/officeart/2005/8/layout/radial1"/>
    <dgm:cxn modelId="{B4C2D041-ADC9-4BC8-B876-61CEFE3447D2}" type="presParOf" srcId="{F2EA1270-EB9B-4902-B815-1F36DF4FC62C}" destId="{0BE30AB6-6022-4D45-ADDF-8BCF948473DC}" srcOrd="0" destOrd="0" presId="urn:microsoft.com/office/officeart/2005/8/layout/radial1"/>
    <dgm:cxn modelId="{D4464778-D597-4E3A-AFA7-120227D0938F}" type="presParOf" srcId="{E3201713-D3C1-456C-B83C-1B1A07F5461F}" destId="{1BEFECDE-67C6-4BAF-A419-5C2EA7B29936}" srcOrd="18" destOrd="0" presId="urn:microsoft.com/office/officeart/2005/8/layout/radial1"/>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97985403-E290-4552-8DD0-CF6C38B77B91}">
      <dsp:nvSpPr>
        <dsp:cNvPr id="0" name=""/>
        <dsp:cNvSpPr/>
      </dsp:nvSpPr>
      <dsp:spPr>
        <a:xfrm>
          <a:off x="2765266" y="55800"/>
          <a:ext cx="2678430" cy="2678430"/>
        </a:xfrm>
        <a:prstGeom prst="ellipse">
          <a:avLst/>
        </a:prstGeom>
        <a:solidFill>
          <a:schemeClr val="accent1">
            <a:alpha val="50000"/>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tx1"/>
        </a:fontRef>
      </dsp:style>
      <dsp:txBody>
        <a:bodyPr spcFirstLastPara="0" vert="horz" wrap="square" lIns="0" tIns="0" rIns="0" bIns="0"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sz="1600" b="1" i="0" u="none" strike="noStrike" kern="1200" cap="none" normalizeH="0" baseline="0" smtClean="0">
              <a:ln>
                <a:noFill/>
              </a:ln>
              <a:solidFill>
                <a:schemeClr val="tx1"/>
              </a:solidFill>
              <a:effectLst/>
              <a:latin typeface="Arial Black" pitchFamily="34" charset="0"/>
            </a:rPr>
            <a:t>Fehler machen – das ist ganz normal</a:t>
          </a:r>
          <a:endParaRPr kumimoji="0" lang="ru-RU" sz="1600" b="1" i="0" u="none" strike="noStrike" kern="1200" cap="none" normalizeH="0" baseline="0" smtClean="0">
            <a:ln>
              <a:noFill/>
            </a:ln>
            <a:solidFill>
              <a:schemeClr val="tx1"/>
            </a:solidFill>
            <a:effectLst/>
            <a:latin typeface="Arial Black" pitchFamily="34" charset="0"/>
          </a:endParaRPr>
        </a:p>
      </dsp:txBody>
      <dsp:txXfrm>
        <a:off x="3122390" y="524525"/>
        <a:ext cx="1964182" cy="1205293"/>
      </dsp:txXfrm>
    </dsp:sp>
    <dsp:sp modelId="{DB599551-6F05-4148-B656-1E186DFF9BB1}">
      <dsp:nvSpPr>
        <dsp:cNvPr id="0" name=""/>
        <dsp:cNvSpPr/>
      </dsp:nvSpPr>
      <dsp:spPr>
        <a:xfrm>
          <a:off x="3731733" y="1729819"/>
          <a:ext cx="2678430" cy="2678430"/>
        </a:xfrm>
        <a:prstGeom prst="ellipse">
          <a:avLst/>
        </a:prstGeom>
        <a:solidFill>
          <a:schemeClr val="accent1">
            <a:alpha val="50000"/>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tx1"/>
        </a:fontRef>
      </dsp:style>
      <dsp:txBody>
        <a:bodyPr spcFirstLastPara="0" vert="horz" wrap="square" lIns="0" tIns="0" rIns="0" bIns="0"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sz="1600" b="1" i="0" u="none" strike="noStrike" kern="1200" cap="none" normalizeH="0" baseline="0" smtClean="0">
              <a:ln>
                <a:noFill/>
              </a:ln>
              <a:solidFill>
                <a:schemeClr val="tx1"/>
              </a:solidFill>
              <a:effectLst/>
              <a:latin typeface="Arial Black" pitchFamily="34" charset="0"/>
            </a:rPr>
            <a:t>Man darf Fehler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sz="1600" b="1" i="0" u="none" strike="noStrike" kern="1200" cap="none" normalizeH="0" baseline="0" smtClean="0">
              <a:ln>
                <a:noFill/>
              </a:ln>
              <a:solidFill>
                <a:schemeClr val="tx1"/>
              </a:solidFill>
              <a:effectLst/>
              <a:latin typeface="Arial Black" pitchFamily="34" charset="0"/>
            </a:rPr>
            <a:t>und nicht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sz="1600" b="1" i="0" u="none" strike="noStrike" kern="1200" cap="none" normalizeH="0" baseline="0" smtClean="0">
              <a:ln>
                <a:noFill/>
              </a:ln>
              <a:solidFill>
                <a:schemeClr val="tx1"/>
              </a:solidFill>
              <a:effectLst/>
              <a:latin typeface="Arial Black" pitchFamily="34" charset="0"/>
            </a:rPr>
            <a:t>Schüler korrigieren</a:t>
          </a:r>
          <a:endParaRPr kumimoji="0" lang="ru-RU" sz="1600" b="1" i="0" u="none" strike="noStrike" kern="1200" cap="none" normalizeH="0" baseline="0" smtClean="0">
            <a:ln>
              <a:noFill/>
            </a:ln>
            <a:solidFill>
              <a:schemeClr val="tx1"/>
            </a:solidFill>
            <a:effectLst/>
            <a:latin typeface="Arial Black" pitchFamily="34" charset="0"/>
          </a:endParaRPr>
        </a:p>
      </dsp:txBody>
      <dsp:txXfrm>
        <a:off x="4550886" y="2421747"/>
        <a:ext cx="1607058" cy="1473136"/>
      </dsp:txXfrm>
    </dsp:sp>
    <dsp:sp modelId="{D1F35545-C105-44B4-B003-8F1D858E165C}">
      <dsp:nvSpPr>
        <dsp:cNvPr id="0" name=""/>
        <dsp:cNvSpPr/>
      </dsp:nvSpPr>
      <dsp:spPr>
        <a:xfrm>
          <a:off x="1798799" y="1729819"/>
          <a:ext cx="2678430" cy="2678430"/>
        </a:xfrm>
        <a:prstGeom prst="ellipse">
          <a:avLst/>
        </a:prstGeom>
        <a:solidFill>
          <a:schemeClr val="accent1">
            <a:alpha val="50000"/>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tx1"/>
        </a:fontRef>
      </dsp:style>
      <dsp:txBody>
        <a:bodyPr spcFirstLastPara="0" vert="horz" wrap="square" lIns="0" tIns="0" rIns="0" bIns="0"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sz="1600" b="1" i="0" u="none" strike="noStrike" kern="1200" cap="none" normalizeH="0" baseline="0" smtClean="0">
              <a:ln>
                <a:noFill/>
              </a:ln>
              <a:solidFill>
                <a:schemeClr val="tx1"/>
              </a:solidFill>
              <a:effectLst/>
              <a:latin typeface="Arial Black" pitchFamily="34" charset="0"/>
            </a:rPr>
            <a:t>Aus den Fehlern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sz="1600" b="1" i="0" u="none" strike="noStrike" kern="1200" cap="none" normalizeH="0" baseline="0" smtClean="0">
              <a:ln>
                <a:noFill/>
              </a:ln>
              <a:solidFill>
                <a:schemeClr val="tx1"/>
              </a:solidFill>
              <a:effectLst/>
              <a:latin typeface="Arial Black" pitchFamily="34" charset="0"/>
            </a:rPr>
            <a:t>lernt man</a:t>
          </a:r>
          <a:endParaRPr kumimoji="0" lang="ru-RU" sz="1600" b="1" i="0" u="none" strike="noStrike" kern="1200" cap="none" normalizeH="0" baseline="0" smtClean="0">
            <a:ln>
              <a:noFill/>
            </a:ln>
            <a:solidFill>
              <a:schemeClr val="tx1"/>
            </a:solidFill>
            <a:effectLst/>
            <a:latin typeface="Arial Black" pitchFamily="34" charset="0"/>
          </a:endParaRPr>
        </a:p>
      </dsp:txBody>
      <dsp:txXfrm>
        <a:off x="2051018" y="2421747"/>
        <a:ext cx="1607058" cy="1473136"/>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CA245DB4-5787-4FEE-B50D-6334929713F9}">
      <dsp:nvSpPr>
        <dsp:cNvPr id="0" name=""/>
        <dsp:cNvSpPr/>
      </dsp:nvSpPr>
      <dsp:spPr>
        <a:xfrm>
          <a:off x="3942457" y="1641376"/>
          <a:ext cx="1259085" cy="1259085"/>
        </a:xfrm>
        <a:prstGeom prst="ellipse">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5715" tIns="5715" rIns="5715" bIns="5715"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sz="900" b="1" i="0" u="none" strike="noStrike" kern="1200" cap="none" normalizeH="0" baseline="0" smtClean="0">
              <a:ln>
                <a:noFill/>
              </a:ln>
              <a:solidFill>
                <a:schemeClr val="tx1"/>
              </a:solidFill>
              <a:effectLst/>
              <a:latin typeface="Arial" charset="0"/>
            </a:rPr>
            <a:t>Die Wichtige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sz="900" b="1" i="0" u="none" strike="noStrike" kern="1200" cap="none" normalizeH="0" baseline="0" smtClean="0">
              <a:ln>
                <a:noFill/>
              </a:ln>
              <a:solidFill>
                <a:schemeClr val="tx1"/>
              </a:solidFill>
              <a:effectLst/>
              <a:latin typeface="Arial" charset="0"/>
            </a:rPr>
            <a:t>Prinzipien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sz="900" b="1" i="0" u="none" strike="noStrike" kern="1200" cap="none" normalizeH="0" baseline="0" smtClean="0">
              <a:ln>
                <a:noFill/>
              </a:ln>
              <a:solidFill>
                <a:schemeClr val="tx1"/>
              </a:solidFill>
              <a:effectLst/>
              <a:latin typeface="Arial" charset="0"/>
            </a:rPr>
            <a:t> der Kommunikative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sz="900" b="1" i="0" u="none" strike="noStrike" kern="1200" cap="none" normalizeH="0" baseline="0" smtClean="0">
              <a:ln>
                <a:noFill/>
              </a:ln>
              <a:solidFill>
                <a:schemeClr val="tx1"/>
              </a:solidFill>
              <a:effectLst/>
              <a:latin typeface="Arial" charset="0"/>
            </a:rPr>
            <a:t>Orientierung</a:t>
          </a:r>
          <a:endParaRPr kumimoji="0" lang="ru-RU" sz="900" b="1" i="0" u="none" strike="noStrike" kern="1200" cap="none" normalizeH="0" baseline="0" smtClean="0">
            <a:ln>
              <a:noFill/>
            </a:ln>
            <a:solidFill>
              <a:schemeClr val="tx1"/>
            </a:solidFill>
            <a:effectLst/>
            <a:latin typeface="Arial" charset="0"/>
          </a:endParaRPr>
        </a:p>
      </dsp:txBody>
      <dsp:txXfrm>
        <a:off x="4126846" y="1825765"/>
        <a:ext cx="890307" cy="890307"/>
      </dsp:txXfrm>
    </dsp:sp>
    <dsp:sp modelId="{250D3294-275C-4560-A6DF-857B7BE18AC0}">
      <dsp:nvSpPr>
        <dsp:cNvPr id="0" name=""/>
        <dsp:cNvSpPr/>
      </dsp:nvSpPr>
      <dsp:spPr>
        <a:xfrm rot="16200000">
          <a:off x="4381749" y="1438733"/>
          <a:ext cx="380500" cy="24785"/>
        </a:xfrm>
        <a:custGeom>
          <a:avLst/>
          <a:gdLst/>
          <a:ahLst/>
          <a:cxnLst/>
          <a:rect l="0" t="0" r="0" b="0"/>
          <a:pathLst>
            <a:path>
              <a:moveTo>
                <a:pt x="0" y="12392"/>
              </a:moveTo>
              <a:lnTo>
                <a:pt x="380500" y="12392"/>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22250">
            <a:lnSpc>
              <a:spcPct val="90000"/>
            </a:lnSpc>
            <a:spcBef>
              <a:spcPct val="0"/>
            </a:spcBef>
            <a:spcAft>
              <a:spcPct val="35000"/>
            </a:spcAft>
          </a:pPr>
          <a:endParaRPr lang="uk-UA" sz="500" kern="1200"/>
        </a:p>
      </dsp:txBody>
      <dsp:txXfrm>
        <a:off x="4562487" y="1441613"/>
        <a:ext cx="19025" cy="19025"/>
      </dsp:txXfrm>
    </dsp:sp>
    <dsp:sp modelId="{FC19647D-D3B1-44E9-96A8-8AA09E0377D2}">
      <dsp:nvSpPr>
        <dsp:cNvPr id="0" name=""/>
        <dsp:cNvSpPr/>
      </dsp:nvSpPr>
      <dsp:spPr>
        <a:xfrm>
          <a:off x="3942457" y="1789"/>
          <a:ext cx="1259085" cy="1259085"/>
        </a:xfrm>
        <a:prstGeom prst="ellipse">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6350" tIns="6350" rIns="6350" bIns="6350"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0" i="0" u="none" strike="noStrike" kern="1200" cap="none" normalizeH="0" baseline="0" smtClean="0">
              <a:ln>
                <a:noFill/>
              </a:ln>
              <a:solidFill>
                <a:schemeClr val="tx1"/>
              </a:solidFill>
              <a:effectLst/>
              <a:latin typeface="Arial" charset="0"/>
            </a:rPr>
            <a:t>in der Diskussion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0" i="0" u="none" strike="noStrike" kern="1200" cap="none" normalizeH="0" baseline="0" smtClean="0">
              <a:ln>
                <a:noFill/>
              </a:ln>
              <a:solidFill>
                <a:schemeClr val="tx1"/>
              </a:solidFill>
              <a:effectLst/>
              <a:latin typeface="Arial" charset="0"/>
            </a:rPr>
            <a:t>teilnehmen</a:t>
          </a:r>
          <a:endParaRPr kumimoji="0" lang="ru-RU" sz="1000" b="0" i="0" u="none" strike="noStrike" kern="1200" cap="none" normalizeH="0" baseline="0" smtClean="0">
            <a:ln>
              <a:noFill/>
            </a:ln>
            <a:solidFill>
              <a:schemeClr val="tx1"/>
            </a:solidFill>
            <a:effectLst/>
            <a:latin typeface="Arial" charset="0"/>
          </a:endParaRPr>
        </a:p>
      </dsp:txBody>
      <dsp:txXfrm>
        <a:off x="4126846" y="186178"/>
        <a:ext cx="890307" cy="890307"/>
      </dsp:txXfrm>
    </dsp:sp>
    <dsp:sp modelId="{DAD100A2-851C-431F-90AC-D3A664F301B9}">
      <dsp:nvSpPr>
        <dsp:cNvPr id="0" name=""/>
        <dsp:cNvSpPr/>
      </dsp:nvSpPr>
      <dsp:spPr>
        <a:xfrm rot="19800000">
          <a:off x="5091711" y="1848629"/>
          <a:ext cx="380500" cy="24785"/>
        </a:xfrm>
        <a:custGeom>
          <a:avLst/>
          <a:gdLst/>
          <a:ahLst/>
          <a:cxnLst/>
          <a:rect l="0" t="0" r="0" b="0"/>
          <a:pathLst>
            <a:path>
              <a:moveTo>
                <a:pt x="0" y="12392"/>
              </a:moveTo>
              <a:lnTo>
                <a:pt x="380500" y="12392"/>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22250">
            <a:lnSpc>
              <a:spcPct val="90000"/>
            </a:lnSpc>
            <a:spcBef>
              <a:spcPct val="0"/>
            </a:spcBef>
            <a:spcAft>
              <a:spcPct val="35000"/>
            </a:spcAft>
          </a:pPr>
          <a:endParaRPr lang="uk-UA" sz="500" kern="1200"/>
        </a:p>
      </dsp:txBody>
      <dsp:txXfrm>
        <a:off x="5272449" y="1851509"/>
        <a:ext cx="19025" cy="19025"/>
      </dsp:txXfrm>
    </dsp:sp>
    <dsp:sp modelId="{C80B3B7E-3094-4768-9AE1-99F4EC529313}">
      <dsp:nvSpPr>
        <dsp:cNvPr id="0" name=""/>
        <dsp:cNvSpPr/>
      </dsp:nvSpPr>
      <dsp:spPr>
        <a:xfrm>
          <a:off x="5362380" y="821582"/>
          <a:ext cx="1259085" cy="1259085"/>
        </a:xfrm>
        <a:prstGeom prst="ellipse">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6350" tIns="6350" rIns="6350" bIns="6350"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0" i="0" u="none" strike="noStrike" kern="1200" cap="none" normalizeH="0" baseline="0" smtClean="0">
              <a:ln>
                <a:noFill/>
              </a:ln>
              <a:solidFill>
                <a:schemeClr val="tx1"/>
              </a:solidFill>
              <a:effectLst/>
              <a:latin typeface="Arial" charset="0"/>
            </a:rPr>
            <a:t>die kognitive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0" i="0" u="none" strike="noStrike" kern="1200" cap="none" normalizeH="0" baseline="0" smtClean="0">
              <a:ln>
                <a:noFill/>
              </a:ln>
              <a:solidFill>
                <a:schemeClr val="tx1"/>
              </a:solidFill>
              <a:effectLst/>
              <a:latin typeface="Arial" charset="0"/>
            </a:rPr>
            <a:t>Prozessen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0" i="0" u="none" strike="noStrike" kern="1200" cap="none" normalizeH="0" baseline="0" smtClean="0">
              <a:ln>
                <a:noFill/>
              </a:ln>
              <a:solidFill>
                <a:schemeClr val="tx1"/>
              </a:solidFill>
              <a:effectLst/>
              <a:latin typeface="Arial" charset="0"/>
            </a:rPr>
            <a:t>stimulieren</a:t>
          </a:r>
          <a:endParaRPr kumimoji="0" lang="ru-RU" sz="1000" b="0" i="0" u="none" strike="noStrike" kern="1200" cap="none" normalizeH="0" baseline="0" smtClean="0">
            <a:ln>
              <a:noFill/>
            </a:ln>
            <a:solidFill>
              <a:schemeClr val="tx1"/>
            </a:solidFill>
            <a:effectLst/>
            <a:latin typeface="Arial" charset="0"/>
          </a:endParaRPr>
        </a:p>
      </dsp:txBody>
      <dsp:txXfrm>
        <a:off x="5546769" y="1005971"/>
        <a:ext cx="890307" cy="890307"/>
      </dsp:txXfrm>
    </dsp:sp>
    <dsp:sp modelId="{679AC590-1B71-4D3F-89AB-A3CCBE8B2887}">
      <dsp:nvSpPr>
        <dsp:cNvPr id="0" name=""/>
        <dsp:cNvSpPr/>
      </dsp:nvSpPr>
      <dsp:spPr>
        <a:xfrm rot="1800000">
          <a:off x="5091711" y="2668423"/>
          <a:ext cx="380500" cy="24785"/>
        </a:xfrm>
        <a:custGeom>
          <a:avLst/>
          <a:gdLst/>
          <a:ahLst/>
          <a:cxnLst/>
          <a:rect l="0" t="0" r="0" b="0"/>
          <a:pathLst>
            <a:path>
              <a:moveTo>
                <a:pt x="0" y="12392"/>
              </a:moveTo>
              <a:lnTo>
                <a:pt x="380500" y="12392"/>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22250">
            <a:lnSpc>
              <a:spcPct val="90000"/>
            </a:lnSpc>
            <a:spcBef>
              <a:spcPct val="0"/>
            </a:spcBef>
            <a:spcAft>
              <a:spcPct val="35000"/>
            </a:spcAft>
          </a:pPr>
          <a:endParaRPr lang="uk-UA" sz="500" kern="1200"/>
        </a:p>
      </dsp:txBody>
      <dsp:txXfrm>
        <a:off x="5272449" y="2671303"/>
        <a:ext cx="19025" cy="19025"/>
      </dsp:txXfrm>
    </dsp:sp>
    <dsp:sp modelId="{89106BF9-D234-4FC6-A7C8-BF3212A19851}">
      <dsp:nvSpPr>
        <dsp:cNvPr id="0" name=""/>
        <dsp:cNvSpPr/>
      </dsp:nvSpPr>
      <dsp:spPr>
        <a:xfrm>
          <a:off x="5362380" y="2461169"/>
          <a:ext cx="1259085" cy="1259085"/>
        </a:xfrm>
        <a:prstGeom prst="ellipse">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6350" tIns="6350" rIns="6350" bIns="6350"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0" i="0" u="none" strike="noStrike" kern="1200" cap="none" normalizeH="0" baseline="0" smtClean="0">
              <a:ln>
                <a:noFill/>
              </a:ln>
              <a:solidFill>
                <a:schemeClr val="tx1"/>
              </a:solidFill>
              <a:effectLst/>
              <a:latin typeface="Arial" charset="0"/>
            </a:rPr>
            <a:t>aktiv im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0" i="0" u="none" strike="noStrike" kern="1200" cap="none" normalizeH="0" baseline="0" smtClean="0">
              <a:ln>
                <a:noFill/>
              </a:ln>
              <a:solidFill>
                <a:schemeClr val="tx1"/>
              </a:solidFill>
              <a:effectLst/>
              <a:latin typeface="Arial" charset="0"/>
            </a:rPr>
            <a:t>Lernprozess</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0" i="0" u="none" strike="noStrike" kern="1200" cap="none" normalizeH="0" baseline="0" smtClean="0">
              <a:ln>
                <a:noFill/>
              </a:ln>
              <a:solidFill>
                <a:schemeClr val="tx1"/>
              </a:solidFill>
              <a:effectLst/>
              <a:latin typeface="Arial" charset="0"/>
            </a:rPr>
            <a:t>teilnehmen</a:t>
          </a:r>
          <a:endParaRPr kumimoji="0" lang="ru-RU" sz="1000" b="0" i="0" u="none" strike="noStrike" kern="1200" cap="none" normalizeH="0" baseline="0" smtClean="0">
            <a:ln>
              <a:noFill/>
            </a:ln>
            <a:solidFill>
              <a:schemeClr val="tx1"/>
            </a:solidFill>
            <a:effectLst/>
            <a:latin typeface="Arial" charset="0"/>
          </a:endParaRPr>
        </a:p>
      </dsp:txBody>
      <dsp:txXfrm>
        <a:off x="5546769" y="2645558"/>
        <a:ext cx="890307" cy="890307"/>
      </dsp:txXfrm>
    </dsp:sp>
    <dsp:sp modelId="{F96FAB71-EE3E-4EA6-BA31-1282E5D03B61}">
      <dsp:nvSpPr>
        <dsp:cNvPr id="0" name=""/>
        <dsp:cNvSpPr/>
      </dsp:nvSpPr>
      <dsp:spPr>
        <a:xfrm rot="5400000">
          <a:off x="4381749" y="3078319"/>
          <a:ext cx="380500" cy="24785"/>
        </a:xfrm>
        <a:custGeom>
          <a:avLst/>
          <a:gdLst/>
          <a:ahLst/>
          <a:cxnLst/>
          <a:rect l="0" t="0" r="0" b="0"/>
          <a:pathLst>
            <a:path>
              <a:moveTo>
                <a:pt x="0" y="12392"/>
              </a:moveTo>
              <a:lnTo>
                <a:pt x="380500" y="12392"/>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22250">
            <a:lnSpc>
              <a:spcPct val="90000"/>
            </a:lnSpc>
            <a:spcBef>
              <a:spcPct val="0"/>
            </a:spcBef>
            <a:spcAft>
              <a:spcPct val="35000"/>
            </a:spcAft>
          </a:pPr>
          <a:endParaRPr lang="uk-UA" sz="500" kern="1200"/>
        </a:p>
      </dsp:txBody>
      <dsp:txXfrm>
        <a:off x="4562487" y="3081199"/>
        <a:ext cx="19025" cy="19025"/>
      </dsp:txXfrm>
    </dsp:sp>
    <dsp:sp modelId="{9416BF19-45D8-49DD-934C-B0370140196E}">
      <dsp:nvSpPr>
        <dsp:cNvPr id="0" name=""/>
        <dsp:cNvSpPr/>
      </dsp:nvSpPr>
      <dsp:spPr>
        <a:xfrm>
          <a:off x="3942457" y="3280962"/>
          <a:ext cx="1259085" cy="1259085"/>
        </a:xfrm>
        <a:prstGeom prst="ellipse">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6350" tIns="6350" rIns="6350" bIns="6350"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0" i="0" u="none" strike="noStrike" kern="1200" cap="none" normalizeH="0" baseline="0" smtClean="0">
              <a:ln>
                <a:noFill/>
              </a:ln>
              <a:solidFill>
                <a:schemeClr val="tx1"/>
              </a:solidFill>
              <a:effectLst/>
              <a:latin typeface="Arial" charset="0"/>
            </a:rPr>
            <a:t>seine Gedanke und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0" i="0" u="none" strike="noStrike" kern="1200" cap="none" normalizeH="0" baseline="0" smtClean="0">
              <a:ln>
                <a:noFill/>
              </a:ln>
              <a:solidFill>
                <a:schemeClr val="tx1"/>
              </a:solidFill>
              <a:effectLst/>
              <a:latin typeface="Arial" charset="0"/>
            </a:rPr>
            <a:t>Gefühle</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0" i="0" u="none" strike="noStrike" kern="1200" cap="none" normalizeH="0" baseline="0" smtClean="0">
              <a:ln>
                <a:noFill/>
              </a:ln>
              <a:solidFill>
                <a:schemeClr val="tx1"/>
              </a:solidFill>
              <a:effectLst/>
              <a:latin typeface="Arial" charset="0"/>
            </a:rPr>
            <a:t>äußern, seine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0" i="0" u="none" strike="noStrike" kern="1200" cap="none" normalizeH="0" baseline="0" smtClean="0">
              <a:ln>
                <a:noFill/>
              </a:ln>
              <a:solidFill>
                <a:schemeClr val="tx1"/>
              </a:solidFill>
              <a:effectLst/>
              <a:latin typeface="Arial" charset="0"/>
            </a:rPr>
            <a:t>Erfahrung benutzen</a:t>
          </a:r>
          <a:endParaRPr kumimoji="0" lang="ru-RU" sz="1000" b="0" i="0" u="none" strike="noStrike" kern="1200" cap="none" normalizeH="0" baseline="0" smtClean="0">
            <a:ln>
              <a:noFill/>
            </a:ln>
            <a:solidFill>
              <a:schemeClr val="tx1"/>
            </a:solidFill>
            <a:effectLst/>
            <a:latin typeface="Arial" charset="0"/>
          </a:endParaRPr>
        </a:p>
      </dsp:txBody>
      <dsp:txXfrm>
        <a:off x="4126846" y="3465351"/>
        <a:ext cx="890307" cy="890307"/>
      </dsp:txXfrm>
    </dsp:sp>
    <dsp:sp modelId="{55601BA0-96C5-44F7-9CAA-F300A544820C}">
      <dsp:nvSpPr>
        <dsp:cNvPr id="0" name=""/>
        <dsp:cNvSpPr/>
      </dsp:nvSpPr>
      <dsp:spPr>
        <a:xfrm rot="9000000">
          <a:off x="3671787" y="2668423"/>
          <a:ext cx="380500" cy="24785"/>
        </a:xfrm>
        <a:custGeom>
          <a:avLst/>
          <a:gdLst/>
          <a:ahLst/>
          <a:cxnLst/>
          <a:rect l="0" t="0" r="0" b="0"/>
          <a:pathLst>
            <a:path>
              <a:moveTo>
                <a:pt x="0" y="12392"/>
              </a:moveTo>
              <a:lnTo>
                <a:pt x="380500" y="12392"/>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22250">
            <a:lnSpc>
              <a:spcPct val="90000"/>
            </a:lnSpc>
            <a:spcBef>
              <a:spcPct val="0"/>
            </a:spcBef>
            <a:spcAft>
              <a:spcPct val="35000"/>
            </a:spcAft>
          </a:pPr>
          <a:endParaRPr lang="uk-UA" sz="500" kern="1200"/>
        </a:p>
      </dsp:txBody>
      <dsp:txXfrm rot="10800000">
        <a:off x="3852525" y="2671303"/>
        <a:ext cx="19025" cy="19025"/>
      </dsp:txXfrm>
    </dsp:sp>
    <dsp:sp modelId="{8A1E6D58-8A24-4022-9336-EBA9F516BA06}">
      <dsp:nvSpPr>
        <dsp:cNvPr id="0" name=""/>
        <dsp:cNvSpPr/>
      </dsp:nvSpPr>
      <dsp:spPr>
        <a:xfrm>
          <a:off x="2522533" y="2461169"/>
          <a:ext cx="1259085" cy="1259085"/>
        </a:xfrm>
        <a:prstGeom prst="ellipse">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6350" tIns="6350" rIns="6350" bIns="6350"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0" i="0" u="none" strike="noStrike" kern="1200" cap="none" normalizeH="0" baseline="0" smtClean="0">
              <a:ln>
                <a:noFill/>
              </a:ln>
              <a:solidFill>
                <a:schemeClr val="tx1"/>
              </a:solidFill>
              <a:effectLst/>
              <a:latin typeface="Arial" charset="0"/>
            </a:rPr>
            <a:t>reale Situation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0" i="0" u="none" strike="noStrike" kern="1200" cap="none" normalizeH="0" baseline="0" smtClean="0">
              <a:ln>
                <a:noFill/>
              </a:ln>
              <a:solidFill>
                <a:schemeClr val="tx1"/>
              </a:solidFill>
              <a:effectLst/>
              <a:latin typeface="Arial" charset="0"/>
            </a:rPr>
            <a:t>imitieren</a:t>
          </a:r>
          <a:endParaRPr kumimoji="0" lang="ru-RU" sz="1000" b="0" i="0" u="none" strike="noStrike" kern="1200" cap="none" normalizeH="0" baseline="0" smtClean="0">
            <a:ln>
              <a:noFill/>
            </a:ln>
            <a:solidFill>
              <a:schemeClr val="tx1"/>
            </a:solidFill>
            <a:effectLst/>
            <a:latin typeface="Arial" charset="0"/>
          </a:endParaRPr>
        </a:p>
      </dsp:txBody>
      <dsp:txXfrm>
        <a:off x="2706922" y="2645558"/>
        <a:ext cx="890307" cy="890307"/>
      </dsp:txXfrm>
    </dsp:sp>
    <dsp:sp modelId="{4E3C18D3-1137-4791-ABFD-0405B98C2BA8}">
      <dsp:nvSpPr>
        <dsp:cNvPr id="0" name=""/>
        <dsp:cNvSpPr/>
      </dsp:nvSpPr>
      <dsp:spPr>
        <a:xfrm rot="12600000">
          <a:off x="3671787" y="1848629"/>
          <a:ext cx="380500" cy="24785"/>
        </a:xfrm>
        <a:custGeom>
          <a:avLst/>
          <a:gdLst/>
          <a:ahLst/>
          <a:cxnLst/>
          <a:rect l="0" t="0" r="0" b="0"/>
          <a:pathLst>
            <a:path>
              <a:moveTo>
                <a:pt x="0" y="12392"/>
              </a:moveTo>
              <a:lnTo>
                <a:pt x="380500" y="12392"/>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22250">
            <a:lnSpc>
              <a:spcPct val="90000"/>
            </a:lnSpc>
            <a:spcBef>
              <a:spcPct val="0"/>
            </a:spcBef>
            <a:spcAft>
              <a:spcPct val="35000"/>
            </a:spcAft>
          </a:pPr>
          <a:endParaRPr lang="uk-UA" sz="500" kern="1200"/>
        </a:p>
      </dsp:txBody>
      <dsp:txXfrm rot="10800000">
        <a:off x="3852525" y="1851509"/>
        <a:ext cx="19025" cy="19025"/>
      </dsp:txXfrm>
    </dsp:sp>
    <dsp:sp modelId="{5577D8BD-08B6-4FE4-B297-470B490A729B}">
      <dsp:nvSpPr>
        <dsp:cNvPr id="0" name=""/>
        <dsp:cNvSpPr/>
      </dsp:nvSpPr>
      <dsp:spPr>
        <a:xfrm>
          <a:off x="2522533" y="821582"/>
          <a:ext cx="1259085" cy="1259085"/>
        </a:xfrm>
        <a:prstGeom prst="ellipse">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6350" tIns="6350" rIns="6350" bIns="6350"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0" i="0" u="none" strike="noStrike" kern="1200" cap="none" normalizeH="0" baseline="0" smtClean="0">
              <a:ln>
                <a:noFill/>
              </a:ln>
              <a:solidFill>
                <a:schemeClr val="tx1"/>
              </a:solidFill>
              <a:effectLst/>
              <a:latin typeface="Arial" charset="0"/>
            </a:rPr>
            <a:t>zusammen arbeiten</a:t>
          </a:r>
          <a:endParaRPr kumimoji="0" lang="ru-RU" sz="1000" b="0" i="0" u="none" strike="noStrike" kern="1200" cap="none" normalizeH="0" baseline="0" smtClean="0">
            <a:ln>
              <a:noFill/>
            </a:ln>
            <a:solidFill>
              <a:schemeClr val="tx1"/>
            </a:solidFill>
            <a:effectLst/>
            <a:latin typeface="Arial" charset="0"/>
          </a:endParaRPr>
        </a:p>
      </dsp:txBody>
      <dsp:txXfrm>
        <a:off x="2706922" y="1005971"/>
        <a:ext cx="890307" cy="890307"/>
      </dsp:txXfrm>
    </dsp:sp>
  </dsp:spTree>
</dsp:drawing>
</file>

<file path=ppt/diagrams/drawing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63D15274-9227-4198-9B64-027C9C7F08B5}">
      <dsp:nvSpPr>
        <dsp:cNvPr id="0" name=""/>
        <dsp:cNvSpPr/>
      </dsp:nvSpPr>
      <dsp:spPr>
        <a:xfrm>
          <a:off x="3742164" y="1512763"/>
          <a:ext cx="1677278" cy="1552175"/>
        </a:xfrm>
        <a:prstGeom prst="ellipse">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6350" tIns="6350" rIns="6350" bIns="6350"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1" i="0" u="none" strike="noStrike" kern="1200" cap="none" normalizeH="0" baseline="0" dirty="0" smtClean="0">
              <a:ln>
                <a:noFill/>
              </a:ln>
              <a:solidFill>
                <a:schemeClr val="tx1"/>
              </a:solidFill>
              <a:effectLst/>
              <a:latin typeface="Arial" charset="0"/>
            </a:rPr>
            <a:t>Die Wichtige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1" i="0" u="none" strike="noStrike" kern="1200" cap="none" normalizeH="0" baseline="0" dirty="0" smtClean="0">
              <a:ln>
                <a:noFill/>
              </a:ln>
              <a:solidFill>
                <a:schemeClr val="tx1"/>
              </a:solidFill>
              <a:effectLst/>
              <a:latin typeface="Arial" charset="0"/>
            </a:rPr>
            <a:t>Prinzipien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1" i="0" u="none" strike="noStrike" kern="1200" cap="none" normalizeH="0" baseline="0" dirty="0" smtClean="0">
              <a:ln>
                <a:noFill/>
              </a:ln>
              <a:solidFill>
                <a:schemeClr val="tx1"/>
              </a:solidFill>
              <a:effectLst/>
              <a:latin typeface="Arial" charset="0"/>
            </a:rPr>
            <a:t> der Kommunikativen</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1" i="0" u="none" strike="noStrike" kern="1200" cap="none" normalizeH="0" baseline="0" dirty="0" smtClean="0">
              <a:ln>
                <a:noFill/>
              </a:ln>
              <a:solidFill>
                <a:schemeClr val="tx1"/>
              </a:solidFill>
              <a:effectLst/>
              <a:latin typeface="Arial" charset="0"/>
            </a:rPr>
            <a:t>Orientierung</a:t>
          </a:r>
          <a:endParaRPr kumimoji="0" lang="ru-RU" sz="1000" b="1" i="0" u="none" strike="noStrike" kern="1200" cap="none" normalizeH="0" baseline="0" dirty="0" smtClean="0">
            <a:ln>
              <a:noFill/>
            </a:ln>
            <a:solidFill>
              <a:schemeClr val="tx1"/>
            </a:solidFill>
            <a:effectLst/>
            <a:latin typeface="Arial" charset="0"/>
          </a:endParaRPr>
        </a:p>
      </dsp:txBody>
      <dsp:txXfrm>
        <a:off x="3987796" y="1740074"/>
        <a:ext cx="1186014" cy="1097553"/>
      </dsp:txXfrm>
    </dsp:sp>
    <dsp:sp modelId="{33B4108B-4053-4768-BAC9-0C9BC31A3CAA}">
      <dsp:nvSpPr>
        <dsp:cNvPr id="0" name=""/>
        <dsp:cNvSpPr/>
      </dsp:nvSpPr>
      <dsp:spPr>
        <a:xfrm rot="16200000">
          <a:off x="4481759" y="1401325"/>
          <a:ext cx="198090" cy="24785"/>
        </a:xfrm>
        <a:custGeom>
          <a:avLst/>
          <a:gdLst/>
          <a:ahLst/>
          <a:cxnLst/>
          <a:rect l="0" t="0" r="0" b="0"/>
          <a:pathLst>
            <a:path>
              <a:moveTo>
                <a:pt x="0" y="12392"/>
              </a:moveTo>
              <a:lnTo>
                <a:pt x="198090" y="12392"/>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22250">
            <a:lnSpc>
              <a:spcPct val="90000"/>
            </a:lnSpc>
            <a:spcBef>
              <a:spcPct val="0"/>
            </a:spcBef>
            <a:spcAft>
              <a:spcPct val="35000"/>
            </a:spcAft>
          </a:pPr>
          <a:endParaRPr lang="uk-UA" sz="500" kern="1200"/>
        </a:p>
      </dsp:txBody>
      <dsp:txXfrm>
        <a:off x="4575851" y="1408765"/>
        <a:ext cx="9904" cy="9904"/>
      </dsp:txXfrm>
    </dsp:sp>
    <dsp:sp modelId="{36636F61-10A4-41C2-AB82-AB5A6D38EBCD}">
      <dsp:nvSpPr>
        <dsp:cNvPr id="0" name=""/>
        <dsp:cNvSpPr/>
      </dsp:nvSpPr>
      <dsp:spPr>
        <a:xfrm>
          <a:off x="3788713" y="-16143"/>
          <a:ext cx="1584181" cy="1330816"/>
        </a:xfrm>
        <a:prstGeom prst="ellipse">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6350" tIns="6350" rIns="6350" bIns="6350"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0" i="0" u="none" strike="noStrike" kern="1200" cap="none" normalizeH="0" baseline="0" dirty="0" smtClean="0">
              <a:ln>
                <a:noFill/>
              </a:ln>
              <a:solidFill>
                <a:schemeClr val="tx1"/>
              </a:solidFill>
              <a:effectLst/>
              <a:latin typeface="Arial" charset="0"/>
            </a:rPr>
            <a:t>in der Diskussion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0" i="0" u="none" strike="noStrike" kern="1200" cap="none" normalizeH="0" baseline="0" dirty="0" smtClean="0">
              <a:ln>
                <a:noFill/>
              </a:ln>
              <a:solidFill>
                <a:schemeClr val="tx1"/>
              </a:solidFill>
              <a:effectLst/>
              <a:latin typeface="Arial" charset="0"/>
            </a:rPr>
            <a:t>teilnehmen</a:t>
          </a:r>
          <a:endParaRPr kumimoji="0" lang="ru-RU" sz="1000" b="0" i="0" u="none" strike="noStrike" kern="1200" cap="none" normalizeH="0" baseline="0" dirty="0" smtClean="0">
            <a:ln>
              <a:noFill/>
            </a:ln>
            <a:solidFill>
              <a:schemeClr val="tx1"/>
            </a:solidFill>
            <a:effectLst/>
            <a:latin typeface="Arial" charset="0"/>
          </a:endParaRPr>
        </a:p>
      </dsp:txBody>
      <dsp:txXfrm>
        <a:off x="4020711" y="178750"/>
        <a:ext cx="1120185" cy="941030"/>
      </dsp:txXfrm>
    </dsp:sp>
    <dsp:sp modelId="{7DDD0F5F-C29C-477C-B114-0178DFA19293}">
      <dsp:nvSpPr>
        <dsp:cNvPr id="0" name=""/>
        <dsp:cNvSpPr/>
      </dsp:nvSpPr>
      <dsp:spPr>
        <a:xfrm rot="19800000">
          <a:off x="5290856" y="1860177"/>
          <a:ext cx="21934" cy="24785"/>
        </a:xfrm>
        <a:custGeom>
          <a:avLst/>
          <a:gdLst/>
          <a:ahLst/>
          <a:cxnLst/>
          <a:rect l="0" t="0" r="0" b="0"/>
          <a:pathLst>
            <a:path>
              <a:moveTo>
                <a:pt x="0" y="12392"/>
              </a:moveTo>
              <a:lnTo>
                <a:pt x="21934" y="12392"/>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22250">
            <a:lnSpc>
              <a:spcPct val="90000"/>
            </a:lnSpc>
            <a:spcBef>
              <a:spcPct val="0"/>
            </a:spcBef>
            <a:spcAft>
              <a:spcPct val="35000"/>
            </a:spcAft>
          </a:pPr>
          <a:endParaRPr lang="uk-UA" sz="500" kern="1200"/>
        </a:p>
      </dsp:txBody>
      <dsp:txXfrm>
        <a:off x="5301275" y="1872022"/>
        <a:ext cx="1096" cy="1096"/>
      </dsp:txXfrm>
    </dsp:sp>
    <dsp:sp modelId="{1CA9CB5C-E790-4EC0-8540-F5CF5D1E2A21}">
      <dsp:nvSpPr>
        <dsp:cNvPr id="0" name=""/>
        <dsp:cNvSpPr/>
      </dsp:nvSpPr>
      <dsp:spPr>
        <a:xfrm>
          <a:off x="5110899" y="839515"/>
          <a:ext cx="1779655" cy="1259085"/>
        </a:xfrm>
        <a:prstGeom prst="ellipse">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6350" tIns="6350" rIns="6350" bIns="6350"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0" i="0" u="none" strike="noStrike" kern="1200" cap="none" normalizeH="0" baseline="0" dirty="0" smtClean="0">
              <a:ln>
                <a:noFill/>
              </a:ln>
              <a:solidFill>
                <a:schemeClr val="tx1"/>
              </a:solidFill>
              <a:effectLst/>
              <a:latin typeface="Arial" charset="0"/>
            </a:rPr>
            <a:t>die kognitive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0" i="0" u="none" strike="noStrike" kern="1200" cap="none" normalizeH="0" baseline="0" dirty="0" smtClean="0">
              <a:ln>
                <a:noFill/>
              </a:ln>
              <a:solidFill>
                <a:schemeClr val="tx1"/>
              </a:solidFill>
              <a:effectLst/>
              <a:latin typeface="Arial" charset="0"/>
            </a:rPr>
            <a:t>Prozessen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0" i="0" u="none" strike="noStrike" kern="1200" cap="none" normalizeH="0" baseline="0" dirty="0" smtClean="0">
              <a:ln>
                <a:noFill/>
              </a:ln>
              <a:solidFill>
                <a:schemeClr val="tx1"/>
              </a:solidFill>
              <a:effectLst/>
              <a:latin typeface="Arial" charset="0"/>
            </a:rPr>
            <a:t>stimulieren</a:t>
          </a:r>
          <a:endParaRPr kumimoji="0" lang="ru-RU" sz="1000" b="0" i="0" u="none" strike="noStrike" kern="1200" cap="none" normalizeH="0" baseline="0" dirty="0" smtClean="0">
            <a:ln>
              <a:noFill/>
            </a:ln>
            <a:solidFill>
              <a:schemeClr val="tx1"/>
            </a:solidFill>
            <a:effectLst/>
            <a:latin typeface="Arial" charset="0"/>
          </a:endParaRPr>
        </a:p>
      </dsp:txBody>
      <dsp:txXfrm>
        <a:off x="5371523" y="1023904"/>
        <a:ext cx="1258407" cy="890307"/>
      </dsp:txXfrm>
    </dsp:sp>
    <dsp:sp modelId="{373B8568-5CCB-4351-BE90-8EF044E7B60D}">
      <dsp:nvSpPr>
        <dsp:cNvPr id="0" name=""/>
        <dsp:cNvSpPr/>
      </dsp:nvSpPr>
      <dsp:spPr>
        <a:xfrm rot="1800000">
          <a:off x="5291374" y="2690804"/>
          <a:ext cx="14194" cy="24785"/>
        </a:xfrm>
        <a:custGeom>
          <a:avLst/>
          <a:gdLst/>
          <a:ahLst/>
          <a:cxnLst/>
          <a:rect l="0" t="0" r="0" b="0"/>
          <a:pathLst>
            <a:path>
              <a:moveTo>
                <a:pt x="0" y="12392"/>
              </a:moveTo>
              <a:lnTo>
                <a:pt x="14194" y="12392"/>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22250">
            <a:lnSpc>
              <a:spcPct val="90000"/>
            </a:lnSpc>
            <a:spcBef>
              <a:spcPct val="0"/>
            </a:spcBef>
            <a:spcAft>
              <a:spcPct val="35000"/>
            </a:spcAft>
          </a:pPr>
          <a:endParaRPr lang="uk-UA" sz="500" kern="1200"/>
        </a:p>
      </dsp:txBody>
      <dsp:txXfrm>
        <a:off x="5298117" y="2702841"/>
        <a:ext cx="709" cy="709"/>
      </dsp:txXfrm>
    </dsp:sp>
    <dsp:sp modelId="{2529E1EA-07A9-4914-B9BB-B47FCD0CE22D}">
      <dsp:nvSpPr>
        <dsp:cNvPr id="0" name=""/>
        <dsp:cNvSpPr/>
      </dsp:nvSpPr>
      <dsp:spPr>
        <a:xfrm>
          <a:off x="5096344" y="2479101"/>
          <a:ext cx="1808765" cy="1259085"/>
        </a:xfrm>
        <a:prstGeom prst="ellipse">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6350" tIns="6350" rIns="6350" bIns="6350"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0" i="0" u="none" strike="noStrike" kern="1200" cap="none" normalizeH="0" baseline="0" dirty="0" smtClean="0">
              <a:ln>
                <a:noFill/>
              </a:ln>
              <a:solidFill>
                <a:schemeClr val="tx1"/>
              </a:solidFill>
              <a:effectLst/>
              <a:latin typeface="Arial" charset="0"/>
            </a:rPr>
            <a:t>aktiv im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0" i="0" u="none" strike="noStrike" kern="1200" cap="none" normalizeH="0" baseline="0" dirty="0" smtClean="0">
              <a:ln>
                <a:noFill/>
              </a:ln>
              <a:solidFill>
                <a:schemeClr val="tx1"/>
              </a:solidFill>
              <a:effectLst/>
              <a:latin typeface="Arial" charset="0"/>
            </a:rPr>
            <a:t>Lernprozess</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0" i="0" u="none" strike="noStrike" kern="1200" cap="none" normalizeH="0" baseline="0" dirty="0" smtClean="0">
              <a:ln>
                <a:noFill/>
              </a:ln>
              <a:solidFill>
                <a:schemeClr val="tx1"/>
              </a:solidFill>
              <a:effectLst/>
              <a:latin typeface="Arial" charset="0"/>
            </a:rPr>
            <a:t>teilnehmen</a:t>
          </a:r>
          <a:endParaRPr kumimoji="0" lang="ru-RU" sz="1000" b="0" i="0" u="none" strike="noStrike" kern="1200" cap="none" normalizeH="0" baseline="0" dirty="0" smtClean="0">
            <a:ln>
              <a:noFill/>
            </a:ln>
            <a:solidFill>
              <a:schemeClr val="tx1"/>
            </a:solidFill>
            <a:effectLst/>
            <a:latin typeface="Arial" charset="0"/>
          </a:endParaRPr>
        </a:p>
      </dsp:txBody>
      <dsp:txXfrm>
        <a:off x="5361232" y="2663490"/>
        <a:ext cx="1278989" cy="890307"/>
      </dsp:txXfrm>
    </dsp:sp>
    <dsp:sp modelId="{EC8CF48D-8B7A-48DB-94B9-F528C6CD58FD}">
      <dsp:nvSpPr>
        <dsp:cNvPr id="0" name=""/>
        <dsp:cNvSpPr/>
      </dsp:nvSpPr>
      <dsp:spPr>
        <a:xfrm rot="5400000">
          <a:off x="4463826" y="3169524"/>
          <a:ext cx="233955" cy="24785"/>
        </a:xfrm>
        <a:custGeom>
          <a:avLst/>
          <a:gdLst/>
          <a:ahLst/>
          <a:cxnLst/>
          <a:rect l="0" t="0" r="0" b="0"/>
          <a:pathLst>
            <a:path>
              <a:moveTo>
                <a:pt x="0" y="12392"/>
              </a:moveTo>
              <a:lnTo>
                <a:pt x="233955" y="12392"/>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22250">
            <a:lnSpc>
              <a:spcPct val="90000"/>
            </a:lnSpc>
            <a:spcBef>
              <a:spcPct val="0"/>
            </a:spcBef>
            <a:spcAft>
              <a:spcPct val="35000"/>
            </a:spcAft>
          </a:pPr>
          <a:endParaRPr lang="uk-UA" sz="500" kern="1200"/>
        </a:p>
      </dsp:txBody>
      <dsp:txXfrm>
        <a:off x="4574955" y="3176067"/>
        <a:ext cx="11697" cy="11697"/>
      </dsp:txXfrm>
    </dsp:sp>
    <dsp:sp modelId="{0B612002-4E06-4CBA-BB0B-1665A6B7FDA1}">
      <dsp:nvSpPr>
        <dsp:cNvPr id="0" name=""/>
        <dsp:cNvSpPr/>
      </dsp:nvSpPr>
      <dsp:spPr>
        <a:xfrm>
          <a:off x="3725255" y="3298894"/>
          <a:ext cx="1711097" cy="1259085"/>
        </a:xfrm>
        <a:prstGeom prst="ellipse">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6350" tIns="6350" rIns="6350" bIns="6350"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0" i="0" u="none" strike="noStrike" kern="1200" cap="none" normalizeH="0" baseline="0" dirty="0" smtClean="0">
              <a:ln>
                <a:noFill/>
              </a:ln>
              <a:solidFill>
                <a:schemeClr val="tx1"/>
              </a:solidFill>
              <a:effectLst/>
              <a:latin typeface="Arial" charset="0"/>
            </a:rPr>
            <a:t>seine Gedanke und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0" i="0" u="none" strike="noStrike" kern="1200" cap="none" normalizeH="0" baseline="0" dirty="0" smtClean="0">
              <a:ln>
                <a:noFill/>
              </a:ln>
              <a:solidFill>
                <a:schemeClr val="tx1"/>
              </a:solidFill>
              <a:effectLst/>
              <a:latin typeface="Arial" charset="0"/>
            </a:rPr>
            <a:t>Gefühle</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0" i="0" u="none" strike="noStrike" kern="1200" cap="none" normalizeH="0" baseline="0" dirty="0" smtClean="0">
              <a:ln>
                <a:noFill/>
              </a:ln>
              <a:solidFill>
                <a:schemeClr val="tx1"/>
              </a:solidFill>
              <a:effectLst/>
              <a:latin typeface="Arial" charset="0"/>
            </a:rPr>
            <a:t>äußern, seine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0" i="0" u="none" strike="noStrike" kern="1200" cap="none" normalizeH="0" baseline="0" dirty="0" smtClean="0">
              <a:ln>
                <a:noFill/>
              </a:ln>
              <a:solidFill>
                <a:schemeClr val="tx1"/>
              </a:solidFill>
              <a:effectLst/>
              <a:latin typeface="Arial" charset="0"/>
            </a:rPr>
            <a:t>Erfahrung benutzen</a:t>
          </a:r>
          <a:endParaRPr kumimoji="0" lang="ru-RU" sz="1000" b="0" i="0" u="none" strike="noStrike" kern="1200" cap="none" normalizeH="0" baseline="0" dirty="0" smtClean="0">
            <a:ln>
              <a:noFill/>
            </a:ln>
            <a:solidFill>
              <a:schemeClr val="tx1"/>
            </a:solidFill>
            <a:effectLst/>
            <a:latin typeface="Arial" charset="0"/>
          </a:endParaRPr>
        </a:p>
      </dsp:txBody>
      <dsp:txXfrm>
        <a:off x="3975839" y="3483283"/>
        <a:ext cx="1209929" cy="890307"/>
      </dsp:txXfrm>
    </dsp:sp>
    <dsp:sp modelId="{A9D3D8C6-3E25-40C3-9804-C2D37C61883F}">
      <dsp:nvSpPr>
        <dsp:cNvPr id="0" name=""/>
        <dsp:cNvSpPr/>
      </dsp:nvSpPr>
      <dsp:spPr>
        <a:xfrm rot="9000000">
          <a:off x="3864587" y="2688513"/>
          <a:ext cx="5032" cy="24785"/>
        </a:xfrm>
        <a:custGeom>
          <a:avLst/>
          <a:gdLst/>
          <a:ahLst/>
          <a:cxnLst/>
          <a:rect l="0" t="0" r="0" b="0"/>
          <a:pathLst>
            <a:path>
              <a:moveTo>
                <a:pt x="0" y="12392"/>
              </a:moveTo>
              <a:lnTo>
                <a:pt x="5032" y="12392"/>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22250">
            <a:lnSpc>
              <a:spcPct val="90000"/>
            </a:lnSpc>
            <a:spcBef>
              <a:spcPct val="0"/>
            </a:spcBef>
            <a:spcAft>
              <a:spcPct val="35000"/>
            </a:spcAft>
          </a:pPr>
          <a:endParaRPr lang="uk-UA" sz="500" kern="1200"/>
        </a:p>
      </dsp:txBody>
      <dsp:txXfrm rot="10800000">
        <a:off x="3866977" y="2700780"/>
        <a:ext cx="251" cy="251"/>
      </dsp:txXfrm>
    </dsp:sp>
    <dsp:sp modelId="{DB64F1B6-0674-4D0D-AC5E-A444A8E7A5F5}">
      <dsp:nvSpPr>
        <dsp:cNvPr id="0" name=""/>
        <dsp:cNvSpPr/>
      </dsp:nvSpPr>
      <dsp:spPr>
        <a:xfrm>
          <a:off x="2238890" y="2479101"/>
          <a:ext cx="1843981" cy="1259085"/>
        </a:xfrm>
        <a:prstGeom prst="ellipse">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6350" tIns="6350" rIns="6350" bIns="6350"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0" i="0" u="none" strike="noStrike" kern="1200" cap="none" normalizeH="0" baseline="0" dirty="0" smtClean="0">
              <a:ln>
                <a:noFill/>
              </a:ln>
              <a:solidFill>
                <a:schemeClr val="tx1"/>
              </a:solidFill>
              <a:effectLst/>
              <a:latin typeface="Arial" charset="0"/>
            </a:rPr>
            <a:t>reale Situation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0" i="0" u="none" strike="noStrike" kern="1200" cap="none" normalizeH="0" baseline="0" dirty="0" smtClean="0">
              <a:ln>
                <a:noFill/>
              </a:ln>
              <a:solidFill>
                <a:schemeClr val="tx1"/>
              </a:solidFill>
              <a:effectLst/>
              <a:latin typeface="Arial" charset="0"/>
            </a:rPr>
            <a:t>imitieren</a:t>
          </a:r>
          <a:endParaRPr kumimoji="0" lang="ru-RU" sz="1000" b="0" i="0" u="none" strike="noStrike" kern="1200" cap="none" normalizeH="0" baseline="0" dirty="0" smtClean="0">
            <a:ln>
              <a:noFill/>
            </a:ln>
            <a:solidFill>
              <a:schemeClr val="tx1"/>
            </a:solidFill>
            <a:effectLst/>
            <a:latin typeface="Arial" charset="0"/>
          </a:endParaRPr>
        </a:p>
      </dsp:txBody>
      <dsp:txXfrm>
        <a:off x="2508935" y="2663490"/>
        <a:ext cx="1303891" cy="890307"/>
      </dsp:txXfrm>
    </dsp:sp>
    <dsp:sp modelId="{D72F9494-FDCB-4B88-8454-606D66FFB3FF}">
      <dsp:nvSpPr>
        <dsp:cNvPr id="0" name=""/>
        <dsp:cNvSpPr/>
      </dsp:nvSpPr>
      <dsp:spPr>
        <a:xfrm rot="12600000">
          <a:off x="3835256" y="1856544"/>
          <a:ext cx="36468" cy="24785"/>
        </a:xfrm>
        <a:custGeom>
          <a:avLst/>
          <a:gdLst/>
          <a:ahLst/>
          <a:cxnLst/>
          <a:rect l="0" t="0" r="0" b="0"/>
          <a:pathLst>
            <a:path>
              <a:moveTo>
                <a:pt x="0" y="12392"/>
              </a:moveTo>
              <a:lnTo>
                <a:pt x="36468" y="12392"/>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22250">
            <a:lnSpc>
              <a:spcPct val="90000"/>
            </a:lnSpc>
            <a:spcBef>
              <a:spcPct val="0"/>
            </a:spcBef>
            <a:spcAft>
              <a:spcPct val="35000"/>
            </a:spcAft>
          </a:pPr>
          <a:endParaRPr lang="uk-UA" sz="500" kern="1200"/>
        </a:p>
      </dsp:txBody>
      <dsp:txXfrm rot="10800000">
        <a:off x="3852579" y="1868024"/>
        <a:ext cx="1823" cy="1823"/>
      </dsp:txXfrm>
    </dsp:sp>
    <dsp:sp modelId="{E3D192CC-D079-4E62-BD7F-8250460C960A}">
      <dsp:nvSpPr>
        <dsp:cNvPr id="0" name=""/>
        <dsp:cNvSpPr/>
      </dsp:nvSpPr>
      <dsp:spPr>
        <a:xfrm>
          <a:off x="2297639" y="839515"/>
          <a:ext cx="1726483" cy="1259085"/>
        </a:xfrm>
        <a:prstGeom prst="ellipse">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6350" tIns="6350" rIns="6350" bIns="6350"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sz="1000" b="0" i="0" u="none" strike="noStrike" kern="1200" cap="none" normalizeH="0" baseline="0" dirty="0" smtClean="0">
              <a:ln>
                <a:noFill/>
              </a:ln>
              <a:solidFill>
                <a:schemeClr val="tx1"/>
              </a:solidFill>
              <a:effectLst/>
              <a:latin typeface="Arial" charset="0"/>
            </a:rPr>
            <a:t>zusammen arbeiten</a:t>
          </a:r>
          <a:endParaRPr kumimoji="0" lang="ru-RU" sz="1000" b="0" i="0" u="none" strike="noStrike" kern="1200" cap="none" normalizeH="0" baseline="0" dirty="0" smtClean="0">
            <a:ln>
              <a:noFill/>
            </a:ln>
            <a:solidFill>
              <a:schemeClr val="tx1"/>
            </a:solidFill>
            <a:effectLst/>
            <a:latin typeface="Arial" charset="0"/>
          </a:endParaRPr>
        </a:p>
      </dsp:txBody>
      <dsp:txXfrm>
        <a:off x="2550477" y="1023904"/>
        <a:ext cx="1220807" cy="890307"/>
      </dsp:txXfrm>
    </dsp:sp>
  </dsp:spTree>
</dsp:drawing>
</file>

<file path=ppt/diagrams/drawing4.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C123D1EF-15C5-4A68-80C9-A0C8A13944C1}">
      <dsp:nvSpPr>
        <dsp:cNvPr id="0" name=""/>
        <dsp:cNvSpPr/>
      </dsp:nvSpPr>
      <dsp:spPr>
        <a:xfrm>
          <a:off x="2611208" y="1726385"/>
          <a:ext cx="898511" cy="898511"/>
        </a:xfrm>
        <a:prstGeom prst="ellipse">
          <a:avLst/>
        </a:prstGeom>
        <a:solidFill>
          <a:schemeClr val="accent1">
            <a:hueOff val="0"/>
            <a:satOff val="0"/>
            <a:lumOff val="0"/>
            <a:alphaOff val="0"/>
          </a:schemeClr>
        </a:solidFill>
        <a:ln w="12700" cap="flat" cmpd="sng" algn="ctr">
          <a:solidFill>
            <a:srgbClr val="FF0000"/>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7620" tIns="7620" rIns="7620" bIns="7620"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sz="1200" b="0" i="0" u="none" strike="noStrike" kern="1200" cap="none" normalizeH="0" baseline="0" dirty="0" smtClean="0">
              <a:ln>
                <a:noFill/>
              </a:ln>
              <a:solidFill>
                <a:schemeClr val="tx1"/>
              </a:solidFill>
              <a:effectLst/>
              <a:latin typeface="Arial" charset="0"/>
            </a:rPr>
            <a:t>Die Rolle </a:t>
          </a:r>
        </a:p>
        <a:p>
          <a:pPr marL="0" marR="0" lvl="0" indent="0" algn="ctr" defTabSz="914400" rtl="0" eaLnBrk="1" fontAlgn="base" latinLnBrk="0" hangingPunct="1">
            <a:lnSpc>
              <a:spcPct val="100000"/>
            </a:lnSpc>
            <a:spcBef>
              <a:spcPct val="0"/>
            </a:spcBef>
            <a:spcAft>
              <a:spcPct val="0"/>
            </a:spcAft>
            <a:buClrTx/>
            <a:buSzTx/>
            <a:buFontTx/>
            <a:buNone/>
            <a:tabLst/>
          </a:pPr>
          <a:r>
            <a:rPr kumimoji="0" lang="de-DE" sz="1200" b="0" i="0" u="none" strike="noStrike" kern="1200" cap="none" normalizeH="0" baseline="0" dirty="0" smtClean="0">
              <a:ln>
                <a:noFill/>
              </a:ln>
              <a:solidFill>
                <a:schemeClr val="tx1"/>
              </a:solidFill>
              <a:effectLst/>
              <a:latin typeface="Arial" charset="0"/>
            </a:rPr>
            <a:t>Der Lehrer</a:t>
          </a:r>
          <a:endParaRPr kumimoji="0" lang="ru-RU" sz="1200" b="0" i="0" u="none" strike="noStrike" kern="1200" cap="none" normalizeH="0" baseline="0" dirty="0" smtClean="0">
            <a:ln>
              <a:noFill/>
            </a:ln>
            <a:solidFill>
              <a:schemeClr val="tx1"/>
            </a:solidFill>
            <a:effectLst/>
            <a:latin typeface="Arial" charset="0"/>
          </a:endParaRPr>
        </a:p>
      </dsp:txBody>
      <dsp:txXfrm>
        <a:off x="2742792" y="1857969"/>
        <a:ext cx="635343" cy="635343"/>
      </dsp:txXfrm>
    </dsp:sp>
    <dsp:sp modelId="{189EB569-10AF-4810-A806-B043A4164148}">
      <dsp:nvSpPr>
        <dsp:cNvPr id="0" name=""/>
        <dsp:cNvSpPr/>
      </dsp:nvSpPr>
      <dsp:spPr>
        <a:xfrm rot="16200000">
          <a:off x="2654859" y="1307569"/>
          <a:ext cx="811209" cy="26422"/>
        </a:xfrm>
        <a:custGeom>
          <a:avLst/>
          <a:gdLst/>
          <a:ahLst/>
          <a:cxnLst/>
          <a:rect l="0" t="0" r="0" b="0"/>
          <a:pathLst>
            <a:path>
              <a:moveTo>
                <a:pt x="0" y="13211"/>
              </a:moveTo>
              <a:lnTo>
                <a:pt x="811209" y="13211"/>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22250">
            <a:lnSpc>
              <a:spcPct val="90000"/>
            </a:lnSpc>
            <a:spcBef>
              <a:spcPct val="0"/>
            </a:spcBef>
            <a:spcAft>
              <a:spcPct val="35000"/>
            </a:spcAft>
          </a:pPr>
          <a:endParaRPr lang="uk-UA" sz="500" kern="1200"/>
        </a:p>
      </dsp:txBody>
      <dsp:txXfrm>
        <a:off x="3040183" y="1300500"/>
        <a:ext cx="40560" cy="40560"/>
      </dsp:txXfrm>
    </dsp:sp>
    <dsp:sp modelId="{F98FE477-D823-4DCA-A706-B335D33342E4}">
      <dsp:nvSpPr>
        <dsp:cNvPr id="0" name=""/>
        <dsp:cNvSpPr/>
      </dsp:nvSpPr>
      <dsp:spPr>
        <a:xfrm>
          <a:off x="2611208" y="16663"/>
          <a:ext cx="898511" cy="898511"/>
        </a:xfrm>
        <a:prstGeom prst="ellipse">
          <a:avLst/>
        </a:prstGeom>
        <a:solidFill>
          <a:schemeClr val="accent1">
            <a:hueOff val="0"/>
            <a:satOff val="0"/>
            <a:lumOff val="0"/>
            <a:alphaOff val="0"/>
          </a:schemeClr>
        </a:solidFill>
        <a:ln w="12700" cap="flat" cmpd="sng" algn="ctr">
          <a:solidFill>
            <a:srgbClr val="FF0000"/>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4445" tIns="4445" rIns="4445" bIns="4445"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sz="700" b="0" i="0" u="none" strike="noStrike" kern="1200" cap="none" normalizeH="0" baseline="0" smtClean="0">
              <a:ln>
                <a:noFill/>
              </a:ln>
              <a:solidFill>
                <a:schemeClr val="tx1"/>
              </a:solidFill>
              <a:effectLst/>
              <a:latin typeface="Arial" charset="0"/>
            </a:rPr>
            <a:t>Kollege</a:t>
          </a:r>
          <a:endParaRPr kumimoji="0" lang="ru-RU" sz="700" b="0" i="0" u="none" strike="noStrike" kern="1200" cap="none" normalizeH="0" baseline="0" smtClean="0">
            <a:ln>
              <a:noFill/>
            </a:ln>
            <a:solidFill>
              <a:schemeClr val="tx1"/>
            </a:solidFill>
            <a:effectLst/>
            <a:latin typeface="Arial" charset="0"/>
          </a:endParaRPr>
        </a:p>
      </dsp:txBody>
      <dsp:txXfrm>
        <a:off x="2742792" y="148247"/>
        <a:ext cx="635343" cy="635343"/>
      </dsp:txXfrm>
    </dsp:sp>
    <dsp:sp modelId="{20378CC9-4A36-4192-9562-A8413C551476}">
      <dsp:nvSpPr>
        <dsp:cNvPr id="0" name=""/>
        <dsp:cNvSpPr/>
      </dsp:nvSpPr>
      <dsp:spPr>
        <a:xfrm rot="18600000">
          <a:off x="3204352" y="1507568"/>
          <a:ext cx="811209" cy="26422"/>
        </a:xfrm>
        <a:custGeom>
          <a:avLst/>
          <a:gdLst/>
          <a:ahLst/>
          <a:cxnLst/>
          <a:rect l="0" t="0" r="0" b="0"/>
          <a:pathLst>
            <a:path>
              <a:moveTo>
                <a:pt x="0" y="13211"/>
              </a:moveTo>
              <a:lnTo>
                <a:pt x="811209" y="13211"/>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22250">
            <a:lnSpc>
              <a:spcPct val="90000"/>
            </a:lnSpc>
            <a:spcBef>
              <a:spcPct val="0"/>
            </a:spcBef>
            <a:spcAft>
              <a:spcPct val="35000"/>
            </a:spcAft>
          </a:pPr>
          <a:endParaRPr lang="uk-UA" sz="500" kern="1200"/>
        </a:p>
      </dsp:txBody>
      <dsp:txXfrm>
        <a:off x="3589677" y="1500499"/>
        <a:ext cx="40560" cy="40560"/>
      </dsp:txXfrm>
    </dsp:sp>
    <dsp:sp modelId="{927DCD03-6FEE-4810-BD13-43D89AC0AF3C}">
      <dsp:nvSpPr>
        <dsp:cNvPr id="0" name=""/>
        <dsp:cNvSpPr/>
      </dsp:nvSpPr>
      <dsp:spPr>
        <a:xfrm>
          <a:off x="3710196" y="416662"/>
          <a:ext cx="898511" cy="898511"/>
        </a:xfrm>
        <a:prstGeom prst="ellipse">
          <a:avLst/>
        </a:prstGeom>
        <a:solidFill>
          <a:schemeClr val="accent1">
            <a:hueOff val="0"/>
            <a:satOff val="0"/>
            <a:lumOff val="0"/>
            <a:alphaOff val="0"/>
          </a:schemeClr>
        </a:solidFill>
        <a:ln w="12700" cap="flat" cmpd="sng" algn="ctr">
          <a:solidFill>
            <a:srgbClr val="FF0000"/>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4445" tIns="4445" rIns="4445" bIns="4445"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sz="700" b="0" i="0" u="none" strike="noStrike" kern="1200" cap="none" normalizeH="0" baseline="0" smtClean="0">
              <a:ln>
                <a:noFill/>
              </a:ln>
              <a:solidFill>
                <a:schemeClr val="tx1"/>
              </a:solidFill>
              <a:effectLst/>
              <a:latin typeface="Arial" charset="0"/>
            </a:rPr>
            <a:t>Experte</a:t>
          </a:r>
          <a:endParaRPr kumimoji="0" lang="ru-RU" sz="700" b="0" i="0" u="none" strike="noStrike" kern="1200" cap="none" normalizeH="0" baseline="0" smtClean="0">
            <a:ln>
              <a:noFill/>
            </a:ln>
            <a:solidFill>
              <a:schemeClr val="tx1"/>
            </a:solidFill>
            <a:effectLst/>
            <a:latin typeface="Arial" charset="0"/>
          </a:endParaRPr>
        </a:p>
      </dsp:txBody>
      <dsp:txXfrm>
        <a:off x="3841780" y="548246"/>
        <a:ext cx="635343" cy="635343"/>
      </dsp:txXfrm>
    </dsp:sp>
    <dsp:sp modelId="{4928FB65-80D5-427C-A8B1-B4521A126424}">
      <dsp:nvSpPr>
        <dsp:cNvPr id="0" name=""/>
        <dsp:cNvSpPr/>
      </dsp:nvSpPr>
      <dsp:spPr>
        <a:xfrm rot="21000000">
          <a:off x="3496732" y="2013984"/>
          <a:ext cx="811209" cy="26422"/>
        </a:xfrm>
        <a:custGeom>
          <a:avLst/>
          <a:gdLst/>
          <a:ahLst/>
          <a:cxnLst/>
          <a:rect l="0" t="0" r="0" b="0"/>
          <a:pathLst>
            <a:path>
              <a:moveTo>
                <a:pt x="0" y="13211"/>
              </a:moveTo>
              <a:lnTo>
                <a:pt x="811209" y="13211"/>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22250">
            <a:lnSpc>
              <a:spcPct val="90000"/>
            </a:lnSpc>
            <a:spcBef>
              <a:spcPct val="0"/>
            </a:spcBef>
            <a:spcAft>
              <a:spcPct val="35000"/>
            </a:spcAft>
          </a:pPr>
          <a:endParaRPr lang="uk-UA" sz="500" kern="1200"/>
        </a:p>
      </dsp:txBody>
      <dsp:txXfrm>
        <a:off x="3882057" y="2006916"/>
        <a:ext cx="40560" cy="40560"/>
      </dsp:txXfrm>
    </dsp:sp>
    <dsp:sp modelId="{8845F419-215E-4320-8E55-B6DE278066E3}">
      <dsp:nvSpPr>
        <dsp:cNvPr id="0" name=""/>
        <dsp:cNvSpPr/>
      </dsp:nvSpPr>
      <dsp:spPr>
        <a:xfrm>
          <a:off x="4294955" y="1429495"/>
          <a:ext cx="898511" cy="898511"/>
        </a:xfrm>
        <a:prstGeom prst="ellipse">
          <a:avLst/>
        </a:prstGeom>
        <a:solidFill>
          <a:schemeClr val="accent1">
            <a:hueOff val="0"/>
            <a:satOff val="0"/>
            <a:lumOff val="0"/>
            <a:alphaOff val="0"/>
          </a:schemeClr>
        </a:solidFill>
        <a:ln w="12700" cap="flat" cmpd="sng" algn="ctr">
          <a:solidFill>
            <a:srgbClr val="FF0000"/>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4445" tIns="4445" rIns="4445" bIns="4445"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sz="700" b="0" i="0" u="none" strike="noStrike" kern="1200" cap="none" normalizeH="0" baseline="0" smtClean="0">
              <a:ln>
                <a:noFill/>
              </a:ln>
              <a:solidFill>
                <a:schemeClr val="tx1"/>
              </a:solidFill>
              <a:effectLst/>
              <a:latin typeface="Arial" charset="0"/>
            </a:rPr>
            <a:t>Partner</a:t>
          </a:r>
          <a:endParaRPr kumimoji="0" lang="ru-RU" sz="700" b="0" i="0" u="none" strike="noStrike" kern="1200" cap="none" normalizeH="0" baseline="0" smtClean="0">
            <a:ln>
              <a:noFill/>
            </a:ln>
            <a:solidFill>
              <a:schemeClr val="tx1"/>
            </a:solidFill>
            <a:effectLst/>
            <a:latin typeface="Arial" charset="0"/>
          </a:endParaRPr>
        </a:p>
      </dsp:txBody>
      <dsp:txXfrm>
        <a:off x="4426539" y="1561079"/>
        <a:ext cx="635343" cy="635343"/>
      </dsp:txXfrm>
    </dsp:sp>
    <dsp:sp modelId="{8DC80403-D62D-4D12-9589-66A5B0F149E2}">
      <dsp:nvSpPr>
        <dsp:cNvPr id="0" name=""/>
        <dsp:cNvSpPr/>
      </dsp:nvSpPr>
      <dsp:spPr>
        <a:xfrm rot="1800000">
          <a:off x="3395190" y="2589860"/>
          <a:ext cx="811209" cy="26422"/>
        </a:xfrm>
        <a:custGeom>
          <a:avLst/>
          <a:gdLst/>
          <a:ahLst/>
          <a:cxnLst/>
          <a:rect l="0" t="0" r="0" b="0"/>
          <a:pathLst>
            <a:path>
              <a:moveTo>
                <a:pt x="0" y="13211"/>
              </a:moveTo>
              <a:lnTo>
                <a:pt x="811209" y="13211"/>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22250">
            <a:lnSpc>
              <a:spcPct val="90000"/>
            </a:lnSpc>
            <a:spcBef>
              <a:spcPct val="0"/>
            </a:spcBef>
            <a:spcAft>
              <a:spcPct val="35000"/>
            </a:spcAft>
          </a:pPr>
          <a:endParaRPr lang="uk-UA" sz="500" kern="1200"/>
        </a:p>
      </dsp:txBody>
      <dsp:txXfrm>
        <a:off x="3780514" y="2582791"/>
        <a:ext cx="40560" cy="40560"/>
      </dsp:txXfrm>
    </dsp:sp>
    <dsp:sp modelId="{EA84AE1A-B0E9-4A48-B197-DA34551FEFD5}">
      <dsp:nvSpPr>
        <dsp:cNvPr id="0" name=""/>
        <dsp:cNvSpPr/>
      </dsp:nvSpPr>
      <dsp:spPr>
        <a:xfrm>
          <a:off x="4091870" y="2581246"/>
          <a:ext cx="898511" cy="898511"/>
        </a:xfrm>
        <a:prstGeom prst="ellipse">
          <a:avLst/>
        </a:prstGeom>
        <a:solidFill>
          <a:schemeClr val="accent1">
            <a:hueOff val="0"/>
            <a:satOff val="0"/>
            <a:lumOff val="0"/>
            <a:alphaOff val="0"/>
          </a:schemeClr>
        </a:solidFill>
        <a:ln w="12700" cap="flat" cmpd="sng" algn="ctr">
          <a:solidFill>
            <a:srgbClr val="FF0000"/>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4445" tIns="4445" rIns="4445" bIns="4445"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sz="700" b="0" i="0" u="none" strike="noStrike" kern="1200" cap="none" normalizeH="0" baseline="0" smtClean="0">
              <a:ln>
                <a:noFill/>
              </a:ln>
              <a:solidFill>
                <a:schemeClr val="tx1"/>
              </a:solidFill>
              <a:effectLst/>
              <a:latin typeface="Arial" charset="0"/>
            </a:rPr>
            <a:t>Kontrolleur</a:t>
          </a:r>
          <a:endParaRPr kumimoji="0" lang="ru-RU" sz="700" b="0" i="0" u="none" strike="noStrike" kern="1200" cap="none" normalizeH="0" baseline="0" smtClean="0">
            <a:ln>
              <a:noFill/>
            </a:ln>
            <a:solidFill>
              <a:schemeClr val="tx1"/>
            </a:solidFill>
            <a:effectLst/>
            <a:latin typeface="Arial" charset="0"/>
          </a:endParaRPr>
        </a:p>
      </dsp:txBody>
      <dsp:txXfrm>
        <a:off x="4223454" y="2712830"/>
        <a:ext cx="635343" cy="635343"/>
      </dsp:txXfrm>
    </dsp:sp>
    <dsp:sp modelId="{62EE3024-53B0-4D32-B12F-155D75551C3B}">
      <dsp:nvSpPr>
        <dsp:cNvPr id="0" name=""/>
        <dsp:cNvSpPr/>
      </dsp:nvSpPr>
      <dsp:spPr>
        <a:xfrm rot="4200000">
          <a:off x="2947238" y="2965736"/>
          <a:ext cx="811209" cy="26422"/>
        </a:xfrm>
        <a:custGeom>
          <a:avLst/>
          <a:gdLst/>
          <a:ahLst/>
          <a:cxnLst/>
          <a:rect l="0" t="0" r="0" b="0"/>
          <a:pathLst>
            <a:path>
              <a:moveTo>
                <a:pt x="0" y="13211"/>
              </a:moveTo>
              <a:lnTo>
                <a:pt x="811209" y="13211"/>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22250">
            <a:lnSpc>
              <a:spcPct val="90000"/>
            </a:lnSpc>
            <a:spcBef>
              <a:spcPct val="0"/>
            </a:spcBef>
            <a:spcAft>
              <a:spcPct val="35000"/>
            </a:spcAft>
          </a:pPr>
          <a:endParaRPr lang="uk-UA" sz="500" kern="1200"/>
        </a:p>
      </dsp:txBody>
      <dsp:txXfrm>
        <a:off x="3332563" y="2958667"/>
        <a:ext cx="40560" cy="40560"/>
      </dsp:txXfrm>
    </dsp:sp>
    <dsp:sp modelId="{8E053A65-D085-44DC-9140-49B22FE88F92}">
      <dsp:nvSpPr>
        <dsp:cNvPr id="0" name=""/>
        <dsp:cNvSpPr/>
      </dsp:nvSpPr>
      <dsp:spPr>
        <a:xfrm>
          <a:off x="3195967" y="3332998"/>
          <a:ext cx="898511" cy="898511"/>
        </a:xfrm>
        <a:prstGeom prst="ellipse">
          <a:avLst/>
        </a:prstGeom>
        <a:solidFill>
          <a:schemeClr val="accent1">
            <a:hueOff val="0"/>
            <a:satOff val="0"/>
            <a:lumOff val="0"/>
            <a:alphaOff val="0"/>
          </a:schemeClr>
        </a:solidFill>
        <a:ln w="12700" cap="flat" cmpd="sng" algn="ctr">
          <a:solidFill>
            <a:srgbClr val="FF0000"/>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4445" tIns="4445" rIns="4445" bIns="4445"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sz="700" b="0" i="0" u="none" strike="noStrike" kern="1200" cap="none" normalizeH="0" baseline="0" smtClean="0">
              <a:ln>
                <a:noFill/>
              </a:ln>
              <a:solidFill>
                <a:schemeClr val="tx1"/>
              </a:solidFill>
              <a:effectLst/>
              <a:latin typeface="Arial" charset="0"/>
            </a:rPr>
            <a:t>Mentor</a:t>
          </a:r>
          <a:endParaRPr kumimoji="0" lang="ru-RU" sz="700" b="0" i="0" u="none" strike="noStrike" kern="1200" cap="none" normalizeH="0" baseline="0" smtClean="0">
            <a:ln>
              <a:noFill/>
            </a:ln>
            <a:solidFill>
              <a:schemeClr val="tx1"/>
            </a:solidFill>
            <a:effectLst/>
            <a:latin typeface="Arial" charset="0"/>
          </a:endParaRPr>
        </a:p>
      </dsp:txBody>
      <dsp:txXfrm>
        <a:off x="3327551" y="3464582"/>
        <a:ext cx="635343" cy="635343"/>
      </dsp:txXfrm>
    </dsp:sp>
    <dsp:sp modelId="{6470833A-1FDF-4C2E-94B3-CE8A20737337}">
      <dsp:nvSpPr>
        <dsp:cNvPr id="0" name=""/>
        <dsp:cNvSpPr/>
      </dsp:nvSpPr>
      <dsp:spPr>
        <a:xfrm rot="6600000">
          <a:off x="2362479" y="2965736"/>
          <a:ext cx="811209" cy="26422"/>
        </a:xfrm>
        <a:custGeom>
          <a:avLst/>
          <a:gdLst/>
          <a:ahLst/>
          <a:cxnLst/>
          <a:rect l="0" t="0" r="0" b="0"/>
          <a:pathLst>
            <a:path>
              <a:moveTo>
                <a:pt x="0" y="13211"/>
              </a:moveTo>
              <a:lnTo>
                <a:pt x="811209" y="13211"/>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22250">
            <a:lnSpc>
              <a:spcPct val="90000"/>
            </a:lnSpc>
            <a:spcBef>
              <a:spcPct val="0"/>
            </a:spcBef>
            <a:spcAft>
              <a:spcPct val="35000"/>
            </a:spcAft>
          </a:pPr>
          <a:endParaRPr lang="uk-UA" sz="500" kern="1200"/>
        </a:p>
      </dsp:txBody>
      <dsp:txXfrm rot="10800000">
        <a:off x="2747804" y="2958667"/>
        <a:ext cx="40560" cy="40560"/>
      </dsp:txXfrm>
    </dsp:sp>
    <dsp:sp modelId="{4E4B2694-156B-43C3-8DE0-17DBCFDC8B97}">
      <dsp:nvSpPr>
        <dsp:cNvPr id="0" name=""/>
        <dsp:cNvSpPr/>
      </dsp:nvSpPr>
      <dsp:spPr>
        <a:xfrm>
          <a:off x="2026448" y="3332998"/>
          <a:ext cx="898511" cy="898511"/>
        </a:xfrm>
        <a:prstGeom prst="ellipse">
          <a:avLst/>
        </a:prstGeom>
        <a:solidFill>
          <a:schemeClr val="accent1">
            <a:hueOff val="0"/>
            <a:satOff val="0"/>
            <a:lumOff val="0"/>
            <a:alphaOff val="0"/>
          </a:schemeClr>
        </a:solidFill>
        <a:ln w="12700" cap="flat" cmpd="sng" algn="ctr">
          <a:solidFill>
            <a:srgbClr val="FF0000"/>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4445" tIns="4445" rIns="4445" bIns="4445"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sz="700" b="0" i="0" u="none" strike="noStrike" kern="1200" cap="none" normalizeH="0" baseline="0" dirty="0" smtClean="0">
              <a:ln>
                <a:noFill/>
              </a:ln>
              <a:solidFill>
                <a:schemeClr val="tx1"/>
              </a:solidFill>
              <a:effectLst/>
              <a:latin typeface="Arial" charset="0"/>
            </a:rPr>
            <a:t>Besserwisser</a:t>
          </a:r>
          <a:endParaRPr kumimoji="0" lang="ru-RU" sz="700" b="0" i="0" u="none" strike="noStrike" kern="1200" cap="none" normalizeH="0" baseline="0" dirty="0" smtClean="0">
            <a:ln>
              <a:noFill/>
            </a:ln>
            <a:solidFill>
              <a:schemeClr val="tx1"/>
            </a:solidFill>
            <a:effectLst/>
            <a:latin typeface="Arial" charset="0"/>
          </a:endParaRPr>
        </a:p>
      </dsp:txBody>
      <dsp:txXfrm>
        <a:off x="2158032" y="3464582"/>
        <a:ext cx="635343" cy="635343"/>
      </dsp:txXfrm>
    </dsp:sp>
    <dsp:sp modelId="{5E5121A4-FA41-4F44-9021-8EE5DB675E60}">
      <dsp:nvSpPr>
        <dsp:cNvPr id="0" name=""/>
        <dsp:cNvSpPr/>
      </dsp:nvSpPr>
      <dsp:spPr>
        <a:xfrm rot="9000000">
          <a:off x="1914527" y="2589860"/>
          <a:ext cx="811209" cy="26422"/>
        </a:xfrm>
        <a:custGeom>
          <a:avLst/>
          <a:gdLst/>
          <a:ahLst/>
          <a:cxnLst/>
          <a:rect l="0" t="0" r="0" b="0"/>
          <a:pathLst>
            <a:path>
              <a:moveTo>
                <a:pt x="0" y="13211"/>
              </a:moveTo>
              <a:lnTo>
                <a:pt x="811209" y="13211"/>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22250">
            <a:lnSpc>
              <a:spcPct val="90000"/>
            </a:lnSpc>
            <a:spcBef>
              <a:spcPct val="0"/>
            </a:spcBef>
            <a:spcAft>
              <a:spcPct val="35000"/>
            </a:spcAft>
          </a:pPr>
          <a:endParaRPr lang="uk-UA" sz="500" kern="1200"/>
        </a:p>
      </dsp:txBody>
      <dsp:txXfrm rot="10800000">
        <a:off x="2299852" y="2582791"/>
        <a:ext cx="40560" cy="40560"/>
      </dsp:txXfrm>
    </dsp:sp>
    <dsp:sp modelId="{B955CDB1-5D8C-4F78-BA6C-CCF90D4FAC3E}">
      <dsp:nvSpPr>
        <dsp:cNvPr id="0" name=""/>
        <dsp:cNvSpPr/>
      </dsp:nvSpPr>
      <dsp:spPr>
        <a:xfrm>
          <a:off x="1130545" y="2581246"/>
          <a:ext cx="898511" cy="898511"/>
        </a:xfrm>
        <a:prstGeom prst="ellipse">
          <a:avLst/>
        </a:prstGeom>
        <a:solidFill>
          <a:schemeClr val="accent1">
            <a:hueOff val="0"/>
            <a:satOff val="0"/>
            <a:lumOff val="0"/>
            <a:alphaOff val="0"/>
          </a:schemeClr>
        </a:solidFill>
        <a:ln w="12700" cap="flat" cmpd="sng" algn="ctr">
          <a:solidFill>
            <a:srgbClr val="FF0000"/>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4445" tIns="4445" rIns="4445" bIns="4445"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sz="700" b="0" i="0" u="none" strike="noStrike" kern="1200" cap="none" normalizeH="0" baseline="0" smtClean="0">
              <a:ln>
                <a:noFill/>
              </a:ln>
              <a:solidFill>
                <a:schemeClr val="tx1"/>
              </a:solidFill>
              <a:effectLst/>
              <a:latin typeface="Arial" charset="0"/>
            </a:rPr>
            <a:t>Schowmeister</a:t>
          </a:r>
          <a:endParaRPr kumimoji="0" lang="ru-RU" sz="700" b="0" i="0" u="none" strike="noStrike" kern="1200" cap="none" normalizeH="0" baseline="0" smtClean="0">
            <a:ln>
              <a:noFill/>
            </a:ln>
            <a:solidFill>
              <a:schemeClr val="tx1"/>
            </a:solidFill>
            <a:effectLst/>
            <a:latin typeface="Arial" charset="0"/>
          </a:endParaRPr>
        </a:p>
      </dsp:txBody>
      <dsp:txXfrm>
        <a:off x="1262129" y="2712830"/>
        <a:ext cx="635343" cy="635343"/>
      </dsp:txXfrm>
    </dsp:sp>
    <dsp:sp modelId="{C07F62EF-3E34-4AB2-B916-B41AD6BD0808}">
      <dsp:nvSpPr>
        <dsp:cNvPr id="0" name=""/>
        <dsp:cNvSpPr/>
      </dsp:nvSpPr>
      <dsp:spPr>
        <a:xfrm rot="11400000">
          <a:off x="1812985" y="2013984"/>
          <a:ext cx="811209" cy="26422"/>
        </a:xfrm>
        <a:custGeom>
          <a:avLst/>
          <a:gdLst/>
          <a:ahLst/>
          <a:cxnLst/>
          <a:rect l="0" t="0" r="0" b="0"/>
          <a:pathLst>
            <a:path>
              <a:moveTo>
                <a:pt x="0" y="13211"/>
              </a:moveTo>
              <a:lnTo>
                <a:pt x="811209" y="13211"/>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22250">
            <a:lnSpc>
              <a:spcPct val="90000"/>
            </a:lnSpc>
            <a:spcBef>
              <a:spcPct val="0"/>
            </a:spcBef>
            <a:spcAft>
              <a:spcPct val="35000"/>
            </a:spcAft>
          </a:pPr>
          <a:endParaRPr lang="uk-UA" sz="500" kern="1200"/>
        </a:p>
      </dsp:txBody>
      <dsp:txXfrm rot="10800000">
        <a:off x="2198310" y="2006916"/>
        <a:ext cx="40560" cy="40560"/>
      </dsp:txXfrm>
    </dsp:sp>
    <dsp:sp modelId="{24EF1CCA-7BC5-47BF-8CF7-3E4F9B1DC8D9}">
      <dsp:nvSpPr>
        <dsp:cNvPr id="0" name=""/>
        <dsp:cNvSpPr/>
      </dsp:nvSpPr>
      <dsp:spPr>
        <a:xfrm>
          <a:off x="927461" y="1429495"/>
          <a:ext cx="898511" cy="898511"/>
        </a:xfrm>
        <a:prstGeom prst="ellipse">
          <a:avLst/>
        </a:prstGeom>
        <a:solidFill>
          <a:schemeClr val="accent1">
            <a:hueOff val="0"/>
            <a:satOff val="0"/>
            <a:lumOff val="0"/>
            <a:alphaOff val="0"/>
          </a:schemeClr>
        </a:solidFill>
        <a:ln w="12700" cap="flat" cmpd="sng" algn="ctr">
          <a:solidFill>
            <a:srgbClr val="FF0000"/>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4445" tIns="4445" rIns="4445" bIns="4445"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sz="700" b="0" i="0" u="none" strike="noStrike" kern="1200" cap="none" normalizeH="0" baseline="0" smtClean="0">
              <a:ln>
                <a:noFill/>
              </a:ln>
              <a:solidFill>
                <a:schemeClr val="tx1"/>
              </a:solidFill>
              <a:effectLst/>
              <a:latin typeface="Arial" charset="0"/>
            </a:rPr>
            <a:t>Rezeptgeber</a:t>
          </a:r>
          <a:endParaRPr kumimoji="0" lang="ru-RU" sz="700" b="0" i="0" u="none" strike="noStrike" kern="1200" cap="none" normalizeH="0" baseline="0" smtClean="0">
            <a:ln>
              <a:noFill/>
            </a:ln>
            <a:solidFill>
              <a:schemeClr val="tx1"/>
            </a:solidFill>
            <a:effectLst/>
            <a:latin typeface="Arial" charset="0"/>
          </a:endParaRPr>
        </a:p>
      </dsp:txBody>
      <dsp:txXfrm>
        <a:off x="1059045" y="1561079"/>
        <a:ext cx="635343" cy="635343"/>
      </dsp:txXfrm>
    </dsp:sp>
    <dsp:sp modelId="{F2EA1270-EB9B-4902-B815-1F36DF4FC62C}">
      <dsp:nvSpPr>
        <dsp:cNvPr id="0" name=""/>
        <dsp:cNvSpPr/>
      </dsp:nvSpPr>
      <dsp:spPr>
        <a:xfrm rot="13800000">
          <a:off x="2105365" y="1507568"/>
          <a:ext cx="811209" cy="26422"/>
        </a:xfrm>
        <a:custGeom>
          <a:avLst/>
          <a:gdLst/>
          <a:ahLst/>
          <a:cxnLst/>
          <a:rect l="0" t="0" r="0" b="0"/>
          <a:pathLst>
            <a:path>
              <a:moveTo>
                <a:pt x="0" y="13211"/>
              </a:moveTo>
              <a:lnTo>
                <a:pt x="811209" y="13211"/>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22250">
            <a:lnSpc>
              <a:spcPct val="90000"/>
            </a:lnSpc>
            <a:spcBef>
              <a:spcPct val="0"/>
            </a:spcBef>
            <a:spcAft>
              <a:spcPct val="35000"/>
            </a:spcAft>
          </a:pPr>
          <a:endParaRPr lang="uk-UA" sz="500" kern="1200"/>
        </a:p>
      </dsp:txBody>
      <dsp:txXfrm rot="10800000">
        <a:off x="2490689" y="1500499"/>
        <a:ext cx="40560" cy="40560"/>
      </dsp:txXfrm>
    </dsp:sp>
    <dsp:sp modelId="{1BEFECDE-67C6-4BAF-A419-5C2EA7B29936}">
      <dsp:nvSpPr>
        <dsp:cNvPr id="0" name=""/>
        <dsp:cNvSpPr/>
      </dsp:nvSpPr>
      <dsp:spPr>
        <a:xfrm>
          <a:off x="1512220" y="416662"/>
          <a:ext cx="898511" cy="898511"/>
        </a:xfrm>
        <a:prstGeom prst="ellipse">
          <a:avLst/>
        </a:prstGeom>
        <a:solidFill>
          <a:schemeClr val="accent1">
            <a:hueOff val="0"/>
            <a:satOff val="0"/>
            <a:lumOff val="0"/>
            <a:alphaOff val="0"/>
          </a:schemeClr>
        </a:solidFill>
        <a:ln w="12700" cap="flat" cmpd="sng" algn="ctr">
          <a:solidFill>
            <a:srgbClr val="FF0000"/>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4445" tIns="4445" rIns="4445" bIns="4445"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de-DE" sz="700" b="0" i="0" u="none" strike="noStrike" kern="1200" cap="none" normalizeH="0" baseline="0" smtClean="0">
              <a:ln>
                <a:noFill/>
              </a:ln>
              <a:solidFill>
                <a:schemeClr val="tx1"/>
              </a:solidFill>
              <a:effectLst/>
              <a:latin typeface="Arial" charset="0"/>
            </a:rPr>
            <a:t>Künstler</a:t>
          </a:r>
          <a:endParaRPr kumimoji="0" lang="ru-RU" sz="700" b="0" i="0" u="none" strike="noStrike" kern="1200" cap="none" normalizeH="0" baseline="0" smtClean="0">
            <a:ln>
              <a:noFill/>
            </a:ln>
            <a:solidFill>
              <a:schemeClr val="tx1"/>
            </a:solidFill>
            <a:effectLst/>
            <a:latin typeface="Arial" charset="0"/>
          </a:endParaRPr>
        </a:p>
      </dsp:txBody>
      <dsp:txXfrm>
        <a:off x="1643804" y="548246"/>
        <a:ext cx="635343" cy="635343"/>
      </dsp:txXfrm>
    </dsp:sp>
  </dsp:spTree>
</dsp:drawing>
</file>

<file path=ppt/diagrams/layout1.xml><?xml version="1.0" encoding="utf-8"?>
<dgm:layoutDef xmlns:dgm="http://schemas.openxmlformats.org/drawingml/2006/diagram" xmlns:a="http://schemas.openxmlformats.org/drawingml/2006/main" uniqueId="urn:microsoft.com/office/officeart/2005/8/layout/venn1">
  <dgm:title val=""/>
  <dgm:desc val=""/>
  <dgm:catLst>
    <dgm:cat type="relationship" pri="28000"/>
    <dgm:cat type="convert" pri="19000"/>
  </dgm:catLst>
  <dgm:sampData useDef="1">
    <dgm:dataModel>
      <dgm:ptLst/>
      <dgm:bg/>
      <dgm:whole/>
    </dgm:dataModel>
  </dgm:sampData>
  <dgm:styleData useDef="1">
    <dgm:dataModel>
      <dgm:ptLst/>
      <dgm:bg/>
      <dgm:whole/>
    </dgm:dataModel>
  </dgm:styleData>
  <dgm:clrData>
    <dgm:dataModel>
      <dgm:ptLst>
        <dgm:pt modelId="0" type="doc"/>
        <dgm:pt modelId="1"/>
        <dgm:pt modelId="2"/>
        <dgm:pt modelId="3"/>
        <dgm:pt modelId="4"/>
      </dgm:ptLst>
      <dgm:cxnLst>
        <dgm:cxn modelId="7" srcId="0" destId="1" srcOrd="0" destOrd="0"/>
        <dgm:cxn modelId="8" srcId="0" destId="2" srcOrd="1" destOrd="0"/>
        <dgm:cxn modelId="9" srcId="0" destId="3" srcOrd="2" destOrd="0"/>
        <dgm:cxn modelId="10" srcId="0" destId="4" srcOrd="3" destOrd="0"/>
      </dgm:cxnLst>
      <dgm:bg/>
      <dgm:whole/>
    </dgm:dataModel>
  </dgm:clrData>
  <dgm:layoutNode name="compositeShape">
    <dgm:varLst>
      <dgm:chMax val="7"/>
      <dgm:dir/>
      <dgm:resizeHandles val="exact"/>
    </dgm:varLst>
    <dgm:choose name="Name0">
      <dgm:if name="Name1" axis="ch" ptType="node" func="cnt" op="equ" val="1">
        <dgm:alg type="composite">
          <dgm:param type="ar" val="1"/>
        </dgm:alg>
      </dgm:if>
      <dgm:if name="Name2" axis="ch" ptType="node" func="cnt" op="equ" val="2">
        <dgm:alg type="composite">
          <dgm:param type="ar" val="1.792"/>
        </dgm:alg>
      </dgm:if>
      <dgm:if name="Name3" axis="ch" ptType="node" func="cnt" op="equ" val="3">
        <dgm:alg type="composite">
          <dgm:param type="ar" val="1"/>
        </dgm:alg>
      </dgm:if>
      <dgm:if name="Name4" axis="ch" ptType="node" func="cnt" op="equ" val="4">
        <dgm:alg type="composite">
          <dgm:param type="ar" val="1"/>
        </dgm:alg>
      </dgm:if>
      <dgm:if name="Name5" axis="ch" ptType="node" func="cnt" op="equ" val="5">
        <dgm:alg type="composite">
          <dgm:param type="ar" val="1.4"/>
        </dgm:alg>
      </dgm:if>
      <dgm:if name="Name6" axis="ch" ptType="node" func="cnt" op="equ" val="6">
        <dgm:alg type="composite">
          <dgm:param type="ar" val="1.285"/>
        </dgm:alg>
      </dgm:if>
      <dgm:if name="Name7" axis="ch" ptType="node" func="cnt" op="equ" val="7">
        <dgm:alg type="composite">
          <dgm:param type="ar" val="1.359"/>
        </dgm:alg>
      </dgm:if>
      <dgm:else name="Name8">
        <dgm:alg type="composite">
          <dgm:param type="ar" val="1.359"/>
        </dgm:alg>
      </dgm:else>
    </dgm:choose>
    <dgm:shape xmlns:r="http://schemas.openxmlformats.org/officeDocument/2006/relationships" r:blip="">
      <dgm:adjLst/>
    </dgm:shape>
    <dgm:presOf/>
    <dgm:choose name="Name9">
      <dgm:if name="Name10" axis="ch" ptType="node" func="cnt" op="equ" val="1">
        <dgm:constrLst>
          <dgm:constr type="ctrX" for="ch" forName="circ1TxSh" refType="w" fact="0.5"/>
          <dgm:constr type="ctrY" for="ch" forName="circ1TxSh" refType="h" fact="0.5"/>
          <dgm:constr type="w" for="ch" forName="circ1TxSh" refType="w"/>
          <dgm:constr type="h" for="ch" forName="circ1TxSh" refType="h"/>
          <dgm:constr type="primFontSz" for="ch" ptType="node" op="equ"/>
        </dgm:constrLst>
      </dgm:if>
      <dgm:if name="Name11" axis="ch" ptType="node" func="cnt" op="equ" val="2">
        <dgm:constrLst>
          <dgm:constr type="ctrX" for="ch" forName="circ1" refType="w" fact="0.3"/>
          <dgm:constr type="ctrY" for="ch" forName="circ1" refType="h" fact="0.5"/>
          <dgm:constr type="w" for="ch" forName="circ1" refType="w" fact="0.555"/>
          <dgm:constr type="h" for="ch" forName="circ1" refType="h" fact="0.99456"/>
          <dgm:constr type="l" for="ch" forName="circ1Tx" refType="w" fact="0.1"/>
          <dgm:constr type="t" for="ch" forName="circ1Tx" refType="h" fact="0.12"/>
          <dgm:constr type="w" for="ch" forName="circ1Tx" refType="w" fact="0.32"/>
          <dgm:constr type="h" for="ch" forName="circ1Tx" refType="h" fact="0.76"/>
          <dgm:constr type="ctrX" for="ch" forName="circ2" refType="w" fact="0.7"/>
          <dgm:constr type="ctrY" for="ch" forName="circ2" refType="h" fact="0.5"/>
          <dgm:constr type="w" for="ch" forName="circ2" refType="w" fact="0.555"/>
          <dgm:constr type="h" for="ch" forName="circ2" refType="h" fact="0.99456"/>
          <dgm:constr type="l" for="ch" forName="circ2Tx" refType="w" fact="0.58"/>
          <dgm:constr type="t" for="ch" forName="circ2Tx" refType="h" fact="0.12"/>
          <dgm:constr type="w" for="ch" forName="circ2Tx" refType="w" fact="0.32"/>
          <dgm:constr type="h" for="ch" forName="circ2Tx" refType="h" fact="0.76"/>
          <dgm:constr type="primFontSz" for="ch" ptType="node" op="equ"/>
        </dgm:constrLst>
      </dgm:if>
      <dgm:if name="Name12" axis="ch" ptType="node" func="cnt" op="equ" val="3">
        <dgm:constrLst>
          <dgm:constr type="ctrX" for="ch" forName="circ1" refType="w" fact="0.5"/>
          <dgm:constr type="ctrY" for="ch" forName="circ1" refType="w" fact="0.25"/>
          <dgm:constr type="w" for="ch" forName="circ1" refType="w" fact="0.6"/>
          <dgm:constr type="h" for="ch" forName="circ1" refType="h" fact="0.6"/>
          <dgm:constr type="l" for="ch" forName="circ1Tx" refType="w" fact="0.28"/>
          <dgm:constr type="t" for="ch" forName="circ1Tx" refType="h" fact="0.055"/>
          <dgm:constr type="w" for="ch" forName="circ1Tx" refType="w" fact="0.44"/>
          <dgm:constr type="h" for="ch" forName="circ1Tx" refType="h" fact="0.27"/>
          <dgm:constr type="ctrX" for="ch" forName="circ2" refType="w" fact="0.7165"/>
          <dgm:constr type="ctrY" for="ch" forName="circ2" refType="w" fact="0.625"/>
          <dgm:constr type="w" for="ch" forName="circ2" refType="w" fact="0.6"/>
          <dgm:constr type="h" for="ch" forName="circ2" refType="h" fact="0.6"/>
          <dgm:constr type="l" for="ch" forName="circ2Tx" refType="w" fact="0.6"/>
          <dgm:constr type="t" for="ch" forName="circ2Tx" refType="h" fact="0.48"/>
          <dgm:constr type="w" for="ch" forName="circ2Tx" refType="w" fact="0.36"/>
          <dgm:constr type="h" for="ch" forName="circ2Tx" refType="h" fact="0.33"/>
          <dgm:constr type="ctrX" for="ch" forName="circ3" refType="w" fact="0.2835"/>
          <dgm:constr type="ctrY" for="ch" forName="circ3" refType="w" fact="0.625"/>
          <dgm:constr type="w" for="ch" forName="circ3" refType="w" fact="0.6"/>
          <dgm:constr type="h" for="ch" forName="circ3" refType="h" fact="0.6"/>
          <dgm:constr type="l" for="ch" forName="circ3Tx" refType="w" fact="0.04"/>
          <dgm:constr type="t" for="ch" forName="circ3Tx" refType="h" fact="0.48"/>
          <dgm:constr type="w" for="ch" forName="circ3Tx" refType="w" fact="0.36"/>
          <dgm:constr type="h" for="ch" forName="circ3Tx" refType="h" fact="0.33"/>
          <dgm:constr type="primFontSz" for="ch" ptType="node" op="equ"/>
        </dgm:constrLst>
      </dgm:if>
      <dgm:if name="Name13" axis="ch" ptType="node" func="cnt" op="equ" val="4">
        <dgm:constrLst>
          <dgm:constr type="ctrX" for="ch" forName="circ1" refType="w" fact="0.5"/>
          <dgm:constr type="ctrY" for="ch" forName="circ1" refType="w" fact="0.27"/>
          <dgm:constr type="w" for="ch" forName="circ1" refType="w" fact="0.52"/>
          <dgm:constr type="h" for="ch" forName="circ1" refType="h" fact="0.52"/>
          <dgm:constr type="l" for="ch" forName="circ1Tx" refType="w" fact="0.3"/>
          <dgm:constr type="t" for="ch" forName="circ1Tx" refType="h" fact="0.08"/>
          <dgm:constr type="w" for="ch" forName="circ1Tx" refType="w" fact="0.4"/>
          <dgm:constr type="h" for="ch" forName="circ1Tx" refType="h" fact="0.165"/>
          <dgm:constr type="ctrX" for="ch" forName="circ2" refType="w" fact="0.73"/>
          <dgm:constr type="ctrY" for="ch" forName="circ2" refType="w" fact="0.5"/>
          <dgm:constr type="w" for="ch" forName="circ2" refType="w" fact="0.52"/>
          <dgm:constr type="h" for="ch" forName="circ2" refType="h" fact="0.52"/>
          <dgm:constr type="r" for="ch" forName="circ2Tx" refType="w" fact="0.95"/>
          <dgm:constr type="t" for="ch" forName="circ2Tx" refType="h" fact="0.3"/>
          <dgm:constr type="w" for="ch" forName="circ2Tx" refType="w" fact="0.2"/>
          <dgm:constr type="h" for="ch" forName="circ2Tx" refType="h" fact="0.4"/>
          <dgm:constr type="ctrX" for="ch" forName="circ3" refType="w" fact="0.5"/>
          <dgm:constr type="ctrY" for="ch" forName="circ3" refType="w" fact="0.73"/>
          <dgm:constr type="w" for="ch" forName="circ3" refType="w" fact="0.52"/>
          <dgm:constr type="h" for="ch" forName="circ3" refType="h" fact="0.52"/>
          <dgm:constr type="l" for="ch" forName="circ3Tx" refType="w" fact="0.3"/>
          <dgm:constr type="b" for="ch" forName="circ3Tx" refType="h" fact="0.92"/>
          <dgm:constr type="w" for="ch" forName="circ3Tx" refType="w" fact="0.4"/>
          <dgm:constr type="h" for="ch" forName="circ3Tx" refType="h" fact="0.165"/>
          <dgm:constr type="ctrX" for="ch" forName="circ4" refType="w" fact="0.27"/>
          <dgm:constr type="ctrY" for="ch" forName="circ4" refType="h" fact="0.5"/>
          <dgm:constr type="w" for="ch" forName="circ4" refType="w" fact="0.52"/>
          <dgm:constr type="h" for="ch" forName="circ4" refType="h" fact="0.52"/>
          <dgm:constr type="l" for="ch" forName="circ4Tx" refType="w" fact="0.05"/>
          <dgm:constr type="t" for="ch" forName="circ4Tx" refType="h" fact="0.3"/>
          <dgm:constr type="w" for="ch" forName="circ4Tx" refType="w" fact="0.2"/>
          <dgm:constr type="h" for="ch" forName="circ4Tx" refType="h" fact="0.4"/>
          <dgm:constr type="primFontSz" for="ch" ptType="node" op="equ"/>
        </dgm:constrLst>
      </dgm:if>
      <dgm:if name="Name14" axis="ch" ptType="node" func="cnt" op="equ" val="5">
        <dgm:constrLst>
          <dgm:constr type="ctrX" for="ch" forName="circ1" refType="w" fact="0.5"/>
          <dgm:constr type="ctrY" for="ch" forName="circ1" refType="h" fact="0.46"/>
          <dgm:constr type="w" for="ch" forName="circ1" refType="w" fact="0.25"/>
          <dgm:constr type="h" for="ch" forName="circ1" refType="h" fact="0.35"/>
          <dgm:constr type="l" for="ch" forName="circ1Tx" refType="w" fact="0.355"/>
          <dgm:constr type="t" for="ch" forName="circ1Tx"/>
          <dgm:constr type="w" for="ch" forName="circ1Tx" refType="w" fact="0.29"/>
          <dgm:constr type="h" for="ch" forName="circ1Tx" refType="h" fact="0.235"/>
          <dgm:constr type="ctrX" for="ch" forName="circ2" refType="w" fact="0.5951"/>
          <dgm:constr type="ctrY" for="ch" forName="circ2" refType="h" fact="0.5567"/>
          <dgm:constr type="w" for="ch" forName="circ2" refType="w" fact="0.25"/>
          <dgm:constr type="h" for="ch" forName="circ2" refType="h" fact="0.35"/>
          <dgm:constr type="l" for="ch" forName="circ2Tx" refType="w" fact="0.74"/>
          <dgm:constr type="t" for="ch" forName="circ2Tx" refType="h" fact="0.31"/>
          <dgm:constr type="w" for="ch" forName="circ2Tx" refType="w" fact="0.26"/>
          <dgm:constr type="h" for="ch" forName="circ2Tx" refType="h" fact="0.255"/>
          <dgm:constr type="ctrX" for="ch" forName="circ3" refType="w" fact="0.5588"/>
          <dgm:constr type="ctrY" for="ch" forName="circ3" refType="h" fact="0.7133"/>
          <dgm:constr type="w" for="ch" forName="circ3" refType="w" fact="0.25"/>
          <dgm:constr type="h" for="ch" forName="circ3" refType="h" fact="0.35"/>
          <dgm:constr type="l" for="ch" forName="circ3Tx" refType="w" fact="0.7"/>
          <dgm:constr type="t" for="ch" forName="circ3Tx" refType="h" fact="0.745"/>
          <dgm:constr type="w" for="ch" forName="circ3Tx" refType="w" fact="0.26"/>
          <dgm:constr type="h" for="ch" forName="circ3Tx" refType="h" fact="0.255"/>
          <dgm:constr type="ctrX" for="ch" forName="circ4" refType="w" fact="0.4412"/>
          <dgm:constr type="ctrY" for="ch" forName="circ4" refType="h" fact="0.7133"/>
          <dgm:constr type="w" for="ch" forName="circ4" refType="w" fact="0.25"/>
          <dgm:constr type="h" for="ch" forName="circ4" refType="h" fact="0.35"/>
          <dgm:constr type="l" for="ch" forName="circ4Tx" refType="w" fact="0.04"/>
          <dgm:constr type="t" for="ch" forName="circ4Tx" refType="h" fact="0.745"/>
          <dgm:constr type="w" for="ch" forName="circ4Tx" refType="w" fact="0.26"/>
          <dgm:constr type="h" for="ch" forName="circ4Tx" refType="h" fact="0.255"/>
          <dgm:constr type="ctrX" for="ch" forName="circ5" refType="w" fact="0.4049"/>
          <dgm:constr type="ctrY" for="ch" forName="circ5" refType="h" fact="0.5567"/>
          <dgm:constr type="w" for="ch" forName="circ5" refType="w" fact="0.25"/>
          <dgm:constr type="h" for="ch" forName="circ5" refType="h" fact="0.35"/>
          <dgm:constr type="l" for="ch" forName="circ5Tx"/>
          <dgm:constr type="t" for="ch" forName="circ5Tx" refType="h" fact="0.31"/>
          <dgm:constr type="w" for="ch" forName="circ5Tx" refType="w" fact="0.26"/>
          <dgm:constr type="h" for="ch" forName="circ5Tx" refType="h" fact="0.255"/>
          <dgm:constr type="primFontSz" for="ch" ptType="node" op="equ"/>
        </dgm:constrLst>
      </dgm:if>
      <dgm:if name="Name15" axis="ch" ptType="node" func="cnt" op="equ" val="6">
        <dgm:constrLst>
          <dgm:constr type="ctrX" for="ch" forName="circ1" refType="w" fact="0.5"/>
          <dgm:constr type="ctrY" for="ch" forName="circ1" refType="h" fact="0.3844"/>
          <dgm:constr type="w" for="ch" forName="circ1" refType="w" fact="0.24"/>
          <dgm:constr type="h" for="ch" forName="circ1" refType="h" fact="0.3084"/>
          <dgm:constr type="l" for="ch" forName="circ1Tx" refType="w" fact="0.35"/>
          <dgm:constr type="t" for="ch" forName="circ1Tx"/>
          <dgm:constr type="w" for="ch" forName="circ1Tx" refType="w" fact="0.3"/>
          <dgm:constr type="h" for="ch" forName="circ1Tx" refType="h" fact="0.21"/>
          <dgm:constr type="ctrX" for="ch" forName="circ2" refType="w" fact="0.5779"/>
          <dgm:constr type="ctrY" for="ch" forName="circ2" refType="h" fact="0.4422"/>
          <dgm:constr type="w" for="ch" forName="circ2" refType="w" fact="0.24"/>
          <dgm:constr type="h" for="ch" forName="circ2" refType="h" fact="0.3084"/>
          <dgm:constr type="l" for="ch" forName="circ2Tx" refType="w" fact="0.7157"/>
          <dgm:constr type="t" for="ch" forName="circ2Tx" refType="h" fact="0.2"/>
          <dgm:constr type="w" for="ch" forName="circ2Tx" refType="w" fact="0.2843"/>
          <dgm:constr type="h" for="ch" forName="circ2Tx" refType="h" fact="0.23"/>
          <dgm:constr type="ctrX" for="ch" forName="circ3" refType="w" fact="0.5779"/>
          <dgm:constr type="ctrY" for="ch" forName="circ3" refType="h" fact="0.5578"/>
          <dgm:constr type="w" for="ch" forName="circ3" refType="w" fact="0.24"/>
          <dgm:constr type="h" for="ch" forName="circ3" refType="h" fact="0.3084"/>
          <dgm:constr type="l" for="ch" forName="circ3Tx" refType="w" fact="0.7157"/>
          <dgm:constr type="t" for="ch" forName="circ3Tx" refType="h" fact="0.543"/>
          <dgm:constr type="w" for="ch" forName="circ3Tx" refType="w" fact="0.2843"/>
          <dgm:constr type="h" for="ch" forName="circ3Tx" refType="h" fact="0.257"/>
          <dgm:constr type="ctrX" for="ch" forName="circ4" refType="w" fact="0.5"/>
          <dgm:constr type="ctrY" for="ch" forName="circ4" refType="h" fact="0.6157"/>
          <dgm:constr type="w" for="ch" forName="circ4" refType="w" fact="0.24"/>
          <dgm:constr type="h" for="ch" forName="circ4" refType="h" fact="0.3084"/>
          <dgm:constr type="l" for="ch" forName="circ4Tx" refType="w" fact="0.35"/>
          <dgm:constr type="t" for="ch" forName="circ4Tx" refType="h" fact="0.79"/>
          <dgm:constr type="w" for="ch" forName="circ4Tx" refType="w" fact="0.3"/>
          <dgm:constr type="h" for="ch" forName="circ4Tx" refType="h" fact="0.21"/>
          <dgm:constr type="ctrX" for="ch" forName="circ5" refType="w" fact="0.4221"/>
          <dgm:constr type="ctrY" for="ch" forName="circ5" refType="h" fact="0.5578"/>
          <dgm:constr type="w" for="ch" forName="circ5" refType="w" fact="0.24"/>
          <dgm:constr type="h" for="ch" forName="circ5" refType="h" fact="0.3084"/>
          <dgm:constr type="l" for="ch" forName="circ5Tx" refType="w" fact="0"/>
          <dgm:constr type="t" for="ch" forName="circ5Tx" refType="h" fact="0.543"/>
          <dgm:constr type="w" for="ch" forName="circ5Tx" refType="w" fact="0.2843"/>
          <dgm:constr type="h" for="ch" forName="circ5Tx" refType="h" fact="0.257"/>
          <dgm:constr type="ctrX" for="ch" forName="circ6" refType="w" fact="0.4221"/>
          <dgm:constr type="ctrY" for="ch" forName="circ6" refType="h" fact="0.4422"/>
          <dgm:constr type="w" for="ch" forName="circ6" refType="w" fact="0.24"/>
          <dgm:constr type="h" for="ch" forName="circ6" refType="h" fact="0.3084"/>
          <dgm:constr type="l" for="ch" forName="circ6Tx" refType="w" fact="0"/>
          <dgm:constr type="t" for="ch" forName="circ6Tx" refType="h" fact="0.2"/>
          <dgm:constr type="w" for="ch" forName="circ6Tx" refType="w" fact="0.2843"/>
          <dgm:constr type="h" for="ch" forName="circ6Tx" refType="h" fact="0.257"/>
          <dgm:constr type="primFontSz" for="ch" ptType="node" op="equ"/>
        </dgm:constrLst>
      </dgm:if>
      <dgm:else name="Name16">
        <dgm:constrLst>
          <dgm:constr type="ctrX" for="ch" forName="circ1" refType="w" fact="0.5"/>
          <dgm:constr type="ctrY" for="ch" forName="circ1" refType="h" fact="0.4177"/>
          <dgm:constr type="w" for="ch" forName="circ1" refType="w" fact="0.24"/>
          <dgm:constr type="h" for="ch" forName="circ1" refType="h" fact="0.3262"/>
          <dgm:constr type="l" for="ch" forName="circ1Tx" refType="w" fact="0.3625"/>
          <dgm:constr type="t" for="ch" forName="circ1Tx"/>
          <dgm:constr type="w" for="ch" forName="circ1Tx" refType="w" fact="0.275"/>
          <dgm:constr type="h" for="ch" forName="circ1Tx" refType="h" fact="0.2"/>
          <dgm:constr type="ctrX" for="ch" forName="circ2" refType="w" fact="0.5704"/>
          <dgm:constr type="ctrY" for="ch" forName="circ2" refType="h" fact="0.4637"/>
          <dgm:constr type="w" for="ch" forName="circ2" refType="w" fact="0.24"/>
          <dgm:constr type="h" for="ch" forName="circ2" refType="h" fact="0.3262"/>
          <dgm:constr type="l" for="ch" forName="circ2Tx" refType="w" fact="0.72"/>
          <dgm:constr type="t" for="ch" forName="circ2Tx" refType="h" fact="0.19"/>
          <dgm:constr type="w" for="ch" forName="circ2Tx" refType="w" fact="0.26"/>
          <dgm:constr type="h" for="ch" forName="circ2Tx" refType="h" fact="0.22"/>
          <dgm:constr type="ctrX" for="ch" forName="circ3" refType="w" fact="0.5877"/>
          <dgm:constr type="ctrY" for="ch" forName="circ3" refType="h" fact="0.5672"/>
          <dgm:constr type="w" for="ch" forName="circ3" refType="w" fact="0.24"/>
          <dgm:constr type="h" for="ch" forName="circ3" refType="h" fact="0.3262"/>
          <dgm:constr type="l" for="ch" forName="circ3Tx" refType="w" fact="0.745"/>
          <dgm:constr type="t" for="ch" forName="circ3Tx" refType="h" fact="0.47"/>
          <dgm:constr type="w" for="ch" forName="circ3Tx" refType="w" fact="0.255"/>
          <dgm:constr type="h" for="ch" forName="circ3Tx" refType="h" fact="0.235"/>
          <dgm:constr type="ctrX" for="ch" forName="circ4" refType="w" fact="0.539"/>
          <dgm:constr type="ctrY" for="ch" forName="circ4" refType="h" fact="0.6502"/>
          <dgm:constr type="w" for="ch" forName="circ4" refType="w" fact="0.24"/>
          <dgm:constr type="h" for="ch" forName="circ4" refType="h" fact="0.3262"/>
          <dgm:constr type="l" for="ch" forName="circ4Tx" refType="w" fact="0.635"/>
          <dgm:constr type="t" for="ch" forName="circ4Tx" refType="h" fact="0.785"/>
          <dgm:constr type="w" for="ch" forName="circ4Tx" refType="w" fact="0.275"/>
          <dgm:constr type="h" for="ch" forName="circ4Tx" refType="h" fact="0.215"/>
          <dgm:constr type="ctrX" for="ch" forName="circ5" refType="w" fact="0.461"/>
          <dgm:constr type="ctrY" for="ch" forName="circ5" refType="h" fact="0.6502"/>
          <dgm:constr type="w" for="ch" forName="circ5" refType="w" fact="0.24"/>
          <dgm:constr type="h" for="ch" forName="circ5" refType="h" fact="0.3262"/>
          <dgm:constr type="l" for="ch" forName="circ5Tx" refType="w" fact="0.09"/>
          <dgm:constr type="t" for="ch" forName="circ5Tx" refType="h" fact="0.785"/>
          <dgm:constr type="w" for="ch" forName="circ5Tx" refType="w" fact="0.275"/>
          <dgm:constr type="h" for="ch" forName="circ5Tx" refType="h" fact="0.215"/>
          <dgm:constr type="ctrX" for="ch" forName="circ6" refType="w" fact="0.4123"/>
          <dgm:constr type="ctrY" for="ch" forName="circ6" refType="h" fact="0.5672"/>
          <dgm:constr type="w" for="ch" forName="circ6" refType="w" fact="0.24"/>
          <dgm:constr type="h" for="ch" forName="circ6" refType="h" fact="0.3262"/>
          <dgm:constr type="l" for="ch" forName="circ6Tx"/>
          <dgm:constr type="t" for="ch" forName="circ6Tx" refType="h" fact="0.47"/>
          <dgm:constr type="w" for="ch" forName="circ6Tx" refType="w" fact="0.255"/>
          <dgm:constr type="h" for="ch" forName="circ6Tx" refType="h" fact="0.235"/>
          <dgm:constr type="ctrX" for="ch" forName="circ7" refType="w" fact="0.4296"/>
          <dgm:constr type="ctrY" for="ch" forName="circ7" refType="h" fact="0.4637"/>
          <dgm:constr type="w" for="ch" forName="circ7" refType="w" fact="0.24"/>
          <dgm:constr type="h" for="ch" forName="circ7" refType="h" fact="0.3262"/>
          <dgm:constr type="l" for="ch" forName="circ7Tx" refType="w" fact="0.02"/>
          <dgm:constr type="t" for="ch" forName="circ7Tx" refType="h" fact="0.19"/>
          <dgm:constr type="w" for="ch" forName="circ7Tx" refType="w" fact="0.26"/>
          <dgm:constr type="h" for="ch" forName="circ7Tx" refType="h" fact="0.22"/>
          <dgm:constr type="primFontSz" for="ch" ptType="node" op="equ"/>
        </dgm:constrLst>
      </dgm:else>
    </dgm:choose>
    <dgm:ruleLst/>
    <dgm:forEach name="Name17" axis="ch" ptType="node" cnt="1">
      <dgm:choose name="Name18">
        <dgm:if name="Name19" axis="root ch" ptType="all node" func="cnt" op="equ" val="1">
          <dgm:layoutNode name="circ1TxSh" styleLbl="vennNode1">
            <dgm:alg type="tx">
              <dgm:param type="txAnchorHorzCh" val="ctr"/>
              <dgm:param type="txAnchorVertCh" val="mid"/>
            </dgm:alg>
            <dgm:shape xmlns:r="http://schemas.openxmlformats.org/officeDocument/2006/relationships" type="ellipse" r:blip="">
              <dgm:adjLst/>
            </dgm:shape>
            <dgm:choose name="Name20">
              <dgm:if name="Name21" func="var" arg="dir" op="equ" val="norm">
                <dgm:choose name="Name22">
                  <dgm:if name="Name23" axis="root ch" ptType="all node" func="cnt" op="lte" val="4">
                    <dgm:presOf axis="desOrSelf" ptType="node"/>
                  </dgm:if>
                  <dgm:else name="Name24">
                    <dgm:presOf/>
                  </dgm:else>
                </dgm:choose>
              </dgm:if>
              <dgm:else name="Name25">
                <dgm:choose name="Name26">
                  <dgm:if name="Name27" axis="root ch" ptType="all node" func="cnt" op="equ" val="2">
                    <dgm:presOf axis="root ch desOrSelf" ptType="all node node" st="1 2 1" cnt="1 1 0"/>
                  </dgm:if>
                  <dgm:else name="Name28">
                    <dgm:presOf axis="desOrSelf" ptType="node"/>
                  </dgm:else>
                </dgm:choose>
              </dgm:else>
            </dgm:choose>
            <dgm:constrLst>
              <dgm:constr type="tMarg"/>
              <dgm:constr type="bMarg"/>
              <dgm:constr type="lMarg"/>
              <dgm:constr type="rMarg"/>
              <dgm:constr type="primFontSz" val="65"/>
            </dgm:constrLst>
            <dgm:ruleLst>
              <dgm:rule type="primFontSz" val="5" fact="NaN" max="NaN"/>
            </dgm:ruleLst>
          </dgm:layoutNode>
        </dgm:if>
        <dgm:else name="Name29">
          <dgm:layoutNode name="circ1" styleLbl="vennNode1">
            <dgm:alg type="sp"/>
            <dgm:shape xmlns:r="http://schemas.openxmlformats.org/officeDocument/2006/relationships" type="ellipse" r:blip="">
              <dgm:adjLst/>
            </dgm:shape>
            <dgm:choose name="Name30">
              <dgm:if name="Name31" func="var" arg="dir" op="equ" val="norm">
                <dgm:choose name="Name32">
                  <dgm:if name="Name33" axis="root ch" ptType="all node" func="cnt" op="lte" val="4">
                    <dgm:presOf axis="desOrSelf" ptType="node"/>
                  </dgm:if>
                  <dgm:else name="Name34">
                    <dgm:presOf/>
                  </dgm:else>
                </dgm:choose>
              </dgm:if>
              <dgm:else name="Name35">
                <dgm:choose name="Name36">
                  <dgm:if name="Name37" axis="root ch" ptType="all node" func="cnt" op="equ" val="2">
                    <dgm:presOf axis="root ch desOrSelf" ptType="all node node" st="1 2 1" cnt="1 1 0"/>
                  </dgm:if>
                  <dgm:else name="Name38">
                    <dgm:choose name="Name39">
                      <dgm:if name="Name40" axis="root ch" ptType="all node" func="cnt" op="lte" val="4">
                        <dgm:presOf axis="desOrSelf" ptType="node"/>
                      </dgm:if>
                      <dgm:else name="Name41">
                        <dgm:presOf/>
                      </dgm:else>
                    </dgm:choose>
                  </dgm:else>
                </dgm:choose>
              </dgm:else>
            </dgm:choose>
            <dgm:constrLst/>
            <dgm:ruleLst/>
          </dgm:layoutNode>
          <dgm:layoutNode name="circ1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42">
              <dgm:if name="Name43" func="var" arg="dir" op="equ" val="norm">
                <dgm:presOf axis="desOrSelf" ptType="node"/>
              </dgm:if>
              <dgm:else name="Name44">
                <dgm:choose name="Name45">
                  <dgm:if name="Name46" axis="root ch" ptType="all node" func="cnt" op="equ" val="2">
                    <dgm:presOf axis="root ch desOrSelf" ptType="all node node" st="1 2 1" cnt="1 1 0"/>
                  </dgm:if>
                  <dgm:else name="Name47">
                    <dgm:presOf axis="desOrSelf" ptType="node"/>
                  </dgm:else>
                </dgm:choose>
              </dgm:else>
            </dgm:choose>
            <dgm:constrLst>
              <dgm:constr type="tMarg"/>
              <dgm:constr type="bMarg"/>
              <dgm:constr type="lMarg"/>
              <dgm:constr type="rMarg"/>
              <dgm:constr type="primFontSz" val="65"/>
            </dgm:constrLst>
            <dgm:ruleLst>
              <dgm:rule type="primFontSz" val="5" fact="NaN" max="NaN"/>
            </dgm:ruleLst>
          </dgm:layoutNode>
        </dgm:else>
      </dgm:choose>
    </dgm:forEach>
    <dgm:forEach name="Name48" axis="ch" ptType="node" st="2" cnt="1">
      <dgm:layoutNode name="circ2" styleLbl="vennNode1">
        <dgm:alg type="sp"/>
        <dgm:shape xmlns:r="http://schemas.openxmlformats.org/officeDocument/2006/relationships" type="ellipse" r:blip="">
          <dgm:adjLst/>
        </dgm:shape>
        <dgm:choose name="Name49">
          <dgm:if name="Name50" func="var" arg="dir" op="equ" val="norm">
            <dgm:choose name="Name51">
              <dgm:if name="Name52" axis="root ch" ptType="all node" func="cnt" op="lte" val="4">
                <dgm:presOf axis="desOrSelf" ptType="node"/>
              </dgm:if>
              <dgm:else name="Name53">
                <dgm:presOf/>
              </dgm:else>
            </dgm:choose>
          </dgm:if>
          <dgm:else name="Name54">
            <dgm:choose name="Name55">
              <dgm:if name="Name56" axis="root ch" ptType="all node" func="cnt" op="equ" val="2">
                <dgm:presOf axis="root ch desOrSelf" ptType="all node node" st="1 1 1" cnt="1 1 0"/>
              </dgm:if>
              <dgm:if name="Name57" axis="root ch" ptType="all node" func="cnt" op="equ" val="3">
                <dgm:presOf axis="root ch desOrSelf" ptType="all node node" st="1 3 1" cnt="1 1 0"/>
              </dgm:if>
              <dgm:if name="Name58" axis="root ch" ptType="all node" func="cnt" op="equ" val="4">
                <dgm:presOf axis="root ch desOrSelf" ptType="all node node" st="1 4 1" cnt="1 1 0"/>
              </dgm:if>
              <dgm:else name="Name59">
                <dgm:presOf/>
              </dgm:else>
            </dgm:choose>
          </dgm:else>
        </dgm:choose>
        <dgm:constrLst/>
        <dgm:ruleLst/>
      </dgm:layoutNode>
      <dgm:layoutNode name="circ2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60">
          <dgm:if name="Name61" func="var" arg="dir" op="equ" val="norm">
            <dgm:presOf axis="desOrSelf" ptType="node"/>
          </dgm:if>
          <dgm:else name="Name62">
            <dgm:choose name="Name63">
              <dgm:if name="Name64" axis="root ch" ptType="all node" func="cnt" op="equ" val="2">
                <dgm:presOf axis="root ch desOrSelf" ptType="all node node" st="1 1 1" cnt="1 1 0"/>
              </dgm:if>
              <dgm:if name="Name65" axis="root ch" ptType="all node" func="cnt" op="equ" val="3">
                <dgm:presOf axis="root ch desOrSelf" ptType="all node node" st="1 3 1" cnt="1 1 0"/>
              </dgm:if>
              <dgm:if name="Name66" axis="root ch" ptType="all node" func="cnt" op="equ" val="4">
                <dgm:presOf axis="root ch desOrSelf" ptType="all node node" st="1 4 1" cnt="1 1 0"/>
              </dgm:if>
              <dgm:if name="Name67" axis="root ch" ptType="all node" func="cnt" op="equ" val="5">
                <dgm:presOf axis="root ch desOrSelf" ptType="all node node" st="1 5 1" cnt="1 1 0"/>
              </dgm:if>
              <dgm:if name="Name68" axis="root ch" ptType="all node" func="cnt" op="equ" val="6">
                <dgm:presOf axis="root ch desOrSelf" ptType="all node node" st="1 6 1" cnt="1 1 0"/>
              </dgm:if>
              <dgm:else name="Name69">
                <dgm:presOf axis="root ch desOrSelf" ptType="all node node" st="1 7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70" axis="ch" ptType="node" st="3" cnt="1">
      <dgm:layoutNode name="circ3" styleLbl="vennNode1">
        <dgm:alg type="sp"/>
        <dgm:shape xmlns:r="http://schemas.openxmlformats.org/officeDocument/2006/relationships" type="ellipse" r:blip="">
          <dgm:adjLst/>
        </dgm:shape>
        <dgm:choose name="Name71">
          <dgm:if name="Name72" func="var" arg="dir" op="equ" val="norm">
            <dgm:choose name="Name73">
              <dgm:if name="Name74" axis="root ch" ptType="all node" func="cnt" op="lte" val="4">
                <dgm:presOf axis="desOrSelf" ptType="node"/>
              </dgm:if>
              <dgm:else name="Name75">
                <dgm:presOf/>
              </dgm:else>
            </dgm:choose>
          </dgm:if>
          <dgm:else name="Name76">
            <dgm:choose name="Name77">
              <dgm:if name="Name78" axis="root ch" ptType="all node" func="cnt" op="equ" val="3">
                <dgm:presOf axis="root ch desOrSelf" ptType="all node node" st="1 2 1" cnt="1 1 0"/>
              </dgm:if>
              <dgm:if name="Name79" axis="root ch" ptType="all node" func="cnt" op="equ" val="4">
                <dgm:presOf axis="root ch desOrSelf" ptType="all node node" st="1 3 1" cnt="1 1 0"/>
              </dgm:if>
              <dgm:else name="Name80">
                <dgm:presOf/>
              </dgm:else>
            </dgm:choose>
          </dgm:else>
        </dgm:choose>
        <dgm:constrLst/>
        <dgm:ruleLst/>
      </dgm:layoutNode>
      <dgm:layoutNode name="circ3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81">
          <dgm:if name="Name82" func="var" arg="dir" op="equ" val="norm">
            <dgm:presOf axis="desOrSelf" ptType="node"/>
          </dgm:if>
          <dgm:else name="Name83">
            <dgm:choose name="Name84">
              <dgm:if name="Name85" axis="root ch" ptType="all node" func="cnt" op="equ" val="3">
                <dgm:presOf axis="root ch desOrSelf" ptType="all node node" st="1 2 1" cnt="1 1 0"/>
              </dgm:if>
              <dgm:if name="Name86" axis="root ch" ptType="all node" func="cnt" op="equ" val="4">
                <dgm:presOf axis="root ch desOrSelf" ptType="all node node" st="1 3 1" cnt="1 1 0"/>
              </dgm:if>
              <dgm:if name="Name87" axis="root ch" ptType="all node" func="cnt" op="equ" val="5">
                <dgm:presOf axis="root ch desOrSelf" ptType="all node node" st="1 4 1" cnt="1 1 0"/>
              </dgm:if>
              <dgm:if name="Name88" axis="root ch" ptType="all node" func="cnt" op="equ" val="6">
                <dgm:presOf axis="root ch desOrSelf" ptType="all node node" st="1 5 1" cnt="1 1 0"/>
              </dgm:if>
              <dgm:else name="Name89">
                <dgm:presOf axis="root ch desOrSelf" ptType="all node node" st="1 6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90" axis="ch" ptType="node" st="4" cnt="1">
      <dgm:layoutNode name="circ4" styleLbl="vennNode1">
        <dgm:alg type="sp"/>
        <dgm:shape xmlns:r="http://schemas.openxmlformats.org/officeDocument/2006/relationships" type="ellipse" r:blip="">
          <dgm:adjLst/>
        </dgm:shape>
        <dgm:choose name="Name91">
          <dgm:if name="Name92" func="var" arg="dir" op="equ" val="norm">
            <dgm:choose name="Name93">
              <dgm:if name="Name94" axis="root ch" ptType="all node" func="cnt" op="lte" val="4">
                <dgm:presOf axis="desOrSelf" ptType="node"/>
              </dgm:if>
              <dgm:else name="Name95">
                <dgm:presOf/>
              </dgm:else>
            </dgm:choose>
          </dgm:if>
          <dgm:else name="Name96">
            <dgm:choose name="Name97">
              <dgm:if name="Name98" axis="root ch" ptType="all node" func="cnt" op="equ" val="4">
                <dgm:presOf axis="root ch desOrSelf" ptType="all node node" st="1 2 1" cnt="1 1 0"/>
              </dgm:if>
              <dgm:else name="Name99">
                <dgm:presOf/>
              </dgm:else>
            </dgm:choose>
          </dgm:else>
        </dgm:choose>
        <dgm:constrLst/>
        <dgm:ruleLst/>
      </dgm:layoutNode>
      <dgm:layoutNode name="circ4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00">
          <dgm:if name="Name101" func="var" arg="dir" op="equ" val="norm">
            <dgm:presOf axis="desOrSelf" ptType="node"/>
          </dgm:if>
          <dgm:else name="Name102">
            <dgm:choose name="Name103">
              <dgm:if name="Name104" axis="root ch" ptType="all node" func="cnt" op="equ" val="4">
                <dgm:presOf axis="root ch desOrSelf" ptType="all node node" st="1 2 1" cnt="1 1 0"/>
              </dgm:if>
              <dgm:if name="Name105" axis="root ch" ptType="all node" func="cnt" op="equ" val="5">
                <dgm:presOf axis="root ch desOrSelf" ptType="all node node" st="1 3 1" cnt="1 1 0"/>
              </dgm:if>
              <dgm:if name="Name106" axis="root ch" ptType="all node" func="cnt" op="equ" val="6">
                <dgm:presOf axis="root ch desOrSelf" ptType="all node node" st="1 4 1" cnt="1 1 0"/>
              </dgm:if>
              <dgm:else name="Name107">
                <dgm:presOf axis="root ch desOrSelf" ptType="all node node" st="1 5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108" axis="ch" ptType="node" st="5" cnt="1">
      <dgm:layoutNode name="circ5" styleLbl="vennNode1">
        <dgm:alg type="sp"/>
        <dgm:shape xmlns:r="http://schemas.openxmlformats.org/officeDocument/2006/relationships" type="ellipse" r:blip="">
          <dgm:adjLst/>
        </dgm:shape>
        <dgm:presOf/>
        <dgm:constrLst/>
        <dgm:ruleLst/>
      </dgm:layoutNode>
      <dgm:layoutNode name="circ5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09">
          <dgm:if name="Name110" func="var" arg="dir" op="equ" val="norm">
            <dgm:presOf axis="desOrSelf" ptType="node"/>
          </dgm:if>
          <dgm:else name="Name111">
            <dgm:choose name="Name112">
              <dgm:if name="Name113" axis="root ch" ptType="all node" func="cnt" op="equ" val="5">
                <dgm:presOf axis="root ch desOrSelf" ptType="all node node" st="1 2 1" cnt="1 1 0"/>
              </dgm:if>
              <dgm:if name="Name114" axis="root ch" ptType="all node" func="cnt" op="equ" val="6">
                <dgm:presOf axis="root ch desOrSelf" ptType="all node node" st="1 3 1" cnt="1 1 0"/>
              </dgm:if>
              <dgm:else name="Name115">
                <dgm:presOf axis="root ch desOrSelf" ptType="all node node" st="1 4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116" axis="ch" ptType="node" st="6" cnt="1">
      <dgm:layoutNode name="circ6" styleLbl="vennNode1">
        <dgm:alg type="sp"/>
        <dgm:shape xmlns:r="http://schemas.openxmlformats.org/officeDocument/2006/relationships" type="ellipse" r:blip="">
          <dgm:adjLst/>
        </dgm:shape>
        <dgm:presOf/>
        <dgm:constrLst/>
        <dgm:ruleLst/>
      </dgm:layoutNode>
      <dgm:layoutNode name="circ6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17">
          <dgm:if name="Name118" func="var" arg="dir" op="equ" val="norm">
            <dgm:presOf axis="desOrSelf" ptType="node"/>
          </dgm:if>
          <dgm:else name="Name119">
            <dgm:choose name="Name120">
              <dgm:if name="Name121" axis="root ch" ptType="all node" func="cnt" op="equ" val="6">
                <dgm:presOf axis="root ch desOrSelf" ptType="all node node" st="1 2 1" cnt="1 1 0"/>
              </dgm:if>
              <dgm:else name="Name122">
                <dgm:presOf axis="root ch desOrSelf" ptType="all node node" st="1 3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123" axis="ch" ptType="node" st="7" cnt="1">
      <dgm:layoutNode name="circ7" styleLbl="vennNode1">
        <dgm:alg type="sp"/>
        <dgm:shape xmlns:r="http://schemas.openxmlformats.org/officeDocument/2006/relationships" type="ellipse" r:blip="">
          <dgm:adjLst/>
        </dgm:shape>
        <dgm:presOf/>
        <dgm:constrLst/>
        <dgm:ruleLst/>
      </dgm:layoutNode>
      <dgm:layoutNode name="circ7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24">
          <dgm:if name="Name125" func="var" arg="dir" op="equ" val="norm">
            <dgm:presOf axis="desOrSelf" ptType="node"/>
          </dgm:if>
          <dgm:else name="Name126">
            <dgm:presOf axis="root ch desOrSelf" ptType="all node node" st="1 2 1" cnt="1 1 0"/>
          </dgm:else>
        </dgm:choose>
        <dgm:constrLst>
          <dgm:constr type="tMarg"/>
          <dgm:constr type="bMarg"/>
          <dgm:constr type="lMarg"/>
          <dgm:constr type="rMarg"/>
          <dgm:constr type="primFontSz" val="65"/>
        </dgm:constrLst>
        <dgm:ruleLst>
          <dgm:rule type="primFontSz" val="5" fact="NaN" max="NaN"/>
        </dgm:ruleLst>
      </dgm:layoutNode>
    </dgm:forEach>
  </dgm:layoutNode>
</dgm:layoutDef>
</file>

<file path=ppt/diagrams/layout2.xml><?xml version="1.0" encoding="utf-8"?>
<dgm:layoutDef xmlns:dgm="http://schemas.openxmlformats.org/drawingml/2006/diagram" xmlns:a="http://schemas.openxmlformats.org/drawingml/2006/main" uniqueId="urn:microsoft.com/office/officeart/2005/8/layout/radial1">
  <dgm:title val=""/>
  <dgm:desc val=""/>
  <dgm:catLst>
    <dgm:cat type="relationship" pri="22000"/>
    <dgm:cat type="cycle" pri="10000"/>
  </dgm:catLst>
  <dgm:sampData>
    <dgm:dataModel>
      <dgm:ptLst>
        <dgm:pt modelId="0" type="doc"/>
        <dgm:pt modelId="1">
          <dgm:prSet phldr="1"/>
        </dgm:pt>
        <dgm:pt modelId="11">
          <dgm:prSet phldr="1"/>
        </dgm:pt>
        <dgm:pt modelId="12">
          <dgm:prSet phldr="1"/>
        </dgm:pt>
        <dgm:pt modelId="13">
          <dgm:prSet phldr="1"/>
        </dgm:pt>
        <dgm:pt modelId="14">
          <dgm:prSet phldr="1"/>
        </dgm:pt>
      </dgm:ptLst>
      <dgm:cxnLst>
        <dgm:cxn modelId="2" srcId="0" destId="1" srcOrd="0" destOrd="0"/>
        <dgm:cxn modelId="3" srcId="1" destId="11" srcOrd="0" destOrd="0"/>
        <dgm:cxn modelId="4" srcId="1" destId="12" srcOrd="1" destOrd="0"/>
        <dgm:cxn modelId="5" srcId="1" destId="13" srcOrd="2" destOrd="0"/>
        <dgm:cxn modelId="6" srcId="1" destId="14" srcOrd="3" destOrd="0"/>
      </dgm:cxnLst>
      <dgm:bg/>
      <dgm:whole/>
    </dgm:dataModel>
  </dgm:sampData>
  <dgm:styleData>
    <dgm:dataModel>
      <dgm:ptLst>
        <dgm:pt modelId="0" type="doc"/>
        <dgm:pt modelId="1"/>
        <dgm:pt modelId="11"/>
        <dgm:pt modelId="12"/>
        <dgm:pt modelId="13"/>
      </dgm:ptLst>
      <dgm:cxnLst>
        <dgm:cxn modelId="2" srcId="0" destId="1" srcOrd="0" destOrd="0"/>
        <dgm:cxn modelId="15" srcId="1" destId="11" srcOrd="0" destOrd="0"/>
        <dgm:cxn modelId="16" srcId="1" destId="12" srcOrd="1" destOrd="0"/>
        <dgm:cxn modelId="17" srcId="1" destId="13" srcOrd="2" destOrd="0"/>
      </dgm:cxnLst>
      <dgm:bg/>
      <dgm:whole/>
    </dgm:dataModel>
  </dgm:styleData>
  <dgm:clrData>
    <dgm:dataModel>
      <dgm:ptLst>
        <dgm:pt modelId="0" type="doc"/>
        <dgm:pt modelId="1"/>
        <dgm:pt modelId="11"/>
        <dgm:pt modelId="12"/>
        <dgm:pt modelId="13"/>
        <dgm:pt modelId="14"/>
        <dgm:pt modelId="15"/>
        <dgm:pt modelId="16"/>
      </dgm:ptLst>
      <dgm:cxnLst>
        <dgm:cxn modelId="2" srcId="0" destId="1" srcOrd="0" destOrd="0"/>
        <dgm:cxn modelId="16" srcId="1" destId="11" srcOrd="0" destOrd="0"/>
        <dgm:cxn modelId="17" srcId="1" destId="12" srcOrd="1" destOrd="0"/>
        <dgm:cxn modelId="18" srcId="1" destId="13" srcOrd="2" destOrd="0"/>
        <dgm:cxn modelId="19" srcId="1" destId="14" srcOrd="3" destOrd="0"/>
        <dgm:cxn modelId="20" srcId="1" destId="15" srcOrd="4" destOrd="0"/>
        <dgm:cxn modelId="21" srcId="1" destId="16" srcOrd="5" destOrd="0"/>
      </dgm:cxnLst>
      <dgm:bg/>
      <dgm:whole/>
    </dgm:dataModel>
  </dgm:clrData>
  <dgm:layoutNode name="cycle">
    <dgm:varLst>
      <dgm:chMax val="1"/>
      <dgm:dir/>
      <dgm:animLvl val="ctr"/>
      <dgm:resizeHandles val="exact"/>
    </dgm:varLst>
    <dgm:choose name="Name0">
      <dgm:if name="Name1" func="var" arg="dir" op="equ" val="norm">
        <dgm:choose name="Name2">
          <dgm:if name="Name3" axis="ch ch" ptType="node node" st="1 1" cnt="1 0" func="cnt" op="lte" val="1">
            <dgm:alg type="cycle">
              <dgm:param type="stAng" val="90"/>
              <dgm:param type="spanAng" val="360"/>
              <dgm:param type="ctrShpMap" val="fNode"/>
            </dgm:alg>
          </dgm:if>
          <dgm:else name="Name4">
            <dgm:alg type="cycle">
              <dgm:param type="stAng" val="0"/>
              <dgm:param type="spanAng" val="360"/>
              <dgm:param type="ctrShpMap" val="fNode"/>
            </dgm:alg>
          </dgm:else>
        </dgm:choose>
      </dgm:if>
      <dgm:else name="Name5">
        <dgm:alg type="cycle">
          <dgm:param type="stAng" val="0"/>
          <dgm:param type="spanAng" val="-360"/>
          <dgm:param type="ctrShpMap" val="fNode"/>
        </dgm:alg>
      </dgm:else>
    </dgm:choose>
    <dgm:shape xmlns:r="http://schemas.openxmlformats.org/officeDocument/2006/relationships" r:blip="">
      <dgm:adjLst/>
    </dgm:shape>
    <dgm:presOf/>
    <dgm:constrLst>
      <dgm:constr type="w" for="ch" forName="centerShape" refType="w"/>
      <dgm:constr type="w" for="ch" forName="node" refType="w" refFor="ch" refForName="centerShape" op="equ"/>
      <dgm:constr type="sp" refType="w" refFor="ch" refForName="node" fact="0.3"/>
      <dgm:constr type="sibSp" refType="w" refFor="ch" refForName="node" fact="0.3"/>
      <dgm:constr type="primFontSz" for="ch" forName="centerShape" val="65"/>
      <dgm:constr type="primFontSz" for="des" forName="node" op="equ" val="65"/>
      <dgm:constr type="primFontSz" for="des" forName="connTx" val="55"/>
      <dgm:constr type="primFontSz" for="des" forName="connTx" refType="primFontSz" refFor="ch" refForName="centerShape" op="lte" fact="0.8"/>
    </dgm:constrLst>
    <dgm:ruleLst/>
    <dgm:forEach name="Name6" axis="ch" ptType="node" cnt="1">
      <dgm:layoutNode name="centerShape" styleLbl="node0">
        <dgm:alg type="tx"/>
        <dgm:shape xmlns:r="http://schemas.openxmlformats.org/officeDocument/2006/relationships" type="ellipse" r:blip="">
          <dgm:adjLst/>
        </dgm:shape>
        <dgm:presOf axis="self"/>
        <dgm:constrLst>
          <dgm:constr type="h" refType="w"/>
          <dgm:constr type="tMarg" refType="primFontSz" fact="0.05"/>
          <dgm:constr type="bMarg" refType="primFontSz" fact="0.05"/>
          <dgm:constr type="lMarg" refType="primFontSz" fact="0.05"/>
          <dgm:constr type="rMarg" refType="primFontSz" fact="0.05"/>
        </dgm:constrLst>
        <dgm:ruleLst>
          <dgm:rule type="primFontSz" val="5" fact="NaN" max="NaN"/>
        </dgm:ruleLst>
      </dgm:layoutNode>
      <dgm:forEach name="Name7" axis="ch">
        <dgm:forEach name="Name8" axis="self" ptType="parTrans">
          <dgm:layoutNode name="Name9">
            <dgm:alg type="conn">
              <dgm:param type="dim" val="1D"/>
              <dgm:param type="begPts" val="auto"/>
              <dgm:param type="endPts" val="auto"/>
              <dgm:param type="begSty" val="noArr"/>
              <dgm:param type="endSty" val="noArr"/>
            </dgm:alg>
            <dgm:shape xmlns:r="http://schemas.openxmlformats.org/officeDocument/2006/relationships" type="conn" r:blip="">
              <dgm:adjLst/>
            </dgm:shape>
            <dgm:presOf axis="self"/>
            <dgm:constrLst>
              <dgm:constr type="connDist"/>
              <dgm:constr type="userA" for="ch" refType="connDist"/>
              <dgm:constr type="w" val="1"/>
              <dgm:constr type="h" val="5"/>
              <dgm:constr type="begPad"/>
              <dgm:constr type="endPad"/>
            </dgm:constrLst>
            <dgm:ruleLst/>
            <dgm:layoutNode name="connTx">
              <dgm:alg type="tx">
                <dgm:param type="autoTxRot" val="grav"/>
              </dgm:alg>
              <dgm:shape xmlns:r="http://schemas.openxmlformats.org/officeDocument/2006/relationships" type="rect" r:blip="" hideGeom="1">
                <dgm:adjLst/>
              </dgm:shape>
              <dgm:presOf axis="self"/>
              <dgm:constrLst>
                <dgm:constr type="userA"/>
                <dgm:constr type="w" refType="userA" fact="0.05"/>
                <dgm:constr type="h" refType="userA" fact="0.05"/>
                <dgm:constr type="lMarg" val="1"/>
                <dgm:constr type="rMarg" val="1"/>
                <dgm:constr type="tMarg"/>
                <dgm:constr type="bMarg"/>
              </dgm:constrLst>
              <dgm:ruleLst>
                <dgm:rule type="w" val="NaN" fact="0.8" max="NaN"/>
                <dgm:rule type="h" val="NaN" fact="1" max="NaN"/>
                <dgm:rule type="primFontSz" val="5" fact="NaN" max="NaN"/>
              </dgm:ruleLst>
            </dgm:layoutNode>
          </dgm:layoutNode>
        </dgm:forEach>
        <dgm:forEach name="Name10" axis="self" ptType="node">
          <dgm:layoutNode name="node" styleLbl="node1">
            <dgm:varLst>
              <dgm:bulletEnabled val="1"/>
            </dgm:varLst>
            <dgm:alg type="tx">
              <dgm:param type="txAnchorVertCh" val="mid"/>
            </dgm:alg>
            <dgm:shape xmlns:r="http://schemas.openxmlformats.org/officeDocument/2006/relationships" type="ellipse" r:blip="">
              <dgm:adjLst/>
            </dgm:shape>
            <dgm:presOf axis="desOrSelf" ptType="node"/>
            <dgm:constrLst>
              <dgm:constr type="h" refType="w"/>
              <dgm:constr type="tMarg" refType="primFontSz" fact="0.05"/>
              <dgm:constr type="bMarg" refType="primFontSz" fact="0.05"/>
              <dgm:constr type="lMarg" refType="primFontSz" fact="0.05"/>
              <dgm:constr type="rMarg" refType="primFontSz" fact="0.05"/>
            </dgm:constrLst>
            <dgm:ruleLst>
              <dgm:rule type="primFontSz" val="5" fact="NaN" max="NaN"/>
            </dgm:ruleLst>
          </dgm:layoutNode>
        </dgm:forEach>
      </dgm:forEach>
    </dgm:forEach>
  </dgm:layoutNode>
</dgm:layoutDef>
</file>

<file path=ppt/diagrams/layout3.xml><?xml version="1.0" encoding="utf-8"?>
<dgm:layoutDef xmlns:dgm="http://schemas.openxmlformats.org/drawingml/2006/diagram" xmlns:a="http://schemas.openxmlformats.org/drawingml/2006/main" uniqueId="urn:microsoft.com/office/officeart/2005/8/layout/radial1">
  <dgm:title val=""/>
  <dgm:desc val=""/>
  <dgm:catLst>
    <dgm:cat type="relationship" pri="22000"/>
    <dgm:cat type="cycle" pri="10000"/>
  </dgm:catLst>
  <dgm:sampData>
    <dgm:dataModel>
      <dgm:ptLst>
        <dgm:pt modelId="0" type="doc"/>
        <dgm:pt modelId="1">
          <dgm:prSet phldr="1"/>
        </dgm:pt>
        <dgm:pt modelId="11">
          <dgm:prSet phldr="1"/>
        </dgm:pt>
        <dgm:pt modelId="12">
          <dgm:prSet phldr="1"/>
        </dgm:pt>
        <dgm:pt modelId="13">
          <dgm:prSet phldr="1"/>
        </dgm:pt>
        <dgm:pt modelId="14">
          <dgm:prSet phldr="1"/>
        </dgm:pt>
      </dgm:ptLst>
      <dgm:cxnLst>
        <dgm:cxn modelId="2" srcId="0" destId="1" srcOrd="0" destOrd="0"/>
        <dgm:cxn modelId="3" srcId="1" destId="11" srcOrd="0" destOrd="0"/>
        <dgm:cxn modelId="4" srcId="1" destId="12" srcOrd="1" destOrd="0"/>
        <dgm:cxn modelId="5" srcId="1" destId="13" srcOrd="2" destOrd="0"/>
        <dgm:cxn modelId="6" srcId="1" destId="14" srcOrd="3" destOrd="0"/>
      </dgm:cxnLst>
      <dgm:bg/>
      <dgm:whole/>
    </dgm:dataModel>
  </dgm:sampData>
  <dgm:styleData>
    <dgm:dataModel>
      <dgm:ptLst>
        <dgm:pt modelId="0" type="doc"/>
        <dgm:pt modelId="1"/>
        <dgm:pt modelId="11"/>
        <dgm:pt modelId="12"/>
        <dgm:pt modelId="13"/>
      </dgm:ptLst>
      <dgm:cxnLst>
        <dgm:cxn modelId="2" srcId="0" destId="1" srcOrd="0" destOrd="0"/>
        <dgm:cxn modelId="15" srcId="1" destId="11" srcOrd="0" destOrd="0"/>
        <dgm:cxn modelId="16" srcId="1" destId="12" srcOrd="1" destOrd="0"/>
        <dgm:cxn modelId="17" srcId="1" destId="13" srcOrd="2" destOrd="0"/>
      </dgm:cxnLst>
      <dgm:bg/>
      <dgm:whole/>
    </dgm:dataModel>
  </dgm:styleData>
  <dgm:clrData>
    <dgm:dataModel>
      <dgm:ptLst>
        <dgm:pt modelId="0" type="doc"/>
        <dgm:pt modelId="1"/>
        <dgm:pt modelId="11"/>
        <dgm:pt modelId="12"/>
        <dgm:pt modelId="13"/>
        <dgm:pt modelId="14"/>
        <dgm:pt modelId="15"/>
        <dgm:pt modelId="16"/>
      </dgm:ptLst>
      <dgm:cxnLst>
        <dgm:cxn modelId="2" srcId="0" destId="1" srcOrd="0" destOrd="0"/>
        <dgm:cxn modelId="16" srcId="1" destId="11" srcOrd="0" destOrd="0"/>
        <dgm:cxn modelId="17" srcId="1" destId="12" srcOrd="1" destOrd="0"/>
        <dgm:cxn modelId="18" srcId="1" destId="13" srcOrd="2" destOrd="0"/>
        <dgm:cxn modelId="19" srcId="1" destId="14" srcOrd="3" destOrd="0"/>
        <dgm:cxn modelId="20" srcId="1" destId="15" srcOrd="4" destOrd="0"/>
        <dgm:cxn modelId="21" srcId="1" destId="16" srcOrd="5" destOrd="0"/>
      </dgm:cxnLst>
      <dgm:bg/>
      <dgm:whole/>
    </dgm:dataModel>
  </dgm:clrData>
  <dgm:layoutNode name="cycle">
    <dgm:varLst>
      <dgm:chMax val="1"/>
      <dgm:dir/>
      <dgm:animLvl val="ctr"/>
      <dgm:resizeHandles val="exact"/>
    </dgm:varLst>
    <dgm:choose name="Name0">
      <dgm:if name="Name1" func="var" arg="dir" op="equ" val="norm">
        <dgm:choose name="Name2">
          <dgm:if name="Name3" axis="ch ch" ptType="node node" st="1 1" cnt="1 0" func="cnt" op="lte" val="1">
            <dgm:alg type="cycle">
              <dgm:param type="stAng" val="90"/>
              <dgm:param type="spanAng" val="360"/>
              <dgm:param type="ctrShpMap" val="fNode"/>
            </dgm:alg>
          </dgm:if>
          <dgm:else name="Name4">
            <dgm:alg type="cycle">
              <dgm:param type="stAng" val="0"/>
              <dgm:param type="spanAng" val="360"/>
              <dgm:param type="ctrShpMap" val="fNode"/>
            </dgm:alg>
          </dgm:else>
        </dgm:choose>
      </dgm:if>
      <dgm:else name="Name5">
        <dgm:alg type="cycle">
          <dgm:param type="stAng" val="0"/>
          <dgm:param type="spanAng" val="-360"/>
          <dgm:param type="ctrShpMap" val="fNode"/>
        </dgm:alg>
      </dgm:else>
    </dgm:choose>
    <dgm:shape xmlns:r="http://schemas.openxmlformats.org/officeDocument/2006/relationships" r:blip="">
      <dgm:adjLst/>
    </dgm:shape>
    <dgm:presOf/>
    <dgm:constrLst>
      <dgm:constr type="w" for="ch" forName="centerShape" refType="w"/>
      <dgm:constr type="w" for="ch" forName="node" refType="w" refFor="ch" refForName="centerShape" op="equ"/>
      <dgm:constr type="sp" refType="w" refFor="ch" refForName="node" fact="0.3"/>
      <dgm:constr type="sibSp" refType="w" refFor="ch" refForName="node" fact="0.3"/>
      <dgm:constr type="primFontSz" for="ch" forName="centerShape" val="65"/>
      <dgm:constr type="primFontSz" for="des" forName="node" op="equ" val="65"/>
      <dgm:constr type="primFontSz" for="des" forName="connTx" val="55"/>
      <dgm:constr type="primFontSz" for="des" forName="connTx" refType="primFontSz" refFor="ch" refForName="centerShape" op="lte" fact="0.8"/>
    </dgm:constrLst>
    <dgm:ruleLst/>
    <dgm:forEach name="Name6" axis="ch" ptType="node" cnt="1">
      <dgm:layoutNode name="centerShape" styleLbl="node0">
        <dgm:alg type="tx"/>
        <dgm:shape xmlns:r="http://schemas.openxmlformats.org/officeDocument/2006/relationships" type="ellipse" r:blip="">
          <dgm:adjLst/>
        </dgm:shape>
        <dgm:presOf axis="self"/>
        <dgm:constrLst>
          <dgm:constr type="h" refType="w"/>
          <dgm:constr type="tMarg" refType="primFontSz" fact="0.05"/>
          <dgm:constr type="bMarg" refType="primFontSz" fact="0.05"/>
          <dgm:constr type="lMarg" refType="primFontSz" fact="0.05"/>
          <dgm:constr type="rMarg" refType="primFontSz" fact="0.05"/>
        </dgm:constrLst>
        <dgm:ruleLst>
          <dgm:rule type="primFontSz" val="5" fact="NaN" max="NaN"/>
        </dgm:ruleLst>
      </dgm:layoutNode>
      <dgm:forEach name="Name7" axis="ch">
        <dgm:forEach name="Name8" axis="self" ptType="parTrans">
          <dgm:layoutNode name="Name9">
            <dgm:alg type="conn">
              <dgm:param type="dim" val="1D"/>
              <dgm:param type="begPts" val="auto"/>
              <dgm:param type="endPts" val="auto"/>
              <dgm:param type="begSty" val="noArr"/>
              <dgm:param type="endSty" val="noArr"/>
            </dgm:alg>
            <dgm:shape xmlns:r="http://schemas.openxmlformats.org/officeDocument/2006/relationships" type="conn" r:blip="">
              <dgm:adjLst/>
            </dgm:shape>
            <dgm:presOf axis="self"/>
            <dgm:constrLst>
              <dgm:constr type="connDist"/>
              <dgm:constr type="userA" for="ch" refType="connDist"/>
              <dgm:constr type="w" val="1"/>
              <dgm:constr type="h" val="5"/>
              <dgm:constr type="begPad"/>
              <dgm:constr type="endPad"/>
            </dgm:constrLst>
            <dgm:ruleLst/>
            <dgm:layoutNode name="connTx">
              <dgm:alg type="tx">
                <dgm:param type="autoTxRot" val="grav"/>
              </dgm:alg>
              <dgm:shape xmlns:r="http://schemas.openxmlformats.org/officeDocument/2006/relationships" type="rect" r:blip="" hideGeom="1">
                <dgm:adjLst/>
              </dgm:shape>
              <dgm:presOf axis="self"/>
              <dgm:constrLst>
                <dgm:constr type="userA"/>
                <dgm:constr type="w" refType="userA" fact="0.05"/>
                <dgm:constr type="h" refType="userA" fact="0.05"/>
                <dgm:constr type="lMarg" val="1"/>
                <dgm:constr type="rMarg" val="1"/>
                <dgm:constr type="tMarg"/>
                <dgm:constr type="bMarg"/>
              </dgm:constrLst>
              <dgm:ruleLst>
                <dgm:rule type="w" val="NaN" fact="0.8" max="NaN"/>
                <dgm:rule type="h" val="NaN" fact="1" max="NaN"/>
                <dgm:rule type="primFontSz" val="5" fact="NaN" max="NaN"/>
              </dgm:ruleLst>
            </dgm:layoutNode>
          </dgm:layoutNode>
        </dgm:forEach>
        <dgm:forEach name="Name10" axis="self" ptType="node">
          <dgm:layoutNode name="node" styleLbl="node1">
            <dgm:varLst>
              <dgm:bulletEnabled val="1"/>
            </dgm:varLst>
            <dgm:alg type="tx">
              <dgm:param type="txAnchorVertCh" val="mid"/>
            </dgm:alg>
            <dgm:shape xmlns:r="http://schemas.openxmlformats.org/officeDocument/2006/relationships" type="ellipse" r:blip="">
              <dgm:adjLst/>
            </dgm:shape>
            <dgm:presOf axis="desOrSelf" ptType="node"/>
            <dgm:constrLst>
              <dgm:constr type="h" refType="w"/>
              <dgm:constr type="tMarg" refType="primFontSz" fact="0.05"/>
              <dgm:constr type="bMarg" refType="primFontSz" fact="0.05"/>
              <dgm:constr type="lMarg" refType="primFontSz" fact="0.05"/>
              <dgm:constr type="rMarg" refType="primFontSz" fact="0.05"/>
            </dgm:constrLst>
            <dgm:ruleLst>
              <dgm:rule type="primFontSz" val="5" fact="NaN" max="NaN"/>
            </dgm:ruleLst>
          </dgm:layoutNode>
        </dgm:forEach>
      </dgm:forEach>
    </dgm:forEach>
  </dgm:layoutNode>
</dgm:layoutDef>
</file>

<file path=ppt/diagrams/layout4.xml><?xml version="1.0" encoding="utf-8"?>
<dgm:layoutDef xmlns:dgm="http://schemas.openxmlformats.org/drawingml/2006/diagram" xmlns:a="http://schemas.openxmlformats.org/drawingml/2006/main" uniqueId="urn:microsoft.com/office/officeart/2005/8/layout/radial1">
  <dgm:title val=""/>
  <dgm:desc val=""/>
  <dgm:catLst>
    <dgm:cat type="relationship" pri="22000"/>
    <dgm:cat type="cycle" pri="10000"/>
  </dgm:catLst>
  <dgm:sampData>
    <dgm:dataModel>
      <dgm:ptLst>
        <dgm:pt modelId="0" type="doc"/>
        <dgm:pt modelId="1">
          <dgm:prSet phldr="1"/>
        </dgm:pt>
        <dgm:pt modelId="11">
          <dgm:prSet phldr="1"/>
        </dgm:pt>
        <dgm:pt modelId="12">
          <dgm:prSet phldr="1"/>
        </dgm:pt>
        <dgm:pt modelId="13">
          <dgm:prSet phldr="1"/>
        </dgm:pt>
        <dgm:pt modelId="14">
          <dgm:prSet phldr="1"/>
        </dgm:pt>
      </dgm:ptLst>
      <dgm:cxnLst>
        <dgm:cxn modelId="2" srcId="0" destId="1" srcOrd="0" destOrd="0"/>
        <dgm:cxn modelId="3" srcId="1" destId="11" srcOrd="0" destOrd="0"/>
        <dgm:cxn modelId="4" srcId="1" destId="12" srcOrd="1" destOrd="0"/>
        <dgm:cxn modelId="5" srcId="1" destId="13" srcOrd="2" destOrd="0"/>
        <dgm:cxn modelId="6" srcId="1" destId="14" srcOrd="3" destOrd="0"/>
      </dgm:cxnLst>
      <dgm:bg/>
      <dgm:whole/>
    </dgm:dataModel>
  </dgm:sampData>
  <dgm:styleData>
    <dgm:dataModel>
      <dgm:ptLst>
        <dgm:pt modelId="0" type="doc"/>
        <dgm:pt modelId="1"/>
        <dgm:pt modelId="11"/>
        <dgm:pt modelId="12"/>
        <dgm:pt modelId="13"/>
      </dgm:ptLst>
      <dgm:cxnLst>
        <dgm:cxn modelId="2" srcId="0" destId="1" srcOrd="0" destOrd="0"/>
        <dgm:cxn modelId="15" srcId="1" destId="11" srcOrd="0" destOrd="0"/>
        <dgm:cxn modelId="16" srcId="1" destId="12" srcOrd="1" destOrd="0"/>
        <dgm:cxn modelId="17" srcId="1" destId="13" srcOrd="2" destOrd="0"/>
      </dgm:cxnLst>
      <dgm:bg/>
      <dgm:whole/>
    </dgm:dataModel>
  </dgm:styleData>
  <dgm:clrData>
    <dgm:dataModel>
      <dgm:ptLst>
        <dgm:pt modelId="0" type="doc"/>
        <dgm:pt modelId="1"/>
        <dgm:pt modelId="11"/>
        <dgm:pt modelId="12"/>
        <dgm:pt modelId="13"/>
        <dgm:pt modelId="14"/>
        <dgm:pt modelId="15"/>
        <dgm:pt modelId="16"/>
      </dgm:ptLst>
      <dgm:cxnLst>
        <dgm:cxn modelId="2" srcId="0" destId="1" srcOrd="0" destOrd="0"/>
        <dgm:cxn modelId="16" srcId="1" destId="11" srcOrd="0" destOrd="0"/>
        <dgm:cxn modelId="17" srcId="1" destId="12" srcOrd="1" destOrd="0"/>
        <dgm:cxn modelId="18" srcId="1" destId="13" srcOrd="2" destOrd="0"/>
        <dgm:cxn modelId="19" srcId="1" destId="14" srcOrd="3" destOrd="0"/>
        <dgm:cxn modelId="20" srcId="1" destId="15" srcOrd="4" destOrd="0"/>
        <dgm:cxn modelId="21" srcId="1" destId="16" srcOrd="5" destOrd="0"/>
      </dgm:cxnLst>
      <dgm:bg/>
      <dgm:whole/>
    </dgm:dataModel>
  </dgm:clrData>
  <dgm:layoutNode name="cycle">
    <dgm:varLst>
      <dgm:chMax val="1"/>
      <dgm:dir/>
      <dgm:animLvl val="ctr"/>
      <dgm:resizeHandles val="exact"/>
    </dgm:varLst>
    <dgm:choose name="Name0">
      <dgm:if name="Name1" func="var" arg="dir" op="equ" val="norm">
        <dgm:choose name="Name2">
          <dgm:if name="Name3" axis="ch ch" ptType="node node" st="1 1" cnt="1 0" func="cnt" op="lte" val="1">
            <dgm:alg type="cycle">
              <dgm:param type="stAng" val="90"/>
              <dgm:param type="spanAng" val="360"/>
              <dgm:param type="ctrShpMap" val="fNode"/>
            </dgm:alg>
          </dgm:if>
          <dgm:else name="Name4">
            <dgm:alg type="cycle">
              <dgm:param type="stAng" val="0"/>
              <dgm:param type="spanAng" val="360"/>
              <dgm:param type="ctrShpMap" val="fNode"/>
            </dgm:alg>
          </dgm:else>
        </dgm:choose>
      </dgm:if>
      <dgm:else name="Name5">
        <dgm:alg type="cycle">
          <dgm:param type="stAng" val="0"/>
          <dgm:param type="spanAng" val="-360"/>
          <dgm:param type="ctrShpMap" val="fNode"/>
        </dgm:alg>
      </dgm:else>
    </dgm:choose>
    <dgm:shape xmlns:r="http://schemas.openxmlformats.org/officeDocument/2006/relationships" r:blip="">
      <dgm:adjLst/>
    </dgm:shape>
    <dgm:presOf/>
    <dgm:constrLst>
      <dgm:constr type="w" for="ch" forName="centerShape" refType="w"/>
      <dgm:constr type="w" for="ch" forName="node" refType="w" refFor="ch" refForName="centerShape" op="equ"/>
      <dgm:constr type="sp" refType="w" refFor="ch" refForName="node" fact="0.3"/>
      <dgm:constr type="sibSp" refType="w" refFor="ch" refForName="node" fact="0.3"/>
      <dgm:constr type="primFontSz" for="ch" forName="centerShape" val="65"/>
      <dgm:constr type="primFontSz" for="des" forName="node" op="equ" val="65"/>
      <dgm:constr type="primFontSz" for="des" forName="connTx" val="55"/>
      <dgm:constr type="primFontSz" for="des" forName="connTx" refType="primFontSz" refFor="ch" refForName="centerShape" op="lte" fact="0.8"/>
    </dgm:constrLst>
    <dgm:ruleLst/>
    <dgm:forEach name="Name6" axis="ch" ptType="node" cnt="1">
      <dgm:layoutNode name="centerShape" styleLbl="node0">
        <dgm:alg type="tx"/>
        <dgm:shape xmlns:r="http://schemas.openxmlformats.org/officeDocument/2006/relationships" type="ellipse" r:blip="">
          <dgm:adjLst/>
        </dgm:shape>
        <dgm:presOf axis="self"/>
        <dgm:constrLst>
          <dgm:constr type="h" refType="w"/>
          <dgm:constr type="tMarg" refType="primFontSz" fact="0.05"/>
          <dgm:constr type="bMarg" refType="primFontSz" fact="0.05"/>
          <dgm:constr type="lMarg" refType="primFontSz" fact="0.05"/>
          <dgm:constr type="rMarg" refType="primFontSz" fact="0.05"/>
        </dgm:constrLst>
        <dgm:ruleLst>
          <dgm:rule type="primFontSz" val="5" fact="NaN" max="NaN"/>
        </dgm:ruleLst>
      </dgm:layoutNode>
      <dgm:forEach name="Name7" axis="ch">
        <dgm:forEach name="Name8" axis="self" ptType="parTrans">
          <dgm:layoutNode name="Name9">
            <dgm:alg type="conn">
              <dgm:param type="dim" val="1D"/>
              <dgm:param type="begPts" val="auto"/>
              <dgm:param type="endPts" val="auto"/>
              <dgm:param type="begSty" val="noArr"/>
              <dgm:param type="endSty" val="noArr"/>
            </dgm:alg>
            <dgm:shape xmlns:r="http://schemas.openxmlformats.org/officeDocument/2006/relationships" type="conn" r:blip="">
              <dgm:adjLst/>
            </dgm:shape>
            <dgm:presOf axis="self"/>
            <dgm:constrLst>
              <dgm:constr type="connDist"/>
              <dgm:constr type="userA" for="ch" refType="connDist"/>
              <dgm:constr type="w" val="1"/>
              <dgm:constr type="h" val="5"/>
              <dgm:constr type="begPad"/>
              <dgm:constr type="endPad"/>
            </dgm:constrLst>
            <dgm:ruleLst/>
            <dgm:layoutNode name="connTx">
              <dgm:alg type="tx">
                <dgm:param type="autoTxRot" val="grav"/>
              </dgm:alg>
              <dgm:shape xmlns:r="http://schemas.openxmlformats.org/officeDocument/2006/relationships" type="rect" r:blip="" hideGeom="1">
                <dgm:adjLst/>
              </dgm:shape>
              <dgm:presOf axis="self"/>
              <dgm:constrLst>
                <dgm:constr type="userA"/>
                <dgm:constr type="w" refType="userA" fact="0.05"/>
                <dgm:constr type="h" refType="userA" fact="0.05"/>
                <dgm:constr type="lMarg" val="1"/>
                <dgm:constr type="rMarg" val="1"/>
                <dgm:constr type="tMarg"/>
                <dgm:constr type="bMarg"/>
              </dgm:constrLst>
              <dgm:ruleLst>
                <dgm:rule type="w" val="NaN" fact="0.8" max="NaN"/>
                <dgm:rule type="h" val="NaN" fact="1" max="NaN"/>
                <dgm:rule type="primFontSz" val="5" fact="NaN" max="NaN"/>
              </dgm:ruleLst>
            </dgm:layoutNode>
          </dgm:layoutNode>
        </dgm:forEach>
        <dgm:forEach name="Name10" axis="self" ptType="node">
          <dgm:layoutNode name="node" styleLbl="node1">
            <dgm:varLst>
              <dgm:bulletEnabled val="1"/>
            </dgm:varLst>
            <dgm:alg type="tx">
              <dgm:param type="txAnchorVertCh" val="mid"/>
            </dgm:alg>
            <dgm:shape xmlns:r="http://schemas.openxmlformats.org/officeDocument/2006/relationships" type="ellipse" r:blip="">
              <dgm:adjLst/>
            </dgm:shape>
            <dgm:presOf axis="desOrSelf" ptType="node"/>
            <dgm:constrLst>
              <dgm:constr type="h" refType="w"/>
              <dgm:constr type="tMarg" refType="primFontSz" fact="0.05"/>
              <dgm:constr type="bMarg" refType="primFontSz" fact="0.05"/>
              <dgm:constr type="lMarg" refType="primFontSz" fact="0.05"/>
              <dgm:constr type="rMarg" refType="primFontSz" fact="0.05"/>
            </dgm:constrLst>
            <dgm:ruleLst>
              <dgm:rule type="primFontSz" val="5" fact="NaN" max="NaN"/>
            </dgm:ruleLst>
          </dgm:layoutNode>
        </dgm:forEach>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4.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rawings/_rels/vmlDrawing1.vml.rels><?xml version="1.0" encoding="UTF-8" standalone="yes"?>
<Relationships xmlns="http://schemas.openxmlformats.org/package/2006/relationships"><Relationship Id="rId2" Type="http://schemas.openxmlformats.org/officeDocument/2006/relationships/image" Target="../media/image88.emf"/><Relationship Id="rId1" Type="http://schemas.openxmlformats.org/officeDocument/2006/relationships/image" Target="../media/image87.emf"/></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5.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Верхний колонтитул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uk-UA"/>
          </a:p>
        </p:txBody>
      </p:sp>
      <p:sp>
        <p:nvSpPr>
          <p:cNvPr id="3" name="Дата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6A88D91C-F603-42B3-B818-65733B7A2BF9}" type="datetimeFigureOut">
              <a:rPr lang="uk-UA" smtClean="0"/>
              <a:t>19.11.2018</a:t>
            </a:fld>
            <a:endParaRPr lang="uk-UA"/>
          </a:p>
        </p:txBody>
      </p:sp>
      <p:sp>
        <p:nvSpPr>
          <p:cNvPr id="4" name="Образ слайда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uk-UA"/>
          </a:p>
        </p:txBody>
      </p:sp>
      <p:sp>
        <p:nvSpPr>
          <p:cNvPr id="5" name="Заметки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6" name="Нижний колонтитул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uk-UA"/>
          </a:p>
        </p:txBody>
      </p:sp>
      <p:sp>
        <p:nvSpPr>
          <p:cNvPr id="7" name="Номер слайда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5E2B02AE-8F06-4C81-A9F4-809897744843}" type="slidenum">
              <a:rPr lang="uk-UA" smtClean="0"/>
              <a:t>‹#›</a:t>
            </a:fld>
            <a:endParaRPr lang="uk-UA"/>
          </a:p>
        </p:txBody>
      </p:sp>
    </p:spTree>
    <p:extLst>
      <p:ext uri="{BB962C8B-B14F-4D97-AF65-F5344CB8AC3E}">
        <p14:creationId xmlns:p14="http://schemas.microsoft.com/office/powerpoint/2010/main" val="1105393047"/>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Образ слайда 1"/>
          <p:cNvSpPr>
            <a:spLocks noGrp="1" noRot="1" noChangeAspect="1"/>
          </p:cNvSpPr>
          <p:nvPr>
            <p:ph type="sldImg"/>
          </p:nvPr>
        </p:nvSpPr>
        <p:spPr/>
      </p:sp>
      <p:sp>
        <p:nvSpPr>
          <p:cNvPr id="3" name="Заметки 2"/>
          <p:cNvSpPr>
            <a:spLocks noGrp="1"/>
          </p:cNvSpPr>
          <p:nvPr>
            <p:ph type="body" idx="1"/>
          </p:nvPr>
        </p:nvSpPr>
        <p:spPr/>
        <p:txBody>
          <a:bodyPr/>
          <a:lstStyle/>
          <a:p>
            <a:endParaRPr lang="uk-UA" dirty="0"/>
          </a:p>
        </p:txBody>
      </p:sp>
      <p:sp>
        <p:nvSpPr>
          <p:cNvPr id="4" name="Номер слайда 3"/>
          <p:cNvSpPr>
            <a:spLocks noGrp="1"/>
          </p:cNvSpPr>
          <p:nvPr>
            <p:ph type="sldNum" sz="quarter" idx="10"/>
          </p:nvPr>
        </p:nvSpPr>
        <p:spPr/>
        <p:txBody>
          <a:bodyPr/>
          <a:lstStyle/>
          <a:p>
            <a:fld id="{5E2B02AE-8F06-4C81-A9F4-809897744843}" type="slidenum">
              <a:rPr lang="uk-UA" smtClean="0"/>
              <a:t>23</a:t>
            </a:fld>
            <a:endParaRPr lang="uk-UA"/>
          </a:p>
        </p:txBody>
      </p:sp>
    </p:spTree>
    <p:extLst>
      <p:ext uri="{BB962C8B-B14F-4D97-AF65-F5344CB8AC3E}">
        <p14:creationId xmlns:p14="http://schemas.microsoft.com/office/powerpoint/2010/main" val="224204325"/>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Титульный слайд">
    <p:spTree>
      <p:nvGrpSpPr>
        <p:cNvPr id="1" name=""/>
        <p:cNvGrpSpPr/>
        <p:nvPr/>
      </p:nvGrpSpPr>
      <p:grpSpPr>
        <a:xfrm>
          <a:off x="0" y="0"/>
          <a:ext cx="0" cy="0"/>
          <a:chOff x="0" y="0"/>
          <a:chExt cx="0" cy="0"/>
        </a:xfrm>
      </p:grpSpPr>
      <p:sp>
        <p:nvSpPr>
          <p:cNvPr id="2" name="Заголовок 1"/>
          <p:cNvSpPr>
            <a:spLocks noGrp="1"/>
          </p:cNvSpPr>
          <p:nvPr>
            <p:ph type="ctrTitle"/>
          </p:nvPr>
        </p:nvSpPr>
        <p:spPr>
          <a:xfrm>
            <a:off x="685800" y="2130425"/>
            <a:ext cx="7772400" cy="1470025"/>
          </a:xfrm>
        </p:spPr>
        <p:txBody>
          <a:bodyPr/>
          <a:lstStyle/>
          <a:p>
            <a:r>
              <a:rPr lang="ru-RU" smtClean="0"/>
              <a:t>Образец заголовка</a:t>
            </a:r>
            <a:endParaRPr lang="uk-UA"/>
          </a:p>
        </p:txBody>
      </p:sp>
      <p:sp>
        <p:nvSpPr>
          <p:cNvPr id="3" name="Подзаголовок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ru-RU" smtClean="0"/>
              <a:t>Образец подзаголовка</a:t>
            </a:r>
            <a:endParaRPr lang="uk-UA"/>
          </a:p>
        </p:txBody>
      </p:sp>
      <p:sp>
        <p:nvSpPr>
          <p:cNvPr id="4" name="Дата 3"/>
          <p:cNvSpPr>
            <a:spLocks noGrp="1"/>
          </p:cNvSpPr>
          <p:nvPr>
            <p:ph type="dt" sz="half" idx="10"/>
          </p:nvPr>
        </p:nvSpPr>
        <p:spPr/>
        <p:txBody>
          <a:bodyPr/>
          <a:lstStyle/>
          <a:p>
            <a:fld id="{B359A062-E60A-4B41-89BF-16B83BD66BAC}" type="datetimeFigureOut">
              <a:rPr lang="uk-UA" smtClean="0"/>
              <a:t>19.11.2018</a:t>
            </a:fld>
            <a:endParaRPr lang="uk-UA"/>
          </a:p>
        </p:txBody>
      </p:sp>
      <p:sp>
        <p:nvSpPr>
          <p:cNvPr id="5" name="Нижний колонтитул 4"/>
          <p:cNvSpPr>
            <a:spLocks noGrp="1"/>
          </p:cNvSpPr>
          <p:nvPr>
            <p:ph type="ftr" sz="quarter" idx="11"/>
          </p:nvPr>
        </p:nvSpPr>
        <p:spPr/>
        <p:txBody>
          <a:bodyPr/>
          <a:lstStyle/>
          <a:p>
            <a:endParaRPr lang="uk-UA"/>
          </a:p>
        </p:txBody>
      </p:sp>
      <p:sp>
        <p:nvSpPr>
          <p:cNvPr id="6" name="Номер слайда 5"/>
          <p:cNvSpPr>
            <a:spLocks noGrp="1"/>
          </p:cNvSpPr>
          <p:nvPr>
            <p:ph type="sldNum" sz="quarter" idx="12"/>
          </p:nvPr>
        </p:nvSpPr>
        <p:spPr/>
        <p:txBody>
          <a:bodyPr/>
          <a:lstStyle/>
          <a:p>
            <a:fld id="{6CD03993-8962-4882-861C-184AB3C58E7D}" type="slidenum">
              <a:rPr lang="uk-UA" smtClean="0"/>
              <a:t>‹#›</a:t>
            </a:fld>
            <a:endParaRPr lang="uk-UA"/>
          </a:p>
        </p:txBody>
      </p:sp>
    </p:spTree>
    <p:extLst>
      <p:ext uri="{BB962C8B-B14F-4D97-AF65-F5344CB8AC3E}">
        <p14:creationId xmlns:p14="http://schemas.microsoft.com/office/powerpoint/2010/main" val="402067094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Заголовок и объект">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uk-UA"/>
          </a:p>
        </p:txBody>
      </p:sp>
      <p:sp>
        <p:nvSpPr>
          <p:cNvPr id="3" name="Объект 2"/>
          <p:cNvSpPr>
            <a:spLocks noGrp="1"/>
          </p:cNvSpPr>
          <p:nvPr>
            <p:ph idx="1"/>
          </p:nvPr>
        </p:nvSpPr>
        <p:spPr/>
        <p:txBody>
          <a:body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4" name="Дата 3"/>
          <p:cNvSpPr>
            <a:spLocks noGrp="1"/>
          </p:cNvSpPr>
          <p:nvPr>
            <p:ph type="dt" sz="half" idx="10"/>
          </p:nvPr>
        </p:nvSpPr>
        <p:spPr/>
        <p:txBody>
          <a:bodyPr/>
          <a:lstStyle/>
          <a:p>
            <a:fld id="{B359A062-E60A-4B41-89BF-16B83BD66BAC}" type="datetimeFigureOut">
              <a:rPr lang="uk-UA" smtClean="0"/>
              <a:t>19.11.2018</a:t>
            </a:fld>
            <a:endParaRPr lang="uk-UA"/>
          </a:p>
        </p:txBody>
      </p:sp>
      <p:sp>
        <p:nvSpPr>
          <p:cNvPr id="5" name="Нижний колонтитул 4"/>
          <p:cNvSpPr>
            <a:spLocks noGrp="1"/>
          </p:cNvSpPr>
          <p:nvPr>
            <p:ph type="ftr" sz="quarter" idx="11"/>
          </p:nvPr>
        </p:nvSpPr>
        <p:spPr/>
        <p:txBody>
          <a:bodyPr/>
          <a:lstStyle/>
          <a:p>
            <a:endParaRPr lang="uk-UA"/>
          </a:p>
        </p:txBody>
      </p:sp>
      <p:sp>
        <p:nvSpPr>
          <p:cNvPr id="6" name="Номер слайда 5"/>
          <p:cNvSpPr>
            <a:spLocks noGrp="1"/>
          </p:cNvSpPr>
          <p:nvPr>
            <p:ph type="sldNum" sz="quarter" idx="12"/>
          </p:nvPr>
        </p:nvSpPr>
        <p:spPr/>
        <p:txBody>
          <a:bodyPr/>
          <a:lstStyle/>
          <a:p>
            <a:fld id="{6CD03993-8962-4882-861C-184AB3C58E7D}" type="slidenum">
              <a:rPr lang="uk-UA" smtClean="0"/>
              <a:t>‹#›</a:t>
            </a:fld>
            <a:endParaRPr lang="uk-UA"/>
          </a:p>
        </p:txBody>
      </p:sp>
    </p:spTree>
    <p:extLst>
      <p:ext uri="{BB962C8B-B14F-4D97-AF65-F5344CB8AC3E}">
        <p14:creationId xmlns:p14="http://schemas.microsoft.com/office/powerpoint/2010/main" val="375243410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Заголовок раздела">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722313" y="4406900"/>
            <a:ext cx="7772400" cy="1362075"/>
          </a:xfrm>
        </p:spPr>
        <p:txBody>
          <a:bodyPr anchor="t"/>
          <a:lstStyle>
            <a:lvl1pPr algn="l">
              <a:defRPr sz="4000" b="1" cap="all"/>
            </a:lvl1pPr>
          </a:lstStyle>
          <a:p>
            <a:r>
              <a:rPr lang="ru-RU" smtClean="0"/>
              <a:t>Образец заголовка</a:t>
            </a:r>
            <a:endParaRPr lang="uk-UA"/>
          </a:p>
        </p:txBody>
      </p:sp>
      <p:sp>
        <p:nvSpPr>
          <p:cNvPr id="3" name="Текст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ru-RU" smtClean="0"/>
              <a:t>Образец текста</a:t>
            </a:r>
          </a:p>
        </p:txBody>
      </p:sp>
      <p:sp>
        <p:nvSpPr>
          <p:cNvPr id="4" name="Дата 3"/>
          <p:cNvSpPr>
            <a:spLocks noGrp="1"/>
          </p:cNvSpPr>
          <p:nvPr>
            <p:ph type="dt" sz="half" idx="10"/>
          </p:nvPr>
        </p:nvSpPr>
        <p:spPr/>
        <p:txBody>
          <a:bodyPr/>
          <a:lstStyle/>
          <a:p>
            <a:fld id="{B359A062-E60A-4B41-89BF-16B83BD66BAC}" type="datetimeFigureOut">
              <a:rPr lang="uk-UA" smtClean="0"/>
              <a:t>19.11.2018</a:t>
            </a:fld>
            <a:endParaRPr lang="uk-UA"/>
          </a:p>
        </p:txBody>
      </p:sp>
      <p:sp>
        <p:nvSpPr>
          <p:cNvPr id="5" name="Нижний колонтитул 4"/>
          <p:cNvSpPr>
            <a:spLocks noGrp="1"/>
          </p:cNvSpPr>
          <p:nvPr>
            <p:ph type="ftr" sz="quarter" idx="11"/>
          </p:nvPr>
        </p:nvSpPr>
        <p:spPr/>
        <p:txBody>
          <a:bodyPr/>
          <a:lstStyle/>
          <a:p>
            <a:endParaRPr lang="uk-UA"/>
          </a:p>
        </p:txBody>
      </p:sp>
      <p:sp>
        <p:nvSpPr>
          <p:cNvPr id="6" name="Номер слайда 5"/>
          <p:cNvSpPr>
            <a:spLocks noGrp="1"/>
          </p:cNvSpPr>
          <p:nvPr>
            <p:ph type="sldNum" sz="quarter" idx="12"/>
          </p:nvPr>
        </p:nvSpPr>
        <p:spPr/>
        <p:txBody>
          <a:bodyPr/>
          <a:lstStyle/>
          <a:p>
            <a:fld id="{6CD03993-8962-4882-861C-184AB3C58E7D}" type="slidenum">
              <a:rPr lang="uk-UA" smtClean="0"/>
              <a:t>‹#›</a:t>
            </a:fld>
            <a:endParaRPr lang="uk-UA"/>
          </a:p>
        </p:txBody>
      </p:sp>
    </p:spTree>
    <p:extLst>
      <p:ext uri="{BB962C8B-B14F-4D97-AF65-F5344CB8AC3E}">
        <p14:creationId xmlns:p14="http://schemas.microsoft.com/office/powerpoint/2010/main" val="110738857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Два объекта">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uk-UA"/>
          </a:p>
        </p:txBody>
      </p:sp>
      <p:sp>
        <p:nvSpPr>
          <p:cNvPr id="3" name="Объект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4" name="Объект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5" name="Дата 4"/>
          <p:cNvSpPr>
            <a:spLocks noGrp="1"/>
          </p:cNvSpPr>
          <p:nvPr>
            <p:ph type="dt" sz="half" idx="10"/>
          </p:nvPr>
        </p:nvSpPr>
        <p:spPr/>
        <p:txBody>
          <a:bodyPr/>
          <a:lstStyle/>
          <a:p>
            <a:fld id="{B359A062-E60A-4B41-89BF-16B83BD66BAC}" type="datetimeFigureOut">
              <a:rPr lang="uk-UA" smtClean="0"/>
              <a:t>19.11.2018</a:t>
            </a:fld>
            <a:endParaRPr lang="uk-UA"/>
          </a:p>
        </p:txBody>
      </p:sp>
      <p:sp>
        <p:nvSpPr>
          <p:cNvPr id="6" name="Нижний колонтитул 5"/>
          <p:cNvSpPr>
            <a:spLocks noGrp="1"/>
          </p:cNvSpPr>
          <p:nvPr>
            <p:ph type="ftr" sz="quarter" idx="11"/>
          </p:nvPr>
        </p:nvSpPr>
        <p:spPr/>
        <p:txBody>
          <a:bodyPr/>
          <a:lstStyle/>
          <a:p>
            <a:endParaRPr lang="uk-UA"/>
          </a:p>
        </p:txBody>
      </p:sp>
      <p:sp>
        <p:nvSpPr>
          <p:cNvPr id="7" name="Номер слайда 6"/>
          <p:cNvSpPr>
            <a:spLocks noGrp="1"/>
          </p:cNvSpPr>
          <p:nvPr>
            <p:ph type="sldNum" sz="quarter" idx="12"/>
          </p:nvPr>
        </p:nvSpPr>
        <p:spPr/>
        <p:txBody>
          <a:bodyPr/>
          <a:lstStyle/>
          <a:p>
            <a:fld id="{6CD03993-8962-4882-861C-184AB3C58E7D}" type="slidenum">
              <a:rPr lang="uk-UA" smtClean="0"/>
              <a:t>‹#›</a:t>
            </a:fld>
            <a:endParaRPr lang="uk-UA"/>
          </a:p>
        </p:txBody>
      </p:sp>
    </p:spTree>
    <p:extLst>
      <p:ext uri="{BB962C8B-B14F-4D97-AF65-F5344CB8AC3E}">
        <p14:creationId xmlns:p14="http://schemas.microsoft.com/office/powerpoint/2010/main" val="40971319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Сравнение">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lvl1pPr>
              <a:defRPr/>
            </a:lvl1pPr>
          </a:lstStyle>
          <a:p>
            <a:r>
              <a:rPr lang="ru-RU" smtClean="0"/>
              <a:t>Образец заголовка</a:t>
            </a:r>
            <a:endParaRPr lang="uk-UA"/>
          </a:p>
        </p:txBody>
      </p:sp>
      <p:sp>
        <p:nvSpPr>
          <p:cNvPr id="3" name="Текст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ru-RU" smtClean="0"/>
              <a:t>Образец текста</a:t>
            </a:r>
          </a:p>
        </p:txBody>
      </p:sp>
      <p:sp>
        <p:nvSpPr>
          <p:cNvPr id="4" name="Объект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5" name="Текст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ru-RU" smtClean="0"/>
              <a:t>Образец текста</a:t>
            </a:r>
          </a:p>
        </p:txBody>
      </p:sp>
      <p:sp>
        <p:nvSpPr>
          <p:cNvPr id="6" name="Объект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7" name="Дата 6"/>
          <p:cNvSpPr>
            <a:spLocks noGrp="1"/>
          </p:cNvSpPr>
          <p:nvPr>
            <p:ph type="dt" sz="half" idx="10"/>
          </p:nvPr>
        </p:nvSpPr>
        <p:spPr/>
        <p:txBody>
          <a:bodyPr/>
          <a:lstStyle/>
          <a:p>
            <a:fld id="{B359A062-E60A-4B41-89BF-16B83BD66BAC}" type="datetimeFigureOut">
              <a:rPr lang="uk-UA" smtClean="0"/>
              <a:t>19.11.2018</a:t>
            </a:fld>
            <a:endParaRPr lang="uk-UA"/>
          </a:p>
        </p:txBody>
      </p:sp>
      <p:sp>
        <p:nvSpPr>
          <p:cNvPr id="8" name="Нижний колонтитул 7"/>
          <p:cNvSpPr>
            <a:spLocks noGrp="1"/>
          </p:cNvSpPr>
          <p:nvPr>
            <p:ph type="ftr" sz="quarter" idx="11"/>
          </p:nvPr>
        </p:nvSpPr>
        <p:spPr/>
        <p:txBody>
          <a:bodyPr/>
          <a:lstStyle/>
          <a:p>
            <a:endParaRPr lang="uk-UA"/>
          </a:p>
        </p:txBody>
      </p:sp>
      <p:sp>
        <p:nvSpPr>
          <p:cNvPr id="9" name="Номер слайда 8"/>
          <p:cNvSpPr>
            <a:spLocks noGrp="1"/>
          </p:cNvSpPr>
          <p:nvPr>
            <p:ph type="sldNum" sz="quarter" idx="12"/>
          </p:nvPr>
        </p:nvSpPr>
        <p:spPr/>
        <p:txBody>
          <a:bodyPr/>
          <a:lstStyle/>
          <a:p>
            <a:fld id="{6CD03993-8962-4882-861C-184AB3C58E7D}" type="slidenum">
              <a:rPr lang="uk-UA" smtClean="0"/>
              <a:t>‹#›</a:t>
            </a:fld>
            <a:endParaRPr lang="uk-UA"/>
          </a:p>
        </p:txBody>
      </p:sp>
    </p:spTree>
    <p:extLst>
      <p:ext uri="{BB962C8B-B14F-4D97-AF65-F5344CB8AC3E}">
        <p14:creationId xmlns:p14="http://schemas.microsoft.com/office/powerpoint/2010/main" val="255084398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Только заголовок">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uk-UA"/>
          </a:p>
        </p:txBody>
      </p:sp>
      <p:sp>
        <p:nvSpPr>
          <p:cNvPr id="3" name="Дата 2"/>
          <p:cNvSpPr>
            <a:spLocks noGrp="1"/>
          </p:cNvSpPr>
          <p:nvPr>
            <p:ph type="dt" sz="half" idx="10"/>
          </p:nvPr>
        </p:nvSpPr>
        <p:spPr/>
        <p:txBody>
          <a:bodyPr/>
          <a:lstStyle/>
          <a:p>
            <a:fld id="{B359A062-E60A-4B41-89BF-16B83BD66BAC}" type="datetimeFigureOut">
              <a:rPr lang="uk-UA" smtClean="0"/>
              <a:t>19.11.2018</a:t>
            </a:fld>
            <a:endParaRPr lang="uk-UA"/>
          </a:p>
        </p:txBody>
      </p:sp>
      <p:sp>
        <p:nvSpPr>
          <p:cNvPr id="4" name="Нижний колонтитул 3"/>
          <p:cNvSpPr>
            <a:spLocks noGrp="1"/>
          </p:cNvSpPr>
          <p:nvPr>
            <p:ph type="ftr" sz="quarter" idx="11"/>
          </p:nvPr>
        </p:nvSpPr>
        <p:spPr/>
        <p:txBody>
          <a:bodyPr/>
          <a:lstStyle/>
          <a:p>
            <a:endParaRPr lang="uk-UA"/>
          </a:p>
        </p:txBody>
      </p:sp>
      <p:sp>
        <p:nvSpPr>
          <p:cNvPr id="5" name="Номер слайда 4"/>
          <p:cNvSpPr>
            <a:spLocks noGrp="1"/>
          </p:cNvSpPr>
          <p:nvPr>
            <p:ph type="sldNum" sz="quarter" idx="12"/>
          </p:nvPr>
        </p:nvSpPr>
        <p:spPr/>
        <p:txBody>
          <a:bodyPr/>
          <a:lstStyle/>
          <a:p>
            <a:fld id="{6CD03993-8962-4882-861C-184AB3C58E7D}" type="slidenum">
              <a:rPr lang="uk-UA" smtClean="0"/>
              <a:t>‹#›</a:t>
            </a:fld>
            <a:endParaRPr lang="uk-UA"/>
          </a:p>
        </p:txBody>
      </p:sp>
    </p:spTree>
    <p:extLst>
      <p:ext uri="{BB962C8B-B14F-4D97-AF65-F5344CB8AC3E}">
        <p14:creationId xmlns:p14="http://schemas.microsoft.com/office/powerpoint/2010/main" val="385206598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Пустой слайд">
    <p:spTree>
      <p:nvGrpSpPr>
        <p:cNvPr id="1" name=""/>
        <p:cNvGrpSpPr/>
        <p:nvPr/>
      </p:nvGrpSpPr>
      <p:grpSpPr>
        <a:xfrm>
          <a:off x="0" y="0"/>
          <a:ext cx="0" cy="0"/>
          <a:chOff x="0" y="0"/>
          <a:chExt cx="0" cy="0"/>
        </a:xfrm>
      </p:grpSpPr>
      <p:sp>
        <p:nvSpPr>
          <p:cNvPr id="2" name="Дата 1"/>
          <p:cNvSpPr>
            <a:spLocks noGrp="1"/>
          </p:cNvSpPr>
          <p:nvPr>
            <p:ph type="dt" sz="half" idx="10"/>
          </p:nvPr>
        </p:nvSpPr>
        <p:spPr/>
        <p:txBody>
          <a:bodyPr/>
          <a:lstStyle/>
          <a:p>
            <a:fld id="{B359A062-E60A-4B41-89BF-16B83BD66BAC}" type="datetimeFigureOut">
              <a:rPr lang="uk-UA" smtClean="0"/>
              <a:t>19.11.2018</a:t>
            </a:fld>
            <a:endParaRPr lang="uk-UA"/>
          </a:p>
        </p:txBody>
      </p:sp>
      <p:sp>
        <p:nvSpPr>
          <p:cNvPr id="3" name="Нижний колонтитул 2"/>
          <p:cNvSpPr>
            <a:spLocks noGrp="1"/>
          </p:cNvSpPr>
          <p:nvPr>
            <p:ph type="ftr" sz="quarter" idx="11"/>
          </p:nvPr>
        </p:nvSpPr>
        <p:spPr/>
        <p:txBody>
          <a:bodyPr/>
          <a:lstStyle/>
          <a:p>
            <a:endParaRPr lang="uk-UA"/>
          </a:p>
        </p:txBody>
      </p:sp>
      <p:sp>
        <p:nvSpPr>
          <p:cNvPr id="4" name="Номер слайда 3"/>
          <p:cNvSpPr>
            <a:spLocks noGrp="1"/>
          </p:cNvSpPr>
          <p:nvPr>
            <p:ph type="sldNum" sz="quarter" idx="12"/>
          </p:nvPr>
        </p:nvSpPr>
        <p:spPr/>
        <p:txBody>
          <a:bodyPr/>
          <a:lstStyle/>
          <a:p>
            <a:fld id="{6CD03993-8962-4882-861C-184AB3C58E7D}" type="slidenum">
              <a:rPr lang="uk-UA" smtClean="0"/>
              <a:t>‹#›</a:t>
            </a:fld>
            <a:endParaRPr lang="uk-UA"/>
          </a:p>
        </p:txBody>
      </p:sp>
    </p:spTree>
    <p:extLst>
      <p:ext uri="{BB962C8B-B14F-4D97-AF65-F5344CB8AC3E}">
        <p14:creationId xmlns:p14="http://schemas.microsoft.com/office/powerpoint/2010/main" val="28048668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Объект с подписью">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457200" y="273050"/>
            <a:ext cx="3008313" cy="1162050"/>
          </a:xfrm>
        </p:spPr>
        <p:txBody>
          <a:bodyPr anchor="b"/>
          <a:lstStyle>
            <a:lvl1pPr algn="l">
              <a:defRPr sz="2000" b="1"/>
            </a:lvl1pPr>
          </a:lstStyle>
          <a:p>
            <a:r>
              <a:rPr lang="ru-RU" smtClean="0"/>
              <a:t>Образец заголовка</a:t>
            </a:r>
            <a:endParaRPr lang="uk-UA"/>
          </a:p>
        </p:txBody>
      </p:sp>
      <p:sp>
        <p:nvSpPr>
          <p:cNvPr id="3" name="Объект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4" name="Текст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ru-RU" smtClean="0"/>
              <a:t>Образец текста</a:t>
            </a:r>
          </a:p>
        </p:txBody>
      </p:sp>
      <p:sp>
        <p:nvSpPr>
          <p:cNvPr id="5" name="Дата 4"/>
          <p:cNvSpPr>
            <a:spLocks noGrp="1"/>
          </p:cNvSpPr>
          <p:nvPr>
            <p:ph type="dt" sz="half" idx="10"/>
          </p:nvPr>
        </p:nvSpPr>
        <p:spPr/>
        <p:txBody>
          <a:bodyPr/>
          <a:lstStyle/>
          <a:p>
            <a:fld id="{B359A062-E60A-4B41-89BF-16B83BD66BAC}" type="datetimeFigureOut">
              <a:rPr lang="uk-UA" smtClean="0"/>
              <a:t>19.11.2018</a:t>
            </a:fld>
            <a:endParaRPr lang="uk-UA"/>
          </a:p>
        </p:txBody>
      </p:sp>
      <p:sp>
        <p:nvSpPr>
          <p:cNvPr id="6" name="Нижний колонтитул 5"/>
          <p:cNvSpPr>
            <a:spLocks noGrp="1"/>
          </p:cNvSpPr>
          <p:nvPr>
            <p:ph type="ftr" sz="quarter" idx="11"/>
          </p:nvPr>
        </p:nvSpPr>
        <p:spPr/>
        <p:txBody>
          <a:bodyPr/>
          <a:lstStyle/>
          <a:p>
            <a:endParaRPr lang="uk-UA"/>
          </a:p>
        </p:txBody>
      </p:sp>
      <p:sp>
        <p:nvSpPr>
          <p:cNvPr id="7" name="Номер слайда 6"/>
          <p:cNvSpPr>
            <a:spLocks noGrp="1"/>
          </p:cNvSpPr>
          <p:nvPr>
            <p:ph type="sldNum" sz="quarter" idx="12"/>
          </p:nvPr>
        </p:nvSpPr>
        <p:spPr/>
        <p:txBody>
          <a:bodyPr/>
          <a:lstStyle/>
          <a:p>
            <a:fld id="{6CD03993-8962-4882-861C-184AB3C58E7D}" type="slidenum">
              <a:rPr lang="uk-UA" smtClean="0"/>
              <a:t>‹#›</a:t>
            </a:fld>
            <a:endParaRPr lang="uk-UA"/>
          </a:p>
        </p:txBody>
      </p:sp>
    </p:spTree>
    <p:extLst>
      <p:ext uri="{BB962C8B-B14F-4D97-AF65-F5344CB8AC3E}">
        <p14:creationId xmlns:p14="http://schemas.microsoft.com/office/powerpoint/2010/main" val="1853904300"/>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Рисунок с подписью">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1792288" y="4800600"/>
            <a:ext cx="5486400" cy="566738"/>
          </a:xfrm>
        </p:spPr>
        <p:txBody>
          <a:bodyPr anchor="b"/>
          <a:lstStyle>
            <a:lvl1pPr algn="l">
              <a:defRPr sz="2000" b="1"/>
            </a:lvl1pPr>
          </a:lstStyle>
          <a:p>
            <a:r>
              <a:rPr lang="ru-RU" smtClean="0"/>
              <a:t>Образец заголовка</a:t>
            </a:r>
            <a:endParaRPr lang="uk-UA"/>
          </a:p>
        </p:txBody>
      </p:sp>
      <p:sp>
        <p:nvSpPr>
          <p:cNvPr id="3" name="Рисунок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uk-UA"/>
          </a:p>
        </p:txBody>
      </p:sp>
      <p:sp>
        <p:nvSpPr>
          <p:cNvPr id="4" name="Текст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ru-RU" smtClean="0"/>
              <a:t>Образец текста</a:t>
            </a:r>
          </a:p>
        </p:txBody>
      </p:sp>
      <p:sp>
        <p:nvSpPr>
          <p:cNvPr id="5" name="Дата 4"/>
          <p:cNvSpPr>
            <a:spLocks noGrp="1"/>
          </p:cNvSpPr>
          <p:nvPr>
            <p:ph type="dt" sz="half" idx="10"/>
          </p:nvPr>
        </p:nvSpPr>
        <p:spPr/>
        <p:txBody>
          <a:bodyPr/>
          <a:lstStyle/>
          <a:p>
            <a:fld id="{B359A062-E60A-4B41-89BF-16B83BD66BAC}" type="datetimeFigureOut">
              <a:rPr lang="uk-UA" smtClean="0"/>
              <a:t>19.11.2018</a:t>
            </a:fld>
            <a:endParaRPr lang="uk-UA"/>
          </a:p>
        </p:txBody>
      </p:sp>
      <p:sp>
        <p:nvSpPr>
          <p:cNvPr id="6" name="Нижний колонтитул 5"/>
          <p:cNvSpPr>
            <a:spLocks noGrp="1"/>
          </p:cNvSpPr>
          <p:nvPr>
            <p:ph type="ftr" sz="quarter" idx="11"/>
          </p:nvPr>
        </p:nvSpPr>
        <p:spPr/>
        <p:txBody>
          <a:bodyPr/>
          <a:lstStyle/>
          <a:p>
            <a:endParaRPr lang="uk-UA"/>
          </a:p>
        </p:txBody>
      </p:sp>
      <p:sp>
        <p:nvSpPr>
          <p:cNvPr id="7" name="Номер слайда 6"/>
          <p:cNvSpPr>
            <a:spLocks noGrp="1"/>
          </p:cNvSpPr>
          <p:nvPr>
            <p:ph type="sldNum" sz="quarter" idx="12"/>
          </p:nvPr>
        </p:nvSpPr>
        <p:spPr/>
        <p:txBody>
          <a:bodyPr/>
          <a:lstStyle/>
          <a:p>
            <a:fld id="{6CD03993-8962-4882-861C-184AB3C58E7D}" type="slidenum">
              <a:rPr lang="uk-UA" smtClean="0"/>
              <a:t>‹#›</a:t>
            </a:fld>
            <a:endParaRPr lang="uk-UA"/>
          </a:p>
        </p:txBody>
      </p:sp>
    </p:spTree>
    <p:extLst>
      <p:ext uri="{BB962C8B-B14F-4D97-AF65-F5344CB8AC3E}">
        <p14:creationId xmlns:p14="http://schemas.microsoft.com/office/powerpoint/2010/main" val="84879344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Заголовок и вертикальный текст">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uk-UA"/>
          </a:p>
        </p:txBody>
      </p:sp>
      <p:sp>
        <p:nvSpPr>
          <p:cNvPr id="3" name="Вертикальный текст 2"/>
          <p:cNvSpPr>
            <a:spLocks noGrp="1"/>
          </p:cNvSpPr>
          <p:nvPr>
            <p:ph type="body" orient="vert" idx="1"/>
          </p:nvPr>
        </p:nvSpPr>
        <p:spPr/>
        <p:txBody>
          <a:bodyPr vert="eaVert"/>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4" name="Дата 3"/>
          <p:cNvSpPr>
            <a:spLocks noGrp="1"/>
          </p:cNvSpPr>
          <p:nvPr>
            <p:ph type="dt" sz="half" idx="10"/>
          </p:nvPr>
        </p:nvSpPr>
        <p:spPr/>
        <p:txBody>
          <a:bodyPr/>
          <a:lstStyle/>
          <a:p>
            <a:fld id="{B359A062-E60A-4B41-89BF-16B83BD66BAC}" type="datetimeFigureOut">
              <a:rPr lang="uk-UA" smtClean="0"/>
              <a:t>19.11.2018</a:t>
            </a:fld>
            <a:endParaRPr lang="uk-UA"/>
          </a:p>
        </p:txBody>
      </p:sp>
      <p:sp>
        <p:nvSpPr>
          <p:cNvPr id="5" name="Нижний колонтитул 4"/>
          <p:cNvSpPr>
            <a:spLocks noGrp="1"/>
          </p:cNvSpPr>
          <p:nvPr>
            <p:ph type="ftr" sz="quarter" idx="11"/>
          </p:nvPr>
        </p:nvSpPr>
        <p:spPr/>
        <p:txBody>
          <a:bodyPr/>
          <a:lstStyle/>
          <a:p>
            <a:endParaRPr lang="uk-UA"/>
          </a:p>
        </p:txBody>
      </p:sp>
      <p:sp>
        <p:nvSpPr>
          <p:cNvPr id="6" name="Номер слайда 5"/>
          <p:cNvSpPr>
            <a:spLocks noGrp="1"/>
          </p:cNvSpPr>
          <p:nvPr>
            <p:ph type="sldNum" sz="quarter" idx="12"/>
          </p:nvPr>
        </p:nvSpPr>
        <p:spPr/>
        <p:txBody>
          <a:bodyPr/>
          <a:lstStyle/>
          <a:p>
            <a:fld id="{6CD03993-8962-4882-861C-184AB3C58E7D}" type="slidenum">
              <a:rPr lang="uk-UA" smtClean="0"/>
              <a:t>‹#›</a:t>
            </a:fld>
            <a:endParaRPr lang="uk-UA"/>
          </a:p>
        </p:txBody>
      </p:sp>
    </p:spTree>
    <p:extLst>
      <p:ext uri="{BB962C8B-B14F-4D97-AF65-F5344CB8AC3E}">
        <p14:creationId xmlns:p14="http://schemas.microsoft.com/office/powerpoint/2010/main" val="170647833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Вертикальный заголовок и текст">
    <p:spTree>
      <p:nvGrpSpPr>
        <p:cNvPr id="1" name=""/>
        <p:cNvGrpSpPr/>
        <p:nvPr/>
      </p:nvGrpSpPr>
      <p:grpSpPr>
        <a:xfrm>
          <a:off x="0" y="0"/>
          <a:ext cx="0" cy="0"/>
          <a:chOff x="0" y="0"/>
          <a:chExt cx="0" cy="0"/>
        </a:xfrm>
      </p:grpSpPr>
      <p:sp>
        <p:nvSpPr>
          <p:cNvPr id="2" name="Вертикальный заголовок 1"/>
          <p:cNvSpPr>
            <a:spLocks noGrp="1"/>
          </p:cNvSpPr>
          <p:nvPr>
            <p:ph type="title" orient="vert"/>
          </p:nvPr>
        </p:nvSpPr>
        <p:spPr>
          <a:xfrm>
            <a:off x="6629400" y="274638"/>
            <a:ext cx="2057400" cy="5851525"/>
          </a:xfrm>
        </p:spPr>
        <p:txBody>
          <a:bodyPr vert="eaVert"/>
          <a:lstStyle/>
          <a:p>
            <a:r>
              <a:rPr lang="ru-RU" smtClean="0"/>
              <a:t>Образец заголовка</a:t>
            </a:r>
            <a:endParaRPr lang="uk-UA"/>
          </a:p>
        </p:txBody>
      </p:sp>
      <p:sp>
        <p:nvSpPr>
          <p:cNvPr id="3" name="Вертикальный текст 2"/>
          <p:cNvSpPr>
            <a:spLocks noGrp="1"/>
          </p:cNvSpPr>
          <p:nvPr>
            <p:ph type="body" orient="vert" idx="1"/>
          </p:nvPr>
        </p:nvSpPr>
        <p:spPr>
          <a:xfrm>
            <a:off x="457200" y="274638"/>
            <a:ext cx="6019800" cy="5851525"/>
          </a:xfrm>
        </p:spPr>
        <p:txBody>
          <a:bodyPr vert="eaVert"/>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4" name="Дата 3"/>
          <p:cNvSpPr>
            <a:spLocks noGrp="1"/>
          </p:cNvSpPr>
          <p:nvPr>
            <p:ph type="dt" sz="half" idx="10"/>
          </p:nvPr>
        </p:nvSpPr>
        <p:spPr/>
        <p:txBody>
          <a:bodyPr/>
          <a:lstStyle/>
          <a:p>
            <a:fld id="{B359A062-E60A-4B41-89BF-16B83BD66BAC}" type="datetimeFigureOut">
              <a:rPr lang="uk-UA" smtClean="0"/>
              <a:t>19.11.2018</a:t>
            </a:fld>
            <a:endParaRPr lang="uk-UA"/>
          </a:p>
        </p:txBody>
      </p:sp>
      <p:sp>
        <p:nvSpPr>
          <p:cNvPr id="5" name="Нижний колонтитул 4"/>
          <p:cNvSpPr>
            <a:spLocks noGrp="1"/>
          </p:cNvSpPr>
          <p:nvPr>
            <p:ph type="ftr" sz="quarter" idx="11"/>
          </p:nvPr>
        </p:nvSpPr>
        <p:spPr/>
        <p:txBody>
          <a:bodyPr/>
          <a:lstStyle/>
          <a:p>
            <a:endParaRPr lang="uk-UA"/>
          </a:p>
        </p:txBody>
      </p:sp>
      <p:sp>
        <p:nvSpPr>
          <p:cNvPr id="6" name="Номер слайда 5"/>
          <p:cNvSpPr>
            <a:spLocks noGrp="1"/>
          </p:cNvSpPr>
          <p:nvPr>
            <p:ph type="sldNum" sz="quarter" idx="12"/>
          </p:nvPr>
        </p:nvSpPr>
        <p:spPr/>
        <p:txBody>
          <a:bodyPr/>
          <a:lstStyle/>
          <a:p>
            <a:fld id="{6CD03993-8962-4882-861C-184AB3C58E7D}" type="slidenum">
              <a:rPr lang="uk-UA" smtClean="0"/>
              <a:t>‹#›</a:t>
            </a:fld>
            <a:endParaRPr lang="uk-UA"/>
          </a:p>
        </p:txBody>
      </p:sp>
    </p:spTree>
    <p:extLst>
      <p:ext uri="{BB962C8B-B14F-4D97-AF65-F5344CB8AC3E}">
        <p14:creationId xmlns:p14="http://schemas.microsoft.com/office/powerpoint/2010/main" val="1475401494"/>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Титульный слайд">
    <p:spTree>
      <p:nvGrpSpPr>
        <p:cNvPr id="1" name=""/>
        <p:cNvGrpSpPr/>
        <p:nvPr/>
      </p:nvGrpSpPr>
      <p:grpSpPr>
        <a:xfrm>
          <a:off x="0" y="0"/>
          <a:ext cx="0" cy="0"/>
          <a:chOff x="0" y="0"/>
          <a:chExt cx="0" cy="0"/>
        </a:xfrm>
      </p:grpSpPr>
      <p:sp>
        <p:nvSpPr>
          <p:cNvPr id="2" name="Заголовок 1"/>
          <p:cNvSpPr>
            <a:spLocks noGrp="1"/>
          </p:cNvSpPr>
          <p:nvPr>
            <p:ph type="ctrTitle"/>
          </p:nvPr>
        </p:nvSpPr>
        <p:spPr>
          <a:xfrm>
            <a:off x="685800" y="2130425"/>
            <a:ext cx="7772400" cy="1470025"/>
          </a:xfrm>
        </p:spPr>
        <p:txBody>
          <a:bodyPr/>
          <a:lstStyle/>
          <a:p>
            <a:r>
              <a:rPr lang="ru-RU" smtClean="0"/>
              <a:t>Образец заголовка</a:t>
            </a:r>
            <a:endParaRPr lang="uk-UA"/>
          </a:p>
        </p:txBody>
      </p:sp>
      <p:sp>
        <p:nvSpPr>
          <p:cNvPr id="3" name="Подзаголовок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ru-RU" smtClean="0"/>
              <a:t>Образец подзаголовка</a:t>
            </a:r>
            <a:endParaRPr lang="uk-UA"/>
          </a:p>
        </p:txBody>
      </p:sp>
      <p:sp>
        <p:nvSpPr>
          <p:cNvPr id="4" name="Дата 3"/>
          <p:cNvSpPr>
            <a:spLocks noGrp="1"/>
          </p:cNvSpPr>
          <p:nvPr>
            <p:ph type="dt" sz="half" idx="10"/>
          </p:nvPr>
        </p:nvSpPr>
        <p:spPr/>
        <p:txBody>
          <a:bodyPr/>
          <a:lstStyle>
            <a:lvl1pPr>
              <a:defRPr/>
            </a:lvl1pPr>
          </a:lstStyle>
          <a:p>
            <a:endParaRPr lang="ru-RU">
              <a:solidFill>
                <a:srgbClr val="000000"/>
              </a:solidFill>
            </a:endParaRPr>
          </a:p>
        </p:txBody>
      </p:sp>
      <p:sp>
        <p:nvSpPr>
          <p:cNvPr id="5" name="Нижний колонтитул 4"/>
          <p:cNvSpPr>
            <a:spLocks noGrp="1"/>
          </p:cNvSpPr>
          <p:nvPr>
            <p:ph type="ftr" sz="quarter" idx="11"/>
          </p:nvPr>
        </p:nvSpPr>
        <p:spPr/>
        <p:txBody>
          <a:bodyPr/>
          <a:lstStyle>
            <a:lvl1pPr>
              <a:defRPr/>
            </a:lvl1pPr>
          </a:lstStyle>
          <a:p>
            <a:endParaRPr lang="ru-RU">
              <a:solidFill>
                <a:srgbClr val="000000"/>
              </a:solidFill>
            </a:endParaRPr>
          </a:p>
        </p:txBody>
      </p:sp>
      <p:sp>
        <p:nvSpPr>
          <p:cNvPr id="6" name="Номер слайда 5"/>
          <p:cNvSpPr>
            <a:spLocks noGrp="1"/>
          </p:cNvSpPr>
          <p:nvPr>
            <p:ph type="sldNum" sz="quarter" idx="12"/>
          </p:nvPr>
        </p:nvSpPr>
        <p:spPr/>
        <p:txBody>
          <a:bodyPr/>
          <a:lstStyle>
            <a:lvl1pPr>
              <a:defRPr/>
            </a:lvl1pPr>
          </a:lstStyle>
          <a:p>
            <a:fld id="{73C9079D-0261-413E-8DC3-EDE38F32921E}" type="slidenum">
              <a:rPr lang="ru-RU">
                <a:solidFill>
                  <a:srgbClr val="000000"/>
                </a:solidFill>
              </a:rPr>
              <a:pPr/>
              <a:t>‹#›</a:t>
            </a:fld>
            <a:endParaRPr lang="ru-RU">
              <a:solidFill>
                <a:srgbClr val="000000"/>
              </a:solidFill>
            </a:endParaRPr>
          </a:p>
        </p:txBody>
      </p:sp>
    </p:spTree>
    <p:extLst>
      <p:ext uri="{BB962C8B-B14F-4D97-AF65-F5344CB8AC3E}">
        <p14:creationId xmlns:p14="http://schemas.microsoft.com/office/powerpoint/2010/main" val="2955423839"/>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Заголовок и объект">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uk-UA"/>
          </a:p>
        </p:txBody>
      </p:sp>
      <p:sp>
        <p:nvSpPr>
          <p:cNvPr id="3" name="Объект 2"/>
          <p:cNvSpPr>
            <a:spLocks noGrp="1"/>
          </p:cNvSpPr>
          <p:nvPr>
            <p:ph idx="1"/>
          </p:nvPr>
        </p:nvSpPr>
        <p:spPr/>
        <p:txBody>
          <a:body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4" name="Дата 3"/>
          <p:cNvSpPr>
            <a:spLocks noGrp="1"/>
          </p:cNvSpPr>
          <p:nvPr>
            <p:ph type="dt" sz="half" idx="10"/>
          </p:nvPr>
        </p:nvSpPr>
        <p:spPr/>
        <p:txBody>
          <a:bodyPr/>
          <a:lstStyle>
            <a:lvl1pPr>
              <a:defRPr/>
            </a:lvl1pPr>
          </a:lstStyle>
          <a:p>
            <a:endParaRPr lang="ru-RU">
              <a:solidFill>
                <a:srgbClr val="000000"/>
              </a:solidFill>
            </a:endParaRPr>
          </a:p>
        </p:txBody>
      </p:sp>
      <p:sp>
        <p:nvSpPr>
          <p:cNvPr id="5" name="Нижний колонтитул 4"/>
          <p:cNvSpPr>
            <a:spLocks noGrp="1"/>
          </p:cNvSpPr>
          <p:nvPr>
            <p:ph type="ftr" sz="quarter" idx="11"/>
          </p:nvPr>
        </p:nvSpPr>
        <p:spPr/>
        <p:txBody>
          <a:bodyPr/>
          <a:lstStyle>
            <a:lvl1pPr>
              <a:defRPr/>
            </a:lvl1pPr>
          </a:lstStyle>
          <a:p>
            <a:endParaRPr lang="ru-RU">
              <a:solidFill>
                <a:srgbClr val="000000"/>
              </a:solidFill>
            </a:endParaRPr>
          </a:p>
        </p:txBody>
      </p:sp>
      <p:sp>
        <p:nvSpPr>
          <p:cNvPr id="6" name="Номер слайда 5"/>
          <p:cNvSpPr>
            <a:spLocks noGrp="1"/>
          </p:cNvSpPr>
          <p:nvPr>
            <p:ph type="sldNum" sz="quarter" idx="12"/>
          </p:nvPr>
        </p:nvSpPr>
        <p:spPr/>
        <p:txBody>
          <a:bodyPr/>
          <a:lstStyle>
            <a:lvl1pPr>
              <a:defRPr/>
            </a:lvl1pPr>
          </a:lstStyle>
          <a:p>
            <a:fld id="{5D0F721C-50C4-4E81-90B1-AFD9992068A1}" type="slidenum">
              <a:rPr lang="ru-RU">
                <a:solidFill>
                  <a:srgbClr val="000000"/>
                </a:solidFill>
              </a:rPr>
              <a:pPr/>
              <a:t>‹#›</a:t>
            </a:fld>
            <a:endParaRPr lang="ru-RU">
              <a:solidFill>
                <a:srgbClr val="000000"/>
              </a:solidFill>
            </a:endParaRPr>
          </a:p>
        </p:txBody>
      </p:sp>
    </p:spTree>
    <p:extLst>
      <p:ext uri="{BB962C8B-B14F-4D97-AF65-F5344CB8AC3E}">
        <p14:creationId xmlns:p14="http://schemas.microsoft.com/office/powerpoint/2010/main" val="4233674319"/>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Заголовок раздела">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722313" y="4406900"/>
            <a:ext cx="7772400" cy="1362075"/>
          </a:xfrm>
        </p:spPr>
        <p:txBody>
          <a:bodyPr anchor="t"/>
          <a:lstStyle>
            <a:lvl1pPr algn="l">
              <a:defRPr sz="4000" b="1" cap="all"/>
            </a:lvl1pPr>
          </a:lstStyle>
          <a:p>
            <a:r>
              <a:rPr lang="ru-RU" smtClean="0"/>
              <a:t>Образец заголовка</a:t>
            </a:r>
            <a:endParaRPr lang="uk-UA"/>
          </a:p>
        </p:txBody>
      </p:sp>
      <p:sp>
        <p:nvSpPr>
          <p:cNvPr id="3" name="Текст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ru-RU" smtClean="0"/>
              <a:t>Образец текста</a:t>
            </a:r>
          </a:p>
        </p:txBody>
      </p:sp>
      <p:sp>
        <p:nvSpPr>
          <p:cNvPr id="4" name="Дата 3"/>
          <p:cNvSpPr>
            <a:spLocks noGrp="1"/>
          </p:cNvSpPr>
          <p:nvPr>
            <p:ph type="dt" sz="half" idx="10"/>
          </p:nvPr>
        </p:nvSpPr>
        <p:spPr/>
        <p:txBody>
          <a:bodyPr/>
          <a:lstStyle>
            <a:lvl1pPr>
              <a:defRPr/>
            </a:lvl1pPr>
          </a:lstStyle>
          <a:p>
            <a:endParaRPr lang="ru-RU">
              <a:solidFill>
                <a:srgbClr val="000000"/>
              </a:solidFill>
            </a:endParaRPr>
          </a:p>
        </p:txBody>
      </p:sp>
      <p:sp>
        <p:nvSpPr>
          <p:cNvPr id="5" name="Нижний колонтитул 4"/>
          <p:cNvSpPr>
            <a:spLocks noGrp="1"/>
          </p:cNvSpPr>
          <p:nvPr>
            <p:ph type="ftr" sz="quarter" idx="11"/>
          </p:nvPr>
        </p:nvSpPr>
        <p:spPr/>
        <p:txBody>
          <a:bodyPr/>
          <a:lstStyle>
            <a:lvl1pPr>
              <a:defRPr/>
            </a:lvl1pPr>
          </a:lstStyle>
          <a:p>
            <a:endParaRPr lang="ru-RU">
              <a:solidFill>
                <a:srgbClr val="000000"/>
              </a:solidFill>
            </a:endParaRPr>
          </a:p>
        </p:txBody>
      </p:sp>
      <p:sp>
        <p:nvSpPr>
          <p:cNvPr id="6" name="Номер слайда 5"/>
          <p:cNvSpPr>
            <a:spLocks noGrp="1"/>
          </p:cNvSpPr>
          <p:nvPr>
            <p:ph type="sldNum" sz="quarter" idx="12"/>
          </p:nvPr>
        </p:nvSpPr>
        <p:spPr/>
        <p:txBody>
          <a:bodyPr/>
          <a:lstStyle>
            <a:lvl1pPr>
              <a:defRPr/>
            </a:lvl1pPr>
          </a:lstStyle>
          <a:p>
            <a:fld id="{AD3A0469-14AF-4017-9DBA-71EDE1F64C8E}" type="slidenum">
              <a:rPr lang="ru-RU">
                <a:solidFill>
                  <a:srgbClr val="000000"/>
                </a:solidFill>
              </a:rPr>
              <a:pPr/>
              <a:t>‹#›</a:t>
            </a:fld>
            <a:endParaRPr lang="ru-RU">
              <a:solidFill>
                <a:srgbClr val="000000"/>
              </a:solidFill>
            </a:endParaRPr>
          </a:p>
        </p:txBody>
      </p:sp>
    </p:spTree>
    <p:extLst>
      <p:ext uri="{BB962C8B-B14F-4D97-AF65-F5344CB8AC3E}">
        <p14:creationId xmlns:p14="http://schemas.microsoft.com/office/powerpoint/2010/main" val="786371461"/>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Два объекта">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uk-UA"/>
          </a:p>
        </p:txBody>
      </p:sp>
      <p:sp>
        <p:nvSpPr>
          <p:cNvPr id="3" name="Объект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4" name="Объект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5" name="Дата 4"/>
          <p:cNvSpPr>
            <a:spLocks noGrp="1"/>
          </p:cNvSpPr>
          <p:nvPr>
            <p:ph type="dt" sz="half" idx="10"/>
          </p:nvPr>
        </p:nvSpPr>
        <p:spPr/>
        <p:txBody>
          <a:bodyPr/>
          <a:lstStyle>
            <a:lvl1pPr>
              <a:defRPr/>
            </a:lvl1pPr>
          </a:lstStyle>
          <a:p>
            <a:endParaRPr lang="ru-RU">
              <a:solidFill>
                <a:srgbClr val="000000"/>
              </a:solidFill>
            </a:endParaRPr>
          </a:p>
        </p:txBody>
      </p:sp>
      <p:sp>
        <p:nvSpPr>
          <p:cNvPr id="6" name="Нижний колонтитул 5"/>
          <p:cNvSpPr>
            <a:spLocks noGrp="1"/>
          </p:cNvSpPr>
          <p:nvPr>
            <p:ph type="ftr" sz="quarter" idx="11"/>
          </p:nvPr>
        </p:nvSpPr>
        <p:spPr/>
        <p:txBody>
          <a:bodyPr/>
          <a:lstStyle>
            <a:lvl1pPr>
              <a:defRPr/>
            </a:lvl1pPr>
          </a:lstStyle>
          <a:p>
            <a:endParaRPr lang="ru-RU">
              <a:solidFill>
                <a:srgbClr val="000000"/>
              </a:solidFill>
            </a:endParaRPr>
          </a:p>
        </p:txBody>
      </p:sp>
      <p:sp>
        <p:nvSpPr>
          <p:cNvPr id="7" name="Номер слайда 6"/>
          <p:cNvSpPr>
            <a:spLocks noGrp="1"/>
          </p:cNvSpPr>
          <p:nvPr>
            <p:ph type="sldNum" sz="quarter" idx="12"/>
          </p:nvPr>
        </p:nvSpPr>
        <p:spPr/>
        <p:txBody>
          <a:bodyPr/>
          <a:lstStyle>
            <a:lvl1pPr>
              <a:defRPr/>
            </a:lvl1pPr>
          </a:lstStyle>
          <a:p>
            <a:fld id="{18C089E7-73A7-4CC1-BAC3-64C8C2C60CF4}" type="slidenum">
              <a:rPr lang="ru-RU">
                <a:solidFill>
                  <a:srgbClr val="000000"/>
                </a:solidFill>
              </a:rPr>
              <a:pPr/>
              <a:t>‹#›</a:t>
            </a:fld>
            <a:endParaRPr lang="ru-RU">
              <a:solidFill>
                <a:srgbClr val="000000"/>
              </a:solidFill>
            </a:endParaRPr>
          </a:p>
        </p:txBody>
      </p:sp>
    </p:spTree>
    <p:extLst>
      <p:ext uri="{BB962C8B-B14F-4D97-AF65-F5344CB8AC3E}">
        <p14:creationId xmlns:p14="http://schemas.microsoft.com/office/powerpoint/2010/main" val="3647586149"/>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Сравнение">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lvl1pPr>
              <a:defRPr/>
            </a:lvl1pPr>
          </a:lstStyle>
          <a:p>
            <a:r>
              <a:rPr lang="ru-RU" smtClean="0"/>
              <a:t>Образец заголовка</a:t>
            </a:r>
            <a:endParaRPr lang="uk-UA"/>
          </a:p>
        </p:txBody>
      </p:sp>
      <p:sp>
        <p:nvSpPr>
          <p:cNvPr id="3" name="Текст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ru-RU" smtClean="0"/>
              <a:t>Образец текста</a:t>
            </a:r>
          </a:p>
        </p:txBody>
      </p:sp>
      <p:sp>
        <p:nvSpPr>
          <p:cNvPr id="4" name="Объект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5" name="Текст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ru-RU" smtClean="0"/>
              <a:t>Образец текста</a:t>
            </a:r>
          </a:p>
        </p:txBody>
      </p:sp>
      <p:sp>
        <p:nvSpPr>
          <p:cNvPr id="6" name="Объект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7" name="Дата 6"/>
          <p:cNvSpPr>
            <a:spLocks noGrp="1"/>
          </p:cNvSpPr>
          <p:nvPr>
            <p:ph type="dt" sz="half" idx="10"/>
          </p:nvPr>
        </p:nvSpPr>
        <p:spPr/>
        <p:txBody>
          <a:bodyPr/>
          <a:lstStyle>
            <a:lvl1pPr>
              <a:defRPr/>
            </a:lvl1pPr>
          </a:lstStyle>
          <a:p>
            <a:endParaRPr lang="ru-RU">
              <a:solidFill>
                <a:srgbClr val="000000"/>
              </a:solidFill>
            </a:endParaRPr>
          </a:p>
        </p:txBody>
      </p:sp>
      <p:sp>
        <p:nvSpPr>
          <p:cNvPr id="8" name="Нижний колонтитул 7"/>
          <p:cNvSpPr>
            <a:spLocks noGrp="1"/>
          </p:cNvSpPr>
          <p:nvPr>
            <p:ph type="ftr" sz="quarter" idx="11"/>
          </p:nvPr>
        </p:nvSpPr>
        <p:spPr/>
        <p:txBody>
          <a:bodyPr/>
          <a:lstStyle>
            <a:lvl1pPr>
              <a:defRPr/>
            </a:lvl1pPr>
          </a:lstStyle>
          <a:p>
            <a:endParaRPr lang="ru-RU">
              <a:solidFill>
                <a:srgbClr val="000000"/>
              </a:solidFill>
            </a:endParaRPr>
          </a:p>
        </p:txBody>
      </p:sp>
      <p:sp>
        <p:nvSpPr>
          <p:cNvPr id="9" name="Номер слайда 8"/>
          <p:cNvSpPr>
            <a:spLocks noGrp="1"/>
          </p:cNvSpPr>
          <p:nvPr>
            <p:ph type="sldNum" sz="quarter" idx="12"/>
          </p:nvPr>
        </p:nvSpPr>
        <p:spPr/>
        <p:txBody>
          <a:bodyPr/>
          <a:lstStyle>
            <a:lvl1pPr>
              <a:defRPr/>
            </a:lvl1pPr>
          </a:lstStyle>
          <a:p>
            <a:fld id="{3BC12061-E7CC-4FAA-A879-C596DF9A6B52}" type="slidenum">
              <a:rPr lang="ru-RU">
                <a:solidFill>
                  <a:srgbClr val="000000"/>
                </a:solidFill>
              </a:rPr>
              <a:pPr/>
              <a:t>‹#›</a:t>
            </a:fld>
            <a:endParaRPr lang="ru-RU">
              <a:solidFill>
                <a:srgbClr val="000000"/>
              </a:solidFill>
            </a:endParaRPr>
          </a:p>
        </p:txBody>
      </p:sp>
    </p:spTree>
    <p:extLst>
      <p:ext uri="{BB962C8B-B14F-4D97-AF65-F5344CB8AC3E}">
        <p14:creationId xmlns:p14="http://schemas.microsoft.com/office/powerpoint/2010/main" val="82695573"/>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Только заголовок">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uk-UA"/>
          </a:p>
        </p:txBody>
      </p:sp>
      <p:sp>
        <p:nvSpPr>
          <p:cNvPr id="3" name="Дата 2"/>
          <p:cNvSpPr>
            <a:spLocks noGrp="1"/>
          </p:cNvSpPr>
          <p:nvPr>
            <p:ph type="dt" sz="half" idx="10"/>
          </p:nvPr>
        </p:nvSpPr>
        <p:spPr/>
        <p:txBody>
          <a:bodyPr/>
          <a:lstStyle>
            <a:lvl1pPr>
              <a:defRPr/>
            </a:lvl1pPr>
          </a:lstStyle>
          <a:p>
            <a:endParaRPr lang="ru-RU">
              <a:solidFill>
                <a:srgbClr val="000000"/>
              </a:solidFill>
            </a:endParaRPr>
          </a:p>
        </p:txBody>
      </p:sp>
      <p:sp>
        <p:nvSpPr>
          <p:cNvPr id="4" name="Нижний колонтитул 3"/>
          <p:cNvSpPr>
            <a:spLocks noGrp="1"/>
          </p:cNvSpPr>
          <p:nvPr>
            <p:ph type="ftr" sz="quarter" idx="11"/>
          </p:nvPr>
        </p:nvSpPr>
        <p:spPr/>
        <p:txBody>
          <a:bodyPr/>
          <a:lstStyle>
            <a:lvl1pPr>
              <a:defRPr/>
            </a:lvl1pPr>
          </a:lstStyle>
          <a:p>
            <a:endParaRPr lang="ru-RU">
              <a:solidFill>
                <a:srgbClr val="000000"/>
              </a:solidFill>
            </a:endParaRPr>
          </a:p>
        </p:txBody>
      </p:sp>
      <p:sp>
        <p:nvSpPr>
          <p:cNvPr id="5" name="Номер слайда 4"/>
          <p:cNvSpPr>
            <a:spLocks noGrp="1"/>
          </p:cNvSpPr>
          <p:nvPr>
            <p:ph type="sldNum" sz="quarter" idx="12"/>
          </p:nvPr>
        </p:nvSpPr>
        <p:spPr/>
        <p:txBody>
          <a:bodyPr/>
          <a:lstStyle>
            <a:lvl1pPr>
              <a:defRPr/>
            </a:lvl1pPr>
          </a:lstStyle>
          <a:p>
            <a:fld id="{0E26166F-86C6-4C7B-BEBC-004F327D2682}" type="slidenum">
              <a:rPr lang="ru-RU">
                <a:solidFill>
                  <a:srgbClr val="000000"/>
                </a:solidFill>
              </a:rPr>
              <a:pPr/>
              <a:t>‹#›</a:t>
            </a:fld>
            <a:endParaRPr lang="ru-RU">
              <a:solidFill>
                <a:srgbClr val="000000"/>
              </a:solidFill>
            </a:endParaRPr>
          </a:p>
        </p:txBody>
      </p:sp>
    </p:spTree>
    <p:extLst>
      <p:ext uri="{BB962C8B-B14F-4D97-AF65-F5344CB8AC3E}">
        <p14:creationId xmlns:p14="http://schemas.microsoft.com/office/powerpoint/2010/main" val="294275512"/>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Пустой слайд">
    <p:spTree>
      <p:nvGrpSpPr>
        <p:cNvPr id="1" name=""/>
        <p:cNvGrpSpPr/>
        <p:nvPr/>
      </p:nvGrpSpPr>
      <p:grpSpPr>
        <a:xfrm>
          <a:off x="0" y="0"/>
          <a:ext cx="0" cy="0"/>
          <a:chOff x="0" y="0"/>
          <a:chExt cx="0" cy="0"/>
        </a:xfrm>
      </p:grpSpPr>
      <p:sp>
        <p:nvSpPr>
          <p:cNvPr id="2" name="Дата 1"/>
          <p:cNvSpPr>
            <a:spLocks noGrp="1"/>
          </p:cNvSpPr>
          <p:nvPr>
            <p:ph type="dt" sz="half" idx="10"/>
          </p:nvPr>
        </p:nvSpPr>
        <p:spPr/>
        <p:txBody>
          <a:bodyPr/>
          <a:lstStyle>
            <a:lvl1pPr>
              <a:defRPr/>
            </a:lvl1pPr>
          </a:lstStyle>
          <a:p>
            <a:endParaRPr lang="ru-RU">
              <a:solidFill>
                <a:srgbClr val="000000"/>
              </a:solidFill>
            </a:endParaRPr>
          </a:p>
        </p:txBody>
      </p:sp>
      <p:sp>
        <p:nvSpPr>
          <p:cNvPr id="3" name="Нижний колонтитул 2"/>
          <p:cNvSpPr>
            <a:spLocks noGrp="1"/>
          </p:cNvSpPr>
          <p:nvPr>
            <p:ph type="ftr" sz="quarter" idx="11"/>
          </p:nvPr>
        </p:nvSpPr>
        <p:spPr/>
        <p:txBody>
          <a:bodyPr/>
          <a:lstStyle>
            <a:lvl1pPr>
              <a:defRPr/>
            </a:lvl1pPr>
          </a:lstStyle>
          <a:p>
            <a:endParaRPr lang="ru-RU">
              <a:solidFill>
                <a:srgbClr val="000000"/>
              </a:solidFill>
            </a:endParaRPr>
          </a:p>
        </p:txBody>
      </p:sp>
      <p:sp>
        <p:nvSpPr>
          <p:cNvPr id="4" name="Номер слайда 3"/>
          <p:cNvSpPr>
            <a:spLocks noGrp="1"/>
          </p:cNvSpPr>
          <p:nvPr>
            <p:ph type="sldNum" sz="quarter" idx="12"/>
          </p:nvPr>
        </p:nvSpPr>
        <p:spPr/>
        <p:txBody>
          <a:bodyPr/>
          <a:lstStyle>
            <a:lvl1pPr>
              <a:defRPr/>
            </a:lvl1pPr>
          </a:lstStyle>
          <a:p>
            <a:fld id="{A8A6D01F-9954-4881-A1F1-2BBA791F2062}" type="slidenum">
              <a:rPr lang="ru-RU">
                <a:solidFill>
                  <a:srgbClr val="000000"/>
                </a:solidFill>
              </a:rPr>
              <a:pPr/>
              <a:t>‹#›</a:t>
            </a:fld>
            <a:endParaRPr lang="ru-RU">
              <a:solidFill>
                <a:srgbClr val="000000"/>
              </a:solidFill>
            </a:endParaRPr>
          </a:p>
        </p:txBody>
      </p:sp>
    </p:spTree>
    <p:extLst>
      <p:ext uri="{BB962C8B-B14F-4D97-AF65-F5344CB8AC3E}">
        <p14:creationId xmlns:p14="http://schemas.microsoft.com/office/powerpoint/2010/main" val="648818739"/>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Объект с подписью">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457200" y="273050"/>
            <a:ext cx="3008313" cy="1162050"/>
          </a:xfrm>
        </p:spPr>
        <p:txBody>
          <a:bodyPr anchor="b"/>
          <a:lstStyle>
            <a:lvl1pPr algn="l">
              <a:defRPr sz="2000" b="1"/>
            </a:lvl1pPr>
          </a:lstStyle>
          <a:p>
            <a:r>
              <a:rPr lang="ru-RU" smtClean="0"/>
              <a:t>Образец заголовка</a:t>
            </a:r>
            <a:endParaRPr lang="uk-UA"/>
          </a:p>
        </p:txBody>
      </p:sp>
      <p:sp>
        <p:nvSpPr>
          <p:cNvPr id="3" name="Объект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4" name="Текст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ru-RU" smtClean="0"/>
              <a:t>Образец текста</a:t>
            </a:r>
          </a:p>
        </p:txBody>
      </p:sp>
      <p:sp>
        <p:nvSpPr>
          <p:cNvPr id="5" name="Дата 4"/>
          <p:cNvSpPr>
            <a:spLocks noGrp="1"/>
          </p:cNvSpPr>
          <p:nvPr>
            <p:ph type="dt" sz="half" idx="10"/>
          </p:nvPr>
        </p:nvSpPr>
        <p:spPr/>
        <p:txBody>
          <a:bodyPr/>
          <a:lstStyle>
            <a:lvl1pPr>
              <a:defRPr/>
            </a:lvl1pPr>
          </a:lstStyle>
          <a:p>
            <a:endParaRPr lang="ru-RU">
              <a:solidFill>
                <a:srgbClr val="000000"/>
              </a:solidFill>
            </a:endParaRPr>
          </a:p>
        </p:txBody>
      </p:sp>
      <p:sp>
        <p:nvSpPr>
          <p:cNvPr id="6" name="Нижний колонтитул 5"/>
          <p:cNvSpPr>
            <a:spLocks noGrp="1"/>
          </p:cNvSpPr>
          <p:nvPr>
            <p:ph type="ftr" sz="quarter" idx="11"/>
          </p:nvPr>
        </p:nvSpPr>
        <p:spPr/>
        <p:txBody>
          <a:bodyPr/>
          <a:lstStyle>
            <a:lvl1pPr>
              <a:defRPr/>
            </a:lvl1pPr>
          </a:lstStyle>
          <a:p>
            <a:endParaRPr lang="ru-RU">
              <a:solidFill>
                <a:srgbClr val="000000"/>
              </a:solidFill>
            </a:endParaRPr>
          </a:p>
        </p:txBody>
      </p:sp>
      <p:sp>
        <p:nvSpPr>
          <p:cNvPr id="7" name="Номер слайда 6"/>
          <p:cNvSpPr>
            <a:spLocks noGrp="1"/>
          </p:cNvSpPr>
          <p:nvPr>
            <p:ph type="sldNum" sz="quarter" idx="12"/>
          </p:nvPr>
        </p:nvSpPr>
        <p:spPr/>
        <p:txBody>
          <a:bodyPr/>
          <a:lstStyle>
            <a:lvl1pPr>
              <a:defRPr/>
            </a:lvl1pPr>
          </a:lstStyle>
          <a:p>
            <a:fld id="{D962FE92-3BE9-4F34-9C71-565BEA8FB9A1}" type="slidenum">
              <a:rPr lang="ru-RU">
                <a:solidFill>
                  <a:srgbClr val="000000"/>
                </a:solidFill>
              </a:rPr>
              <a:pPr/>
              <a:t>‹#›</a:t>
            </a:fld>
            <a:endParaRPr lang="ru-RU">
              <a:solidFill>
                <a:srgbClr val="000000"/>
              </a:solidFill>
            </a:endParaRPr>
          </a:p>
        </p:txBody>
      </p:sp>
    </p:spTree>
    <p:extLst>
      <p:ext uri="{BB962C8B-B14F-4D97-AF65-F5344CB8AC3E}">
        <p14:creationId xmlns:p14="http://schemas.microsoft.com/office/powerpoint/2010/main" val="1999129750"/>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Рисунок с подписью">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1792288" y="4800600"/>
            <a:ext cx="5486400" cy="566738"/>
          </a:xfrm>
        </p:spPr>
        <p:txBody>
          <a:bodyPr anchor="b"/>
          <a:lstStyle>
            <a:lvl1pPr algn="l">
              <a:defRPr sz="2000" b="1"/>
            </a:lvl1pPr>
          </a:lstStyle>
          <a:p>
            <a:r>
              <a:rPr lang="ru-RU" smtClean="0"/>
              <a:t>Образец заголовка</a:t>
            </a:r>
            <a:endParaRPr lang="uk-UA"/>
          </a:p>
        </p:txBody>
      </p:sp>
      <p:sp>
        <p:nvSpPr>
          <p:cNvPr id="3" name="Рисунок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uk-UA"/>
          </a:p>
        </p:txBody>
      </p:sp>
      <p:sp>
        <p:nvSpPr>
          <p:cNvPr id="4" name="Текст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ru-RU" smtClean="0"/>
              <a:t>Образец текста</a:t>
            </a:r>
          </a:p>
        </p:txBody>
      </p:sp>
      <p:sp>
        <p:nvSpPr>
          <p:cNvPr id="5" name="Дата 4"/>
          <p:cNvSpPr>
            <a:spLocks noGrp="1"/>
          </p:cNvSpPr>
          <p:nvPr>
            <p:ph type="dt" sz="half" idx="10"/>
          </p:nvPr>
        </p:nvSpPr>
        <p:spPr/>
        <p:txBody>
          <a:bodyPr/>
          <a:lstStyle>
            <a:lvl1pPr>
              <a:defRPr/>
            </a:lvl1pPr>
          </a:lstStyle>
          <a:p>
            <a:endParaRPr lang="ru-RU">
              <a:solidFill>
                <a:srgbClr val="000000"/>
              </a:solidFill>
            </a:endParaRPr>
          </a:p>
        </p:txBody>
      </p:sp>
      <p:sp>
        <p:nvSpPr>
          <p:cNvPr id="6" name="Нижний колонтитул 5"/>
          <p:cNvSpPr>
            <a:spLocks noGrp="1"/>
          </p:cNvSpPr>
          <p:nvPr>
            <p:ph type="ftr" sz="quarter" idx="11"/>
          </p:nvPr>
        </p:nvSpPr>
        <p:spPr/>
        <p:txBody>
          <a:bodyPr/>
          <a:lstStyle>
            <a:lvl1pPr>
              <a:defRPr/>
            </a:lvl1pPr>
          </a:lstStyle>
          <a:p>
            <a:endParaRPr lang="ru-RU">
              <a:solidFill>
                <a:srgbClr val="000000"/>
              </a:solidFill>
            </a:endParaRPr>
          </a:p>
        </p:txBody>
      </p:sp>
      <p:sp>
        <p:nvSpPr>
          <p:cNvPr id="7" name="Номер слайда 6"/>
          <p:cNvSpPr>
            <a:spLocks noGrp="1"/>
          </p:cNvSpPr>
          <p:nvPr>
            <p:ph type="sldNum" sz="quarter" idx="12"/>
          </p:nvPr>
        </p:nvSpPr>
        <p:spPr/>
        <p:txBody>
          <a:bodyPr/>
          <a:lstStyle>
            <a:lvl1pPr>
              <a:defRPr/>
            </a:lvl1pPr>
          </a:lstStyle>
          <a:p>
            <a:fld id="{F19572FD-D170-4112-9261-04B184E2B510}" type="slidenum">
              <a:rPr lang="ru-RU">
                <a:solidFill>
                  <a:srgbClr val="000000"/>
                </a:solidFill>
              </a:rPr>
              <a:pPr/>
              <a:t>‹#›</a:t>
            </a:fld>
            <a:endParaRPr lang="ru-RU">
              <a:solidFill>
                <a:srgbClr val="000000"/>
              </a:solidFill>
            </a:endParaRPr>
          </a:p>
        </p:txBody>
      </p:sp>
    </p:spTree>
    <p:extLst>
      <p:ext uri="{BB962C8B-B14F-4D97-AF65-F5344CB8AC3E}">
        <p14:creationId xmlns:p14="http://schemas.microsoft.com/office/powerpoint/2010/main" val="1902885960"/>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Заголовок и вертикальный текст">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uk-UA"/>
          </a:p>
        </p:txBody>
      </p:sp>
      <p:sp>
        <p:nvSpPr>
          <p:cNvPr id="3" name="Вертикальный текст 2"/>
          <p:cNvSpPr>
            <a:spLocks noGrp="1"/>
          </p:cNvSpPr>
          <p:nvPr>
            <p:ph type="body" orient="vert" idx="1"/>
          </p:nvPr>
        </p:nvSpPr>
        <p:spPr/>
        <p:txBody>
          <a:bodyPr vert="eaVert"/>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4" name="Дата 3"/>
          <p:cNvSpPr>
            <a:spLocks noGrp="1"/>
          </p:cNvSpPr>
          <p:nvPr>
            <p:ph type="dt" sz="half" idx="10"/>
          </p:nvPr>
        </p:nvSpPr>
        <p:spPr/>
        <p:txBody>
          <a:bodyPr/>
          <a:lstStyle>
            <a:lvl1pPr>
              <a:defRPr/>
            </a:lvl1pPr>
          </a:lstStyle>
          <a:p>
            <a:endParaRPr lang="ru-RU">
              <a:solidFill>
                <a:srgbClr val="000000"/>
              </a:solidFill>
            </a:endParaRPr>
          </a:p>
        </p:txBody>
      </p:sp>
      <p:sp>
        <p:nvSpPr>
          <p:cNvPr id="5" name="Нижний колонтитул 4"/>
          <p:cNvSpPr>
            <a:spLocks noGrp="1"/>
          </p:cNvSpPr>
          <p:nvPr>
            <p:ph type="ftr" sz="quarter" idx="11"/>
          </p:nvPr>
        </p:nvSpPr>
        <p:spPr/>
        <p:txBody>
          <a:bodyPr/>
          <a:lstStyle>
            <a:lvl1pPr>
              <a:defRPr/>
            </a:lvl1pPr>
          </a:lstStyle>
          <a:p>
            <a:endParaRPr lang="ru-RU">
              <a:solidFill>
                <a:srgbClr val="000000"/>
              </a:solidFill>
            </a:endParaRPr>
          </a:p>
        </p:txBody>
      </p:sp>
      <p:sp>
        <p:nvSpPr>
          <p:cNvPr id="6" name="Номер слайда 5"/>
          <p:cNvSpPr>
            <a:spLocks noGrp="1"/>
          </p:cNvSpPr>
          <p:nvPr>
            <p:ph type="sldNum" sz="quarter" idx="12"/>
          </p:nvPr>
        </p:nvSpPr>
        <p:spPr/>
        <p:txBody>
          <a:bodyPr/>
          <a:lstStyle>
            <a:lvl1pPr>
              <a:defRPr/>
            </a:lvl1pPr>
          </a:lstStyle>
          <a:p>
            <a:fld id="{6B653DD6-8BAC-4968-9995-AD416C06351F}" type="slidenum">
              <a:rPr lang="ru-RU">
                <a:solidFill>
                  <a:srgbClr val="000000"/>
                </a:solidFill>
              </a:rPr>
              <a:pPr/>
              <a:t>‹#›</a:t>
            </a:fld>
            <a:endParaRPr lang="ru-RU">
              <a:solidFill>
                <a:srgbClr val="000000"/>
              </a:solidFill>
            </a:endParaRPr>
          </a:p>
        </p:txBody>
      </p:sp>
    </p:spTree>
    <p:extLst>
      <p:ext uri="{BB962C8B-B14F-4D97-AF65-F5344CB8AC3E}">
        <p14:creationId xmlns:p14="http://schemas.microsoft.com/office/powerpoint/2010/main" val="457051301"/>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Вертикальный заголовок и текст">
    <p:spTree>
      <p:nvGrpSpPr>
        <p:cNvPr id="1" name=""/>
        <p:cNvGrpSpPr/>
        <p:nvPr/>
      </p:nvGrpSpPr>
      <p:grpSpPr>
        <a:xfrm>
          <a:off x="0" y="0"/>
          <a:ext cx="0" cy="0"/>
          <a:chOff x="0" y="0"/>
          <a:chExt cx="0" cy="0"/>
        </a:xfrm>
      </p:grpSpPr>
      <p:sp>
        <p:nvSpPr>
          <p:cNvPr id="2" name="Вертикальный заголовок 1"/>
          <p:cNvSpPr>
            <a:spLocks noGrp="1"/>
          </p:cNvSpPr>
          <p:nvPr>
            <p:ph type="title" orient="vert"/>
          </p:nvPr>
        </p:nvSpPr>
        <p:spPr>
          <a:xfrm>
            <a:off x="6629400" y="274638"/>
            <a:ext cx="2057400" cy="5851525"/>
          </a:xfrm>
        </p:spPr>
        <p:txBody>
          <a:bodyPr vert="eaVert"/>
          <a:lstStyle/>
          <a:p>
            <a:r>
              <a:rPr lang="ru-RU" smtClean="0"/>
              <a:t>Образец заголовка</a:t>
            </a:r>
            <a:endParaRPr lang="uk-UA"/>
          </a:p>
        </p:txBody>
      </p:sp>
      <p:sp>
        <p:nvSpPr>
          <p:cNvPr id="3" name="Вертикальный текст 2"/>
          <p:cNvSpPr>
            <a:spLocks noGrp="1"/>
          </p:cNvSpPr>
          <p:nvPr>
            <p:ph type="body" orient="vert" idx="1"/>
          </p:nvPr>
        </p:nvSpPr>
        <p:spPr>
          <a:xfrm>
            <a:off x="457200" y="274638"/>
            <a:ext cx="6019800" cy="5851525"/>
          </a:xfrm>
        </p:spPr>
        <p:txBody>
          <a:bodyPr vert="eaVert"/>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4" name="Дата 3"/>
          <p:cNvSpPr>
            <a:spLocks noGrp="1"/>
          </p:cNvSpPr>
          <p:nvPr>
            <p:ph type="dt" sz="half" idx="10"/>
          </p:nvPr>
        </p:nvSpPr>
        <p:spPr/>
        <p:txBody>
          <a:bodyPr/>
          <a:lstStyle>
            <a:lvl1pPr>
              <a:defRPr/>
            </a:lvl1pPr>
          </a:lstStyle>
          <a:p>
            <a:endParaRPr lang="ru-RU">
              <a:solidFill>
                <a:srgbClr val="000000"/>
              </a:solidFill>
            </a:endParaRPr>
          </a:p>
        </p:txBody>
      </p:sp>
      <p:sp>
        <p:nvSpPr>
          <p:cNvPr id="5" name="Нижний колонтитул 4"/>
          <p:cNvSpPr>
            <a:spLocks noGrp="1"/>
          </p:cNvSpPr>
          <p:nvPr>
            <p:ph type="ftr" sz="quarter" idx="11"/>
          </p:nvPr>
        </p:nvSpPr>
        <p:spPr/>
        <p:txBody>
          <a:bodyPr/>
          <a:lstStyle>
            <a:lvl1pPr>
              <a:defRPr/>
            </a:lvl1pPr>
          </a:lstStyle>
          <a:p>
            <a:endParaRPr lang="ru-RU">
              <a:solidFill>
                <a:srgbClr val="000000"/>
              </a:solidFill>
            </a:endParaRPr>
          </a:p>
        </p:txBody>
      </p:sp>
      <p:sp>
        <p:nvSpPr>
          <p:cNvPr id="6" name="Номер слайда 5"/>
          <p:cNvSpPr>
            <a:spLocks noGrp="1"/>
          </p:cNvSpPr>
          <p:nvPr>
            <p:ph type="sldNum" sz="quarter" idx="12"/>
          </p:nvPr>
        </p:nvSpPr>
        <p:spPr/>
        <p:txBody>
          <a:bodyPr/>
          <a:lstStyle>
            <a:lvl1pPr>
              <a:defRPr/>
            </a:lvl1pPr>
          </a:lstStyle>
          <a:p>
            <a:fld id="{BE0CACDF-AB6F-4760-B419-69EE50D32A11}" type="slidenum">
              <a:rPr lang="ru-RU">
                <a:solidFill>
                  <a:srgbClr val="000000"/>
                </a:solidFill>
              </a:rPr>
              <a:pPr/>
              <a:t>‹#›</a:t>
            </a:fld>
            <a:endParaRPr lang="ru-RU">
              <a:solidFill>
                <a:srgbClr val="000000"/>
              </a:solidFill>
            </a:endParaRPr>
          </a:p>
        </p:txBody>
      </p:sp>
    </p:spTree>
    <p:extLst>
      <p:ext uri="{BB962C8B-B14F-4D97-AF65-F5344CB8AC3E}">
        <p14:creationId xmlns:p14="http://schemas.microsoft.com/office/powerpoint/2010/main" val="3678490527"/>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title" preserve="1">
  <p:cSld name="Титульный слайд">
    <p:spTree>
      <p:nvGrpSpPr>
        <p:cNvPr id="1" name=""/>
        <p:cNvGrpSpPr/>
        <p:nvPr/>
      </p:nvGrpSpPr>
      <p:grpSpPr>
        <a:xfrm>
          <a:off x="0" y="0"/>
          <a:ext cx="0" cy="0"/>
          <a:chOff x="0" y="0"/>
          <a:chExt cx="0" cy="0"/>
        </a:xfrm>
      </p:grpSpPr>
      <p:grpSp>
        <p:nvGrpSpPr>
          <p:cNvPr id="587778" name="Group 2"/>
          <p:cNvGrpSpPr>
            <a:grpSpLocks/>
          </p:cNvGrpSpPr>
          <p:nvPr/>
        </p:nvGrpSpPr>
        <p:grpSpPr bwMode="auto">
          <a:xfrm>
            <a:off x="0" y="3902075"/>
            <a:ext cx="3400425" cy="2949575"/>
            <a:chOff x="0" y="2458"/>
            <a:chExt cx="2142" cy="1858"/>
          </a:xfrm>
        </p:grpSpPr>
        <p:sp>
          <p:nvSpPr>
            <p:cNvPr id="587779" name="Freeform 3"/>
            <p:cNvSpPr>
              <a:spLocks/>
            </p:cNvSpPr>
            <p:nvPr/>
          </p:nvSpPr>
          <p:spPr bwMode="ltGray">
            <a:xfrm>
              <a:off x="0" y="2508"/>
              <a:ext cx="2142" cy="1804"/>
            </a:xfrm>
            <a:custGeom>
              <a:avLst/>
              <a:gdLst>
                <a:gd name="T0" fmla="*/ 329 w 2135"/>
                <a:gd name="T1" fmla="*/ 66 h 1804"/>
                <a:gd name="T2" fmla="*/ 161 w 2135"/>
                <a:gd name="T3" fmla="*/ 30 h 1804"/>
                <a:gd name="T4" fmla="*/ 0 w 2135"/>
                <a:gd name="T5" fmla="*/ 0 h 1804"/>
                <a:gd name="T6" fmla="*/ 0 w 2135"/>
                <a:gd name="T7" fmla="*/ 12 h 1804"/>
                <a:gd name="T8" fmla="*/ 161 w 2135"/>
                <a:gd name="T9" fmla="*/ 42 h 1804"/>
                <a:gd name="T10" fmla="*/ 323 w 2135"/>
                <a:gd name="T11" fmla="*/ 78 h 1804"/>
                <a:gd name="T12" fmla="*/ 556 w 2135"/>
                <a:gd name="T13" fmla="*/ 150 h 1804"/>
                <a:gd name="T14" fmla="*/ 777 w 2135"/>
                <a:gd name="T15" fmla="*/ 245 h 1804"/>
                <a:gd name="T16" fmla="*/ 993 w 2135"/>
                <a:gd name="T17" fmla="*/ 365 h 1804"/>
                <a:gd name="T18" fmla="*/ 1196 w 2135"/>
                <a:gd name="T19" fmla="*/ 503 h 1804"/>
                <a:gd name="T20" fmla="*/ 1381 w 2135"/>
                <a:gd name="T21" fmla="*/ 653 h 1804"/>
                <a:gd name="T22" fmla="*/ 1555 w 2135"/>
                <a:gd name="T23" fmla="*/ 827 h 1804"/>
                <a:gd name="T24" fmla="*/ 1710 w 2135"/>
                <a:gd name="T25" fmla="*/ 1019 h 1804"/>
                <a:gd name="T26" fmla="*/ 1854 w 2135"/>
                <a:gd name="T27" fmla="*/ 1229 h 1804"/>
                <a:gd name="T28" fmla="*/ 1937 w 2135"/>
                <a:gd name="T29" fmla="*/ 1366 h 1804"/>
                <a:gd name="T30" fmla="*/ 2009 w 2135"/>
                <a:gd name="T31" fmla="*/ 1510 h 1804"/>
                <a:gd name="T32" fmla="*/ 2069 w 2135"/>
                <a:gd name="T33" fmla="*/ 1654 h 1804"/>
                <a:gd name="T34" fmla="*/ 2123 w 2135"/>
                <a:gd name="T35" fmla="*/ 1804 h 1804"/>
                <a:gd name="T36" fmla="*/ 2135 w 2135"/>
                <a:gd name="T37" fmla="*/ 1804 h 1804"/>
                <a:gd name="T38" fmla="*/ 2081 w 2135"/>
                <a:gd name="T39" fmla="*/ 1654 h 1804"/>
                <a:gd name="T40" fmla="*/ 2021 w 2135"/>
                <a:gd name="T41" fmla="*/ 1510 h 1804"/>
                <a:gd name="T42" fmla="*/ 1949 w 2135"/>
                <a:gd name="T43" fmla="*/ 1366 h 1804"/>
                <a:gd name="T44" fmla="*/ 1866 w 2135"/>
                <a:gd name="T45" fmla="*/ 1223 h 1804"/>
                <a:gd name="T46" fmla="*/ 1722 w 2135"/>
                <a:gd name="T47" fmla="*/ 1013 h 1804"/>
                <a:gd name="T48" fmla="*/ 1561 w 2135"/>
                <a:gd name="T49" fmla="*/ 821 h 1804"/>
                <a:gd name="T50" fmla="*/ 1387 w 2135"/>
                <a:gd name="T51" fmla="*/ 647 h 1804"/>
                <a:gd name="T52" fmla="*/ 1202 w 2135"/>
                <a:gd name="T53" fmla="*/ 491 h 1804"/>
                <a:gd name="T54" fmla="*/ 999 w 2135"/>
                <a:gd name="T55" fmla="*/ 353 h 1804"/>
                <a:gd name="T56" fmla="*/ 783 w 2135"/>
                <a:gd name="T57" fmla="*/ 239 h 1804"/>
                <a:gd name="T58" fmla="*/ 562 w 2135"/>
                <a:gd name="T59" fmla="*/ 138 h 1804"/>
                <a:gd name="T60" fmla="*/ 329 w 2135"/>
                <a:gd name="T61" fmla="*/ 66 h 1804"/>
                <a:gd name="T62" fmla="*/ 329 w 2135"/>
                <a:gd name="T63" fmla="*/ 66 h 180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Lst>
              <a:rect l="0" t="0" r="r" b="b"/>
              <a:pathLst>
                <a:path w="2135" h="1804">
                  <a:moveTo>
                    <a:pt x="329" y="66"/>
                  </a:moveTo>
                  <a:lnTo>
                    <a:pt x="161" y="30"/>
                  </a:lnTo>
                  <a:lnTo>
                    <a:pt x="0" y="0"/>
                  </a:lnTo>
                  <a:lnTo>
                    <a:pt x="0" y="12"/>
                  </a:lnTo>
                  <a:lnTo>
                    <a:pt x="161" y="42"/>
                  </a:lnTo>
                  <a:lnTo>
                    <a:pt x="323" y="78"/>
                  </a:lnTo>
                  <a:lnTo>
                    <a:pt x="556" y="150"/>
                  </a:lnTo>
                  <a:lnTo>
                    <a:pt x="777" y="245"/>
                  </a:lnTo>
                  <a:lnTo>
                    <a:pt x="993" y="365"/>
                  </a:lnTo>
                  <a:lnTo>
                    <a:pt x="1196" y="503"/>
                  </a:lnTo>
                  <a:lnTo>
                    <a:pt x="1381" y="653"/>
                  </a:lnTo>
                  <a:lnTo>
                    <a:pt x="1555" y="827"/>
                  </a:lnTo>
                  <a:lnTo>
                    <a:pt x="1710" y="1019"/>
                  </a:lnTo>
                  <a:lnTo>
                    <a:pt x="1854" y="1229"/>
                  </a:lnTo>
                  <a:lnTo>
                    <a:pt x="1937" y="1366"/>
                  </a:lnTo>
                  <a:lnTo>
                    <a:pt x="2009" y="1510"/>
                  </a:lnTo>
                  <a:lnTo>
                    <a:pt x="2069" y="1654"/>
                  </a:lnTo>
                  <a:lnTo>
                    <a:pt x="2123" y="1804"/>
                  </a:lnTo>
                  <a:lnTo>
                    <a:pt x="2135" y="1804"/>
                  </a:lnTo>
                  <a:lnTo>
                    <a:pt x="2081" y="1654"/>
                  </a:lnTo>
                  <a:lnTo>
                    <a:pt x="2021" y="1510"/>
                  </a:lnTo>
                  <a:lnTo>
                    <a:pt x="1949" y="1366"/>
                  </a:lnTo>
                  <a:lnTo>
                    <a:pt x="1866" y="1223"/>
                  </a:lnTo>
                  <a:lnTo>
                    <a:pt x="1722" y="1013"/>
                  </a:lnTo>
                  <a:lnTo>
                    <a:pt x="1561" y="821"/>
                  </a:lnTo>
                  <a:lnTo>
                    <a:pt x="1387" y="647"/>
                  </a:lnTo>
                  <a:lnTo>
                    <a:pt x="1202" y="491"/>
                  </a:lnTo>
                  <a:lnTo>
                    <a:pt x="999" y="353"/>
                  </a:lnTo>
                  <a:lnTo>
                    <a:pt x="783" y="239"/>
                  </a:lnTo>
                  <a:lnTo>
                    <a:pt x="562" y="138"/>
                  </a:lnTo>
                  <a:lnTo>
                    <a:pt x="329" y="66"/>
                  </a:lnTo>
                  <a:lnTo>
                    <a:pt x="329" y="66"/>
                  </a:lnTo>
                  <a:close/>
                </a:path>
              </a:pathLst>
            </a:custGeom>
            <a:gradFill rotWithShape="0">
              <a:gsLst>
                <a:gs pos="0">
                  <a:schemeClr val="bg1"/>
                </a:gs>
                <a:gs pos="50000">
                  <a:schemeClr val="bg2"/>
                </a:gs>
                <a:gs pos="100000">
                  <a:schemeClr val="bg1"/>
                </a:gs>
              </a:gsLst>
              <a:lin ang="2700000" scaled="1"/>
            </a:gradFill>
            <a:ln>
              <a:noFill/>
            </a:ln>
            <a:extLst>
              <a:ext uri="{91240B29-F687-4F45-9708-019B960494DF}">
                <a14:hiddenLine xmlns:a14="http://schemas.microsoft.com/office/drawing/2010/main" w="9525">
                  <a:solidFill>
                    <a:srgbClr val="000000"/>
                  </a:solidFill>
                  <a:round/>
                  <a:headEnd/>
                  <a:tailEnd/>
                </a14:hiddenLine>
              </a:ext>
            </a:extLst>
          </p:spPr>
          <p:txBody>
            <a:bodyPr/>
            <a:lstStyle/>
            <a:p>
              <a:pPr fontAlgn="base">
                <a:spcBef>
                  <a:spcPct val="0"/>
                </a:spcBef>
                <a:spcAft>
                  <a:spcPct val="0"/>
                </a:spcAft>
              </a:pPr>
              <a:endParaRPr lang="uk-UA" smtClean="0">
                <a:solidFill>
                  <a:srgbClr val="FFFFFF"/>
                </a:solidFill>
              </a:endParaRPr>
            </a:p>
          </p:txBody>
        </p:sp>
        <p:sp>
          <p:nvSpPr>
            <p:cNvPr id="587780" name="Freeform 4"/>
            <p:cNvSpPr>
              <a:spLocks/>
            </p:cNvSpPr>
            <p:nvPr/>
          </p:nvSpPr>
          <p:spPr bwMode="hidden">
            <a:xfrm>
              <a:off x="0" y="2458"/>
              <a:ext cx="1854" cy="1858"/>
            </a:xfrm>
            <a:custGeom>
              <a:avLst/>
              <a:gdLst>
                <a:gd name="T0" fmla="*/ 1854 w 1854"/>
                <a:gd name="T1" fmla="*/ 1858 h 1858"/>
                <a:gd name="T2" fmla="*/ 0 w 1854"/>
                <a:gd name="T3" fmla="*/ 1858 h 1858"/>
                <a:gd name="T4" fmla="*/ 0 w 1854"/>
                <a:gd name="T5" fmla="*/ 0 h 1858"/>
                <a:gd name="T6" fmla="*/ 1854 w 1854"/>
                <a:gd name="T7" fmla="*/ 1858 h 1858"/>
                <a:gd name="T8" fmla="*/ 1854 w 1854"/>
                <a:gd name="T9" fmla="*/ 1858 h 1858"/>
              </a:gdLst>
              <a:ahLst/>
              <a:cxnLst>
                <a:cxn ang="0">
                  <a:pos x="T0" y="T1"/>
                </a:cxn>
                <a:cxn ang="0">
                  <a:pos x="T2" y="T3"/>
                </a:cxn>
                <a:cxn ang="0">
                  <a:pos x="T4" y="T5"/>
                </a:cxn>
                <a:cxn ang="0">
                  <a:pos x="T6" y="T7"/>
                </a:cxn>
                <a:cxn ang="0">
                  <a:pos x="T8" y="T9"/>
                </a:cxn>
              </a:cxnLst>
              <a:rect l="0" t="0" r="r" b="b"/>
              <a:pathLst>
                <a:path w="1854" h="1858">
                  <a:moveTo>
                    <a:pt x="1854" y="1858"/>
                  </a:moveTo>
                  <a:lnTo>
                    <a:pt x="0" y="1858"/>
                  </a:lnTo>
                  <a:lnTo>
                    <a:pt x="0" y="0"/>
                  </a:lnTo>
                  <a:lnTo>
                    <a:pt x="1854" y="1858"/>
                  </a:lnTo>
                  <a:lnTo>
                    <a:pt x="1854" y="1858"/>
                  </a:lnTo>
                  <a:close/>
                </a:path>
              </a:pathLst>
            </a:custGeom>
            <a:gradFill rotWithShape="0">
              <a:gsLst>
                <a:gs pos="0">
                  <a:schemeClr val="bg2"/>
                </a:gs>
                <a:gs pos="50000">
                  <a:schemeClr val="bg1"/>
                </a:gs>
                <a:gs pos="100000">
                  <a:schemeClr val="bg2"/>
                </a:gs>
              </a:gsLst>
              <a:lin ang="18900000" scaled="1"/>
            </a:gradFill>
            <a:ln>
              <a:noFill/>
            </a:ln>
            <a:extLst>
              <a:ext uri="{91240B29-F687-4F45-9708-019B960494DF}">
                <a14:hiddenLine xmlns:a14="http://schemas.microsoft.com/office/drawing/2010/main" w="9525">
                  <a:solidFill>
                    <a:srgbClr val="000000"/>
                  </a:solidFill>
                  <a:round/>
                  <a:headEnd/>
                  <a:tailEnd/>
                </a14:hiddenLine>
              </a:ext>
            </a:extLst>
          </p:spPr>
          <p:txBody>
            <a:bodyPr/>
            <a:lstStyle/>
            <a:p>
              <a:pPr fontAlgn="base">
                <a:spcBef>
                  <a:spcPct val="0"/>
                </a:spcBef>
                <a:spcAft>
                  <a:spcPct val="0"/>
                </a:spcAft>
              </a:pPr>
              <a:endParaRPr lang="uk-UA" smtClean="0">
                <a:solidFill>
                  <a:srgbClr val="FFFFFF"/>
                </a:solidFill>
              </a:endParaRPr>
            </a:p>
          </p:txBody>
        </p:sp>
        <p:sp>
          <p:nvSpPr>
            <p:cNvPr id="587781" name="Freeform 5"/>
            <p:cNvSpPr>
              <a:spLocks/>
            </p:cNvSpPr>
            <p:nvPr/>
          </p:nvSpPr>
          <p:spPr bwMode="ltGray">
            <a:xfrm>
              <a:off x="0" y="2735"/>
              <a:ext cx="1745" cy="1577"/>
            </a:xfrm>
            <a:custGeom>
              <a:avLst/>
              <a:gdLst>
                <a:gd name="T0" fmla="*/ 1640 w 1745"/>
                <a:gd name="T1" fmla="*/ 1377 h 1577"/>
                <a:gd name="T2" fmla="*/ 1692 w 1745"/>
                <a:gd name="T3" fmla="*/ 1479 h 1577"/>
                <a:gd name="T4" fmla="*/ 1732 w 1745"/>
                <a:gd name="T5" fmla="*/ 1577 h 1577"/>
                <a:gd name="T6" fmla="*/ 1745 w 1745"/>
                <a:gd name="T7" fmla="*/ 1577 h 1577"/>
                <a:gd name="T8" fmla="*/ 1703 w 1745"/>
                <a:gd name="T9" fmla="*/ 1469 h 1577"/>
                <a:gd name="T10" fmla="*/ 1649 w 1745"/>
                <a:gd name="T11" fmla="*/ 1367 h 1577"/>
                <a:gd name="T12" fmla="*/ 1535 w 1745"/>
                <a:gd name="T13" fmla="*/ 1157 h 1577"/>
                <a:gd name="T14" fmla="*/ 1395 w 1745"/>
                <a:gd name="T15" fmla="*/ 951 h 1577"/>
                <a:gd name="T16" fmla="*/ 1236 w 1745"/>
                <a:gd name="T17" fmla="*/ 756 h 1577"/>
                <a:gd name="T18" fmla="*/ 1061 w 1745"/>
                <a:gd name="T19" fmla="*/ 582 h 1577"/>
                <a:gd name="T20" fmla="*/ 876 w 1745"/>
                <a:gd name="T21" fmla="*/ 426 h 1577"/>
                <a:gd name="T22" fmla="*/ 672 w 1745"/>
                <a:gd name="T23" fmla="*/ 294 h 1577"/>
                <a:gd name="T24" fmla="*/ 455 w 1745"/>
                <a:gd name="T25" fmla="*/ 174 h 1577"/>
                <a:gd name="T26" fmla="*/ 234 w 1745"/>
                <a:gd name="T27" fmla="*/ 78 h 1577"/>
                <a:gd name="T28" fmla="*/ 0 w 1745"/>
                <a:gd name="T29" fmla="*/ 0 h 1577"/>
                <a:gd name="T30" fmla="*/ 0 w 1745"/>
                <a:gd name="T31" fmla="*/ 12 h 1577"/>
                <a:gd name="T32" fmla="*/ 222 w 1745"/>
                <a:gd name="T33" fmla="*/ 89 h 1577"/>
                <a:gd name="T34" fmla="*/ 446 w 1745"/>
                <a:gd name="T35" fmla="*/ 185 h 1577"/>
                <a:gd name="T36" fmla="*/ 662 w 1745"/>
                <a:gd name="T37" fmla="*/ 305 h 1577"/>
                <a:gd name="T38" fmla="*/ 866 w 1745"/>
                <a:gd name="T39" fmla="*/ 437 h 1577"/>
                <a:gd name="T40" fmla="*/ 1052 w 1745"/>
                <a:gd name="T41" fmla="*/ 593 h 1577"/>
                <a:gd name="T42" fmla="*/ 1226 w 1745"/>
                <a:gd name="T43" fmla="*/ 767 h 1577"/>
                <a:gd name="T44" fmla="*/ 1385 w 1745"/>
                <a:gd name="T45" fmla="*/ 960 h 1577"/>
                <a:gd name="T46" fmla="*/ 1526 w 1745"/>
                <a:gd name="T47" fmla="*/ 1167 h 1577"/>
                <a:gd name="T48" fmla="*/ 1640 w 1745"/>
                <a:gd name="T49" fmla="*/ 1377 h 157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Lst>
              <a:rect l="0" t="0" r="r" b="b"/>
              <a:pathLst>
                <a:path w="1745" h="1577">
                  <a:moveTo>
                    <a:pt x="1640" y="1377"/>
                  </a:moveTo>
                  <a:lnTo>
                    <a:pt x="1692" y="1479"/>
                  </a:lnTo>
                  <a:lnTo>
                    <a:pt x="1732" y="1577"/>
                  </a:lnTo>
                  <a:lnTo>
                    <a:pt x="1745" y="1577"/>
                  </a:lnTo>
                  <a:lnTo>
                    <a:pt x="1703" y="1469"/>
                  </a:lnTo>
                  <a:lnTo>
                    <a:pt x="1649" y="1367"/>
                  </a:lnTo>
                  <a:lnTo>
                    <a:pt x="1535" y="1157"/>
                  </a:lnTo>
                  <a:lnTo>
                    <a:pt x="1395" y="951"/>
                  </a:lnTo>
                  <a:lnTo>
                    <a:pt x="1236" y="756"/>
                  </a:lnTo>
                  <a:lnTo>
                    <a:pt x="1061" y="582"/>
                  </a:lnTo>
                  <a:lnTo>
                    <a:pt x="876" y="426"/>
                  </a:lnTo>
                  <a:lnTo>
                    <a:pt x="672" y="294"/>
                  </a:lnTo>
                  <a:lnTo>
                    <a:pt x="455" y="174"/>
                  </a:lnTo>
                  <a:lnTo>
                    <a:pt x="234" y="78"/>
                  </a:lnTo>
                  <a:lnTo>
                    <a:pt x="0" y="0"/>
                  </a:lnTo>
                  <a:lnTo>
                    <a:pt x="0" y="12"/>
                  </a:lnTo>
                  <a:lnTo>
                    <a:pt x="222" y="89"/>
                  </a:lnTo>
                  <a:lnTo>
                    <a:pt x="446" y="185"/>
                  </a:lnTo>
                  <a:lnTo>
                    <a:pt x="662" y="305"/>
                  </a:lnTo>
                  <a:lnTo>
                    <a:pt x="866" y="437"/>
                  </a:lnTo>
                  <a:lnTo>
                    <a:pt x="1052" y="593"/>
                  </a:lnTo>
                  <a:lnTo>
                    <a:pt x="1226" y="767"/>
                  </a:lnTo>
                  <a:lnTo>
                    <a:pt x="1385" y="960"/>
                  </a:lnTo>
                  <a:lnTo>
                    <a:pt x="1526" y="1167"/>
                  </a:lnTo>
                  <a:lnTo>
                    <a:pt x="1640" y="1377"/>
                  </a:lnTo>
                  <a:close/>
                </a:path>
              </a:pathLst>
            </a:custGeom>
            <a:gradFill rotWithShape="0">
              <a:gsLst>
                <a:gs pos="0">
                  <a:schemeClr val="bg1"/>
                </a:gs>
                <a:gs pos="50000">
                  <a:schemeClr val="bg2"/>
                </a:gs>
                <a:gs pos="100000">
                  <a:schemeClr val="bg1"/>
                </a:gs>
              </a:gsLst>
              <a:lin ang="2700000" scaled="1"/>
            </a:gradFill>
            <a:ln>
              <a:noFill/>
            </a:ln>
            <a:extLst>
              <a:ext uri="{91240B29-F687-4F45-9708-019B960494DF}">
                <a14:hiddenLine xmlns:a14="http://schemas.microsoft.com/office/drawing/2010/main" w="9525">
                  <a:solidFill>
                    <a:srgbClr val="000000"/>
                  </a:solidFill>
                  <a:round/>
                  <a:headEnd/>
                  <a:tailEnd/>
                </a14:hiddenLine>
              </a:ext>
            </a:extLst>
          </p:spPr>
          <p:txBody>
            <a:bodyPr/>
            <a:lstStyle/>
            <a:p>
              <a:pPr fontAlgn="base">
                <a:spcBef>
                  <a:spcPct val="0"/>
                </a:spcBef>
                <a:spcAft>
                  <a:spcPct val="0"/>
                </a:spcAft>
              </a:pPr>
              <a:endParaRPr lang="uk-UA" smtClean="0">
                <a:solidFill>
                  <a:srgbClr val="FFFFFF"/>
                </a:solidFill>
              </a:endParaRPr>
            </a:p>
          </p:txBody>
        </p:sp>
        <p:sp>
          <p:nvSpPr>
            <p:cNvPr id="587782" name="Freeform 6"/>
            <p:cNvSpPr>
              <a:spLocks/>
            </p:cNvSpPr>
            <p:nvPr/>
          </p:nvSpPr>
          <p:spPr bwMode="ltGray">
            <a:xfrm>
              <a:off x="0" y="2544"/>
              <a:ext cx="1745" cy="1768"/>
            </a:xfrm>
            <a:custGeom>
              <a:avLst/>
              <a:gdLst>
                <a:gd name="T0" fmla="*/ 0 w 1745"/>
                <a:gd name="T1" fmla="*/ 0 h 1768"/>
                <a:gd name="T2" fmla="*/ 0 w 1745"/>
                <a:gd name="T3" fmla="*/ 12 h 1768"/>
                <a:gd name="T4" fmla="*/ 210 w 1745"/>
                <a:gd name="T5" fmla="*/ 88 h 1768"/>
                <a:gd name="T6" fmla="*/ 426 w 1745"/>
                <a:gd name="T7" fmla="*/ 190 h 1768"/>
                <a:gd name="T8" fmla="*/ 630 w 1745"/>
                <a:gd name="T9" fmla="*/ 304 h 1768"/>
                <a:gd name="T10" fmla="*/ 818 w 1745"/>
                <a:gd name="T11" fmla="*/ 442 h 1768"/>
                <a:gd name="T12" fmla="*/ 998 w 1745"/>
                <a:gd name="T13" fmla="*/ 592 h 1768"/>
                <a:gd name="T14" fmla="*/ 1164 w 1745"/>
                <a:gd name="T15" fmla="*/ 766 h 1768"/>
                <a:gd name="T16" fmla="*/ 1310 w 1745"/>
                <a:gd name="T17" fmla="*/ 942 h 1768"/>
                <a:gd name="T18" fmla="*/ 1454 w 1745"/>
                <a:gd name="T19" fmla="*/ 1146 h 1768"/>
                <a:gd name="T20" fmla="*/ 1536 w 1745"/>
                <a:gd name="T21" fmla="*/ 1298 h 1768"/>
                <a:gd name="T22" fmla="*/ 1614 w 1745"/>
                <a:gd name="T23" fmla="*/ 1456 h 1768"/>
                <a:gd name="T24" fmla="*/ 1682 w 1745"/>
                <a:gd name="T25" fmla="*/ 1616 h 1768"/>
                <a:gd name="T26" fmla="*/ 1733 w 1745"/>
                <a:gd name="T27" fmla="*/ 1768 h 1768"/>
                <a:gd name="T28" fmla="*/ 1745 w 1745"/>
                <a:gd name="T29" fmla="*/ 1768 h 1768"/>
                <a:gd name="T30" fmla="*/ 1691 w 1745"/>
                <a:gd name="T31" fmla="*/ 1606 h 1768"/>
                <a:gd name="T32" fmla="*/ 1623 w 1745"/>
                <a:gd name="T33" fmla="*/ 1445 h 1768"/>
                <a:gd name="T34" fmla="*/ 1547 w 1745"/>
                <a:gd name="T35" fmla="*/ 1288 h 1768"/>
                <a:gd name="T36" fmla="*/ 1463 w 1745"/>
                <a:gd name="T37" fmla="*/ 1136 h 1768"/>
                <a:gd name="T38" fmla="*/ 1320 w 1745"/>
                <a:gd name="T39" fmla="*/ 932 h 1768"/>
                <a:gd name="T40" fmla="*/ 1173 w 1745"/>
                <a:gd name="T41" fmla="*/ 755 h 1768"/>
                <a:gd name="T42" fmla="*/ 1008 w 1745"/>
                <a:gd name="T43" fmla="*/ 581 h 1768"/>
                <a:gd name="T44" fmla="*/ 827 w 1745"/>
                <a:gd name="T45" fmla="*/ 431 h 1768"/>
                <a:gd name="T46" fmla="*/ 642 w 1745"/>
                <a:gd name="T47" fmla="*/ 293 h 1768"/>
                <a:gd name="T48" fmla="*/ 437 w 1745"/>
                <a:gd name="T49" fmla="*/ 179 h 1768"/>
                <a:gd name="T50" fmla="*/ 222 w 1745"/>
                <a:gd name="T51" fmla="*/ 78 h 1768"/>
                <a:gd name="T52" fmla="*/ 0 w 1745"/>
                <a:gd name="T53" fmla="*/ 0 h 1768"/>
                <a:gd name="T54" fmla="*/ 0 w 1745"/>
                <a:gd name="T55" fmla="*/ 0 h 176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Lst>
              <a:rect l="0" t="0" r="r" b="b"/>
              <a:pathLst>
                <a:path w="1745" h="1768">
                  <a:moveTo>
                    <a:pt x="0" y="0"/>
                  </a:moveTo>
                  <a:lnTo>
                    <a:pt x="0" y="12"/>
                  </a:lnTo>
                  <a:lnTo>
                    <a:pt x="210" y="88"/>
                  </a:lnTo>
                  <a:lnTo>
                    <a:pt x="426" y="190"/>
                  </a:lnTo>
                  <a:lnTo>
                    <a:pt x="630" y="304"/>
                  </a:lnTo>
                  <a:lnTo>
                    <a:pt x="818" y="442"/>
                  </a:lnTo>
                  <a:lnTo>
                    <a:pt x="998" y="592"/>
                  </a:lnTo>
                  <a:lnTo>
                    <a:pt x="1164" y="766"/>
                  </a:lnTo>
                  <a:lnTo>
                    <a:pt x="1310" y="942"/>
                  </a:lnTo>
                  <a:lnTo>
                    <a:pt x="1454" y="1146"/>
                  </a:lnTo>
                  <a:lnTo>
                    <a:pt x="1536" y="1298"/>
                  </a:lnTo>
                  <a:lnTo>
                    <a:pt x="1614" y="1456"/>
                  </a:lnTo>
                  <a:lnTo>
                    <a:pt x="1682" y="1616"/>
                  </a:lnTo>
                  <a:lnTo>
                    <a:pt x="1733" y="1768"/>
                  </a:lnTo>
                  <a:lnTo>
                    <a:pt x="1745" y="1768"/>
                  </a:lnTo>
                  <a:lnTo>
                    <a:pt x="1691" y="1606"/>
                  </a:lnTo>
                  <a:lnTo>
                    <a:pt x="1623" y="1445"/>
                  </a:lnTo>
                  <a:lnTo>
                    <a:pt x="1547" y="1288"/>
                  </a:lnTo>
                  <a:lnTo>
                    <a:pt x="1463" y="1136"/>
                  </a:lnTo>
                  <a:lnTo>
                    <a:pt x="1320" y="932"/>
                  </a:lnTo>
                  <a:lnTo>
                    <a:pt x="1173" y="755"/>
                  </a:lnTo>
                  <a:lnTo>
                    <a:pt x="1008" y="581"/>
                  </a:lnTo>
                  <a:lnTo>
                    <a:pt x="827" y="431"/>
                  </a:lnTo>
                  <a:lnTo>
                    <a:pt x="642" y="293"/>
                  </a:lnTo>
                  <a:lnTo>
                    <a:pt x="437" y="179"/>
                  </a:lnTo>
                  <a:lnTo>
                    <a:pt x="222" y="78"/>
                  </a:lnTo>
                  <a:lnTo>
                    <a:pt x="0" y="0"/>
                  </a:lnTo>
                  <a:lnTo>
                    <a:pt x="0" y="0"/>
                  </a:lnTo>
                  <a:close/>
                </a:path>
              </a:pathLst>
            </a:custGeom>
            <a:gradFill rotWithShape="0">
              <a:gsLst>
                <a:gs pos="0">
                  <a:schemeClr val="bg1"/>
                </a:gs>
                <a:gs pos="50000">
                  <a:schemeClr val="bg2"/>
                </a:gs>
                <a:gs pos="100000">
                  <a:schemeClr val="bg1"/>
                </a:gs>
              </a:gsLst>
              <a:lin ang="2700000" scaled="1"/>
            </a:gradFill>
            <a:ln>
              <a:noFill/>
            </a:ln>
            <a:extLst>
              <a:ext uri="{91240B29-F687-4F45-9708-019B960494DF}">
                <a14:hiddenLine xmlns:a14="http://schemas.microsoft.com/office/drawing/2010/main" w="9525">
                  <a:solidFill>
                    <a:srgbClr val="000000"/>
                  </a:solidFill>
                  <a:round/>
                  <a:headEnd/>
                  <a:tailEnd/>
                </a14:hiddenLine>
              </a:ext>
            </a:extLst>
          </p:spPr>
          <p:txBody>
            <a:bodyPr/>
            <a:lstStyle/>
            <a:p>
              <a:pPr fontAlgn="base">
                <a:spcBef>
                  <a:spcPct val="0"/>
                </a:spcBef>
                <a:spcAft>
                  <a:spcPct val="0"/>
                </a:spcAft>
              </a:pPr>
              <a:endParaRPr lang="uk-UA" smtClean="0">
                <a:solidFill>
                  <a:srgbClr val="FFFFFF"/>
                </a:solidFill>
              </a:endParaRPr>
            </a:p>
          </p:txBody>
        </p:sp>
        <p:sp>
          <p:nvSpPr>
            <p:cNvPr id="587783" name="Oval 7"/>
            <p:cNvSpPr>
              <a:spLocks noChangeArrowheads="1"/>
            </p:cNvSpPr>
            <p:nvPr/>
          </p:nvSpPr>
          <p:spPr bwMode="ltGray">
            <a:xfrm>
              <a:off x="209" y="2784"/>
              <a:ext cx="86" cy="86"/>
            </a:xfrm>
            <a:prstGeom prst="ellipse">
              <a:avLst/>
            </a:prstGeom>
            <a:gradFill rotWithShape="0">
              <a:gsLst>
                <a:gs pos="0">
                  <a:schemeClr val="bg2"/>
                </a:gs>
                <a:gs pos="100000">
                  <a:schemeClr val="bg1"/>
                </a:gs>
              </a:gsLst>
              <a:lin ang="18900000" scaled="1"/>
            </a:gradFill>
            <a:ln>
              <a:noFill/>
            </a:ln>
            <a:effectLst/>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a:lstStyle/>
            <a:p>
              <a:pPr fontAlgn="base">
                <a:spcBef>
                  <a:spcPct val="0"/>
                </a:spcBef>
                <a:spcAft>
                  <a:spcPct val="0"/>
                </a:spcAft>
              </a:pPr>
              <a:endParaRPr lang="uk-UA" smtClean="0">
                <a:solidFill>
                  <a:srgbClr val="FFFFFF"/>
                </a:solidFill>
              </a:endParaRPr>
            </a:p>
          </p:txBody>
        </p:sp>
        <p:sp>
          <p:nvSpPr>
            <p:cNvPr id="587784" name="Oval 8"/>
            <p:cNvSpPr>
              <a:spLocks noChangeArrowheads="1"/>
            </p:cNvSpPr>
            <p:nvPr/>
          </p:nvSpPr>
          <p:spPr bwMode="ltGray">
            <a:xfrm>
              <a:off x="1536" y="3884"/>
              <a:ext cx="92" cy="92"/>
            </a:xfrm>
            <a:prstGeom prst="ellipse">
              <a:avLst/>
            </a:prstGeom>
            <a:gradFill rotWithShape="0">
              <a:gsLst>
                <a:gs pos="0">
                  <a:schemeClr val="bg2"/>
                </a:gs>
                <a:gs pos="100000">
                  <a:schemeClr val="bg1"/>
                </a:gs>
              </a:gsLst>
              <a:lin ang="2700000" scaled="1"/>
            </a:gradFill>
            <a:ln>
              <a:noFill/>
            </a:ln>
            <a:effectLst/>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a:lstStyle/>
            <a:p>
              <a:pPr fontAlgn="base">
                <a:spcBef>
                  <a:spcPct val="0"/>
                </a:spcBef>
                <a:spcAft>
                  <a:spcPct val="0"/>
                </a:spcAft>
              </a:pPr>
              <a:endParaRPr lang="uk-UA" smtClean="0">
                <a:solidFill>
                  <a:srgbClr val="FFFFFF"/>
                </a:solidFill>
              </a:endParaRPr>
            </a:p>
          </p:txBody>
        </p:sp>
        <p:sp>
          <p:nvSpPr>
            <p:cNvPr id="587785" name="Oval 9"/>
            <p:cNvSpPr>
              <a:spLocks noChangeArrowheads="1"/>
            </p:cNvSpPr>
            <p:nvPr/>
          </p:nvSpPr>
          <p:spPr bwMode="ltGray">
            <a:xfrm>
              <a:off x="791" y="2723"/>
              <a:ext cx="121" cy="121"/>
            </a:xfrm>
            <a:prstGeom prst="ellipse">
              <a:avLst/>
            </a:prstGeom>
            <a:gradFill rotWithShape="0">
              <a:gsLst>
                <a:gs pos="0">
                  <a:schemeClr val="bg2"/>
                </a:gs>
                <a:gs pos="100000">
                  <a:schemeClr val="bg1"/>
                </a:gs>
              </a:gsLst>
              <a:lin ang="18900000" scaled="1"/>
            </a:gradFill>
            <a:ln>
              <a:noFill/>
            </a:ln>
            <a:effectLst/>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a:lstStyle/>
            <a:p>
              <a:pPr fontAlgn="base">
                <a:spcBef>
                  <a:spcPct val="0"/>
                </a:spcBef>
                <a:spcAft>
                  <a:spcPct val="0"/>
                </a:spcAft>
              </a:pPr>
              <a:endParaRPr lang="uk-UA" smtClean="0">
                <a:solidFill>
                  <a:srgbClr val="FFFFFF"/>
                </a:solidFill>
              </a:endParaRPr>
            </a:p>
          </p:txBody>
        </p:sp>
      </p:grpSp>
      <p:sp>
        <p:nvSpPr>
          <p:cNvPr id="587786" name="Rectangle 10"/>
          <p:cNvSpPr>
            <a:spLocks noGrp="1" noChangeArrowheads="1"/>
          </p:cNvSpPr>
          <p:nvPr>
            <p:ph type="ctrTitle" sz="quarter"/>
          </p:nvPr>
        </p:nvSpPr>
        <p:spPr>
          <a:xfrm>
            <a:off x="685800" y="1873250"/>
            <a:ext cx="7772400" cy="1555750"/>
          </a:xfrm>
        </p:spPr>
        <p:txBody>
          <a:bodyPr/>
          <a:lstStyle>
            <a:lvl1pPr>
              <a:defRPr sz="4800"/>
            </a:lvl1pPr>
          </a:lstStyle>
          <a:p>
            <a:pPr lvl="0"/>
            <a:r>
              <a:rPr lang="ru-RU" noProof="0" smtClean="0"/>
              <a:t>Образец заголовка</a:t>
            </a:r>
          </a:p>
        </p:txBody>
      </p:sp>
      <p:sp>
        <p:nvSpPr>
          <p:cNvPr id="587787" name="Rectangle 11"/>
          <p:cNvSpPr>
            <a:spLocks noGrp="1" noChangeArrowheads="1"/>
          </p:cNvSpPr>
          <p:nvPr>
            <p:ph type="subTitle" sz="quarter" idx="1"/>
          </p:nvPr>
        </p:nvSpPr>
        <p:spPr>
          <a:xfrm>
            <a:off x="1371600" y="3886200"/>
            <a:ext cx="6400800" cy="1752600"/>
          </a:xfrm>
        </p:spPr>
        <p:txBody>
          <a:bodyPr/>
          <a:lstStyle>
            <a:lvl1pPr marL="0" indent="0" algn="ctr">
              <a:buFont typeface="Wingdings" pitchFamily="2" charset="2"/>
              <a:buNone/>
              <a:defRPr/>
            </a:lvl1pPr>
          </a:lstStyle>
          <a:p>
            <a:pPr lvl="0"/>
            <a:r>
              <a:rPr lang="ru-RU" noProof="0" smtClean="0"/>
              <a:t>Образец подзаголовка</a:t>
            </a:r>
          </a:p>
        </p:txBody>
      </p:sp>
      <p:sp>
        <p:nvSpPr>
          <p:cNvPr id="587788" name="Rectangle 12"/>
          <p:cNvSpPr>
            <a:spLocks noGrp="1" noChangeArrowheads="1"/>
          </p:cNvSpPr>
          <p:nvPr>
            <p:ph type="dt" sz="quarter" idx="2"/>
          </p:nvPr>
        </p:nvSpPr>
        <p:spPr/>
        <p:txBody>
          <a:bodyPr/>
          <a:lstStyle>
            <a:lvl1pPr>
              <a:defRPr/>
            </a:lvl1pPr>
          </a:lstStyle>
          <a:p>
            <a:endParaRPr lang="ru-RU">
              <a:solidFill>
                <a:srgbClr val="FFFFFF"/>
              </a:solidFill>
            </a:endParaRPr>
          </a:p>
        </p:txBody>
      </p:sp>
      <p:sp>
        <p:nvSpPr>
          <p:cNvPr id="587789" name="Rectangle 13"/>
          <p:cNvSpPr>
            <a:spLocks noGrp="1" noChangeArrowheads="1"/>
          </p:cNvSpPr>
          <p:nvPr>
            <p:ph type="ftr" sz="quarter" idx="3"/>
          </p:nvPr>
        </p:nvSpPr>
        <p:spPr/>
        <p:txBody>
          <a:bodyPr/>
          <a:lstStyle>
            <a:lvl1pPr>
              <a:defRPr/>
            </a:lvl1pPr>
          </a:lstStyle>
          <a:p>
            <a:endParaRPr lang="ru-RU">
              <a:solidFill>
                <a:srgbClr val="FFFFFF"/>
              </a:solidFill>
            </a:endParaRPr>
          </a:p>
        </p:txBody>
      </p:sp>
      <p:sp>
        <p:nvSpPr>
          <p:cNvPr id="587790" name="Rectangle 14"/>
          <p:cNvSpPr>
            <a:spLocks noGrp="1" noChangeArrowheads="1"/>
          </p:cNvSpPr>
          <p:nvPr>
            <p:ph type="sldNum" sz="quarter" idx="4"/>
          </p:nvPr>
        </p:nvSpPr>
        <p:spPr/>
        <p:txBody>
          <a:bodyPr/>
          <a:lstStyle>
            <a:lvl1pPr>
              <a:defRPr/>
            </a:lvl1pPr>
          </a:lstStyle>
          <a:p>
            <a:fld id="{9A715D68-4951-42BD-AEB2-4E9247D86AFA}" type="slidenum">
              <a:rPr lang="ru-RU">
                <a:solidFill>
                  <a:srgbClr val="FFFFFF"/>
                </a:solidFill>
              </a:rPr>
              <a:pPr/>
              <a:t>‹#›</a:t>
            </a:fld>
            <a:endParaRPr lang="ru-RU">
              <a:solidFill>
                <a:srgbClr val="FFFFFF"/>
              </a:solidFill>
            </a:endParaRPr>
          </a:p>
        </p:txBody>
      </p:sp>
    </p:spTree>
    <p:extLst>
      <p:ext uri="{BB962C8B-B14F-4D97-AF65-F5344CB8AC3E}">
        <p14:creationId xmlns:p14="http://schemas.microsoft.com/office/powerpoint/2010/main" val="676493034"/>
      </p:ext>
    </p:extLst>
  </p:cSld>
  <p:clrMapOvr>
    <a:masterClrMapping/>
  </p:clrMapOvr>
  <p:timing>
    <p:tnLst>
      <p:par>
        <p:cTn id="1" dur="indefinite" restart="never" nodeType="tmRoot"/>
      </p:par>
    </p:tnLst>
  </p:timing>
</p:sldLayout>
</file>

<file path=ppt/slideLayouts/slideLayout24.xml><?xml version="1.0" encoding="utf-8"?>
<p:sldLayout xmlns:a="http://schemas.openxmlformats.org/drawingml/2006/main" xmlns:r="http://schemas.openxmlformats.org/officeDocument/2006/relationships" xmlns:p="http://schemas.openxmlformats.org/presentationml/2006/main" type="obj" preserve="1">
  <p:cSld name="Заголовок и объект">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uk-UA"/>
          </a:p>
        </p:txBody>
      </p:sp>
      <p:sp>
        <p:nvSpPr>
          <p:cNvPr id="3" name="Объект 2"/>
          <p:cNvSpPr>
            <a:spLocks noGrp="1"/>
          </p:cNvSpPr>
          <p:nvPr>
            <p:ph idx="1"/>
          </p:nvPr>
        </p:nvSpPr>
        <p:spPr/>
        <p:txBody>
          <a:body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4" name="Дата 3"/>
          <p:cNvSpPr>
            <a:spLocks noGrp="1"/>
          </p:cNvSpPr>
          <p:nvPr>
            <p:ph type="dt" sz="half" idx="10"/>
          </p:nvPr>
        </p:nvSpPr>
        <p:spPr/>
        <p:txBody>
          <a:bodyPr/>
          <a:lstStyle>
            <a:lvl1pPr>
              <a:defRPr/>
            </a:lvl1pPr>
          </a:lstStyle>
          <a:p>
            <a:endParaRPr lang="ru-RU">
              <a:solidFill>
                <a:srgbClr val="FFFFFF"/>
              </a:solidFill>
            </a:endParaRPr>
          </a:p>
        </p:txBody>
      </p:sp>
      <p:sp>
        <p:nvSpPr>
          <p:cNvPr id="5" name="Нижний колонтитул 4"/>
          <p:cNvSpPr>
            <a:spLocks noGrp="1"/>
          </p:cNvSpPr>
          <p:nvPr>
            <p:ph type="ftr" sz="quarter" idx="11"/>
          </p:nvPr>
        </p:nvSpPr>
        <p:spPr/>
        <p:txBody>
          <a:bodyPr/>
          <a:lstStyle>
            <a:lvl1pPr>
              <a:defRPr/>
            </a:lvl1pPr>
          </a:lstStyle>
          <a:p>
            <a:endParaRPr lang="ru-RU">
              <a:solidFill>
                <a:srgbClr val="FFFFFF"/>
              </a:solidFill>
            </a:endParaRPr>
          </a:p>
        </p:txBody>
      </p:sp>
      <p:sp>
        <p:nvSpPr>
          <p:cNvPr id="6" name="Номер слайда 5"/>
          <p:cNvSpPr>
            <a:spLocks noGrp="1"/>
          </p:cNvSpPr>
          <p:nvPr>
            <p:ph type="sldNum" sz="quarter" idx="12"/>
          </p:nvPr>
        </p:nvSpPr>
        <p:spPr/>
        <p:txBody>
          <a:bodyPr/>
          <a:lstStyle>
            <a:lvl1pPr>
              <a:defRPr/>
            </a:lvl1pPr>
          </a:lstStyle>
          <a:p>
            <a:fld id="{53E90C7D-761B-486E-B962-0B3AF9695EB6}" type="slidenum">
              <a:rPr lang="ru-RU">
                <a:solidFill>
                  <a:srgbClr val="FFFFFF"/>
                </a:solidFill>
              </a:rPr>
              <a:pPr/>
              <a:t>‹#›</a:t>
            </a:fld>
            <a:endParaRPr lang="ru-RU">
              <a:solidFill>
                <a:srgbClr val="FFFFFF"/>
              </a:solidFill>
            </a:endParaRPr>
          </a:p>
        </p:txBody>
      </p:sp>
    </p:spTree>
    <p:extLst>
      <p:ext uri="{BB962C8B-B14F-4D97-AF65-F5344CB8AC3E}">
        <p14:creationId xmlns:p14="http://schemas.microsoft.com/office/powerpoint/2010/main" val="2141737957"/>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secHead" preserve="1">
  <p:cSld name="Заголовок раздела">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722313" y="4406900"/>
            <a:ext cx="7772400" cy="1362075"/>
          </a:xfrm>
        </p:spPr>
        <p:txBody>
          <a:bodyPr anchor="t"/>
          <a:lstStyle>
            <a:lvl1pPr algn="l">
              <a:defRPr sz="4000" b="1" cap="all"/>
            </a:lvl1pPr>
          </a:lstStyle>
          <a:p>
            <a:r>
              <a:rPr lang="ru-RU" smtClean="0"/>
              <a:t>Образец заголовка</a:t>
            </a:r>
            <a:endParaRPr lang="uk-UA"/>
          </a:p>
        </p:txBody>
      </p:sp>
      <p:sp>
        <p:nvSpPr>
          <p:cNvPr id="3" name="Текст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ru-RU" smtClean="0"/>
              <a:t>Образец текста</a:t>
            </a:r>
          </a:p>
        </p:txBody>
      </p:sp>
      <p:sp>
        <p:nvSpPr>
          <p:cNvPr id="4" name="Дата 3"/>
          <p:cNvSpPr>
            <a:spLocks noGrp="1"/>
          </p:cNvSpPr>
          <p:nvPr>
            <p:ph type="dt" sz="half" idx="10"/>
          </p:nvPr>
        </p:nvSpPr>
        <p:spPr/>
        <p:txBody>
          <a:bodyPr/>
          <a:lstStyle>
            <a:lvl1pPr>
              <a:defRPr/>
            </a:lvl1pPr>
          </a:lstStyle>
          <a:p>
            <a:endParaRPr lang="ru-RU">
              <a:solidFill>
                <a:srgbClr val="FFFFFF"/>
              </a:solidFill>
            </a:endParaRPr>
          </a:p>
        </p:txBody>
      </p:sp>
      <p:sp>
        <p:nvSpPr>
          <p:cNvPr id="5" name="Нижний колонтитул 4"/>
          <p:cNvSpPr>
            <a:spLocks noGrp="1"/>
          </p:cNvSpPr>
          <p:nvPr>
            <p:ph type="ftr" sz="quarter" idx="11"/>
          </p:nvPr>
        </p:nvSpPr>
        <p:spPr/>
        <p:txBody>
          <a:bodyPr/>
          <a:lstStyle>
            <a:lvl1pPr>
              <a:defRPr/>
            </a:lvl1pPr>
          </a:lstStyle>
          <a:p>
            <a:endParaRPr lang="ru-RU">
              <a:solidFill>
                <a:srgbClr val="FFFFFF"/>
              </a:solidFill>
            </a:endParaRPr>
          </a:p>
        </p:txBody>
      </p:sp>
      <p:sp>
        <p:nvSpPr>
          <p:cNvPr id="6" name="Номер слайда 5"/>
          <p:cNvSpPr>
            <a:spLocks noGrp="1"/>
          </p:cNvSpPr>
          <p:nvPr>
            <p:ph type="sldNum" sz="quarter" idx="12"/>
          </p:nvPr>
        </p:nvSpPr>
        <p:spPr/>
        <p:txBody>
          <a:bodyPr/>
          <a:lstStyle>
            <a:lvl1pPr>
              <a:defRPr/>
            </a:lvl1pPr>
          </a:lstStyle>
          <a:p>
            <a:fld id="{2DB664B7-0E1B-417A-B7DE-CA9F2B2A0413}" type="slidenum">
              <a:rPr lang="ru-RU">
                <a:solidFill>
                  <a:srgbClr val="FFFFFF"/>
                </a:solidFill>
              </a:rPr>
              <a:pPr/>
              <a:t>‹#›</a:t>
            </a:fld>
            <a:endParaRPr lang="ru-RU">
              <a:solidFill>
                <a:srgbClr val="FFFFFF"/>
              </a:solidFill>
            </a:endParaRPr>
          </a:p>
        </p:txBody>
      </p:sp>
    </p:spTree>
    <p:extLst>
      <p:ext uri="{BB962C8B-B14F-4D97-AF65-F5344CB8AC3E}">
        <p14:creationId xmlns:p14="http://schemas.microsoft.com/office/powerpoint/2010/main" val="2987024313"/>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twoObj" preserve="1">
  <p:cSld name="Два объекта">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uk-UA"/>
          </a:p>
        </p:txBody>
      </p:sp>
      <p:sp>
        <p:nvSpPr>
          <p:cNvPr id="3" name="Объект 2"/>
          <p:cNvSpPr>
            <a:spLocks noGrp="1"/>
          </p:cNvSpPr>
          <p:nvPr>
            <p:ph sz="half" idx="1"/>
          </p:nvPr>
        </p:nvSpPr>
        <p:spPr>
          <a:xfrm>
            <a:off x="457200" y="1600200"/>
            <a:ext cx="4038600" cy="4530725"/>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4" name="Объект 3"/>
          <p:cNvSpPr>
            <a:spLocks noGrp="1"/>
          </p:cNvSpPr>
          <p:nvPr>
            <p:ph sz="half" idx="2"/>
          </p:nvPr>
        </p:nvSpPr>
        <p:spPr>
          <a:xfrm>
            <a:off x="4648200" y="1600200"/>
            <a:ext cx="4038600" cy="4530725"/>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5" name="Дата 4"/>
          <p:cNvSpPr>
            <a:spLocks noGrp="1"/>
          </p:cNvSpPr>
          <p:nvPr>
            <p:ph type="dt" sz="half" idx="10"/>
          </p:nvPr>
        </p:nvSpPr>
        <p:spPr/>
        <p:txBody>
          <a:bodyPr/>
          <a:lstStyle>
            <a:lvl1pPr>
              <a:defRPr/>
            </a:lvl1pPr>
          </a:lstStyle>
          <a:p>
            <a:endParaRPr lang="ru-RU">
              <a:solidFill>
                <a:srgbClr val="FFFFFF"/>
              </a:solidFill>
            </a:endParaRPr>
          </a:p>
        </p:txBody>
      </p:sp>
      <p:sp>
        <p:nvSpPr>
          <p:cNvPr id="6" name="Нижний колонтитул 5"/>
          <p:cNvSpPr>
            <a:spLocks noGrp="1"/>
          </p:cNvSpPr>
          <p:nvPr>
            <p:ph type="ftr" sz="quarter" idx="11"/>
          </p:nvPr>
        </p:nvSpPr>
        <p:spPr/>
        <p:txBody>
          <a:bodyPr/>
          <a:lstStyle>
            <a:lvl1pPr>
              <a:defRPr/>
            </a:lvl1pPr>
          </a:lstStyle>
          <a:p>
            <a:endParaRPr lang="ru-RU">
              <a:solidFill>
                <a:srgbClr val="FFFFFF"/>
              </a:solidFill>
            </a:endParaRPr>
          </a:p>
        </p:txBody>
      </p:sp>
      <p:sp>
        <p:nvSpPr>
          <p:cNvPr id="7" name="Номер слайда 6"/>
          <p:cNvSpPr>
            <a:spLocks noGrp="1"/>
          </p:cNvSpPr>
          <p:nvPr>
            <p:ph type="sldNum" sz="quarter" idx="12"/>
          </p:nvPr>
        </p:nvSpPr>
        <p:spPr/>
        <p:txBody>
          <a:bodyPr/>
          <a:lstStyle>
            <a:lvl1pPr>
              <a:defRPr/>
            </a:lvl1pPr>
          </a:lstStyle>
          <a:p>
            <a:fld id="{FD6AD9B0-9B06-4F03-A229-59A3C2619612}" type="slidenum">
              <a:rPr lang="ru-RU">
                <a:solidFill>
                  <a:srgbClr val="FFFFFF"/>
                </a:solidFill>
              </a:rPr>
              <a:pPr/>
              <a:t>‹#›</a:t>
            </a:fld>
            <a:endParaRPr lang="ru-RU">
              <a:solidFill>
                <a:srgbClr val="FFFFFF"/>
              </a:solidFill>
            </a:endParaRPr>
          </a:p>
        </p:txBody>
      </p:sp>
    </p:spTree>
    <p:extLst>
      <p:ext uri="{BB962C8B-B14F-4D97-AF65-F5344CB8AC3E}">
        <p14:creationId xmlns:p14="http://schemas.microsoft.com/office/powerpoint/2010/main" val="4112539907"/>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twoTxTwoObj" preserve="1">
  <p:cSld name="Сравнение">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457200" y="274638"/>
            <a:ext cx="8229600" cy="1143000"/>
          </a:xfrm>
        </p:spPr>
        <p:txBody>
          <a:bodyPr/>
          <a:lstStyle>
            <a:lvl1pPr>
              <a:defRPr/>
            </a:lvl1pPr>
          </a:lstStyle>
          <a:p>
            <a:r>
              <a:rPr lang="ru-RU" smtClean="0"/>
              <a:t>Образец заголовка</a:t>
            </a:r>
            <a:endParaRPr lang="uk-UA"/>
          </a:p>
        </p:txBody>
      </p:sp>
      <p:sp>
        <p:nvSpPr>
          <p:cNvPr id="3" name="Текст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ru-RU" smtClean="0"/>
              <a:t>Образец текста</a:t>
            </a:r>
          </a:p>
        </p:txBody>
      </p:sp>
      <p:sp>
        <p:nvSpPr>
          <p:cNvPr id="4" name="Объект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5" name="Текст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ru-RU" smtClean="0"/>
              <a:t>Образец текста</a:t>
            </a:r>
          </a:p>
        </p:txBody>
      </p:sp>
      <p:sp>
        <p:nvSpPr>
          <p:cNvPr id="6" name="Объект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7" name="Дата 6"/>
          <p:cNvSpPr>
            <a:spLocks noGrp="1"/>
          </p:cNvSpPr>
          <p:nvPr>
            <p:ph type="dt" sz="half" idx="10"/>
          </p:nvPr>
        </p:nvSpPr>
        <p:spPr/>
        <p:txBody>
          <a:bodyPr/>
          <a:lstStyle>
            <a:lvl1pPr>
              <a:defRPr/>
            </a:lvl1pPr>
          </a:lstStyle>
          <a:p>
            <a:endParaRPr lang="ru-RU">
              <a:solidFill>
                <a:srgbClr val="FFFFFF"/>
              </a:solidFill>
            </a:endParaRPr>
          </a:p>
        </p:txBody>
      </p:sp>
      <p:sp>
        <p:nvSpPr>
          <p:cNvPr id="8" name="Нижний колонтитул 7"/>
          <p:cNvSpPr>
            <a:spLocks noGrp="1"/>
          </p:cNvSpPr>
          <p:nvPr>
            <p:ph type="ftr" sz="quarter" idx="11"/>
          </p:nvPr>
        </p:nvSpPr>
        <p:spPr/>
        <p:txBody>
          <a:bodyPr/>
          <a:lstStyle>
            <a:lvl1pPr>
              <a:defRPr/>
            </a:lvl1pPr>
          </a:lstStyle>
          <a:p>
            <a:endParaRPr lang="ru-RU">
              <a:solidFill>
                <a:srgbClr val="FFFFFF"/>
              </a:solidFill>
            </a:endParaRPr>
          </a:p>
        </p:txBody>
      </p:sp>
      <p:sp>
        <p:nvSpPr>
          <p:cNvPr id="9" name="Номер слайда 8"/>
          <p:cNvSpPr>
            <a:spLocks noGrp="1"/>
          </p:cNvSpPr>
          <p:nvPr>
            <p:ph type="sldNum" sz="quarter" idx="12"/>
          </p:nvPr>
        </p:nvSpPr>
        <p:spPr/>
        <p:txBody>
          <a:bodyPr/>
          <a:lstStyle>
            <a:lvl1pPr>
              <a:defRPr/>
            </a:lvl1pPr>
          </a:lstStyle>
          <a:p>
            <a:fld id="{B78544A0-822A-4BD5-92B4-9C1FA9619A7D}" type="slidenum">
              <a:rPr lang="ru-RU">
                <a:solidFill>
                  <a:srgbClr val="FFFFFF"/>
                </a:solidFill>
              </a:rPr>
              <a:pPr/>
              <a:t>‹#›</a:t>
            </a:fld>
            <a:endParaRPr lang="ru-RU">
              <a:solidFill>
                <a:srgbClr val="FFFFFF"/>
              </a:solidFill>
            </a:endParaRPr>
          </a:p>
        </p:txBody>
      </p:sp>
    </p:spTree>
    <p:extLst>
      <p:ext uri="{BB962C8B-B14F-4D97-AF65-F5344CB8AC3E}">
        <p14:creationId xmlns:p14="http://schemas.microsoft.com/office/powerpoint/2010/main" val="3150939344"/>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type="titleOnly" preserve="1">
  <p:cSld name="Только заголовок">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uk-UA"/>
          </a:p>
        </p:txBody>
      </p:sp>
      <p:sp>
        <p:nvSpPr>
          <p:cNvPr id="3" name="Дата 2"/>
          <p:cNvSpPr>
            <a:spLocks noGrp="1"/>
          </p:cNvSpPr>
          <p:nvPr>
            <p:ph type="dt" sz="half" idx="10"/>
          </p:nvPr>
        </p:nvSpPr>
        <p:spPr/>
        <p:txBody>
          <a:bodyPr/>
          <a:lstStyle>
            <a:lvl1pPr>
              <a:defRPr/>
            </a:lvl1pPr>
          </a:lstStyle>
          <a:p>
            <a:endParaRPr lang="ru-RU">
              <a:solidFill>
                <a:srgbClr val="FFFFFF"/>
              </a:solidFill>
            </a:endParaRPr>
          </a:p>
        </p:txBody>
      </p:sp>
      <p:sp>
        <p:nvSpPr>
          <p:cNvPr id="4" name="Нижний колонтитул 3"/>
          <p:cNvSpPr>
            <a:spLocks noGrp="1"/>
          </p:cNvSpPr>
          <p:nvPr>
            <p:ph type="ftr" sz="quarter" idx="11"/>
          </p:nvPr>
        </p:nvSpPr>
        <p:spPr/>
        <p:txBody>
          <a:bodyPr/>
          <a:lstStyle>
            <a:lvl1pPr>
              <a:defRPr/>
            </a:lvl1pPr>
          </a:lstStyle>
          <a:p>
            <a:endParaRPr lang="ru-RU">
              <a:solidFill>
                <a:srgbClr val="FFFFFF"/>
              </a:solidFill>
            </a:endParaRPr>
          </a:p>
        </p:txBody>
      </p:sp>
      <p:sp>
        <p:nvSpPr>
          <p:cNvPr id="5" name="Номер слайда 4"/>
          <p:cNvSpPr>
            <a:spLocks noGrp="1"/>
          </p:cNvSpPr>
          <p:nvPr>
            <p:ph type="sldNum" sz="quarter" idx="12"/>
          </p:nvPr>
        </p:nvSpPr>
        <p:spPr/>
        <p:txBody>
          <a:bodyPr/>
          <a:lstStyle>
            <a:lvl1pPr>
              <a:defRPr/>
            </a:lvl1pPr>
          </a:lstStyle>
          <a:p>
            <a:fld id="{65994059-23A0-4E34-ADA4-88267B6EB441}" type="slidenum">
              <a:rPr lang="ru-RU">
                <a:solidFill>
                  <a:srgbClr val="FFFFFF"/>
                </a:solidFill>
              </a:rPr>
              <a:pPr/>
              <a:t>‹#›</a:t>
            </a:fld>
            <a:endParaRPr lang="ru-RU">
              <a:solidFill>
                <a:srgbClr val="FFFFFF"/>
              </a:solidFill>
            </a:endParaRPr>
          </a:p>
        </p:txBody>
      </p:sp>
    </p:spTree>
    <p:extLst>
      <p:ext uri="{BB962C8B-B14F-4D97-AF65-F5344CB8AC3E}">
        <p14:creationId xmlns:p14="http://schemas.microsoft.com/office/powerpoint/2010/main" val="2713434624"/>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type="blank" preserve="1">
  <p:cSld name="Пустой слайд">
    <p:spTree>
      <p:nvGrpSpPr>
        <p:cNvPr id="1" name=""/>
        <p:cNvGrpSpPr/>
        <p:nvPr/>
      </p:nvGrpSpPr>
      <p:grpSpPr>
        <a:xfrm>
          <a:off x="0" y="0"/>
          <a:ext cx="0" cy="0"/>
          <a:chOff x="0" y="0"/>
          <a:chExt cx="0" cy="0"/>
        </a:xfrm>
      </p:grpSpPr>
      <p:sp>
        <p:nvSpPr>
          <p:cNvPr id="2" name="Дата 1"/>
          <p:cNvSpPr>
            <a:spLocks noGrp="1"/>
          </p:cNvSpPr>
          <p:nvPr>
            <p:ph type="dt" sz="half" idx="10"/>
          </p:nvPr>
        </p:nvSpPr>
        <p:spPr/>
        <p:txBody>
          <a:bodyPr/>
          <a:lstStyle>
            <a:lvl1pPr>
              <a:defRPr/>
            </a:lvl1pPr>
          </a:lstStyle>
          <a:p>
            <a:endParaRPr lang="ru-RU">
              <a:solidFill>
                <a:srgbClr val="FFFFFF"/>
              </a:solidFill>
            </a:endParaRPr>
          </a:p>
        </p:txBody>
      </p:sp>
      <p:sp>
        <p:nvSpPr>
          <p:cNvPr id="3" name="Нижний колонтитул 2"/>
          <p:cNvSpPr>
            <a:spLocks noGrp="1"/>
          </p:cNvSpPr>
          <p:nvPr>
            <p:ph type="ftr" sz="quarter" idx="11"/>
          </p:nvPr>
        </p:nvSpPr>
        <p:spPr/>
        <p:txBody>
          <a:bodyPr/>
          <a:lstStyle>
            <a:lvl1pPr>
              <a:defRPr/>
            </a:lvl1pPr>
          </a:lstStyle>
          <a:p>
            <a:endParaRPr lang="ru-RU">
              <a:solidFill>
                <a:srgbClr val="FFFFFF"/>
              </a:solidFill>
            </a:endParaRPr>
          </a:p>
        </p:txBody>
      </p:sp>
      <p:sp>
        <p:nvSpPr>
          <p:cNvPr id="4" name="Номер слайда 3"/>
          <p:cNvSpPr>
            <a:spLocks noGrp="1"/>
          </p:cNvSpPr>
          <p:nvPr>
            <p:ph type="sldNum" sz="quarter" idx="12"/>
          </p:nvPr>
        </p:nvSpPr>
        <p:spPr/>
        <p:txBody>
          <a:bodyPr/>
          <a:lstStyle>
            <a:lvl1pPr>
              <a:defRPr/>
            </a:lvl1pPr>
          </a:lstStyle>
          <a:p>
            <a:fld id="{21011C03-3124-4DD6-A46B-E9E6E3A34ABC}" type="slidenum">
              <a:rPr lang="ru-RU">
                <a:solidFill>
                  <a:srgbClr val="FFFFFF"/>
                </a:solidFill>
              </a:rPr>
              <a:pPr/>
              <a:t>‹#›</a:t>
            </a:fld>
            <a:endParaRPr lang="ru-RU">
              <a:solidFill>
                <a:srgbClr val="FFFFFF"/>
              </a:solidFill>
            </a:endParaRPr>
          </a:p>
        </p:txBody>
      </p:sp>
    </p:spTree>
    <p:extLst>
      <p:ext uri="{BB962C8B-B14F-4D97-AF65-F5344CB8AC3E}">
        <p14:creationId xmlns:p14="http://schemas.microsoft.com/office/powerpoint/2010/main" val="2493011370"/>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type="objTx" preserve="1">
  <p:cSld name="Объект с подписью">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457200" y="273050"/>
            <a:ext cx="3008313" cy="1162050"/>
          </a:xfrm>
        </p:spPr>
        <p:txBody>
          <a:bodyPr anchor="b"/>
          <a:lstStyle>
            <a:lvl1pPr algn="l">
              <a:defRPr sz="2000" b="1"/>
            </a:lvl1pPr>
          </a:lstStyle>
          <a:p>
            <a:r>
              <a:rPr lang="ru-RU" smtClean="0"/>
              <a:t>Образец заголовка</a:t>
            </a:r>
            <a:endParaRPr lang="uk-UA"/>
          </a:p>
        </p:txBody>
      </p:sp>
      <p:sp>
        <p:nvSpPr>
          <p:cNvPr id="3" name="Объект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4" name="Текст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ru-RU" smtClean="0"/>
              <a:t>Образец текста</a:t>
            </a:r>
          </a:p>
        </p:txBody>
      </p:sp>
      <p:sp>
        <p:nvSpPr>
          <p:cNvPr id="5" name="Дата 4"/>
          <p:cNvSpPr>
            <a:spLocks noGrp="1"/>
          </p:cNvSpPr>
          <p:nvPr>
            <p:ph type="dt" sz="half" idx="10"/>
          </p:nvPr>
        </p:nvSpPr>
        <p:spPr/>
        <p:txBody>
          <a:bodyPr/>
          <a:lstStyle>
            <a:lvl1pPr>
              <a:defRPr/>
            </a:lvl1pPr>
          </a:lstStyle>
          <a:p>
            <a:endParaRPr lang="ru-RU">
              <a:solidFill>
                <a:srgbClr val="FFFFFF"/>
              </a:solidFill>
            </a:endParaRPr>
          </a:p>
        </p:txBody>
      </p:sp>
      <p:sp>
        <p:nvSpPr>
          <p:cNvPr id="6" name="Нижний колонтитул 5"/>
          <p:cNvSpPr>
            <a:spLocks noGrp="1"/>
          </p:cNvSpPr>
          <p:nvPr>
            <p:ph type="ftr" sz="quarter" idx="11"/>
          </p:nvPr>
        </p:nvSpPr>
        <p:spPr/>
        <p:txBody>
          <a:bodyPr/>
          <a:lstStyle>
            <a:lvl1pPr>
              <a:defRPr/>
            </a:lvl1pPr>
          </a:lstStyle>
          <a:p>
            <a:endParaRPr lang="ru-RU">
              <a:solidFill>
                <a:srgbClr val="FFFFFF"/>
              </a:solidFill>
            </a:endParaRPr>
          </a:p>
        </p:txBody>
      </p:sp>
      <p:sp>
        <p:nvSpPr>
          <p:cNvPr id="7" name="Номер слайда 6"/>
          <p:cNvSpPr>
            <a:spLocks noGrp="1"/>
          </p:cNvSpPr>
          <p:nvPr>
            <p:ph type="sldNum" sz="quarter" idx="12"/>
          </p:nvPr>
        </p:nvSpPr>
        <p:spPr/>
        <p:txBody>
          <a:bodyPr/>
          <a:lstStyle>
            <a:lvl1pPr>
              <a:defRPr/>
            </a:lvl1pPr>
          </a:lstStyle>
          <a:p>
            <a:fld id="{E0A96B21-DCAD-4D4B-8D77-A49655D94817}" type="slidenum">
              <a:rPr lang="ru-RU">
                <a:solidFill>
                  <a:srgbClr val="FFFFFF"/>
                </a:solidFill>
              </a:rPr>
              <a:pPr/>
              <a:t>‹#›</a:t>
            </a:fld>
            <a:endParaRPr lang="ru-RU">
              <a:solidFill>
                <a:srgbClr val="FFFFFF"/>
              </a:solidFill>
            </a:endParaRPr>
          </a:p>
        </p:txBody>
      </p:sp>
    </p:spTree>
    <p:extLst>
      <p:ext uri="{BB962C8B-B14F-4D97-AF65-F5344CB8AC3E}">
        <p14:creationId xmlns:p14="http://schemas.microsoft.com/office/powerpoint/2010/main" val="2583629828"/>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type="picTx" preserve="1">
  <p:cSld name="Рисунок с подписью">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1792288" y="4800600"/>
            <a:ext cx="5486400" cy="566738"/>
          </a:xfrm>
        </p:spPr>
        <p:txBody>
          <a:bodyPr anchor="b"/>
          <a:lstStyle>
            <a:lvl1pPr algn="l">
              <a:defRPr sz="2000" b="1"/>
            </a:lvl1pPr>
          </a:lstStyle>
          <a:p>
            <a:r>
              <a:rPr lang="ru-RU" smtClean="0"/>
              <a:t>Образец заголовка</a:t>
            </a:r>
            <a:endParaRPr lang="uk-UA"/>
          </a:p>
        </p:txBody>
      </p:sp>
      <p:sp>
        <p:nvSpPr>
          <p:cNvPr id="3" name="Рисунок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uk-UA"/>
          </a:p>
        </p:txBody>
      </p:sp>
      <p:sp>
        <p:nvSpPr>
          <p:cNvPr id="4" name="Текст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ru-RU" smtClean="0"/>
              <a:t>Образец текста</a:t>
            </a:r>
          </a:p>
        </p:txBody>
      </p:sp>
      <p:sp>
        <p:nvSpPr>
          <p:cNvPr id="5" name="Дата 4"/>
          <p:cNvSpPr>
            <a:spLocks noGrp="1"/>
          </p:cNvSpPr>
          <p:nvPr>
            <p:ph type="dt" sz="half" idx="10"/>
          </p:nvPr>
        </p:nvSpPr>
        <p:spPr/>
        <p:txBody>
          <a:bodyPr/>
          <a:lstStyle>
            <a:lvl1pPr>
              <a:defRPr/>
            </a:lvl1pPr>
          </a:lstStyle>
          <a:p>
            <a:endParaRPr lang="ru-RU">
              <a:solidFill>
                <a:srgbClr val="FFFFFF"/>
              </a:solidFill>
            </a:endParaRPr>
          </a:p>
        </p:txBody>
      </p:sp>
      <p:sp>
        <p:nvSpPr>
          <p:cNvPr id="6" name="Нижний колонтитул 5"/>
          <p:cNvSpPr>
            <a:spLocks noGrp="1"/>
          </p:cNvSpPr>
          <p:nvPr>
            <p:ph type="ftr" sz="quarter" idx="11"/>
          </p:nvPr>
        </p:nvSpPr>
        <p:spPr/>
        <p:txBody>
          <a:bodyPr/>
          <a:lstStyle>
            <a:lvl1pPr>
              <a:defRPr/>
            </a:lvl1pPr>
          </a:lstStyle>
          <a:p>
            <a:endParaRPr lang="ru-RU">
              <a:solidFill>
                <a:srgbClr val="FFFFFF"/>
              </a:solidFill>
            </a:endParaRPr>
          </a:p>
        </p:txBody>
      </p:sp>
      <p:sp>
        <p:nvSpPr>
          <p:cNvPr id="7" name="Номер слайда 6"/>
          <p:cNvSpPr>
            <a:spLocks noGrp="1"/>
          </p:cNvSpPr>
          <p:nvPr>
            <p:ph type="sldNum" sz="quarter" idx="12"/>
          </p:nvPr>
        </p:nvSpPr>
        <p:spPr/>
        <p:txBody>
          <a:bodyPr/>
          <a:lstStyle>
            <a:lvl1pPr>
              <a:defRPr/>
            </a:lvl1pPr>
          </a:lstStyle>
          <a:p>
            <a:fld id="{33A275A2-3A87-4C84-9724-7DC200870263}" type="slidenum">
              <a:rPr lang="ru-RU">
                <a:solidFill>
                  <a:srgbClr val="FFFFFF"/>
                </a:solidFill>
              </a:rPr>
              <a:pPr/>
              <a:t>‹#›</a:t>
            </a:fld>
            <a:endParaRPr lang="ru-RU">
              <a:solidFill>
                <a:srgbClr val="FFFFFF"/>
              </a:solidFill>
            </a:endParaRPr>
          </a:p>
        </p:txBody>
      </p:sp>
    </p:spTree>
    <p:extLst>
      <p:ext uri="{BB962C8B-B14F-4D97-AF65-F5344CB8AC3E}">
        <p14:creationId xmlns:p14="http://schemas.microsoft.com/office/powerpoint/2010/main" val="464279012"/>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type="vertTx" preserve="1">
  <p:cSld name="Заголовок и вертикальный текст">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uk-UA"/>
          </a:p>
        </p:txBody>
      </p:sp>
      <p:sp>
        <p:nvSpPr>
          <p:cNvPr id="3" name="Вертикальный текст 2"/>
          <p:cNvSpPr>
            <a:spLocks noGrp="1"/>
          </p:cNvSpPr>
          <p:nvPr>
            <p:ph type="body" orient="vert" idx="1"/>
          </p:nvPr>
        </p:nvSpPr>
        <p:spPr/>
        <p:txBody>
          <a:bodyPr vert="eaVert"/>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4" name="Дата 3"/>
          <p:cNvSpPr>
            <a:spLocks noGrp="1"/>
          </p:cNvSpPr>
          <p:nvPr>
            <p:ph type="dt" sz="half" idx="10"/>
          </p:nvPr>
        </p:nvSpPr>
        <p:spPr/>
        <p:txBody>
          <a:bodyPr/>
          <a:lstStyle>
            <a:lvl1pPr>
              <a:defRPr/>
            </a:lvl1pPr>
          </a:lstStyle>
          <a:p>
            <a:endParaRPr lang="ru-RU">
              <a:solidFill>
                <a:srgbClr val="FFFFFF"/>
              </a:solidFill>
            </a:endParaRPr>
          </a:p>
        </p:txBody>
      </p:sp>
      <p:sp>
        <p:nvSpPr>
          <p:cNvPr id="5" name="Нижний колонтитул 4"/>
          <p:cNvSpPr>
            <a:spLocks noGrp="1"/>
          </p:cNvSpPr>
          <p:nvPr>
            <p:ph type="ftr" sz="quarter" idx="11"/>
          </p:nvPr>
        </p:nvSpPr>
        <p:spPr/>
        <p:txBody>
          <a:bodyPr/>
          <a:lstStyle>
            <a:lvl1pPr>
              <a:defRPr/>
            </a:lvl1pPr>
          </a:lstStyle>
          <a:p>
            <a:endParaRPr lang="ru-RU">
              <a:solidFill>
                <a:srgbClr val="FFFFFF"/>
              </a:solidFill>
            </a:endParaRPr>
          </a:p>
        </p:txBody>
      </p:sp>
      <p:sp>
        <p:nvSpPr>
          <p:cNvPr id="6" name="Номер слайда 5"/>
          <p:cNvSpPr>
            <a:spLocks noGrp="1"/>
          </p:cNvSpPr>
          <p:nvPr>
            <p:ph type="sldNum" sz="quarter" idx="12"/>
          </p:nvPr>
        </p:nvSpPr>
        <p:spPr/>
        <p:txBody>
          <a:bodyPr/>
          <a:lstStyle>
            <a:lvl1pPr>
              <a:defRPr/>
            </a:lvl1pPr>
          </a:lstStyle>
          <a:p>
            <a:fld id="{6E90CE59-3640-4357-AD25-4CFDEDE95083}" type="slidenum">
              <a:rPr lang="ru-RU">
                <a:solidFill>
                  <a:srgbClr val="FFFFFF"/>
                </a:solidFill>
              </a:rPr>
              <a:pPr/>
              <a:t>‹#›</a:t>
            </a:fld>
            <a:endParaRPr lang="ru-RU">
              <a:solidFill>
                <a:srgbClr val="FFFFFF"/>
              </a:solidFill>
            </a:endParaRPr>
          </a:p>
        </p:txBody>
      </p:sp>
    </p:spTree>
    <p:extLst>
      <p:ext uri="{BB962C8B-B14F-4D97-AF65-F5344CB8AC3E}">
        <p14:creationId xmlns:p14="http://schemas.microsoft.com/office/powerpoint/2010/main" val="3906134773"/>
      </p:ext>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type="vertTitleAndTx" preserve="1">
  <p:cSld name="Вертикальный заголовок и текст">
    <p:spTree>
      <p:nvGrpSpPr>
        <p:cNvPr id="1" name=""/>
        <p:cNvGrpSpPr/>
        <p:nvPr/>
      </p:nvGrpSpPr>
      <p:grpSpPr>
        <a:xfrm>
          <a:off x="0" y="0"/>
          <a:ext cx="0" cy="0"/>
          <a:chOff x="0" y="0"/>
          <a:chExt cx="0" cy="0"/>
        </a:xfrm>
      </p:grpSpPr>
      <p:sp>
        <p:nvSpPr>
          <p:cNvPr id="2" name="Вертикальный заголовок 1"/>
          <p:cNvSpPr>
            <a:spLocks noGrp="1"/>
          </p:cNvSpPr>
          <p:nvPr>
            <p:ph type="title" orient="vert"/>
          </p:nvPr>
        </p:nvSpPr>
        <p:spPr>
          <a:xfrm>
            <a:off x="6629400" y="277813"/>
            <a:ext cx="2057400" cy="5853112"/>
          </a:xfrm>
        </p:spPr>
        <p:txBody>
          <a:bodyPr vert="eaVert"/>
          <a:lstStyle/>
          <a:p>
            <a:r>
              <a:rPr lang="ru-RU" smtClean="0"/>
              <a:t>Образец заголовка</a:t>
            </a:r>
            <a:endParaRPr lang="uk-UA"/>
          </a:p>
        </p:txBody>
      </p:sp>
      <p:sp>
        <p:nvSpPr>
          <p:cNvPr id="3" name="Вертикальный текст 2"/>
          <p:cNvSpPr>
            <a:spLocks noGrp="1"/>
          </p:cNvSpPr>
          <p:nvPr>
            <p:ph type="body" orient="vert" idx="1"/>
          </p:nvPr>
        </p:nvSpPr>
        <p:spPr>
          <a:xfrm>
            <a:off x="457200" y="277813"/>
            <a:ext cx="6019800" cy="5853112"/>
          </a:xfrm>
        </p:spPr>
        <p:txBody>
          <a:bodyPr vert="eaVert"/>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4" name="Дата 3"/>
          <p:cNvSpPr>
            <a:spLocks noGrp="1"/>
          </p:cNvSpPr>
          <p:nvPr>
            <p:ph type="dt" sz="half" idx="10"/>
          </p:nvPr>
        </p:nvSpPr>
        <p:spPr/>
        <p:txBody>
          <a:bodyPr/>
          <a:lstStyle>
            <a:lvl1pPr>
              <a:defRPr/>
            </a:lvl1pPr>
          </a:lstStyle>
          <a:p>
            <a:endParaRPr lang="ru-RU">
              <a:solidFill>
                <a:srgbClr val="FFFFFF"/>
              </a:solidFill>
            </a:endParaRPr>
          </a:p>
        </p:txBody>
      </p:sp>
      <p:sp>
        <p:nvSpPr>
          <p:cNvPr id="5" name="Нижний колонтитул 4"/>
          <p:cNvSpPr>
            <a:spLocks noGrp="1"/>
          </p:cNvSpPr>
          <p:nvPr>
            <p:ph type="ftr" sz="quarter" idx="11"/>
          </p:nvPr>
        </p:nvSpPr>
        <p:spPr/>
        <p:txBody>
          <a:bodyPr/>
          <a:lstStyle>
            <a:lvl1pPr>
              <a:defRPr/>
            </a:lvl1pPr>
          </a:lstStyle>
          <a:p>
            <a:endParaRPr lang="ru-RU">
              <a:solidFill>
                <a:srgbClr val="FFFFFF"/>
              </a:solidFill>
            </a:endParaRPr>
          </a:p>
        </p:txBody>
      </p:sp>
      <p:sp>
        <p:nvSpPr>
          <p:cNvPr id="6" name="Номер слайда 5"/>
          <p:cNvSpPr>
            <a:spLocks noGrp="1"/>
          </p:cNvSpPr>
          <p:nvPr>
            <p:ph type="sldNum" sz="quarter" idx="12"/>
          </p:nvPr>
        </p:nvSpPr>
        <p:spPr/>
        <p:txBody>
          <a:bodyPr/>
          <a:lstStyle>
            <a:lvl1pPr>
              <a:defRPr/>
            </a:lvl1pPr>
          </a:lstStyle>
          <a:p>
            <a:fld id="{2752EE94-40AC-4D81-85FB-6C272EC884FF}" type="slidenum">
              <a:rPr lang="ru-RU">
                <a:solidFill>
                  <a:srgbClr val="FFFFFF"/>
                </a:solidFill>
              </a:rPr>
              <a:pPr/>
              <a:t>‹#›</a:t>
            </a:fld>
            <a:endParaRPr lang="ru-RU">
              <a:solidFill>
                <a:srgbClr val="FFFFFF"/>
              </a:solidFill>
            </a:endParaRPr>
          </a:p>
        </p:txBody>
      </p:sp>
    </p:spTree>
    <p:extLst>
      <p:ext uri="{BB962C8B-B14F-4D97-AF65-F5344CB8AC3E}">
        <p14:creationId xmlns:p14="http://schemas.microsoft.com/office/powerpoint/2010/main" val="3409273197"/>
      </p:ext>
    </p:extLst>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type="title" preserve="1">
  <p:cSld name="Титульный слайд">
    <p:spTree>
      <p:nvGrpSpPr>
        <p:cNvPr id="1" name=""/>
        <p:cNvGrpSpPr/>
        <p:nvPr/>
      </p:nvGrpSpPr>
      <p:grpSpPr>
        <a:xfrm>
          <a:off x="0" y="0"/>
          <a:ext cx="0" cy="0"/>
          <a:chOff x="0" y="0"/>
          <a:chExt cx="0" cy="0"/>
        </a:xfrm>
      </p:grpSpPr>
      <p:sp>
        <p:nvSpPr>
          <p:cNvPr id="609282" name="Rectangle 2"/>
          <p:cNvSpPr>
            <a:spLocks noGrp="1" noChangeArrowheads="1"/>
          </p:cNvSpPr>
          <p:nvPr>
            <p:ph type="ctrTitle"/>
          </p:nvPr>
        </p:nvSpPr>
        <p:spPr>
          <a:xfrm>
            <a:off x="685800" y="685800"/>
            <a:ext cx="7772400" cy="2127250"/>
          </a:xfrm>
        </p:spPr>
        <p:txBody>
          <a:bodyPr/>
          <a:lstStyle>
            <a:lvl1pPr algn="ctr">
              <a:defRPr sz="5800"/>
            </a:lvl1pPr>
          </a:lstStyle>
          <a:p>
            <a:pPr lvl="0"/>
            <a:r>
              <a:rPr lang="ru-RU" noProof="0" smtClean="0"/>
              <a:t>Образец заголовка</a:t>
            </a:r>
          </a:p>
        </p:txBody>
      </p:sp>
      <p:sp>
        <p:nvSpPr>
          <p:cNvPr id="609283" name="Rectangle 3"/>
          <p:cNvSpPr>
            <a:spLocks noGrp="1" noChangeArrowheads="1"/>
          </p:cNvSpPr>
          <p:nvPr>
            <p:ph type="subTitle" idx="1"/>
          </p:nvPr>
        </p:nvSpPr>
        <p:spPr>
          <a:xfrm>
            <a:off x="1371600" y="3270250"/>
            <a:ext cx="6400800" cy="2209800"/>
          </a:xfrm>
        </p:spPr>
        <p:txBody>
          <a:bodyPr/>
          <a:lstStyle>
            <a:lvl1pPr marL="0" indent="0" algn="ctr">
              <a:buFont typeface="Wingdings" pitchFamily="2" charset="2"/>
              <a:buNone/>
              <a:defRPr sz="3000"/>
            </a:lvl1pPr>
          </a:lstStyle>
          <a:p>
            <a:pPr lvl="0"/>
            <a:r>
              <a:rPr lang="ru-RU" noProof="0" smtClean="0"/>
              <a:t>Образец подзаголовка</a:t>
            </a:r>
          </a:p>
        </p:txBody>
      </p:sp>
      <p:sp>
        <p:nvSpPr>
          <p:cNvPr id="609284" name="Rectangle 4"/>
          <p:cNvSpPr>
            <a:spLocks noGrp="1" noChangeArrowheads="1"/>
          </p:cNvSpPr>
          <p:nvPr>
            <p:ph type="dt" sz="half" idx="2"/>
          </p:nvPr>
        </p:nvSpPr>
        <p:spPr/>
        <p:txBody>
          <a:bodyPr/>
          <a:lstStyle>
            <a:lvl1pPr>
              <a:defRPr/>
            </a:lvl1pPr>
          </a:lstStyle>
          <a:p>
            <a:endParaRPr lang="ru-RU">
              <a:solidFill>
                <a:srgbClr val="000000"/>
              </a:solidFill>
            </a:endParaRPr>
          </a:p>
        </p:txBody>
      </p:sp>
      <p:sp>
        <p:nvSpPr>
          <p:cNvPr id="609285" name="Rectangle 5"/>
          <p:cNvSpPr>
            <a:spLocks noGrp="1" noChangeArrowheads="1"/>
          </p:cNvSpPr>
          <p:nvPr>
            <p:ph type="ftr" sz="quarter" idx="3"/>
          </p:nvPr>
        </p:nvSpPr>
        <p:spPr/>
        <p:txBody>
          <a:bodyPr/>
          <a:lstStyle>
            <a:lvl1pPr>
              <a:defRPr/>
            </a:lvl1pPr>
          </a:lstStyle>
          <a:p>
            <a:endParaRPr lang="ru-RU">
              <a:solidFill>
                <a:srgbClr val="000000"/>
              </a:solidFill>
            </a:endParaRPr>
          </a:p>
        </p:txBody>
      </p:sp>
      <p:sp>
        <p:nvSpPr>
          <p:cNvPr id="609286" name="Rectangle 6"/>
          <p:cNvSpPr>
            <a:spLocks noGrp="1" noChangeArrowheads="1"/>
          </p:cNvSpPr>
          <p:nvPr>
            <p:ph type="sldNum" sz="quarter" idx="4"/>
          </p:nvPr>
        </p:nvSpPr>
        <p:spPr/>
        <p:txBody>
          <a:bodyPr/>
          <a:lstStyle>
            <a:lvl1pPr>
              <a:defRPr/>
            </a:lvl1pPr>
          </a:lstStyle>
          <a:p>
            <a:fld id="{68CB2FC0-1A10-469D-B2E2-C3C5021C3604}" type="slidenum">
              <a:rPr lang="ru-RU">
                <a:solidFill>
                  <a:srgbClr val="000000"/>
                </a:solidFill>
              </a:rPr>
              <a:pPr/>
              <a:t>‹#›</a:t>
            </a:fld>
            <a:endParaRPr lang="ru-RU">
              <a:solidFill>
                <a:srgbClr val="000000"/>
              </a:solidFill>
            </a:endParaRPr>
          </a:p>
        </p:txBody>
      </p:sp>
      <p:grpSp>
        <p:nvGrpSpPr>
          <p:cNvPr id="609287" name="Group 7"/>
          <p:cNvGrpSpPr>
            <a:grpSpLocks/>
          </p:cNvGrpSpPr>
          <p:nvPr/>
        </p:nvGrpSpPr>
        <p:grpSpPr bwMode="auto">
          <a:xfrm>
            <a:off x="228600" y="2889250"/>
            <a:ext cx="8610600" cy="201613"/>
            <a:chOff x="144" y="1680"/>
            <a:chExt cx="5424" cy="144"/>
          </a:xfrm>
        </p:grpSpPr>
        <p:sp>
          <p:nvSpPr>
            <p:cNvPr id="609288" name="Rectangle 8"/>
            <p:cNvSpPr>
              <a:spLocks noChangeArrowheads="1"/>
            </p:cNvSpPr>
            <p:nvPr userDrawn="1"/>
          </p:nvSpPr>
          <p:spPr bwMode="auto">
            <a:xfrm>
              <a:off x="144" y="1680"/>
              <a:ext cx="1808" cy="144"/>
            </a:xfrm>
            <a:prstGeom prst="rect">
              <a:avLst/>
            </a:prstGeom>
            <a:solidFill>
              <a:schemeClr val="bg2"/>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fontAlgn="base">
                <a:spcBef>
                  <a:spcPct val="0"/>
                </a:spcBef>
                <a:spcAft>
                  <a:spcPct val="0"/>
                </a:spcAft>
              </a:pPr>
              <a:endParaRPr lang="uk-UA" smtClean="0">
                <a:solidFill>
                  <a:srgbClr val="000000"/>
                </a:solidFill>
                <a:latin typeface="Arial" charset="0"/>
              </a:endParaRPr>
            </a:p>
          </p:txBody>
        </p:sp>
        <p:sp>
          <p:nvSpPr>
            <p:cNvPr id="609289" name="Rectangle 9"/>
            <p:cNvSpPr>
              <a:spLocks noChangeArrowheads="1"/>
            </p:cNvSpPr>
            <p:nvPr userDrawn="1"/>
          </p:nvSpPr>
          <p:spPr bwMode="auto">
            <a:xfrm>
              <a:off x="1952" y="1680"/>
              <a:ext cx="1808" cy="144"/>
            </a:xfrm>
            <a:prstGeom prst="rect">
              <a:avLst/>
            </a:prstGeom>
            <a:solidFill>
              <a:schemeClr val="accent1"/>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fontAlgn="base">
                <a:spcBef>
                  <a:spcPct val="0"/>
                </a:spcBef>
                <a:spcAft>
                  <a:spcPct val="0"/>
                </a:spcAft>
              </a:pPr>
              <a:endParaRPr lang="uk-UA" smtClean="0">
                <a:solidFill>
                  <a:srgbClr val="000000"/>
                </a:solidFill>
                <a:latin typeface="Arial" charset="0"/>
              </a:endParaRPr>
            </a:p>
          </p:txBody>
        </p:sp>
        <p:sp>
          <p:nvSpPr>
            <p:cNvPr id="609290" name="Rectangle 10"/>
            <p:cNvSpPr>
              <a:spLocks noChangeArrowheads="1"/>
            </p:cNvSpPr>
            <p:nvPr userDrawn="1"/>
          </p:nvSpPr>
          <p:spPr bwMode="auto">
            <a:xfrm>
              <a:off x="3760" y="1680"/>
              <a:ext cx="1808" cy="144"/>
            </a:xfrm>
            <a:prstGeom prst="rect">
              <a:avLst/>
            </a:prstGeom>
            <a:solidFill>
              <a:schemeClr val="tx2"/>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fontAlgn="base">
                <a:spcBef>
                  <a:spcPct val="0"/>
                </a:spcBef>
                <a:spcAft>
                  <a:spcPct val="0"/>
                </a:spcAft>
              </a:pPr>
              <a:endParaRPr lang="uk-UA" smtClean="0">
                <a:solidFill>
                  <a:srgbClr val="000000"/>
                </a:solidFill>
                <a:latin typeface="Arial" charset="0"/>
              </a:endParaRPr>
            </a:p>
          </p:txBody>
        </p:sp>
      </p:grpSp>
    </p:spTree>
    <p:extLst>
      <p:ext uri="{BB962C8B-B14F-4D97-AF65-F5344CB8AC3E}">
        <p14:creationId xmlns:p14="http://schemas.microsoft.com/office/powerpoint/2010/main" val="3123950744"/>
      </p:ext>
    </p:extLst>
  </p:cSld>
  <p:clrMapOvr>
    <a:masterClrMapping/>
  </p:clrMapOvr>
  <p:timing>
    <p:tnLst>
      <p:par>
        <p:cTn id="1" dur="indefinite" restart="never" nodeType="tmRoot"/>
      </p:par>
    </p:tnLst>
  </p:timing>
</p:sldLayout>
</file>

<file path=ppt/slideLayouts/slideLayout35.xml><?xml version="1.0" encoding="utf-8"?>
<p:sldLayout xmlns:a="http://schemas.openxmlformats.org/drawingml/2006/main" xmlns:r="http://schemas.openxmlformats.org/officeDocument/2006/relationships" xmlns:p="http://schemas.openxmlformats.org/presentationml/2006/main" type="obj" preserve="1">
  <p:cSld name="Заголовок и объект">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uk-UA"/>
          </a:p>
        </p:txBody>
      </p:sp>
      <p:sp>
        <p:nvSpPr>
          <p:cNvPr id="3" name="Объект 2"/>
          <p:cNvSpPr>
            <a:spLocks noGrp="1"/>
          </p:cNvSpPr>
          <p:nvPr>
            <p:ph idx="1"/>
          </p:nvPr>
        </p:nvSpPr>
        <p:spPr/>
        <p:txBody>
          <a:body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4" name="Дата 3"/>
          <p:cNvSpPr>
            <a:spLocks noGrp="1"/>
          </p:cNvSpPr>
          <p:nvPr>
            <p:ph type="dt" sz="half" idx="10"/>
          </p:nvPr>
        </p:nvSpPr>
        <p:spPr/>
        <p:txBody>
          <a:bodyPr/>
          <a:lstStyle>
            <a:lvl1pPr>
              <a:defRPr/>
            </a:lvl1pPr>
          </a:lstStyle>
          <a:p>
            <a:endParaRPr lang="ru-RU">
              <a:solidFill>
                <a:srgbClr val="000000"/>
              </a:solidFill>
            </a:endParaRPr>
          </a:p>
        </p:txBody>
      </p:sp>
      <p:sp>
        <p:nvSpPr>
          <p:cNvPr id="5" name="Нижний колонтитул 4"/>
          <p:cNvSpPr>
            <a:spLocks noGrp="1"/>
          </p:cNvSpPr>
          <p:nvPr>
            <p:ph type="ftr" sz="quarter" idx="11"/>
          </p:nvPr>
        </p:nvSpPr>
        <p:spPr/>
        <p:txBody>
          <a:bodyPr/>
          <a:lstStyle>
            <a:lvl1pPr>
              <a:defRPr/>
            </a:lvl1pPr>
          </a:lstStyle>
          <a:p>
            <a:endParaRPr lang="ru-RU">
              <a:solidFill>
                <a:srgbClr val="000000"/>
              </a:solidFill>
            </a:endParaRPr>
          </a:p>
        </p:txBody>
      </p:sp>
      <p:sp>
        <p:nvSpPr>
          <p:cNvPr id="6" name="Номер слайда 5"/>
          <p:cNvSpPr>
            <a:spLocks noGrp="1"/>
          </p:cNvSpPr>
          <p:nvPr>
            <p:ph type="sldNum" sz="quarter" idx="12"/>
          </p:nvPr>
        </p:nvSpPr>
        <p:spPr/>
        <p:txBody>
          <a:bodyPr/>
          <a:lstStyle>
            <a:lvl1pPr>
              <a:defRPr/>
            </a:lvl1pPr>
          </a:lstStyle>
          <a:p>
            <a:fld id="{5EDDACE9-C64A-4B33-8A78-37916802595B}" type="slidenum">
              <a:rPr lang="ru-RU">
                <a:solidFill>
                  <a:srgbClr val="000000"/>
                </a:solidFill>
              </a:rPr>
              <a:pPr/>
              <a:t>‹#›</a:t>
            </a:fld>
            <a:endParaRPr lang="ru-RU">
              <a:solidFill>
                <a:srgbClr val="000000"/>
              </a:solidFill>
            </a:endParaRPr>
          </a:p>
        </p:txBody>
      </p:sp>
    </p:spTree>
    <p:extLst>
      <p:ext uri="{BB962C8B-B14F-4D97-AF65-F5344CB8AC3E}">
        <p14:creationId xmlns:p14="http://schemas.microsoft.com/office/powerpoint/2010/main" val="3889980293"/>
      </p:ext>
    </p:extLst>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type="secHead" preserve="1">
  <p:cSld name="Заголовок раздела">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722313" y="4406900"/>
            <a:ext cx="7772400" cy="1362075"/>
          </a:xfrm>
        </p:spPr>
        <p:txBody>
          <a:bodyPr anchor="t"/>
          <a:lstStyle>
            <a:lvl1pPr algn="l">
              <a:defRPr sz="4000" b="1" cap="all"/>
            </a:lvl1pPr>
          </a:lstStyle>
          <a:p>
            <a:r>
              <a:rPr lang="ru-RU" smtClean="0"/>
              <a:t>Образец заголовка</a:t>
            </a:r>
            <a:endParaRPr lang="uk-UA"/>
          </a:p>
        </p:txBody>
      </p:sp>
      <p:sp>
        <p:nvSpPr>
          <p:cNvPr id="3" name="Текст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ru-RU" smtClean="0"/>
              <a:t>Образец текста</a:t>
            </a:r>
          </a:p>
        </p:txBody>
      </p:sp>
      <p:sp>
        <p:nvSpPr>
          <p:cNvPr id="4" name="Дата 3"/>
          <p:cNvSpPr>
            <a:spLocks noGrp="1"/>
          </p:cNvSpPr>
          <p:nvPr>
            <p:ph type="dt" sz="half" idx="10"/>
          </p:nvPr>
        </p:nvSpPr>
        <p:spPr/>
        <p:txBody>
          <a:bodyPr/>
          <a:lstStyle>
            <a:lvl1pPr>
              <a:defRPr/>
            </a:lvl1pPr>
          </a:lstStyle>
          <a:p>
            <a:endParaRPr lang="ru-RU">
              <a:solidFill>
                <a:srgbClr val="000000"/>
              </a:solidFill>
            </a:endParaRPr>
          </a:p>
        </p:txBody>
      </p:sp>
      <p:sp>
        <p:nvSpPr>
          <p:cNvPr id="5" name="Нижний колонтитул 4"/>
          <p:cNvSpPr>
            <a:spLocks noGrp="1"/>
          </p:cNvSpPr>
          <p:nvPr>
            <p:ph type="ftr" sz="quarter" idx="11"/>
          </p:nvPr>
        </p:nvSpPr>
        <p:spPr/>
        <p:txBody>
          <a:bodyPr/>
          <a:lstStyle>
            <a:lvl1pPr>
              <a:defRPr/>
            </a:lvl1pPr>
          </a:lstStyle>
          <a:p>
            <a:endParaRPr lang="ru-RU">
              <a:solidFill>
                <a:srgbClr val="000000"/>
              </a:solidFill>
            </a:endParaRPr>
          </a:p>
        </p:txBody>
      </p:sp>
      <p:sp>
        <p:nvSpPr>
          <p:cNvPr id="6" name="Номер слайда 5"/>
          <p:cNvSpPr>
            <a:spLocks noGrp="1"/>
          </p:cNvSpPr>
          <p:nvPr>
            <p:ph type="sldNum" sz="quarter" idx="12"/>
          </p:nvPr>
        </p:nvSpPr>
        <p:spPr/>
        <p:txBody>
          <a:bodyPr/>
          <a:lstStyle>
            <a:lvl1pPr>
              <a:defRPr/>
            </a:lvl1pPr>
          </a:lstStyle>
          <a:p>
            <a:fld id="{7565D3D8-4682-4F7E-AC5D-9472B351C1D1}" type="slidenum">
              <a:rPr lang="ru-RU">
                <a:solidFill>
                  <a:srgbClr val="000000"/>
                </a:solidFill>
              </a:rPr>
              <a:pPr/>
              <a:t>‹#›</a:t>
            </a:fld>
            <a:endParaRPr lang="ru-RU">
              <a:solidFill>
                <a:srgbClr val="000000"/>
              </a:solidFill>
            </a:endParaRPr>
          </a:p>
        </p:txBody>
      </p:sp>
    </p:spTree>
    <p:extLst>
      <p:ext uri="{BB962C8B-B14F-4D97-AF65-F5344CB8AC3E}">
        <p14:creationId xmlns:p14="http://schemas.microsoft.com/office/powerpoint/2010/main" val="4099917174"/>
      </p:ext>
    </p:extLst>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type="twoObj" preserve="1">
  <p:cSld name="Два объекта">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uk-UA"/>
          </a:p>
        </p:txBody>
      </p:sp>
      <p:sp>
        <p:nvSpPr>
          <p:cNvPr id="3" name="Объект 2"/>
          <p:cNvSpPr>
            <a:spLocks noGrp="1"/>
          </p:cNvSpPr>
          <p:nvPr>
            <p:ph sz="half" idx="1"/>
          </p:nvPr>
        </p:nvSpPr>
        <p:spPr>
          <a:xfrm>
            <a:off x="457200" y="1600200"/>
            <a:ext cx="4038600" cy="4530725"/>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4" name="Объект 3"/>
          <p:cNvSpPr>
            <a:spLocks noGrp="1"/>
          </p:cNvSpPr>
          <p:nvPr>
            <p:ph sz="half" idx="2"/>
          </p:nvPr>
        </p:nvSpPr>
        <p:spPr>
          <a:xfrm>
            <a:off x="4648200" y="1600200"/>
            <a:ext cx="4038600" cy="4530725"/>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5" name="Дата 4"/>
          <p:cNvSpPr>
            <a:spLocks noGrp="1"/>
          </p:cNvSpPr>
          <p:nvPr>
            <p:ph type="dt" sz="half" idx="10"/>
          </p:nvPr>
        </p:nvSpPr>
        <p:spPr/>
        <p:txBody>
          <a:bodyPr/>
          <a:lstStyle>
            <a:lvl1pPr>
              <a:defRPr/>
            </a:lvl1pPr>
          </a:lstStyle>
          <a:p>
            <a:endParaRPr lang="ru-RU">
              <a:solidFill>
                <a:srgbClr val="000000"/>
              </a:solidFill>
            </a:endParaRPr>
          </a:p>
        </p:txBody>
      </p:sp>
      <p:sp>
        <p:nvSpPr>
          <p:cNvPr id="6" name="Нижний колонтитул 5"/>
          <p:cNvSpPr>
            <a:spLocks noGrp="1"/>
          </p:cNvSpPr>
          <p:nvPr>
            <p:ph type="ftr" sz="quarter" idx="11"/>
          </p:nvPr>
        </p:nvSpPr>
        <p:spPr/>
        <p:txBody>
          <a:bodyPr/>
          <a:lstStyle>
            <a:lvl1pPr>
              <a:defRPr/>
            </a:lvl1pPr>
          </a:lstStyle>
          <a:p>
            <a:endParaRPr lang="ru-RU">
              <a:solidFill>
                <a:srgbClr val="000000"/>
              </a:solidFill>
            </a:endParaRPr>
          </a:p>
        </p:txBody>
      </p:sp>
      <p:sp>
        <p:nvSpPr>
          <p:cNvPr id="7" name="Номер слайда 6"/>
          <p:cNvSpPr>
            <a:spLocks noGrp="1"/>
          </p:cNvSpPr>
          <p:nvPr>
            <p:ph type="sldNum" sz="quarter" idx="12"/>
          </p:nvPr>
        </p:nvSpPr>
        <p:spPr/>
        <p:txBody>
          <a:bodyPr/>
          <a:lstStyle>
            <a:lvl1pPr>
              <a:defRPr/>
            </a:lvl1pPr>
          </a:lstStyle>
          <a:p>
            <a:fld id="{4425D0D0-A017-43FD-84E7-EC68D01A4F87}" type="slidenum">
              <a:rPr lang="ru-RU">
                <a:solidFill>
                  <a:srgbClr val="000000"/>
                </a:solidFill>
              </a:rPr>
              <a:pPr/>
              <a:t>‹#›</a:t>
            </a:fld>
            <a:endParaRPr lang="ru-RU">
              <a:solidFill>
                <a:srgbClr val="000000"/>
              </a:solidFill>
            </a:endParaRPr>
          </a:p>
        </p:txBody>
      </p:sp>
    </p:spTree>
    <p:extLst>
      <p:ext uri="{BB962C8B-B14F-4D97-AF65-F5344CB8AC3E}">
        <p14:creationId xmlns:p14="http://schemas.microsoft.com/office/powerpoint/2010/main" val="824132551"/>
      </p:ext>
    </p:extLst>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type="twoTxTwoObj" preserve="1">
  <p:cSld name="Сравнение">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457200" y="274638"/>
            <a:ext cx="8229600" cy="1143000"/>
          </a:xfrm>
        </p:spPr>
        <p:txBody>
          <a:bodyPr/>
          <a:lstStyle>
            <a:lvl1pPr>
              <a:defRPr/>
            </a:lvl1pPr>
          </a:lstStyle>
          <a:p>
            <a:r>
              <a:rPr lang="ru-RU" smtClean="0"/>
              <a:t>Образец заголовка</a:t>
            </a:r>
            <a:endParaRPr lang="uk-UA"/>
          </a:p>
        </p:txBody>
      </p:sp>
      <p:sp>
        <p:nvSpPr>
          <p:cNvPr id="3" name="Текст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ru-RU" smtClean="0"/>
              <a:t>Образец текста</a:t>
            </a:r>
          </a:p>
        </p:txBody>
      </p:sp>
      <p:sp>
        <p:nvSpPr>
          <p:cNvPr id="4" name="Объект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5" name="Текст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ru-RU" smtClean="0"/>
              <a:t>Образец текста</a:t>
            </a:r>
          </a:p>
        </p:txBody>
      </p:sp>
      <p:sp>
        <p:nvSpPr>
          <p:cNvPr id="6" name="Объект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7" name="Дата 6"/>
          <p:cNvSpPr>
            <a:spLocks noGrp="1"/>
          </p:cNvSpPr>
          <p:nvPr>
            <p:ph type="dt" sz="half" idx="10"/>
          </p:nvPr>
        </p:nvSpPr>
        <p:spPr/>
        <p:txBody>
          <a:bodyPr/>
          <a:lstStyle>
            <a:lvl1pPr>
              <a:defRPr/>
            </a:lvl1pPr>
          </a:lstStyle>
          <a:p>
            <a:endParaRPr lang="ru-RU">
              <a:solidFill>
                <a:srgbClr val="000000"/>
              </a:solidFill>
            </a:endParaRPr>
          </a:p>
        </p:txBody>
      </p:sp>
      <p:sp>
        <p:nvSpPr>
          <p:cNvPr id="8" name="Нижний колонтитул 7"/>
          <p:cNvSpPr>
            <a:spLocks noGrp="1"/>
          </p:cNvSpPr>
          <p:nvPr>
            <p:ph type="ftr" sz="quarter" idx="11"/>
          </p:nvPr>
        </p:nvSpPr>
        <p:spPr/>
        <p:txBody>
          <a:bodyPr/>
          <a:lstStyle>
            <a:lvl1pPr>
              <a:defRPr/>
            </a:lvl1pPr>
          </a:lstStyle>
          <a:p>
            <a:endParaRPr lang="ru-RU">
              <a:solidFill>
                <a:srgbClr val="000000"/>
              </a:solidFill>
            </a:endParaRPr>
          </a:p>
        </p:txBody>
      </p:sp>
      <p:sp>
        <p:nvSpPr>
          <p:cNvPr id="9" name="Номер слайда 8"/>
          <p:cNvSpPr>
            <a:spLocks noGrp="1"/>
          </p:cNvSpPr>
          <p:nvPr>
            <p:ph type="sldNum" sz="quarter" idx="12"/>
          </p:nvPr>
        </p:nvSpPr>
        <p:spPr/>
        <p:txBody>
          <a:bodyPr/>
          <a:lstStyle>
            <a:lvl1pPr>
              <a:defRPr/>
            </a:lvl1pPr>
          </a:lstStyle>
          <a:p>
            <a:fld id="{0409563A-F2B2-4920-B2C5-9F60B9577920}" type="slidenum">
              <a:rPr lang="ru-RU">
                <a:solidFill>
                  <a:srgbClr val="000000"/>
                </a:solidFill>
              </a:rPr>
              <a:pPr/>
              <a:t>‹#›</a:t>
            </a:fld>
            <a:endParaRPr lang="ru-RU">
              <a:solidFill>
                <a:srgbClr val="000000"/>
              </a:solidFill>
            </a:endParaRPr>
          </a:p>
        </p:txBody>
      </p:sp>
    </p:spTree>
    <p:extLst>
      <p:ext uri="{BB962C8B-B14F-4D97-AF65-F5344CB8AC3E}">
        <p14:creationId xmlns:p14="http://schemas.microsoft.com/office/powerpoint/2010/main" val="2389619387"/>
      </p:ext>
    </p:extLst>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type="titleOnly" preserve="1">
  <p:cSld name="Только заголовок">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uk-UA"/>
          </a:p>
        </p:txBody>
      </p:sp>
      <p:sp>
        <p:nvSpPr>
          <p:cNvPr id="3" name="Дата 2"/>
          <p:cNvSpPr>
            <a:spLocks noGrp="1"/>
          </p:cNvSpPr>
          <p:nvPr>
            <p:ph type="dt" sz="half" idx="10"/>
          </p:nvPr>
        </p:nvSpPr>
        <p:spPr/>
        <p:txBody>
          <a:bodyPr/>
          <a:lstStyle>
            <a:lvl1pPr>
              <a:defRPr/>
            </a:lvl1pPr>
          </a:lstStyle>
          <a:p>
            <a:endParaRPr lang="ru-RU">
              <a:solidFill>
                <a:srgbClr val="000000"/>
              </a:solidFill>
            </a:endParaRPr>
          </a:p>
        </p:txBody>
      </p:sp>
      <p:sp>
        <p:nvSpPr>
          <p:cNvPr id="4" name="Нижний колонтитул 3"/>
          <p:cNvSpPr>
            <a:spLocks noGrp="1"/>
          </p:cNvSpPr>
          <p:nvPr>
            <p:ph type="ftr" sz="quarter" idx="11"/>
          </p:nvPr>
        </p:nvSpPr>
        <p:spPr/>
        <p:txBody>
          <a:bodyPr/>
          <a:lstStyle>
            <a:lvl1pPr>
              <a:defRPr/>
            </a:lvl1pPr>
          </a:lstStyle>
          <a:p>
            <a:endParaRPr lang="ru-RU">
              <a:solidFill>
                <a:srgbClr val="000000"/>
              </a:solidFill>
            </a:endParaRPr>
          </a:p>
        </p:txBody>
      </p:sp>
      <p:sp>
        <p:nvSpPr>
          <p:cNvPr id="5" name="Номер слайда 4"/>
          <p:cNvSpPr>
            <a:spLocks noGrp="1"/>
          </p:cNvSpPr>
          <p:nvPr>
            <p:ph type="sldNum" sz="quarter" idx="12"/>
          </p:nvPr>
        </p:nvSpPr>
        <p:spPr/>
        <p:txBody>
          <a:bodyPr/>
          <a:lstStyle>
            <a:lvl1pPr>
              <a:defRPr/>
            </a:lvl1pPr>
          </a:lstStyle>
          <a:p>
            <a:fld id="{72609623-BF07-4F96-A48F-F3EAD4C3CBED}" type="slidenum">
              <a:rPr lang="ru-RU">
                <a:solidFill>
                  <a:srgbClr val="000000"/>
                </a:solidFill>
              </a:rPr>
              <a:pPr/>
              <a:t>‹#›</a:t>
            </a:fld>
            <a:endParaRPr lang="ru-RU">
              <a:solidFill>
                <a:srgbClr val="000000"/>
              </a:solidFill>
            </a:endParaRPr>
          </a:p>
        </p:txBody>
      </p:sp>
    </p:spTree>
    <p:extLst>
      <p:ext uri="{BB962C8B-B14F-4D97-AF65-F5344CB8AC3E}">
        <p14:creationId xmlns:p14="http://schemas.microsoft.com/office/powerpoint/2010/main" val="1443455652"/>
      </p:ext>
    </p:extLst>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type="blank" preserve="1">
  <p:cSld name="Пустой слайд">
    <p:spTree>
      <p:nvGrpSpPr>
        <p:cNvPr id="1" name=""/>
        <p:cNvGrpSpPr/>
        <p:nvPr/>
      </p:nvGrpSpPr>
      <p:grpSpPr>
        <a:xfrm>
          <a:off x="0" y="0"/>
          <a:ext cx="0" cy="0"/>
          <a:chOff x="0" y="0"/>
          <a:chExt cx="0" cy="0"/>
        </a:xfrm>
      </p:grpSpPr>
      <p:sp>
        <p:nvSpPr>
          <p:cNvPr id="2" name="Дата 1"/>
          <p:cNvSpPr>
            <a:spLocks noGrp="1"/>
          </p:cNvSpPr>
          <p:nvPr>
            <p:ph type="dt" sz="half" idx="10"/>
          </p:nvPr>
        </p:nvSpPr>
        <p:spPr/>
        <p:txBody>
          <a:bodyPr/>
          <a:lstStyle>
            <a:lvl1pPr>
              <a:defRPr/>
            </a:lvl1pPr>
          </a:lstStyle>
          <a:p>
            <a:endParaRPr lang="ru-RU">
              <a:solidFill>
                <a:srgbClr val="000000"/>
              </a:solidFill>
            </a:endParaRPr>
          </a:p>
        </p:txBody>
      </p:sp>
      <p:sp>
        <p:nvSpPr>
          <p:cNvPr id="3" name="Нижний колонтитул 2"/>
          <p:cNvSpPr>
            <a:spLocks noGrp="1"/>
          </p:cNvSpPr>
          <p:nvPr>
            <p:ph type="ftr" sz="quarter" idx="11"/>
          </p:nvPr>
        </p:nvSpPr>
        <p:spPr/>
        <p:txBody>
          <a:bodyPr/>
          <a:lstStyle>
            <a:lvl1pPr>
              <a:defRPr/>
            </a:lvl1pPr>
          </a:lstStyle>
          <a:p>
            <a:endParaRPr lang="ru-RU">
              <a:solidFill>
                <a:srgbClr val="000000"/>
              </a:solidFill>
            </a:endParaRPr>
          </a:p>
        </p:txBody>
      </p:sp>
      <p:sp>
        <p:nvSpPr>
          <p:cNvPr id="4" name="Номер слайда 3"/>
          <p:cNvSpPr>
            <a:spLocks noGrp="1"/>
          </p:cNvSpPr>
          <p:nvPr>
            <p:ph type="sldNum" sz="quarter" idx="12"/>
          </p:nvPr>
        </p:nvSpPr>
        <p:spPr/>
        <p:txBody>
          <a:bodyPr/>
          <a:lstStyle>
            <a:lvl1pPr>
              <a:defRPr/>
            </a:lvl1pPr>
          </a:lstStyle>
          <a:p>
            <a:fld id="{FB1EF1D7-123B-4CB2-BB6C-F55FC2625F0A}" type="slidenum">
              <a:rPr lang="ru-RU">
                <a:solidFill>
                  <a:srgbClr val="000000"/>
                </a:solidFill>
              </a:rPr>
              <a:pPr/>
              <a:t>‹#›</a:t>
            </a:fld>
            <a:endParaRPr lang="ru-RU">
              <a:solidFill>
                <a:srgbClr val="000000"/>
              </a:solidFill>
            </a:endParaRPr>
          </a:p>
        </p:txBody>
      </p:sp>
    </p:spTree>
    <p:extLst>
      <p:ext uri="{BB962C8B-B14F-4D97-AF65-F5344CB8AC3E}">
        <p14:creationId xmlns:p14="http://schemas.microsoft.com/office/powerpoint/2010/main" val="3719089211"/>
      </p:ext>
    </p:extLst>
  </p:cSld>
  <p:clrMapOvr>
    <a:masterClrMapping/>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type="objTx" preserve="1">
  <p:cSld name="Объект с подписью">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457200" y="273050"/>
            <a:ext cx="3008313" cy="1162050"/>
          </a:xfrm>
        </p:spPr>
        <p:txBody>
          <a:bodyPr/>
          <a:lstStyle>
            <a:lvl1pPr algn="l">
              <a:defRPr sz="2000" b="1"/>
            </a:lvl1pPr>
          </a:lstStyle>
          <a:p>
            <a:r>
              <a:rPr lang="ru-RU" smtClean="0"/>
              <a:t>Образец заголовка</a:t>
            </a:r>
            <a:endParaRPr lang="uk-UA"/>
          </a:p>
        </p:txBody>
      </p:sp>
      <p:sp>
        <p:nvSpPr>
          <p:cNvPr id="3" name="Объект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4" name="Текст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ru-RU" smtClean="0"/>
              <a:t>Образец текста</a:t>
            </a:r>
          </a:p>
        </p:txBody>
      </p:sp>
      <p:sp>
        <p:nvSpPr>
          <p:cNvPr id="5" name="Дата 4"/>
          <p:cNvSpPr>
            <a:spLocks noGrp="1"/>
          </p:cNvSpPr>
          <p:nvPr>
            <p:ph type="dt" sz="half" idx="10"/>
          </p:nvPr>
        </p:nvSpPr>
        <p:spPr/>
        <p:txBody>
          <a:bodyPr/>
          <a:lstStyle>
            <a:lvl1pPr>
              <a:defRPr/>
            </a:lvl1pPr>
          </a:lstStyle>
          <a:p>
            <a:endParaRPr lang="ru-RU">
              <a:solidFill>
                <a:srgbClr val="000000"/>
              </a:solidFill>
            </a:endParaRPr>
          </a:p>
        </p:txBody>
      </p:sp>
      <p:sp>
        <p:nvSpPr>
          <p:cNvPr id="6" name="Нижний колонтитул 5"/>
          <p:cNvSpPr>
            <a:spLocks noGrp="1"/>
          </p:cNvSpPr>
          <p:nvPr>
            <p:ph type="ftr" sz="quarter" idx="11"/>
          </p:nvPr>
        </p:nvSpPr>
        <p:spPr/>
        <p:txBody>
          <a:bodyPr/>
          <a:lstStyle>
            <a:lvl1pPr>
              <a:defRPr/>
            </a:lvl1pPr>
          </a:lstStyle>
          <a:p>
            <a:endParaRPr lang="ru-RU">
              <a:solidFill>
                <a:srgbClr val="000000"/>
              </a:solidFill>
            </a:endParaRPr>
          </a:p>
        </p:txBody>
      </p:sp>
      <p:sp>
        <p:nvSpPr>
          <p:cNvPr id="7" name="Номер слайда 6"/>
          <p:cNvSpPr>
            <a:spLocks noGrp="1"/>
          </p:cNvSpPr>
          <p:nvPr>
            <p:ph type="sldNum" sz="quarter" idx="12"/>
          </p:nvPr>
        </p:nvSpPr>
        <p:spPr/>
        <p:txBody>
          <a:bodyPr/>
          <a:lstStyle>
            <a:lvl1pPr>
              <a:defRPr/>
            </a:lvl1pPr>
          </a:lstStyle>
          <a:p>
            <a:fld id="{33B0693E-3F53-49C0-8A11-83D2AAAA4991}" type="slidenum">
              <a:rPr lang="ru-RU">
                <a:solidFill>
                  <a:srgbClr val="000000"/>
                </a:solidFill>
              </a:rPr>
              <a:pPr/>
              <a:t>‹#›</a:t>
            </a:fld>
            <a:endParaRPr lang="ru-RU">
              <a:solidFill>
                <a:srgbClr val="000000"/>
              </a:solidFill>
            </a:endParaRPr>
          </a:p>
        </p:txBody>
      </p:sp>
    </p:spTree>
    <p:extLst>
      <p:ext uri="{BB962C8B-B14F-4D97-AF65-F5344CB8AC3E}">
        <p14:creationId xmlns:p14="http://schemas.microsoft.com/office/powerpoint/2010/main" val="4000844902"/>
      </p:ext>
    </p:extLst>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type="picTx" preserve="1">
  <p:cSld name="Рисунок с подписью">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1792288" y="4800600"/>
            <a:ext cx="5486400" cy="566738"/>
          </a:xfrm>
        </p:spPr>
        <p:txBody>
          <a:bodyPr/>
          <a:lstStyle>
            <a:lvl1pPr algn="l">
              <a:defRPr sz="2000" b="1"/>
            </a:lvl1pPr>
          </a:lstStyle>
          <a:p>
            <a:r>
              <a:rPr lang="ru-RU" smtClean="0"/>
              <a:t>Образец заголовка</a:t>
            </a:r>
            <a:endParaRPr lang="uk-UA"/>
          </a:p>
        </p:txBody>
      </p:sp>
      <p:sp>
        <p:nvSpPr>
          <p:cNvPr id="3" name="Рисунок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uk-UA"/>
          </a:p>
        </p:txBody>
      </p:sp>
      <p:sp>
        <p:nvSpPr>
          <p:cNvPr id="4" name="Текст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ru-RU" smtClean="0"/>
              <a:t>Образец текста</a:t>
            </a:r>
          </a:p>
        </p:txBody>
      </p:sp>
      <p:sp>
        <p:nvSpPr>
          <p:cNvPr id="5" name="Дата 4"/>
          <p:cNvSpPr>
            <a:spLocks noGrp="1"/>
          </p:cNvSpPr>
          <p:nvPr>
            <p:ph type="dt" sz="half" idx="10"/>
          </p:nvPr>
        </p:nvSpPr>
        <p:spPr/>
        <p:txBody>
          <a:bodyPr/>
          <a:lstStyle>
            <a:lvl1pPr>
              <a:defRPr/>
            </a:lvl1pPr>
          </a:lstStyle>
          <a:p>
            <a:endParaRPr lang="ru-RU">
              <a:solidFill>
                <a:srgbClr val="000000"/>
              </a:solidFill>
            </a:endParaRPr>
          </a:p>
        </p:txBody>
      </p:sp>
      <p:sp>
        <p:nvSpPr>
          <p:cNvPr id="6" name="Нижний колонтитул 5"/>
          <p:cNvSpPr>
            <a:spLocks noGrp="1"/>
          </p:cNvSpPr>
          <p:nvPr>
            <p:ph type="ftr" sz="quarter" idx="11"/>
          </p:nvPr>
        </p:nvSpPr>
        <p:spPr/>
        <p:txBody>
          <a:bodyPr/>
          <a:lstStyle>
            <a:lvl1pPr>
              <a:defRPr/>
            </a:lvl1pPr>
          </a:lstStyle>
          <a:p>
            <a:endParaRPr lang="ru-RU">
              <a:solidFill>
                <a:srgbClr val="000000"/>
              </a:solidFill>
            </a:endParaRPr>
          </a:p>
        </p:txBody>
      </p:sp>
      <p:sp>
        <p:nvSpPr>
          <p:cNvPr id="7" name="Номер слайда 6"/>
          <p:cNvSpPr>
            <a:spLocks noGrp="1"/>
          </p:cNvSpPr>
          <p:nvPr>
            <p:ph type="sldNum" sz="quarter" idx="12"/>
          </p:nvPr>
        </p:nvSpPr>
        <p:spPr/>
        <p:txBody>
          <a:bodyPr/>
          <a:lstStyle>
            <a:lvl1pPr>
              <a:defRPr/>
            </a:lvl1pPr>
          </a:lstStyle>
          <a:p>
            <a:fld id="{FA25DA98-48DD-4EFA-9C8F-1666481D9395}" type="slidenum">
              <a:rPr lang="ru-RU">
                <a:solidFill>
                  <a:srgbClr val="000000"/>
                </a:solidFill>
              </a:rPr>
              <a:pPr/>
              <a:t>‹#›</a:t>
            </a:fld>
            <a:endParaRPr lang="ru-RU">
              <a:solidFill>
                <a:srgbClr val="000000"/>
              </a:solidFill>
            </a:endParaRPr>
          </a:p>
        </p:txBody>
      </p:sp>
    </p:spTree>
    <p:extLst>
      <p:ext uri="{BB962C8B-B14F-4D97-AF65-F5344CB8AC3E}">
        <p14:creationId xmlns:p14="http://schemas.microsoft.com/office/powerpoint/2010/main" val="3337268825"/>
      </p:ext>
    </p:extLst>
  </p:cSld>
  <p:clrMapOvr>
    <a:masterClrMapping/>
  </p:clrMapOvr>
</p:sldLayout>
</file>

<file path=ppt/slideLayouts/slideLayout43.xml><?xml version="1.0" encoding="utf-8"?>
<p:sldLayout xmlns:a="http://schemas.openxmlformats.org/drawingml/2006/main" xmlns:r="http://schemas.openxmlformats.org/officeDocument/2006/relationships" xmlns:p="http://schemas.openxmlformats.org/presentationml/2006/main" type="vertTx" preserve="1">
  <p:cSld name="Заголовок и вертикальный текст">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uk-UA"/>
          </a:p>
        </p:txBody>
      </p:sp>
      <p:sp>
        <p:nvSpPr>
          <p:cNvPr id="3" name="Вертикальный текст 2"/>
          <p:cNvSpPr>
            <a:spLocks noGrp="1"/>
          </p:cNvSpPr>
          <p:nvPr>
            <p:ph type="body" orient="vert" idx="1"/>
          </p:nvPr>
        </p:nvSpPr>
        <p:spPr/>
        <p:txBody>
          <a:bodyPr vert="eaVert"/>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4" name="Дата 3"/>
          <p:cNvSpPr>
            <a:spLocks noGrp="1"/>
          </p:cNvSpPr>
          <p:nvPr>
            <p:ph type="dt" sz="half" idx="10"/>
          </p:nvPr>
        </p:nvSpPr>
        <p:spPr/>
        <p:txBody>
          <a:bodyPr/>
          <a:lstStyle>
            <a:lvl1pPr>
              <a:defRPr/>
            </a:lvl1pPr>
          </a:lstStyle>
          <a:p>
            <a:endParaRPr lang="ru-RU">
              <a:solidFill>
                <a:srgbClr val="000000"/>
              </a:solidFill>
            </a:endParaRPr>
          </a:p>
        </p:txBody>
      </p:sp>
      <p:sp>
        <p:nvSpPr>
          <p:cNvPr id="5" name="Нижний колонтитул 4"/>
          <p:cNvSpPr>
            <a:spLocks noGrp="1"/>
          </p:cNvSpPr>
          <p:nvPr>
            <p:ph type="ftr" sz="quarter" idx="11"/>
          </p:nvPr>
        </p:nvSpPr>
        <p:spPr/>
        <p:txBody>
          <a:bodyPr/>
          <a:lstStyle>
            <a:lvl1pPr>
              <a:defRPr/>
            </a:lvl1pPr>
          </a:lstStyle>
          <a:p>
            <a:endParaRPr lang="ru-RU">
              <a:solidFill>
                <a:srgbClr val="000000"/>
              </a:solidFill>
            </a:endParaRPr>
          </a:p>
        </p:txBody>
      </p:sp>
      <p:sp>
        <p:nvSpPr>
          <p:cNvPr id="6" name="Номер слайда 5"/>
          <p:cNvSpPr>
            <a:spLocks noGrp="1"/>
          </p:cNvSpPr>
          <p:nvPr>
            <p:ph type="sldNum" sz="quarter" idx="12"/>
          </p:nvPr>
        </p:nvSpPr>
        <p:spPr/>
        <p:txBody>
          <a:bodyPr/>
          <a:lstStyle>
            <a:lvl1pPr>
              <a:defRPr/>
            </a:lvl1pPr>
          </a:lstStyle>
          <a:p>
            <a:fld id="{A7971FF1-F129-48CB-A2E1-0BB02D4B4A83}" type="slidenum">
              <a:rPr lang="ru-RU">
                <a:solidFill>
                  <a:srgbClr val="000000"/>
                </a:solidFill>
              </a:rPr>
              <a:pPr/>
              <a:t>‹#›</a:t>
            </a:fld>
            <a:endParaRPr lang="ru-RU">
              <a:solidFill>
                <a:srgbClr val="000000"/>
              </a:solidFill>
            </a:endParaRPr>
          </a:p>
        </p:txBody>
      </p:sp>
    </p:spTree>
    <p:extLst>
      <p:ext uri="{BB962C8B-B14F-4D97-AF65-F5344CB8AC3E}">
        <p14:creationId xmlns:p14="http://schemas.microsoft.com/office/powerpoint/2010/main" val="120390694"/>
      </p:ext>
    </p:extLst>
  </p:cSld>
  <p:clrMapOvr>
    <a:masterClrMapping/>
  </p:clrMapOvr>
</p:sldLayout>
</file>

<file path=ppt/slideLayouts/slideLayout44.xml><?xml version="1.0" encoding="utf-8"?>
<p:sldLayout xmlns:a="http://schemas.openxmlformats.org/drawingml/2006/main" xmlns:r="http://schemas.openxmlformats.org/officeDocument/2006/relationships" xmlns:p="http://schemas.openxmlformats.org/presentationml/2006/main" type="vertTitleAndTx" preserve="1">
  <p:cSld name="Вертикальный заголовок и текст">
    <p:spTree>
      <p:nvGrpSpPr>
        <p:cNvPr id="1" name=""/>
        <p:cNvGrpSpPr/>
        <p:nvPr/>
      </p:nvGrpSpPr>
      <p:grpSpPr>
        <a:xfrm>
          <a:off x="0" y="0"/>
          <a:ext cx="0" cy="0"/>
          <a:chOff x="0" y="0"/>
          <a:chExt cx="0" cy="0"/>
        </a:xfrm>
      </p:grpSpPr>
      <p:sp>
        <p:nvSpPr>
          <p:cNvPr id="2" name="Вертикальный заголовок 1"/>
          <p:cNvSpPr>
            <a:spLocks noGrp="1"/>
          </p:cNvSpPr>
          <p:nvPr>
            <p:ph type="title" orient="vert"/>
          </p:nvPr>
        </p:nvSpPr>
        <p:spPr>
          <a:xfrm>
            <a:off x="6629400" y="277813"/>
            <a:ext cx="2057400" cy="5853112"/>
          </a:xfrm>
        </p:spPr>
        <p:txBody>
          <a:bodyPr vert="eaVert"/>
          <a:lstStyle/>
          <a:p>
            <a:r>
              <a:rPr lang="ru-RU" smtClean="0"/>
              <a:t>Образец заголовка</a:t>
            </a:r>
            <a:endParaRPr lang="uk-UA"/>
          </a:p>
        </p:txBody>
      </p:sp>
      <p:sp>
        <p:nvSpPr>
          <p:cNvPr id="3" name="Вертикальный текст 2"/>
          <p:cNvSpPr>
            <a:spLocks noGrp="1"/>
          </p:cNvSpPr>
          <p:nvPr>
            <p:ph type="body" orient="vert" idx="1"/>
          </p:nvPr>
        </p:nvSpPr>
        <p:spPr>
          <a:xfrm>
            <a:off x="457200" y="277813"/>
            <a:ext cx="6019800" cy="5853112"/>
          </a:xfrm>
        </p:spPr>
        <p:txBody>
          <a:bodyPr vert="eaVert"/>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4" name="Дата 3"/>
          <p:cNvSpPr>
            <a:spLocks noGrp="1"/>
          </p:cNvSpPr>
          <p:nvPr>
            <p:ph type="dt" sz="half" idx="10"/>
          </p:nvPr>
        </p:nvSpPr>
        <p:spPr/>
        <p:txBody>
          <a:bodyPr/>
          <a:lstStyle>
            <a:lvl1pPr>
              <a:defRPr/>
            </a:lvl1pPr>
          </a:lstStyle>
          <a:p>
            <a:endParaRPr lang="ru-RU">
              <a:solidFill>
                <a:srgbClr val="000000"/>
              </a:solidFill>
            </a:endParaRPr>
          </a:p>
        </p:txBody>
      </p:sp>
      <p:sp>
        <p:nvSpPr>
          <p:cNvPr id="5" name="Нижний колонтитул 4"/>
          <p:cNvSpPr>
            <a:spLocks noGrp="1"/>
          </p:cNvSpPr>
          <p:nvPr>
            <p:ph type="ftr" sz="quarter" idx="11"/>
          </p:nvPr>
        </p:nvSpPr>
        <p:spPr/>
        <p:txBody>
          <a:bodyPr/>
          <a:lstStyle>
            <a:lvl1pPr>
              <a:defRPr/>
            </a:lvl1pPr>
          </a:lstStyle>
          <a:p>
            <a:endParaRPr lang="ru-RU">
              <a:solidFill>
                <a:srgbClr val="000000"/>
              </a:solidFill>
            </a:endParaRPr>
          </a:p>
        </p:txBody>
      </p:sp>
      <p:sp>
        <p:nvSpPr>
          <p:cNvPr id="6" name="Номер слайда 5"/>
          <p:cNvSpPr>
            <a:spLocks noGrp="1"/>
          </p:cNvSpPr>
          <p:nvPr>
            <p:ph type="sldNum" sz="quarter" idx="12"/>
          </p:nvPr>
        </p:nvSpPr>
        <p:spPr/>
        <p:txBody>
          <a:bodyPr/>
          <a:lstStyle>
            <a:lvl1pPr>
              <a:defRPr/>
            </a:lvl1pPr>
          </a:lstStyle>
          <a:p>
            <a:fld id="{E9273C7A-D9EF-4FD6-AFE2-0FEE94EE81BC}" type="slidenum">
              <a:rPr lang="ru-RU">
                <a:solidFill>
                  <a:srgbClr val="000000"/>
                </a:solidFill>
              </a:rPr>
              <a:pPr/>
              <a:t>‹#›</a:t>
            </a:fld>
            <a:endParaRPr lang="ru-RU">
              <a:solidFill>
                <a:srgbClr val="000000"/>
              </a:solidFill>
            </a:endParaRPr>
          </a:p>
        </p:txBody>
      </p:sp>
    </p:spTree>
    <p:extLst>
      <p:ext uri="{BB962C8B-B14F-4D97-AF65-F5344CB8AC3E}">
        <p14:creationId xmlns:p14="http://schemas.microsoft.com/office/powerpoint/2010/main" val="79546582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jp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13" Type="http://schemas.openxmlformats.org/officeDocument/2006/relationships/image" Target="../media/image1.jpg"/><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30.xml"/><Relationship Id="rId13" Type="http://schemas.openxmlformats.org/officeDocument/2006/relationships/image" Target="../media/image1.jpg"/><Relationship Id="rId3" Type="http://schemas.openxmlformats.org/officeDocument/2006/relationships/slideLayout" Target="../slideLayouts/slideLayout25.xml"/><Relationship Id="rId7" Type="http://schemas.openxmlformats.org/officeDocument/2006/relationships/slideLayout" Target="../slideLayouts/slideLayout29.xml"/><Relationship Id="rId12" Type="http://schemas.openxmlformats.org/officeDocument/2006/relationships/theme" Target="../theme/theme3.xml"/><Relationship Id="rId2" Type="http://schemas.openxmlformats.org/officeDocument/2006/relationships/slideLayout" Target="../slideLayouts/slideLayout24.xml"/><Relationship Id="rId1" Type="http://schemas.openxmlformats.org/officeDocument/2006/relationships/slideLayout" Target="../slideLayouts/slideLayout23.xml"/><Relationship Id="rId6" Type="http://schemas.openxmlformats.org/officeDocument/2006/relationships/slideLayout" Target="../slideLayouts/slideLayout28.xml"/><Relationship Id="rId11" Type="http://schemas.openxmlformats.org/officeDocument/2006/relationships/slideLayout" Target="../slideLayouts/slideLayout33.xml"/><Relationship Id="rId5" Type="http://schemas.openxmlformats.org/officeDocument/2006/relationships/slideLayout" Target="../slideLayouts/slideLayout27.xml"/><Relationship Id="rId10" Type="http://schemas.openxmlformats.org/officeDocument/2006/relationships/slideLayout" Target="../slideLayouts/slideLayout32.xml"/><Relationship Id="rId4" Type="http://schemas.openxmlformats.org/officeDocument/2006/relationships/slideLayout" Target="../slideLayouts/slideLayout26.xml"/><Relationship Id="rId9" Type="http://schemas.openxmlformats.org/officeDocument/2006/relationships/slideLayout" Target="../slideLayouts/slideLayout31.xml"/></Relationships>
</file>

<file path=ppt/slideMasters/_rels/slideMaster4.xml.rels><?xml version="1.0" encoding="UTF-8" standalone="yes"?>
<Relationships xmlns="http://schemas.openxmlformats.org/package/2006/relationships"><Relationship Id="rId8" Type="http://schemas.openxmlformats.org/officeDocument/2006/relationships/slideLayout" Target="../slideLayouts/slideLayout41.xml"/><Relationship Id="rId13" Type="http://schemas.openxmlformats.org/officeDocument/2006/relationships/image" Target="../media/image1.jpg"/><Relationship Id="rId3" Type="http://schemas.openxmlformats.org/officeDocument/2006/relationships/slideLayout" Target="../slideLayouts/slideLayout36.xml"/><Relationship Id="rId7" Type="http://schemas.openxmlformats.org/officeDocument/2006/relationships/slideLayout" Target="../slideLayouts/slideLayout40.xml"/><Relationship Id="rId12" Type="http://schemas.openxmlformats.org/officeDocument/2006/relationships/theme" Target="../theme/theme4.xml"/><Relationship Id="rId2" Type="http://schemas.openxmlformats.org/officeDocument/2006/relationships/slideLayout" Target="../slideLayouts/slideLayout35.xml"/><Relationship Id="rId1" Type="http://schemas.openxmlformats.org/officeDocument/2006/relationships/slideLayout" Target="../slideLayouts/slideLayout34.xml"/><Relationship Id="rId6" Type="http://schemas.openxmlformats.org/officeDocument/2006/relationships/slideLayout" Target="../slideLayouts/slideLayout39.xml"/><Relationship Id="rId11" Type="http://schemas.openxmlformats.org/officeDocument/2006/relationships/slideLayout" Target="../slideLayouts/slideLayout44.xml"/><Relationship Id="rId5" Type="http://schemas.openxmlformats.org/officeDocument/2006/relationships/slideLayout" Target="../slideLayouts/slideLayout38.xml"/><Relationship Id="rId10" Type="http://schemas.openxmlformats.org/officeDocument/2006/relationships/slideLayout" Target="../slideLayouts/slideLayout43.xml"/><Relationship Id="rId4" Type="http://schemas.openxmlformats.org/officeDocument/2006/relationships/slideLayout" Target="../slideLayouts/slideLayout37.xml"/><Relationship Id="rId9" Type="http://schemas.openxmlformats.org/officeDocument/2006/relationships/slideLayout" Target="../slideLayouts/slideLayout42.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1">
          <a:blip r:embed="rId13">
            <a:lum/>
          </a:blip>
          <a:srcRect/>
          <a:stretch>
            <a:fillRect l="-6000" r="-6000"/>
          </a:stretch>
        </a:blipFill>
        <a:effectLst/>
      </p:bgPr>
    </p:bg>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ru-RU" smtClean="0"/>
              <a:t>Образец заголовка</a:t>
            </a:r>
            <a:endParaRPr lang="uk-UA"/>
          </a:p>
        </p:txBody>
      </p:sp>
      <p:sp>
        <p:nvSpPr>
          <p:cNvPr id="3" name="Текст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uk-UA"/>
          </a:p>
        </p:txBody>
      </p:sp>
      <p:sp>
        <p:nvSpPr>
          <p:cNvPr id="4" name="Дата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B359A062-E60A-4B41-89BF-16B83BD66BAC}" type="datetimeFigureOut">
              <a:rPr lang="uk-UA" smtClean="0"/>
              <a:t>19.11.2018</a:t>
            </a:fld>
            <a:endParaRPr lang="uk-UA"/>
          </a:p>
        </p:txBody>
      </p:sp>
      <p:sp>
        <p:nvSpPr>
          <p:cNvPr id="5" name="Нижний колонтитул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uk-UA"/>
          </a:p>
        </p:txBody>
      </p:sp>
      <p:sp>
        <p:nvSpPr>
          <p:cNvPr id="6" name="Номер слайда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6CD03993-8962-4882-861C-184AB3C58E7D}" type="slidenum">
              <a:rPr lang="uk-UA" smtClean="0"/>
              <a:t>‹#›</a:t>
            </a:fld>
            <a:endParaRPr lang="uk-UA"/>
          </a:p>
        </p:txBody>
      </p:sp>
    </p:spTree>
    <p:extLst>
      <p:ext uri="{BB962C8B-B14F-4D97-AF65-F5344CB8AC3E}">
        <p14:creationId xmlns:p14="http://schemas.microsoft.com/office/powerpoint/2010/main" val="3096455819"/>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uk-UA"/>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blipFill dpi="0" rotWithShape="1">
          <a:blip r:embed="rId13">
            <a:lum/>
          </a:blip>
          <a:srcRect/>
          <a:stretch>
            <a:fillRect l="-6000" r="-6000"/>
          </a:stretch>
        </a:blipFill>
        <a:effectLst/>
      </p:bgPr>
    </p:bg>
    <p:spTree>
      <p:nvGrpSpPr>
        <p:cNvPr id="1" name=""/>
        <p:cNvGrpSpPr/>
        <p:nvPr/>
      </p:nvGrpSpPr>
      <p:grpSpPr>
        <a:xfrm>
          <a:off x="0" y="0"/>
          <a:ext cx="0" cy="0"/>
          <a:chOff x="0" y="0"/>
          <a:chExt cx="0" cy="0"/>
        </a:xfrm>
      </p:grpSpPr>
      <p:sp>
        <p:nvSpPr>
          <p:cNvPr id="413698" name="Rectangle 2"/>
          <p:cNvSpPr>
            <a:spLocks noGrp="1" noChangeArrowheads="1"/>
          </p:cNvSpPr>
          <p:nvPr>
            <p:ph type="title"/>
          </p:nvPr>
        </p:nvSpPr>
        <p:spPr bwMode="auto">
          <a:xfrm>
            <a:off x="457200" y="274638"/>
            <a:ext cx="8229600" cy="1143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bodyPr>
          <a:lstStyle/>
          <a:p>
            <a:pPr lvl="0"/>
            <a:r>
              <a:rPr lang="ru-RU" smtClean="0"/>
              <a:t>Образец заголовка</a:t>
            </a:r>
          </a:p>
        </p:txBody>
      </p:sp>
      <p:sp>
        <p:nvSpPr>
          <p:cNvPr id="413699" name="Rectangle 3"/>
          <p:cNvSpPr>
            <a:spLocks noGrp="1" noChangeArrowheads="1"/>
          </p:cNvSpPr>
          <p:nvPr>
            <p:ph type="body" idx="1"/>
          </p:nvPr>
        </p:nvSpPr>
        <p:spPr bwMode="auto">
          <a:xfrm>
            <a:off x="457200" y="1600200"/>
            <a:ext cx="8229600" cy="45259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p>
        </p:txBody>
      </p:sp>
      <p:sp>
        <p:nvSpPr>
          <p:cNvPr id="413700" name="Rectangle 4"/>
          <p:cNvSpPr>
            <a:spLocks noGrp="1" noChangeArrowheads="1"/>
          </p:cNvSpPr>
          <p:nvPr>
            <p:ph type="dt" sz="half" idx="2"/>
          </p:nvPr>
        </p:nvSpPr>
        <p:spPr bwMode="auto">
          <a:xfrm>
            <a:off x="457200" y="6245225"/>
            <a:ext cx="2133600" cy="4762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defRPr sz="1400"/>
            </a:lvl1pPr>
          </a:lstStyle>
          <a:p>
            <a:pPr fontAlgn="base">
              <a:spcBef>
                <a:spcPct val="0"/>
              </a:spcBef>
              <a:spcAft>
                <a:spcPct val="0"/>
              </a:spcAft>
            </a:pPr>
            <a:endParaRPr lang="ru-RU" smtClean="0">
              <a:solidFill>
                <a:srgbClr val="000000"/>
              </a:solidFill>
            </a:endParaRPr>
          </a:p>
        </p:txBody>
      </p:sp>
      <p:sp>
        <p:nvSpPr>
          <p:cNvPr id="413701" name="Rectangle 5"/>
          <p:cNvSpPr>
            <a:spLocks noGrp="1" noChangeArrowheads="1"/>
          </p:cNvSpPr>
          <p:nvPr>
            <p:ph type="ftr" sz="quarter" idx="3"/>
          </p:nvPr>
        </p:nvSpPr>
        <p:spPr bwMode="auto">
          <a:xfrm>
            <a:off x="3124200" y="6245225"/>
            <a:ext cx="2895600" cy="4762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lgn="ctr">
              <a:defRPr sz="1400"/>
            </a:lvl1pPr>
          </a:lstStyle>
          <a:p>
            <a:pPr fontAlgn="base">
              <a:spcBef>
                <a:spcPct val="0"/>
              </a:spcBef>
              <a:spcAft>
                <a:spcPct val="0"/>
              </a:spcAft>
            </a:pPr>
            <a:endParaRPr lang="ru-RU" smtClean="0">
              <a:solidFill>
                <a:srgbClr val="000000"/>
              </a:solidFill>
            </a:endParaRPr>
          </a:p>
        </p:txBody>
      </p:sp>
      <p:sp>
        <p:nvSpPr>
          <p:cNvPr id="413702" name="Rectangle 6"/>
          <p:cNvSpPr>
            <a:spLocks noGrp="1" noChangeArrowheads="1"/>
          </p:cNvSpPr>
          <p:nvPr>
            <p:ph type="sldNum" sz="quarter" idx="4"/>
          </p:nvPr>
        </p:nvSpPr>
        <p:spPr bwMode="auto">
          <a:xfrm>
            <a:off x="6553200" y="6245225"/>
            <a:ext cx="2133600" cy="4762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lgn="r">
              <a:defRPr sz="1400"/>
            </a:lvl1pPr>
          </a:lstStyle>
          <a:p>
            <a:pPr fontAlgn="base">
              <a:spcBef>
                <a:spcPct val="0"/>
              </a:spcBef>
              <a:spcAft>
                <a:spcPct val="0"/>
              </a:spcAft>
            </a:pPr>
            <a:fld id="{EFAEA054-C469-4D53-A9E4-9A7813070F65}" type="slidenum">
              <a:rPr lang="ru-RU" smtClean="0">
                <a:solidFill>
                  <a:srgbClr val="000000"/>
                </a:solidFill>
              </a:rPr>
              <a:pPr fontAlgn="base">
                <a:spcBef>
                  <a:spcPct val="0"/>
                </a:spcBef>
                <a:spcAft>
                  <a:spcPct val="0"/>
                </a:spcAft>
              </a:pPr>
              <a:t>‹#›</a:t>
            </a:fld>
            <a:endParaRPr lang="ru-RU" smtClean="0">
              <a:solidFill>
                <a:srgbClr val="000000"/>
              </a:solidFill>
            </a:endParaRPr>
          </a:p>
        </p:txBody>
      </p:sp>
    </p:spTree>
    <p:extLst>
      <p:ext uri="{BB962C8B-B14F-4D97-AF65-F5344CB8AC3E}">
        <p14:creationId xmlns:p14="http://schemas.microsoft.com/office/powerpoint/2010/main" val="1756846850"/>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ctr" rtl="0" fontAlgn="base">
        <a:spcBef>
          <a:spcPct val="0"/>
        </a:spcBef>
        <a:spcAft>
          <a:spcPct val="0"/>
        </a:spcAft>
        <a:defRPr sz="4400">
          <a:solidFill>
            <a:schemeClr val="tx2"/>
          </a:solidFill>
          <a:latin typeface="+mj-lt"/>
          <a:ea typeface="+mj-ea"/>
          <a:cs typeface="+mj-cs"/>
        </a:defRPr>
      </a:lvl1pPr>
      <a:lvl2pPr algn="ctr" rtl="0" fontAlgn="base">
        <a:spcBef>
          <a:spcPct val="0"/>
        </a:spcBef>
        <a:spcAft>
          <a:spcPct val="0"/>
        </a:spcAft>
        <a:defRPr sz="4400">
          <a:solidFill>
            <a:schemeClr val="tx2"/>
          </a:solidFill>
          <a:latin typeface="Arial" charset="0"/>
        </a:defRPr>
      </a:lvl2pPr>
      <a:lvl3pPr algn="ctr" rtl="0" fontAlgn="base">
        <a:spcBef>
          <a:spcPct val="0"/>
        </a:spcBef>
        <a:spcAft>
          <a:spcPct val="0"/>
        </a:spcAft>
        <a:defRPr sz="4400">
          <a:solidFill>
            <a:schemeClr val="tx2"/>
          </a:solidFill>
          <a:latin typeface="Arial" charset="0"/>
        </a:defRPr>
      </a:lvl3pPr>
      <a:lvl4pPr algn="ctr" rtl="0" fontAlgn="base">
        <a:spcBef>
          <a:spcPct val="0"/>
        </a:spcBef>
        <a:spcAft>
          <a:spcPct val="0"/>
        </a:spcAft>
        <a:defRPr sz="4400">
          <a:solidFill>
            <a:schemeClr val="tx2"/>
          </a:solidFill>
          <a:latin typeface="Arial" charset="0"/>
        </a:defRPr>
      </a:lvl4pPr>
      <a:lvl5pPr algn="ctr" rtl="0" fontAlgn="base">
        <a:spcBef>
          <a:spcPct val="0"/>
        </a:spcBef>
        <a:spcAft>
          <a:spcPct val="0"/>
        </a:spcAft>
        <a:defRPr sz="4400">
          <a:solidFill>
            <a:schemeClr val="tx2"/>
          </a:solidFill>
          <a:latin typeface="Arial"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p:titleStyle>
    <p:bodyStyle>
      <a:lvl1pPr marL="342900" indent="-342900" algn="l" rtl="0" fontAlgn="base">
        <a:spcBef>
          <a:spcPct val="20000"/>
        </a:spcBef>
        <a:spcAft>
          <a:spcPct val="0"/>
        </a:spcAft>
        <a:buChar char="•"/>
        <a:defRPr sz="3200">
          <a:solidFill>
            <a:schemeClr val="tx1"/>
          </a:solidFill>
          <a:latin typeface="+mn-lt"/>
          <a:ea typeface="+mn-ea"/>
          <a:cs typeface="+mn-cs"/>
        </a:defRPr>
      </a:lvl1pPr>
      <a:lvl2pPr marL="742950" indent="-285750" algn="l" rtl="0" fontAlgn="base">
        <a:spcBef>
          <a:spcPct val="20000"/>
        </a:spcBef>
        <a:spcAft>
          <a:spcPct val="0"/>
        </a:spcAft>
        <a:buChar char="–"/>
        <a:defRPr sz="2800">
          <a:solidFill>
            <a:schemeClr val="tx1"/>
          </a:solidFill>
          <a:latin typeface="+mn-lt"/>
        </a:defRPr>
      </a:lvl2pPr>
      <a:lvl3pPr marL="1143000" indent="-228600" algn="l" rtl="0" fontAlgn="base">
        <a:spcBef>
          <a:spcPct val="20000"/>
        </a:spcBef>
        <a:spcAft>
          <a:spcPct val="0"/>
        </a:spcAft>
        <a:buChar char="•"/>
        <a:defRPr sz="2400">
          <a:solidFill>
            <a:schemeClr val="tx1"/>
          </a:solidFill>
          <a:latin typeface="+mn-lt"/>
        </a:defRPr>
      </a:lvl3pPr>
      <a:lvl4pPr marL="1600200" indent="-228600" algn="l" rtl="0" fontAlgn="base">
        <a:spcBef>
          <a:spcPct val="20000"/>
        </a:spcBef>
        <a:spcAft>
          <a:spcPct val="0"/>
        </a:spcAft>
        <a:buChar char="–"/>
        <a:defRPr sz="2000">
          <a:solidFill>
            <a:schemeClr val="tx1"/>
          </a:solidFill>
          <a:latin typeface="+mn-lt"/>
        </a:defRPr>
      </a:lvl4pPr>
      <a:lvl5pPr marL="2057400" indent="-228600" algn="l" rtl="0" fontAlgn="base">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uk-UA"/>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Pr>
        <a:blipFill dpi="0" rotWithShape="1">
          <a:blip r:embed="rId13">
            <a:lum/>
          </a:blip>
          <a:srcRect/>
          <a:stretch>
            <a:fillRect l="-6000" r="-6000"/>
          </a:stretch>
        </a:blipFill>
        <a:effectLst/>
      </p:bgPr>
    </p:bg>
    <p:spTree>
      <p:nvGrpSpPr>
        <p:cNvPr id="1" name=""/>
        <p:cNvGrpSpPr/>
        <p:nvPr/>
      </p:nvGrpSpPr>
      <p:grpSpPr>
        <a:xfrm>
          <a:off x="0" y="0"/>
          <a:ext cx="0" cy="0"/>
          <a:chOff x="0" y="0"/>
          <a:chExt cx="0" cy="0"/>
        </a:xfrm>
      </p:grpSpPr>
      <p:grpSp>
        <p:nvGrpSpPr>
          <p:cNvPr id="586754" name="Group 2"/>
          <p:cNvGrpSpPr>
            <a:grpSpLocks/>
          </p:cNvGrpSpPr>
          <p:nvPr/>
        </p:nvGrpSpPr>
        <p:grpSpPr bwMode="auto">
          <a:xfrm>
            <a:off x="0" y="3902075"/>
            <a:ext cx="3400425" cy="2949575"/>
            <a:chOff x="0" y="2458"/>
            <a:chExt cx="2142" cy="1858"/>
          </a:xfrm>
        </p:grpSpPr>
        <p:sp>
          <p:nvSpPr>
            <p:cNvPr id="586755" name="Freeform 3"/>
            <p:cNvSpPr>
              <a:spLocks/>
            </p:cNvSpPr>
            <p:nvPr/>
          </p:nvSpPr>
          <p:spPr bwMode="ltGray">
            <a:xfrm>
              <a:off x="0" y="2508"/>
              <a:ext cx="2142" cy="1804"/>
            </a:xfrm>
            <a:custGeom>
              <a:avLst/>
              <a:gdLst>
                <a:gd name="T0" fmla="*/ 329 w 2135"/>
                <a:gd name="T1" fmla="*/ 66 h 1804"/>
                <a:gd name="T2" fmla="*/ 161 w 2135"/>
                <a:gd name="T3" fmla="*/ 30 h 1804"/>
                <a:gd name="T4" fmla="*/ 0 w 2135"/>
                <a:gd name="T5" fmla="*/ 0 h 1804"/>
                <a:gd name="T6" fmla="*/ 0 w 2135"/>
                <a:gd name="T7" fmla="*/ 12 h 1804"/>
                <a:gd name="T8" fmla="*/ 161 w 2135"/>
                <a:gd name="T9" fmla="*/ 42 h 1804"/>
                <a:gd name="T10" fmla="*/ 323 w 2135"/>
                <a:gd name="T11" fmla="*/ 78 h 1804"/>
                <a:gd name="T12" fmla="*/ 556 w 2135"/>
                <a:gd name="T13" fmla="*/ 150 h 1804"/>
                <a:gd name="T14" fmla="*/ 777 w 2135"/>
                <a:gd name="T15" fmla="*/ 245 h 1804"/>
                <a:gd name="T16" fmla="*/ 993 w 2135"/>
                <a:gd name="T17" fmla="*/ 365 h 1804"/>
                <a:gd name="T18" fmla="*/ 1196 w 2135"/>
                <a:gd name="T19" fmla="*/ 503 h 1804"/>
                <a:gd name="T20" fmla="*/ 1381 w 2135"/>
                <a:gd name="T21" fmla="*/ 653 h 1804"/>
                <a:gd name="T22" fmla="*/ 1555 w 2135"/>
                <a:gd name="T23" fmla="*/ 827 h 1804"/>
                <a:gd name="T24" fmla="*/ 1710 w 2135"/>
                <a:gd name="T25" fmla="*/ 1019 h 1804"/>
                <a:gd name="T26" fmla="*/ 1854 w 2135"/>
                <a:gd name="T27" fmla="*/ 1229 h 1804"/>
                <a:gd name="T28" fmla="*/ 1937 w 2135"/>
                <a:gd name="T29" fmla="*/ 1366 h 1804"/>
                <a:gd name="T30" fmla="*/ 2009 w 2135"/>
                <a:gd name="T31" fmla="*/ 1510 h 1804"/>
                <a:gd name="T32" fmla="*/ 2069 w 2135"/>
                <a:gd name="T33" fmla="*/ 1654 h 1804"/>
                <a:gd name="T34" fmla="*/ 2123 w 2135"/>
                <a:gd name="T35" fmla="*/ 1804 h 1804"/>
                <a:gd name="T36" fmla="*/ 2135 w 2135"/>
                <a:gd name="T37" fmla="*/ 1804 h 1804"/>
                <a:gd name="T38" fmla="*/ 2081 w 2135"/>
                <a:gd name="T39" fmla="*/ 1654 h 1804"/>
                <a:gd name="T40" fmla="*/ 2021 w 2135"/>
                <a:gd name="T41" fmla="*/ 1510 h 1804"/>
                <a:gd name="T42" fmla="*/ 1949 w 2135"/>
                <a:gd name="T43" fmla="*/ 1366 h 1804"/>
                <a:gd name="T44" fmla="*/ 1866 w 2135"/>
                <a:gd name="T45" fmla="*/ 1223 h 1804"/>
                <a:gd name="T46" fmla="*/ 1722 w 2135"/>
                <a:gd name="T47" fmla="*/ 1013 h 1804"/>
                <a:gd name="T48" fmla="*/ 1561 w 2135"/>
                <a:gd name="T49" fmla="*/ 821 h 1804"/>
                <a:gd name="T50" fmla="*/ 1387 w 2135"/>
                <a:gd name="T51" fmla="*/ 647 h 1804"/>
                <a:gd name="T52" fmla="*/ 1202 w 2135"/>
                <a:gd name="T53" fmla="*/ 491 h 1804"/>
                <a:gd name="T54" fmla="*/ 999 w 2135"/>
                <a:gd name="T55" fmla="*/ 353 h 1804"/>
                <a:gd name="T56" fmla="*/ 783 w 2135"/>
                <a:gd name="T57" fmla="*/ 239 h 1804"/>
                <a:gd name="T58" fmla="*/ 562 w 2135"/>
                <a:gd name="T59" fmla="*/ 138 h 1804"/>
                <a:gd name="T60" fmla="*/ 329 w 2135"/>
                <a:gd name="T61" fmla="*/ 66 h 1804"/>
                <a:gd name="T62" fmla="*/ 329 w 2135"/>
                <a:gd name="T63" fmla="*/ 66 h 180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Lst>
              <a:rect l="0" t="0" r="r" b="b"/>
              <a:pathLst>
                <a:path w="2135" h="1804">
                  <a:moveTo>
                    <a:pt x="329" y="66"/>
                  </a:moveTo>
                  <a:lnTo>
                    <a:pt x="161" y="30"/>
                  </a:lnTo>
                  <a:lnTo>
                    <a:pt x="0" y="0"/>
                  </a:lnTo>
                  <a:lnTo>
                    <a:pt x="0" y="12"/>
                  </a:lnTo>
                  <a:lnTo>
                    <a:pt x="161" y="42"/>
                  </a:lnTo>
                  <a:lnTo>
                    <a:pt x="323" y="78"/>
                  </a:lnTo>
                  <a:lnTo>
                    <a:pt x="556" y="150"/>
                  </a:lnTo>
                  <a:lnTo>
                    <a:pt x="777" y="245"/>
                  </a:lnTo>
                  <a:lnTo>
                    <a:pt x="993" y="365"/>
                  </a:lnTo>
                  <a:lnTo>
                    <a:pt x="1196" y="503"/>
                  </a:lnTo>
                  <a:lnTo>
                    <a:pt x="1381" y="653"/>
                  </a:lnTo>
                  <a:lnTo>
                    <a:pt x="1555" y="827"/>
                  </a:lnTo>
                  <a:lnTo>
                    <a:pt x="1710" y="1019"/>
                  </a:lnTo>
                  <a:lnTo>
                    <a:pt x="1854" y="1229"/>
                  </a:lnTo>
                  <a:lnTo>
                    <a:pt x="1937" y="1366"/>
                  </a:lnTo>
                  <a:lnTo>
                    <a:pt x="2009" y="1510"/>
                  </a:lnTo>
                  <a:lnTo>
                    <a:pt x="2069" y="1654"/>
                  </a:lnTo>
                  <a:lnTo>
                    <a:pt x="2123" y="1804"/>
                  </a:lnTo>
                  <a:lnTo>
                    <a:pt x="2135" y="1804"/>
                  </a:lnTo>
                  <a:lnTo>
                    <a:pt x="2081" y="1654"/>
                  </a:lnTo>
                  <a:lnTo>
                    <a:pt x="2021" y="1510"/>
                  </a:lnTo>
                  <a:lnTo>
                    <a:pt x="1949" y="1366"/>
                  </a:lnTo>
                  <a:lnTo>
                    <a:pt x="1866" y="1223"/>
                  </a:lnTo>
                  <a:lnTo>
                    <a:pt x="1722" y="1013"/>
                  </a:lnTo>
                  <a:lnTo>
                    <a:pt x="1561" y="821"/>
                  </a:lnTo>
                  <a:lnTo>
                    <a:pt x="1387" y="647"/>
                  </a:lnTo>
                  <a:lnTo>
                    <a:pt x="1202" y="491"/>
                  </a:lnTo>
                  <a:lnTo>
                    <a:pt x="999" y="353"/>
                  </a:lnTo>
                  <a:lnTo>
                    <a:pt x="783" y="239"/>
                  </a:lnTo>
                  <a:lnTo>
                    <a:pt x="562" y="138"/>
                  </a:lnTo>
                  <a:lnTo>
                    <a:pt x="329" y="66"/>
                  </a:lnTo>
                  <a:lnTo>
                    <a:pt x="329" y="66"/>
                  </a:lnTo>
                  <a:close/>
                </a:path>
              </a:pathLst>
            </a:custGeom>
            <a:gradFill rotWithShape="0">
              <a:gsLst>
                <a:gs pos="0">
                  <a:schemeClr val="bg1"/>
                </a:gs>
                <a:gs pos="50000">
                  <a:schemeClr val="bg2"/>
                </a:gs>
                <a:gs pos="100000">
                  <a:schemeClr val="bg1"/>
                </a:gs>
              </a:gsLst>
              <a:lin ang="2700000" scaled="1"/>
            </a:gradFill>
            <a:ln>
              <a:noFill/>
            </a:ln>
            <a:extLst>
              <a:ext uri="{91240B29-F687-4F45-9708-019B960494DF}">
                <a14:hiddenLine xmlns:a14="http://schemas.microsoft.com/office/drawing/2010/main" w="9525">
                  <a:solidFill>
                    <a:srgbClr val="000000"/>
                  </a:solidFill>
                  <a:round/>
                  <a:headEnd/>
                  <a:tailEnd/>
                </a14:hiddenLine>
              </a:ext>
            </a:extLst>
          </p:spPr>
          <p:txBody>
            <a:bodyPr/>
            <a:lstStyle/>
            <a:p>
              <a:pPr fontAlgn="base">
                <a:spcBef>
                  <a:spcPct val="0"/>
                </a:spcBef>
                <a:spcAft>
                  <a:spcPct val="0"/>
                </a:spcAft>
              </a:pPr>
              <a:endParaRPr lang="uk-UA" smtClean="0">
                <a:solidFill>
                  <a:srgbClr val="FFFFFF"/>
                </a:solidFill>
              </a:endParaRPr>
            </a:p>
          </p:txBody>
        </p:sp>
        <p:sp>
          <p:nvSpPr>
            <p:cNvPr id="586756" name="Freeform 4"/>
            <p:cNvSpPr>
              <a:spLocks/>
            </p:cNvSpPr>
            <p:nvPr/>
          </p:nvSpPr>
          <p:spPr bwMode="hidden">
            <a:xfrm>
              <a:off x="0" y="2458"/>
              <a:ext cx="1854" cy="1858"/>
            </a:xfrm>
            <a:custGeom>
              <a:avLst/>
              <a:gdLst>
                <a:gd name="T0" fmla="*/ 1854 w 1854"/>
                <a:gd name="T1" fmla="*/ 1858 h 1858"/>
                <a:gd name="T2" fmla="*/ 0 w 1854"/>
                <a:gd name="T3" fmla="*/ 1858 h 1858"/>
                <a:gd name="T4" fmla="*/ 0 w 1854"/>
                <a:gd name="T5" fmla="*/ 0 h 1858"/>
                <a:gd name="T6" fmla="*/ 1854 w 1854"/>
                <a:gd name="T7" fmla="*/ 1858 h 1858"/>
                <a:gd name="T8" fmla="*/ 1854 w 1854"/>
                <a:gd name="T9" fmla="*/ 1858 h 1858"/>
              </a:gdLst>
              <a:ahLst/>
              <a:cxnLst>
                <a:cxn ang="0">
                  <a:pos x="T0" y="T1"/>
                </a:cxn>
                <a:cxn ang="0">
                  <a:pos x="T2" y="T3"/>
                </a:cxn>
                <a:cxn ang="0">
                  <a:pos x="T4" y="T5"/>
                </a:cxn>
                <a:cxn ang="0">
                  <a:pos x="T6" y="T7"/>
                </a:cxn>
                <a:cxn ang="0">
                  <a:pos x="T8" y="T9"/>
                </a:cxn>
              </a:cxnLst>
              <a:rect l="0" t="0" r="r" b="b"/>
              <a:pathLst>
                <a:path w="1854" h="1858">
                  <a:moveTo>
                    <a:pt x="1854" y="1858"/>
                  </a:moveTo>
                  <a:lnTo>
                    <a:pt x="0" y="1858"/>
                  </a:lnTo>
                  <a:lnTo>
                    <a:pt x="0" y="0"/>
                  </a:lnTo>
                  <a:lnTo>
                    <a:pt x="1854" y="1858"/>
                  </a:lnTo>
                  <a:lnTo>
                    <a:pt x="1854" y="1858"/>
                  </a:lnTo>
                  <a:close/>
                </a:path>
              </a:pathLst>
            </a:custGeom>
            <a:gradFill rotWithShape="0">
              <a:gsLst>
                <a:gs pos="0">
                  <a:schemeClr val="bg2"/>
                </a:gs>
                <a:gs pos="50000">
                  <a:schemeClr val="bg1"/>
                </a:gs>
                <a:gs pos="100000">
                  <a:schemeClr val="bg2"/>
                </a:gs>
              </a:gsLst>
              <a:lin ang="18900000" scaled="1"/>
            </a:gradFill>
            <a:ln>
              <a:noFill/>
            </a:ln>
            <a:extLst>
              <a:ext uri="{91240B29-F687-4F45-9708-019B960494DF}">
                <a14:hiddenLine xmlns:a14="http://schemas.microsoft.com/office/drawing/2010/main" w="9525">
                  <a:solidFill>
                    <a:srgbClr val="000000"/>
                  </a:solidFill>
                  <a:round/>
                  <a:headEnd/>
                  <a:tailEnd/>
                </a14:hiddenLine>
              </a:ext>
            </a:extLst>
          </p:spPr>
          <p:txBody>
            <a:bodyPr/>
            <a:lstStyle/>
            <a:p>
              <a:pPr fontAlgn="base">
                <a:spcBef>
                  <a:spcPct val="0"/>
                </a:spcBef>
                <a:spcAft>
                  <a:spcPct val="0"/>
                </a:spcAft>
              </a:pPr>
              <a:endParaRPr lang="uk-UA" smtClean="0">
                <a:solidFill>
                  <a:srgbClr val="FFFFFF"/>
                </a:solidFill>
              </a:endParaRPr>
            </a:p>
          </p:txBody>
        </p:sp>
        <p:sp>
          <p:nvSpPr>
            <p:cNvPr id="586757" name="Freeform 5"/>
            <p:cNvSpPr>
              <a:spLocks/>
            </p:cNvSpPr>
            <p:nvPr/>
          </p:nvSpPr>
          <p:spPr bwMode="ltGray">
            <a:xfrm>
              <a:off x="0" y="2735"/>
              <a:ext cx="1745" cy="1577"/>
            </a:xfrm>
            <a:custGeom>
              <a:avLst/>
              <a:gdLst>
                <a:gd name="T0" fmla="*/ 1640 w 1745"/>
                <a:gd name="T1" fmla="*/ 1377 h 1577"/>
                <a:gd name="T2" fmla="*/ 1692 w 1745"/>
                <a:gd name="T3" fmla="*/ 1479 h 1577"/>
                <a:gd name="T4" fmla="*/ 1732 w 1745"/>
                <a:gd name="T5" fmla="*/ 1577 h 1577"/>
                <a:gd name="T6" fmla="*/ 1745 w 1745"/>
                <a:gd name="T7" fmla="*/ 1577 h 1577"/>
                <a:gd name="T8" fmla="*/ 1703 w 1745"/>
                <a:gd name="T9" fmla="*/ 1469 h 1577"/>
                <a:gd name="T10" fmla="*/ 1649 w 1745"/>
                <a:gd name="T11" fmla="*/ 1367 h 1577"/>
                <a:gd name="T12" fmla="*/ 1535 w 1745"/>
                <a:gd name="T13" fmla="*/ 1157 h 1577"/>
                <a:gd name="T14" fmla="*/ 1395 w 1745"/>
                <a:gd name="T15" fmla="*/ 951 h 1577"/>
                <a:gd name="T16" fmla="*/ 1236 w 1745"/>
                <a:gd name="T17" fmla="*/ 756 h 1577"/>
                <a:gd name="T18" fmla="*/ 1061 w 1745"/>
                <a:gd name="T19" fmla="*/ 582 h 1577"/>
                <a:gd name="T20" fmla="*/ 876 w 1745"/>
                <a:gd name="T21" fmla="*/ 426 h 1577"/>
                <a:gd name="T22" fmla="*/ 672 w 1745"/>
                <a:gd name="T23" fmla="*/ 294 h 1577"/>
                <a:gd name="T24" fmla="*/ 455 w 1745"/>
                <a:gd name="T25" fmla="*/ 174 h 1577"/>
                <a:gd name="T26" fmla="*/ 234 w 1745"/>
                <a:gd name="T27" fmla="*/ 78 h 1577"/>
                <a:gd name="T28" fmla="*/ 0 w 1745"/>
                <a:gd name="T29" fmla="*/ 0 h 1577"/>
                <a:gd name="T30" fmla="*/ 0 w 1745"/>
                <a:gd name="T31" fmla="*/ 12 h 1577"/>
                <a:gd name="T32" fmla="*/ 222 w 1745"/>
                <a:gd name="T33" fmla="*/ 89 h 1577"/>
                <a:gd name="T34" fmla="*/ 446 w 1745"/>
                <a:gd name="T35" fmla="*/ 185 h 1577"/>
                <a:gd name="T36" fmla="*/ 662 w 1745"/>
                <a:gd name="T37" fmla="*/ 305 h 1577"/>
                <a:gd name="T38" fmla="*/ 866 w 1745"/>
                <a:gd name="T39" fmla="*/ 437 h 1577"/>
                <a:gd name="T40" fmla="*/ 1052 w 1745"/>
                <a:gd name="T41" fmla="*/ 593 h 1577"/>
                <a:gd name="T42" fmla="*/ 1226 w 1745"/>
                <a:gd name="T43" fmla="*/ 767 h 1577"/>
                <a:gd name="T44" fmla="*/ 1385 w 1745"/>
                <a:gd name="T45" fmla="*/ 960 h 1577"/>
                <a:gd name="T46" fmla="*/ 1526 w 1745"/>
                <a:gd name="T47" fmla="*/ 1167 h 1577"/>
                <a:gd name="T48" fmla="*/ 1640 w 1745"/>
                <a:gd name="T49" fmla="*/ 1377 h 157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Lst>
              <a:rect l="0" t="0" r="r" b="b"/>
              <a:pathLst>
                <a:path w="1745" h="1577">
                  <a:moveTo>
                    <a:pt x="1640" y="1377"/>
                  </a:moveTo>
                  <a:lnTo>
                    <a:pt x="1692" y="1479"/>
                  </a:lnTo>
                  <a:lnTo>
                    <a:pt x="1732" y="1577"/>
                  </a:lnTo>
                  <a:lnTo>
                    <a:pt x="1745" y="1577"/>
                  </a:lnTo>
                  <a:lnTo>
                    <a:pt x="1703" y="1469"/>
                  </a:lnTo>
                  <a:lnTo>
                    <a:pt x="1649" y="1367"/>
                  </a:lnTo>
                  <a:lnTo>
                    <a:pt x="1535" y="1157"/>
                  </a:lnTo>
                  <a:lnTo>
                    <a:pt x="1395" y="951"/>
                  </a:lnTo>
                  <a:lnTo>
                    <a:pt x="1236" y="756"/>
                  </a:lnTo>
                  <a:lnTo>
                    <a:pt x="1061" y="582"/>
                  </a:lnTo>
                  <a:lnTo>
                    <a:pt x="876" y="426"/>
                  </a:lnTo>
                  <a:lnTo>
                    <a:pt x="672" y="294"/>
                  </a:lnTo>
                  <a:lnTo>
                    <a:pt x="455" y="174"/>
                  </a:lnTo>
                  <a:lnTo>
                    <a:pt x="234" y="78"/>
                  </a:lnTo>
                  <a:lnTo>
                    <a:pt x="0" y="0"/>
                  </a:lnTo>
                  <a:lnTo>
                    <a:pt x="0" y="12"/>
                  </a:lnTo>
                  <a:lnTo>
                    <a:pt x="222" y="89"/>
                  </a:lnTo>
                  <a:lnTo>
                    <a:pt x="446" y="185"/>
                  </a:lnTo>
                  <a:lnTo>
                    <a:pt x="662" y="305"/>
                  </a:lnTo>
                  <a:lnTo>
                    <a:pt x="866" y="437"/>
                  </a:lnTo>
                  <a:lnTo>
                    <a:pt x="1052" y="593"/>
                  </a:lnTo>
                  <a:lnTo>
                    <a:pt x="1226" y="767"/>
                  </a:lnTo>
                  <a:lnTo>
                    <a:pt x="1385" y="960"/>
                  </a:lnTo>
                  <a:lnTo>
                    <a:pt x="1526" y="1167"/>
                  </a:lnTo>
                  <a:lnTo>
                    <a:pt x="1640" y="1377"/>
                  </a:lnTo>
                  <a:close/>
                </a:path>
              </a:pathLst>
            </a:custGeom>
            <a:gradFill rotWithShape="0">
              <a:gsLst>
                <a:gs pos="0">
                  <a:schemeClr val="bg1"/>
                </a:gs>
                <a:gs pos="50000">
                  <a:schemeClr val="bg2"/>
                </a:gs>
                <a:gs pos="100000">
                  <a:schemeClr val="bg1"/>
                </a:gs>
              </a:gsLst>
              <a:lin ang="2700000" scaled="1"/>
            </a:gradFill>
            <a:ln>
              <a:noFill/>
            </a:ln>
            <a:extLst>
              <a:ext uri="{91240B29-F687-4F45-9708-019B960494DF}">
                <a14:hiddenLine xmlns:a14="http://schemas.microsoft.com/office/drawing/2010/main" w="9525">
                  <a:solidFill>
                    <a:srgbClr val="000000"/>
                  </a:solidFill>
                  <a:round/>
                  <a:headEnd/>
                  <a:tailEnd/>
                </a14:hiddenLine>
              </a:ext>
            </a:extLst>
          </p:spPr>
          <p:txBody>
            <a:bodyPr/>
            <a:lstStyle/>
            <a:p>
              <a:pPr fontAlgn="base">
                <a:spcBef>
                  <a:spcPct val="0"/>
                </a:spcBef>
                <a:spcAft>
                  <a:spcPct val="0"/>
                </a:spcAft>
              </a:pPr>
              <a:endParaRPr lang="uk-UA" smtClean="0">
                <a:solidFill>
                  <a:srgbClr val="FFFFFF"/>
                </a:solidFill>
              </a:endParaRPr>
            </a:p>
          </p:txBody>
        </p:sp>
        <p:sp>
          <p:nvSpPr>
            <p:cNvPr id="586758" name="Freeform 6"/>
            <p:cNvSpPr>
              <a:spLocks/>
            </p:cNvSpPr>
            <p:nvPr/>
          </p:nvSpPr>
          <p:spPr bwMode="ltGray">
            <a:xfrm>
              <a:off x="0" y="2544"/>
              <a:ext cx="1745" cy="1768"/>
            </a:xfrm>
            <a:custGeom>
              <a:avLst/>
              <a:gdLst>
                <a:gd name="T0" fmla="*/ 0 w 1745"/>
                <a:gd name="T1" fmla="*/ 0 h 1768"/>
                <a:gd name="T2" fmla="*/ 0 w 1745"/>
                <a:gd name="T3" fmla="*/ 12 h 1768"/>
                <a:gd name="T4" fmla="*/ 210 w 1745"/>
                <a:gd name="T5" fmla="*/ 88 h 1768"/>
                <a:gd name="T6" fmla="*/ 426 w 1745"/>
                <a:gd name="T7" fmla="*/ 190 h 1768"/>
                <a:gd name="T8" fmla="*/ 630 w 1745"/>
                <a:gd name="T9" fmla="*/ 304 h 1768"/>
                <a:gd name="T10" fmla="*/ 818 w 1745"/>
                <a:gd name="T11" fmla="*/ 442 h 1768"/>
                <a:gd name="T12" fmla="*/ 998 w 1745"/>
                <a:gd name="T13" fmla="*/ 592 h 1768"/>
                <a:gd name="T14" fmla="*/ 1164 w 1745"/>
                <a:gd name="T15" fmla="*/ 766 h 1768"/>
                <a:gd name="T16" fmla="*/ 1310 w 1745"/>
                <a:gd name="T17" fmla="*/ 942 h 1768"/>
                <a:gd name="T18" fmla="*/ 1454 w 1745"/>
                <a:gd name="T19" fmla="*/ 1146 h 1768"/>
                <a:gd name="T20" fmla="*/ 1536 w 1745"/>
                <a:gd name="T21" fmla="*/ 1298 h 1768"/>
                <a:gd name="T22" fmla="*/ 1614 w 1745"/>
                <a:gd name="T23" fmla="*/ 1456 h 1768"/>
                <a:gd name="T24" fmla="*/ 1682 w 1745"/>
                <a:gd name="T25" fmla="*/ 1616 h 1768"/>
                <a:gd name="T26" fmla="*/ 1733 w 1745"/>
                <a:gd name="T27" fmla="*/ 1768 h 1768"/>
                <a:gd name="T28" fmla="*/ 1745 w 1745"/>
                <a:gd name="T29" fmla="*/ 1768 h 1768"/>
                <a:gd name="T30" fmla="*/ 1691 w 1745"/>
                <a:gd name="T31" fmla="*/ 1606 h 1768"/>
                <a:gd name="T32" fmla="*/ 1623 w 1745"/>
                <a:gd name="T33" fmla="*/ 1445 h 1768"/>
                <a:gd name="T34" fmla="*/ 1547 w 1745"/>
                <a:gd name="T35" fmla="*/ 1288 h 1768"/>
                <a:gd name="T36" fmla="*/ 1463 w 1745"/>
                <a:gd name="T37" fmla="*/ 1136 h 1768"/>
                <a:gd name="T38" fmla="*/ 1320 w 1745"/>
                <a:gd name="T39" fmla="*/ 932 h 1768"/>
                <a:gd name="T40" fmla="*/ 1173 w 1745"/>
                <a:gd name="T41" fmla="*/ 755 h 1768"/>
                <a:gd name="T42" fmla="*/ 1008 w 1745"/>
                <a:gd name="T43" fmla="*/ 581 h 1768"/>
                <a:gd name="T44" fmla="*/ 827 w 1745"/>
                <a:gd name="T45" fmla="*/ 431 h 1768"/>
                <a:gd name="T46" fmla="*/ 642 w 1745"/>
                <a:gd name="T47" fmla="*/ 293 h 1768"/>
                <a:gd name="T48" fmla="*/ 437 w 1745"/>
                <a:gd name="T49" fmla="*/ 179 h 1768"/>
                <a:gd name="T50" fmla="*/ 222 w 1745"/>
                <a:gd name="T51" fmla="*/ 78 h 1768"/>
                <a:gd name="T52" fmla="*/ 0 w 1745"/>
                <a:gd name="T53" fmla="*/ 0 h 1768"/>
                <a:gd name="T54" fmla="*/ 0 w 1745"/>
                <a:gd name="T55" fmla="*/ 0 h 176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Lst>
              <a:rect l="0" t="0" r="r" b="b"/>
              <a:pathLst>
                <a:path w="1745" h="1768">
                  <a:moveTo>
                    <a:pt x="0" y="0"/>
                  </a:moveTo>
                  <a:lnTo>
                    <a:pt x="0" y="12"/>
                  </a:lnTo>
                  <a:lnTo>
                    <a:pt x="210" y="88"/>
                  </a:lnTo>
                  <a:lnTo>
                    <a:pt x="426" y="190"/>
                  </a:lnTo>
                  <a:lnTo>
                    <a:pt x="630" y="304"/>
                  </a:lnTo>
                  <a:lnTo>
                    <a:pt x="818" y="442"/>
                  </a:lnTo>
                  <a:lnTo>
                    <a:pt x="998" y="592"/>
                  </a:lnTo>
                  <a:lnTo>
                    <a:pt x="1164" y="766"/>
                  </a:lnTo>
                  <a:lnTo>
                    <a:pt x="1310" y="942"/>
                  </a:lnTo>
                  <a:lnTo>
                    <a:pt x="1454" y="1146"/>
                  </a:lnTo>
                  <a:lnTo>
                    <a:pt x="1536" y="1298"/>
                  </a:lnTo>
                  <a:lnTo>
                    <a:pt x="1614" y="1456"/>
                  </a:lnTo>
                  <a:lnTo>
                    <a:pt x="1682" y="1616"/>
                  </a:lnTo>
                  <a:lnTo>
                    <a:pt x="1733" y="1768"/>
                  </a:lnTo>
                  <a:lnTo>
                    <a:pt x="1745" y="1768"/>
                  </a:lnTo>
                  <a:lnTo>
                    <a:pt x="1691" y="1606"/>
                  </a:lnTo>
                  <a:lnTo>
                    <a:pt x="1623" y="1445"/>
                  </a:lnTo>
                  <a:lnTo>
                    <a:pt x="1547" y="1288"/>
                  </a:lnTo>
                  <a:lnTo>
                    <a:pt x="1463" y="1136"/>
                  </a:lnTo>
                  <a:lnTo>
                    <a:pt x="1320" y="932"/>
                  </a:lnTo>
                  <a:lnTo>
                    <a:pt x="1173" y="755"/>
                  </a:lnTo>
                  <a:lnTo>
                    <a:pt x="1008" y="581"/>
                  </a:lnTo>
                  <a:lnTo>
                    <a:pt x="827" y="431"/>
                  </a:lnTo>
                  <a:lnTo>
                    <a:pt x="642" y="293"/>
                  </a:lnTo>
                  <a:lnTo>
                    <a:pt x="437" y="179"/>
                  </a:lnTo>
                  <a:lnTo>
                    <a:pt x="222" y="78"/>
                  </a:lnTo>
                  <a:lnTo>
                    <a:pt x="0" y="0"/>
                  </a:lnTo>
                  <a:lnTo>
                    <a:pt x="0" y="0"/>
                  </a:lnTo>
                  <a:close/>
                </a:path>
              </a:pathLst>
            </a:custGeom>
            <a:gradFill rotWithShape="0">
              <a:gsLst>
                <a:gs pos="0">
                  <a:schemeClr val="bg1"/>
                </a:gs>
                <a:gs pos="50000">
                  <a:schemeClr val="bg2"/>
                </a:gs>
                <a:gs pos="100000">
                  <a:schemeClr val="bg1"/>
                </a:gs>
              </a:gsLst>
              <a:lin ang="2700000" scaled="1"/>
            </a:gradFill>
            <a:ln>
              <a:noFill/>
            </a:ln>
            <a:extLst>
              <a:ext uri="{91240B29-F687-4F45-9708-019B960494DF}">
                <a14:hiddenLine xmlns:a14="http://schemas.microsoft.com/office/drawing/2010/main" w="9525">
                  <a:solidFill>
                    <a:srgbClr val="000000"/>
                  </a:solidFill>
                  <a:round/>
                  <a:headEnd/>
                  <a:tailEnd/>
                </a14:hiddenLine>
              </a:ext>
            </a:extLst>
          </p:spPr>
          <p:txBody>
            <a:bodyPr/>
            <a:lstStyle/>
            <a:p>
              <a:pPr fontAlgn="base">
                <a:spcBef>
                  <a:spcPct val="0"/>
                </a:spcBef>
                <a:spcAft>
                  <a:spcPct val="0"/>
                </a:spcAft>
              </a:pPr>
              <a:endParaRPr lang="uk-UA" smtClean="0">
                <a:solidFill>
                  <a:srgbClr val="FFFFFF"/>
                </a:solidFill>
              </a:endParaRPr>
            </a:p>
          </p:txBody>
        </p:sp>
        <p:sp>
          <p:nvSpPr>
            <p:cNvPr id="586759" name="Oval 7"/>
            <p:cNvSpPr>
              <a:spLocks noChangeArrowheads="1"/>
            </p:cNvSpPr>
            <p:nvPr/>
          </p:nvSpPr>
          <p:spPr bwMode="ltGray">
            <a:xfrm>
              <a:off x="209" y="2784"/>
              <a:ext cx="86" cy="86"/>
            </a:xfrm>
            <a:prstGeom prst="ellipse">
              <a:avLst/>
            </a:prstGeom>
            <a:gradFill rotWithShape="0">
              <a:gsLst>
                <a:gs pos="0">
                  <a:schemeClr val="bg2"/>
                </a:gs>
                <a:gs pos="100000">
                  <a:schemeClr val="bg1"/>
                </a:gs>
              </a:gsLst>
              <a:lin ang="18900000" scaled="1"/>
            </a:gradFill>
            <a:ln>
              <a:noFill/>
            </a:ln>
            <a:effectLst/>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a:lstStyle/>
            <a:p>
              <a:pPr fontAlgn="base">
                <a:spcBef>
                  <a:spcPct val="0"/>
                </a:spcBef>
                <a:spcAft>
                  <a:spcPct val="0"/>
                </a:spcAft>
              </a:pPr>
              <a:endParaRPr lang="uk-UA" smtClean="0">
                <a:solidFill>
                  <a:srgbClr val="FFFFFF"/>
                </a:solidFill>
              </a:endParaRPr>
            </a:p>
          </p:txBody>
        </p:sp>
        <p:sp>
          <p:nvSpPr>
            <p:cNvPr id="586760" name="Oval 8"/>
            <p:cNvSpPr>
              <a:spLocks noChangeArrowheads="1"/>
            </p:cNvSpPr>
            <p:nvPr/>
          </p:nvSpPr>
          <p:spPr bwMode="ltGray">
            <a:xfrm>
              <a:off x="1536" y="3884"/>
              <a:ext cx="92" cy="92"/>
            </a:xfrm>
            <a:prstGeom prst="ellipse">
              <a:avLst/>
            </a:prstGeom>
            <a:gradFill rotWithShape="0">
              <a:gsLst>
                <a:gs pos="0">
                  <a:schemeClr val="bg2"/>
                </a:gs>
                <a:gs pos="100000">
                  <a:schemeClr val="bg1"/>
                </a:gs>
              </a:gsLst>
              <a:lin ang="2700000" scaled="1"/>
            </a:gradFill>
            <a:ln>
              <a:noFill/>
            </a:ln>
            <a:effectLst/>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a:lstStyle/>
            <a:p>
              <a:pPr fontAlgn="base">
                <a:spcBef>
                  <a:spcPct val="0"/>
                </a:spcBef>
                <a:spcAft>
                  <a:spcPct val="0"/>
                </a:spcAft>
              </a:pPr>
              <a:endParaRPr lang="uk-UA" smtClean="0">
                <a:solidFill>
                  <a:srgbClr val="FFFFFF"/>
                </a:solidFill>
              </a:endParaRPr>
            </a:p>
          </p:txBody>
        </p:sp>
        <p:sp>
          <p:nvSpPr>
            <p:cNvPr id="586761" name="Oval 9"/>
            <p:cNvSpPr>
              <a:spLocks noChangeArrowheads="1"/>
            </p:cNvSpPr>
            <p:nvPr/>
          </p:nvSpPr>
          <p:spPr bwMode="ltGray">
            <a:xfrm>
              <a:off x="791" y="2723"/>
              <a:ext cx="121" cy="121"/>
            </a:xfrm>
            <a:prstGeom prst="ellipse">
              <a:avLst/>
            </a:prstGeom>
            <a:gradFill rotWithShape="0">
              <a:gsLst>
                <a:gs pos="0">
                  <a:schemeClr val="bg2"/>
                </a:gs>
                <a:gs pos="100000">
                  <a:schemeClr val="bg1"/>
                </a:gs>
              </a:gsLst>
              <a:lin ang="18900000" scaled="1"/>
            </a:gradFill>
            <a:ln>
              <a:noFill/>
            </a:ln>
            <a:effectLst/>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a:lstStyle/>
            <a:p>
              <a:pPr fontAlgn="base">
                <a:spcBef>
                  <a:spcPct val="0"/>
                </a:spcBef>
                <a:spcAft>
                  <a:spcPct val="0"/>
                </a:spcAft>
              </a:pPr>
              <a:endParaRPr lang="uk-UA" smtClean="0">
                <a:solidFill>
                  <a:srgbClr val="FFFFFF"/>
                </a:solidFill>
              </a:endParaRPr>
            </a:p>
          </p:txBody>
        </p:sp>
      </p:grpSp>
      <p:sp>
        <p:nvSpPr>
          <p:cNvPr id="586762" name="Rectangle 10"/>
          <p:cNvSpPr>
            <a:spLocks noGrp="1" noChangeArrowheads="1"/>
          </p:cNvSpPr>
          <p:nvPr>
            <p:ph type="title"/>
          </p:nvPr>
        </p:nvSpPr>
        <p:spPr bwMode="auto">
          <a:xfrm>
            <a:off x="457200" y="277813"/>
            <a:ext cx="8229600" cy="11398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1" compatLnSpc="1">
            <a:prstTxWarp prst="textNoShape">
              <a:avLst/>
            </a:prstTxWarp>
          </a:bodyPr>
          <a:lstStyle/>
          <a:p>
            <a:pPr lvl="0"/>
            <a:r>
              <a:rPr lang="ru-RU" smtClean="0"/>
              <a:t>Образец заголовка</a:t>
            </a:r>
          </a:p>
        </p:txBody>
      </p:sp>
      <p:sp>
        <p:nvSpPr>
          <p:cNvPr id="586763" name="Rectangle 11"/>
          <p:cNvSpPr>
            <a:spLocks noGrp="1" noChangeArrowheads="1"/>
          </p:cNvSpPr>
          <p:nvPr>
            <p:ph type="body" idx="1"/>
          </p:nvPr>
        </p:nvSpPr>
        <p:spPr bwMode="auto">
          <a:xfrm>
            <a:off x="457200" y="1600200"/>
            <a:ext cx="8229600" cy="45307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p>
        </p:txBody>
      </p:sp>
      <p:sp>
        <p:nvSpPr>
          <p:cNvPr id="586764" name="Rectangle 12"/>
          <p:cNvSpPr>
            <a:spLocks noGrp="1" noChangeArrowheads="1"/>
          </p:cNvSpPr>
          <p:nvPr>
            <p:ph type="dt" sz="half" idx="2"/>
          </p:nvPr>
        </p:nvSpPr>
        <p:spPr bwMode="auto">
          <a:xfrm>
            <a:off x="457200" y="6248400"/>
            <a:ext cx="21336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defRPr sz="1000">
                <a:effectLst>
                  <a:outerShdw blurRad="38100" dist="38100" dir="2700000" algn="tl">
                    <a:srgbClr val="010199"/>
                  </a:outerShdw>
                </a:effectLst>
              </a:defRPr>
            </a:lvl1pPr>
          </a:lstStyle>
          <a:p>
            <a:pPr fontAlgn="base">
              <a:spcBef>
                <a:spcPct val="0"/>
              </a:spcBef>
              <a:spcAft>
                <a:spcPct val="0"/>
              </a:spcAft>
            </a:pPr>
            <a:endParaRPr lang="ru-RU" smtClean="0">
              <a:solidFill>
                <a:srgbClr val="FFFFFF"/>
              </a:solidFill>
            </a:endParaRPr>
          </a:p>
        </p:txBody>
      </p:sp>
      <p:sp>
        <p:nvSpPr>
          <p:cNvPr id="586765" name="Rectangle 13"/>
          <p:cNvSpPr>
            <a:spLocks noGrp="1" noChangeArrowheads="1"/>
          </p:cNvSpPr>
          <p:nvPr>
            <p:ph type="ftr" sz="quarter" idx="3"/>
          </p:nvPr>
        </p:nvSpPr>
        <p:spPr bwMode="auto">
          <a:xfrm>
            <a:off x="3124200" y="6248400"/>
            <a:ext cx="28956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lgn="ctr">
              <a:defRPr sz="1000">
                <a:effectLst>
                  <a:outerShdw blurRad="38100" dist="38100" dir="2700000" algn="tl">
                    <a:srgbClr val="010199"/>
                  </a:outerShdw>
                </a:effectLst>
              </a:defRPr>
            </a:lvl1pPr>
          </a:lstStyle>
          <a:p>
            <a:pPr fontAlgn="base">
              <a:spcBef>
                <a:spcPct val="0"/>
              </a:spcBef>
              <a:spcAft>
                <a:spcPct val="0"/>
              </a:spcAft>
            </a:pPr>
            <a:endParaRPr lang="ru-RU" smtClean="0">
              <a:solidFill>
                <a:srgbClr val="FFFFFF"/>
              </a:solidFill>
            </a:endParaRPr>
          </a:p>
        </p:txBody>
      </p:sp>
      <p:sp>
        <p:nvSpPr>
          <p:cNvPr id="586766" name="Rectangle 14"/>
          <p:cNvSpPr>
            <a:spLocks noGrp="1" noChangeArrowheads="1"/>
          </p:cNvSpPr>
          <p:nvPr>
            <p:ph type="sldNum" sz="quarter" idx="4"/>
          </p:nvPr>
        </p:nvSpPr>
        <p:spPr bwMode="auto">
          <a:xfrm>
            <a:off x="6553200" y="6248400"/>
            <a:ext cx="21336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lgn="r">
              <a:defRPr sz="1000">
                <a:effectLst>
                  <a:outerShdw blurRad="38100" dist="38100" dir="2700000" algn="tl">
                    <a:srgbClr val="010199"/>
                  </a:outerShdw>
                </a:effectLst>
              </a:defRPr>
            </a:lvl1pPr>
          </a:lstStyle>
          <a:p>
            <a:pPr fontAlgn="base">
              <a:spcBef>
                <a:spcPct val="0"/>
              </a:spcBef>
              <a:spcAft>
                <a:spcPct val="0"/>
              </a:spcAft>
            </a:pPr>
            <a:fld id="{18E17C9C-51C1-49A1-8047-111F1F4C78B7}" type="slidenum">
              <a:rPr lang="ru-RU" smtClean="0">
                <a:solidFill>
                  <a:srgbClr val="FFFFFF"/>
                </a:solidFill>
              </a:rPr>
              <a:pPr fontAlgn="base">
                <a:spcBef>
                  <a:spcPct val="0"/>
                </a:spcBef>
                <a:spcAft>
                  <a:spcPct val="0"/>
                </a:spcAft>
              </a:pPr>
              <a:t>‹#›</a:t>
            </a:fld>
            <a:endParaRPr lang="ru-RU" smtClean="0">
              <a:solidFill>
                <a:srgbClr val="FFFFFF"/>
              </a:solidFill>
            </a:endParaRPr>
          </a:p>
        </p:txBody>
      </p:sp>
    </p:spTree>
    <p:extLst>
      <p:ext uri="{BB962C8B-B14F-4D97-AF65-F5344CB8AC3E}">
        <p14:creationId xmlns:p14="http://schemas.microsoft.com/office/powerpoint/2010/main" val="913679058"/>
      </p:ext>
    </p:extLst>
  </p:cSld>
  <p:clrMap bg1="dk2" tx1="lt1" bg2="dk1" tx2="lt2" accent1="accent1" accent2="accent2" accent3="accent3" accent4="accent4" accent5="accent5" accent6="accent6" hlink="hlink" folHlink="folHlink"/>
  <p:sldLayoutIdLst>
    <p:sldLayoutId id="2147483685" r:id="rId1"/>
    <p:sldLayoutId id="2147483686" r:id="rId2"/>
    <p:sldLayoutId id="2147483687" r:id="rId3"/>
    <p:sldLayoutId id="2147483688" r:id="rId4"/>
    <p:sldLayoutId id="2147483689" r:id="rId5"/>
    <p:sldLayoutId id="2147483690" r:id="rId6"/>
    <p:sldLayoutId id="2147483691" r:id="rId7"/>
    <p:sldLayoutId id="2147483692" r:id="rId8"/>
    <p:sldLayoutId id="2147483693" r:id="rId9"/>
    <p:sldLayoutId id="2147483694" r:id="rId10"/>
    <p:sldLayoutId id="2147483695" r:id="rId11"/>
  </p:sldLayoutIdLst>
  <p:timing>
    <p:tnLst>
      <p:par>
        <p:cTn id="1" dur="indefinite" restart="never" nodeType="tmRoot"/>
      </p:par>
    </p:tnLst>
  </p:timing>
  <p:txStyles>
    <p:titleStyle>
      <a:lvl1pPr algn="ctr" rtl="0" fontAlgn="base">
        <a:spcBef>
          <a:spcPct val="0"/>
        </a:spcBef>
        <a:spcAft>
          <a:spcPct val="0"/>
        </a:spcAft>
        <a:defRPr sz="4400">
          <a:solidFill>
            <a:schemeClr val="tx2"/>
          </a:solidFill>
          <a:effectLst>
            <a:outerShdw blurRad="38100" dist="38100" dir="2700000" algn="tl">
              <a:srgbClr val="FFFFFF"/>
            </a:outerShdw>
          </a:effectLst>
          <a:latin typeface="+mj-lt"/>
          <a:ea typeface="+mj-ea"/>
          <a:cs typeface="+mj-cs"/>
        </a:defRPr>
      </a:lvl1pPr>
      <a:lvl2pPr algn="ctr" rtl="0" fontAlgn="base">
        <a:spcBef>
          <a:spcPct val="0"/>
        </a:spcBef>
        <a:spcAft>
          <a:spcPct val="0"/>
        </a:spcAft>
        <a:defRPr sz="4400">
          <a:solidFill>
            <a:schemeClr val="tx2"/>
          </a:solidFill>
          <a:effectLst>
            <a:outerShdw blurRad="38100" dist="38100" dir="2700000" algn="tl">
              <a:srgbClr val="FFFFFF"/>
            </a:outerShdw>
          </a:effectLst>
          <a:latin typeface="Arial" charset="0"/>
        </a:defRPr>
      </a:lvl2pPr>
      <a:lvl3pPr algn="ctr" rtl="0" fontAlgn="base">
        <a:spcBef>
          <a:spcPct val="0"/>
        </a:spcBef>
        <a:spcAft>
          <a:spcPct val="0"/>
        </a:spcAft>
        <a:defRPr sz="4400">
          <a:solidFill>
            <a:schemeClr val="tx2"/>
          </a:solidFill>
          <a:effectLst>
            <a:outerShdw blurRad="38100" dist="38100" dir="2700000" algn="tl">
              <a:srgbClr val="FFFFFF"/>
            </a:outerShdw>
          </a:effectLst>
          <a:latin typeface="Arial" charset="0"/>
        </a:defRPr>
      </a:lvl3pPr>
      <a:lvl4pPr algn="ctr" rtl="0" fontAlgn="base">
        <a:spcBef>
          <a:spcPct val="0"/>
        </a:spcBef>
        <a:spcAft>
          <a:spcPct val="0"/>
        </a:spcAft>
        <a:defRPr sz="4400">
          <a:solidFill>
            <a:schemeClr val="tx2"/>
          </a:solidFill>
          <a:effectLst>
            <a:outerShdw blurRad="38100" dist="38100" dir="2700000" algn="tl">
              <a:srgbClr val="FFFFFF"/>
            </a:outerShdw>
          </a:effectLst>
          <a:latin typeface="Arial" charset="0"/>
        </a:defRPr>
      </a:lvl4pPr>
      <a:lvl5pPr algn="ctr" rtl="0" fontAlgn="base">
        <a:spcBef>
          <a:spcPct val="0"/>
        </a:spcBef>
        <a:spcAft>
          <a:spcPct val="0"/>
        </a:spcAft>
        <a:defRPr sz="4400">
          <a:solidFill>
            <a:schemeClr val="tx2"/>
          </a:solidFill>
          <a:effectLst>
            <a:outerShdw blurRad="38100" dist="38100" dir="2700000" algn="tl">
              <a:srgbClr val="FFFFFF"/>
            </a:outerShdw>
          </a:effectLst>
          <a:latin typeface="Arial" charset="0"/>
        </a:defRPr>
      </a:lvl5pPr>
      <a:lvl6pPr marL="457200" algn="ctr" rtl="0" fontAlgn="base">
        <a:spcBef>
          <a:spcPct val="0"/>
        </a:spcBef>
        <a:spcAft>
          <a:spcPct val="0"/>
        </a:spcAft>
        <a:defRPr sz="4400">
          <a:solidFill>
            <a:schemeClr val="tx2"/>
          </a:solidFill>
          <a:effectLst>
            <a:outerShdw blurRad="38100" dist="38100" dir="2700000" algn="tl">
              <a:srgbClr val="FFFFFF"/>
            </a:outerShdw>
          </a:effectLst>
          <a:latin typeface="Arial" charset="0"/>
        </a:defRPr>
      </a:lvl6pPr>
      <a:lvl7pPr marL="914400" algn="ctr" rtl="0" fontAlgn="base">
        <a:spcBef>
          <a:spcPct val="0"/>
        </a:spcBef>
        <a:spcAft>
          <a:spcPct val="0"/>
        </a:spcAft>
        <a:defRPr sz="4400">
          <a:solidFill>
            <a:schemeClr val="tx2"/>
          </a:solidFill>
          <a:effectLst>
            <a:outerShdw blurRad="38100" dist="38100" dir="2700000" algn="tl">
              <a:srgbClr val="FFFFFF"/>
            </a:outerShdw>
          </a:effectLst>
          <a:latin typeface="Arial" charset="0"/>
        </a:defRPr>
      </a:lvl7pPr>
      <a:lvl8pPr marL="1371600" algn="ctr" rtl="0" fontAlgn="base">
        <a:spcBef>
          <a:spcPct val="0"/>
        </a:spcBef>
        <a:spcAft>
          <a:spcPct val="0"/>
        </a:spcAft>
        <a:defRPr sz="4400">
          <a:solidFill>
            <a:schemeClr val="tx2"/>
          </a:solidFill>
          <a:effectLst>
            <a:outerShdw blurRad="38100" dist="38100" dir="2700000" algn="tl">
              <a:srgbClr val="FFFFFF"/>
            </a:outerShdw>
          </a:effectLst>
          <a:latin typeface="Arial" charset="0"/>
        </a:defRPr>
      </a:lvl8pPr>
      <a:lvl9pPr marL="1828800" algn="ctr" rtl="0" fontAlgn="base">
        <a:spcBef>
          <a:spcPct val="0"/>
        </a:spcBef>
        <a:spcAft>
          <a:spcPct val="0"/>
        </a:spcAft>
        <a:defRPr sz="4400">
          <a:solidFill>
            <a:schemeClr val="tx2"/>
          </a:solidFill>
          <a:effectLst>
            <a:outerShdw blurRad="38100" dist="38100" dir="2700000" algn="tl">
              <a:srgbClr val="FFFFFF"/>
            </a:outerShdw>
          </a:effectLst>
          <a:latin typeface="Arial" charset="0"/>
        </a:defRPr>
      </a:lvl9pPr>
    </p:titleStyle>
    <p:bodyStyle>
      <a:lvl1pPr marL="342900" indent="-342900" algn="l" rtl="0" fontAlgn="base">
        <a:spcBef>
          <a:spcPct val="20000"/>
        </a:spcBef>
        <a:spcAft>
          <a:spcPct val="0"/>
        </a:spcAft>
        <a:buClr>
          <a:schemeClr val="hlink"/>
        </a:buClr>
        <a:buSzPct val="75000"/>
        <a:buFont typeface="Wingdings" pitchFamily="2" charset="2"/>
        <a:buChar char="l"/>
        <a:defRPr sz="3200">
          <a:solidFill>
            <a:schemeClr val="tx1"/>
          </a:solidFill>
          <a:effectLst>
            <a:outerShdw blurRad="38100" dist="38100" dir="2700000" algn="tl">
              <a:srgbClr val="010199"/>
            </a:outerShdw>
          </a:effectLst>
          <a:latin typeface="+mn-lt"/>
          <a:ea typeface="+mn-ea"/>
          <a:cs typeface="+mn-cs"/>
        </a:defRPr>
      </a:lvl1pPr>
      <a:lvl2pPr marL="742950" indent="-285750" algn="l" rtl="0" fontAlgn="base">
        <a:spcBef>
          <a:spcPct val="20000"/>
        </a:spcBef>
        <a:spcAft>
          <a:spcPct val="0"/>
        </a:spcAft>
        <a:buClr>
          <a:schemeClr val="tx2"/>
        </a:buClr>
        <a:buSzPct val="75000"/>
        <a:buFont typeface="Wingdings" pitchFamily="2" charset="2"/>
        <a:buChar char="l"/>
        <a:defRPr sz="2800">
          <a:solidFill>
            <a:schemeClr val="tx1"/>
          </a:solidFill>
          <a:effectLst>
            <a:outerShdw blurRad="38100" dist="38100" dir="2700000" algn="tl">
              <a:srgbClr val="010199"/>
            </a:outerShdw>
          </a:effectLst>
          <a:latin typeface="+mn-lt"/>
        </a:defRPr>
      </a:lvl2pPr>
      <a:lvl3pPr marL="1143000" indent="-228600" algn="l" rtl="0" fontAlgn="base">
        <a:spcBef>
          <a:spcPct val="20000"/>
        </a:spcBef>
        <a:spcAft>
          <a:spcPct val="0"/>
        </a:spcAft>
        <a:buClr>
          <a:schemeClr val="accent2"/>
        </a:buClr>
        <a:buSzPct val="75000"/>
        <a:buFont typeface="Wingdings" pitchFamily="2" charset="2"/>
        <a:buChar char="l"/>
        <a:defRPr sz="2400">
          <a:solidFill>
            <a:schemeClr val="tx1"/>
          </a:solidFill>
          <a:effectLst>
            <a:outerShdw blurRad="38100" dist="38100" dir="2700000" algn="tl">
              <a:srgbClr val="010199"/>
            </a:outerShdw>
          </a:effectLst>
          <a:latin typeface="+mn-lt"/>
        </a:defRPr>
      </a:lvl3pPr>
      <a:lvl4pPr marL="1600200" indent="-228600" algn="l" rtl="0" fontAlgn="base">
        <a:spcBef>
          <a:spcPct val="20000"/>
        </a:spcBef>
        <a:spcAft>
          <a:spcPct val="0"/>
        </a:spcAft>
        <a:buClr>
          <a:schemeClr val="folHlink"/>
        </a:buClr>
        <a:buSzPct val="75000"/>
        <a:buFont typeface="Wingdings" pitchFamily="2" charset="2"/>
        <a:buChar char="l"/>
        <a:defRPr sz="2000">
          <a:solidFill>
            <a:schemeClr val="tx1"/>
          </a:solidFill>
          <a:effectLst>
            <a:outerShdw blurRad="38100" dist="38100" dir="2700000" algn="tl">
              <a:srgbClr val="010199"/>
            </a:outerShdw>
          </a:effectLst>
          <a:latin typeface="+mn-lt"/>
        </a:defRPr>
      </a:lvl4pPr>
      <a:lvl5pPr marL="2057400" indent="-228600" algn="l" rtl="0" fontAlgn="base">
        <a:spcBef>
          <a:spcPct val="20000"/>
        </a:spcBef>
        <a:spcAft>
          <a:spcPct val="0"/>
        </a:spcAft>
        <a:buClr>
          <a:schemeClr val="tx1"/>
        </a:buClr>
        <a:buSzPct val="75000"/>
        <a:buFont typeface="Wingdings" pitchFamily="2" charset="2"/>
        <a:buChar char="l"/>
        <a:defRPr sz="2000">
          <a:solidFill>
            <a:schemeClr val="tx1"/>
          </a:solidFill>
          <a:effectLst>
            <a:outerShdw blurRad="38100" dist="38100" dir="2700000" algn="tl">
              <a:srgbClr val="010199"/>
            </a:outerShdw>
          </a:effectLst>
          <a:latin typeface="+mn-lt"/>
        </a:defRPr>
      </a:lvl5pPr>
      <a:lvl6pPr marL="2514600" indent="-228600" algn="l" rtl="0" fontAlgn="base">
        <a:spcBef>
          <a:spcPct val="20000"/>
        </a:spcBef>
        <a:spcAft>
          <a:spcPct val="0"/>
        </a:spcAft>
        <a:buClr>
          <a:schemeClr val="tx1"/>
        </a:buClr>
        <a:buSzPct val="75000"/>
        <a:buFont typeface="Wingdings" pitchFamily="2" charset="2"/>
        <a:buChar char="l"/>
        <a:defRPr sz="2000">
          <a:solidFill>
            <a:schemeClr val="tx1"/>
          </a:solidFill>
          <a:effectLst>
            <a:outerShdw blurRad="38100" dist="38100" dir="2700000" algn="tl">
              <a:srgbClr val="010199"/>
            </a:outerShdw>
          </a:effectLst>
          <a:latin typeface="+mn-lt"/>
        </a:defRPr>
      </a:lvl6pPr>
      <a:lvl7pPr marL="2971800" indent="-228600" algn="l" rtl="0" fontAlgn="base">
        <a:spcBef>
          <a:spcPct val="20000"/>
        </a:spcBef>
        <a:spcAft>
          <a:spcPct val="0"/>
        </a:spcAft>
        <a:buClr>
          <a:schemeClr val="tx1"/>
        </a:buClr>
        <a:buSzPct val="75000"/>
        <a:buFont typeface="Wingdings" pitchFamily="2" charset="2"/>
        <a:buChar char="l"/>
        <a:defRPr sz="2000">
          <a:solidFill>
            <a:schemeClr val="tx1"/>
          </a:solidFill>
          <a:effectLst>
            <a:outerShdw blurRad="38100" dist="38100" dir="2700000" algn="tl">
              <a:srgbClr val="010199"/>
            </a:outerShdw>
          </a:effectLst>
          <a:latin typeface="+mn-lt"/>
        </a:defRPr>
      </a:lvl7pPr>
      <a:lvl8pPr marL="3429000" indent="-228600" algn="l" rtl="0" fontAlgn="base">
        <a:spcBef>
          <a:spcPct val="20000"/>
        </a:spcBef>
        <a:spcAft>
          <a:spcPct val="0"/>
        </a:spcAft>
        <a:buClr>
          <a:schemeClr val="tx1"/>
        </a:buClr>
        <a:buSzPct val="75000"/>
        <a:buFont typeface="Wingdings" pitchFamily="2" charset="2"/>
        <a:buChar char="l"/>
        <a:defRPr sz="2000">
          <a:solidFill>
            <a:schemeClr val="tx1"/>
          </a:solidFill>
          <a:effectLst>
            <a:outerShdw blurRad="38100" dist="38100" dir="2700000" algn="tl">
              <a:srgbClr val="010199"/>
            </a:outerShdw>
          </a:effectLst>
          <a:latin typeface="+mn-lt"/>
        </a:defRPr>
      </a:lvl8pPr>
      <a:lvl9pPr marL="3886200" indent="-228600" algn="l" rtl="0" fontAlgn="base">
        <a:spcBef>
          <a:spcPct val="20000"/>
        </a:spcBef>
        <a:spcAft>
          <a:spcPct val="0"/>
        </a:spcAft>
        <a:buClr>
          <a:schemeClr val="tx1"/>
        </a:buClr>
        <a:buSzPct val="75000"/>
        <a:buFont typeface="Wingdings" pitchFamily="2" charset="2"/>
        <a:buChar char="l"/>
        <a:defRPr sz="2000">
          <a:solidFill>
            <a:schemeClr val="tx1"/>
          </a:solidFill>
          <a:effectLst>
            <a:outerShdw blurRad="38100" dist="38100" dir="2700000" algn="tl">
              <a:srgbClr val="010199"/>
            </a:outerShdw>
          </a:effectLst>
          <a:latin typeface="+mn-lt"/>
        </a:defRPr>
      </a:lvl9pPr>
    </p:bodyStyle>
    <p:otherStyle>
      <a:defPPr>
        <a:defRPr lang="uk-UA"/>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cSld>
    <p:bg>
      <p:bgPr>
        <a:blipFill dpi="0" rotWithShape="1">
          <a:blip r:embed="rId13">
            <a:lum/>
          </a:blip>
          <a:srcRect/>
          <a:stretch>
            <a:fillRect l="-6000" r="-6000"/>
          </a:stretch>
        </a:blipFill>
        <a:effectLst/>
      </p:bgPr>
    </p:bg>
    <p:spTree>
      <p:nvGrpSpPr>
        <p:cNvPr id="1" name=""/>
        <p:cNvGrpSpPr/>
        <p:nvPr/>
      </p:nvGrpSpPr>
      <p:grpSpPr>
        <a:xfrm>
          <a:off x="0" y="0"/>
          <a:ext cx="0" cy="0"/>
          <a:chOff x="0" y="0"/>
          <a:chExt cx="0" cy="0"/>
        </a:xfrm>
      </p:grpSpPr>
      <p:sp>
        <p:nvSpPr>
          <p:cNvPr id="608258" name="Rectangle 2"/>
          <p:cNvSpPr>
            <a:spLocks noGrp="1" noChangeArrowheads="1"/>
          </p:cNvSpPr>
          <p:nvPr>
            <p:ph type="title"/>
          </p:nvPr>
        </p:nvSpPr>
        <p:spPr bwMode="auto">
          <a:xfrm>
            <a:off x="457200" y="277813"/>
            <a:ext cx="8229600" cy="11398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b" anchorCtr="0" compatLnSpc="1">
            <a:prstTxWarp prst="textNoShape">
              <a:avLst/>
            </a:prstTxWarp>
          </a:bodyPr>
          <a:lstStyle/>
          <a:p>
            <a:pPr lvl="0"/>
            <a:r>
              <a:rPr lang="ru-RU" smtClean="0"/>
              <a:t>Образец заголовка</a:t>
            </a:r>
          </a:p>
        </p:txBody>
      </p:sp>
      <p:sp>
        <p:nvSpPr>
          <p:cNvPr id="608259" name="Rectangle 3"/>
          <p:cNvSpPr>
            <a:spLocks noGrp="1" noChangeArrowheads="1"/>
          </p:cNvSpPr>
          <p:nvPr>
            <p:ph type="body" idx="1"/>
          </p:nvPr>
        </p:nvSpPr>
        <p:spPr bwMode="auto">
          <a:xfrm>
            <a:off x="457200" y="1600200"/>
            <a:ext cx="8229600" cy="45307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p>
        </p:txBody>
      </p:sp>
      <p:sp>
        <p:nvSpPr>
          <p:cNvPr id="608260" name="Rectangle 4"/>
          <p:cNvSpPr>
            <a:spLocks noGrp="1" noChangeArrowheads="1"/>
          </p:cNvSpPr>
          <p:nvPr>
            <p:ph type="dt" sz="half" idx="2"/>
          </p:nvPr>
        </p:nvSpPr>
        <p:spPr bwMode="auto">
          <a:xfrm>
            <a:off x="457200" y="6248400"/>
            <a:ext cx="21336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defRPr sz="1000">
                <a:latin typeface="+mn-lt"/>
              </a:defRPr>
            </a:lvl1pPr>
          </a:lstStyle>
          <a:p>
            <a:pPr fontAlgn="base">
              <a:spcBef>
                <a:spcPct val="0"/>
              </a:spcBef>
              <a:spcAft>
                <a:spcPct val="0"/>
              </a:spcAft>
            </a:pPr>
            <a:endParaRPr lang="ru-RU" smtClean="0">
              <a:solidFill>
                <a:srgbClr val="000000"/>
              </a:solidFill>
            </a:endParaRPr>
          </a:p>
        </p:txBody>
      </p:sp>
      <p:sp>
        <p:nvSpPr>
          <p:cNvPr id="608261" name="Rectangle 5"/>
          <p:cNvSpPr>
            <a:spLocks noGrp="1" noChangeArrowheads="1"/>
          </p:cNvSpPr>
          <p:nvPr>
            <p:ph type="ftr" sz="quarter" idx="3"/>
          </p:nvPr>
        </p:nvSpPr>
        <p:spPr bwMode="auto">
          <a:xfrm>
            <a:off x="3124200" y="6248400"/>
            <a:ext cx="28956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lgn="ctr">
              <a:defRPr sz="1000">
                <a:latin typeface="+mn-lt"/>
              </a:defRPr>
            </a:lvl1pPr>
          </a:lstStyle>
          <a:p>
            <a:pPr fontAlgn="base">
              <a:spcBef>
                <a:spcPct val="0"/>
              </a:spcBef>
              <a:spcAft>
                <a:spcPct val="0"/>
              </a:spcAft>
            </a:pPr>
            <a:endParaRPr lang="ru-RU" smtClean="0">
              <a:solidFill>
                <a:srgbClr val="000000"/>
              </a:solidFill>
            </a:endParaRPr>
          </a:p>
        </p:txBody>
      </p:sp>
      <p:sp>
        <p:nvSpPr>
          <p:cNvPr id="608262" name="Rectangle 6"/>
          <p:cNvSpPr>
            <a:spLocks noGrp="1" noChangeArrowheads="1"/>
          </p:cNvSpPr>
          <p:nvPr>
            <p:ph type="sldNum" sz="quarter" idx="4"/>
          </p:nvPr>
        </p:nvSpPr>
        <p:spPr bwMode="auto">
          <a:xfrm>
            <a:off x="6553200" y="6248400"/>
            <a:ext cx="21336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lgn="r">
              <a:defRPr sz="1000">
                <a:latin typeface="+mn-lt"/>
              </a:defRPr>
            </a:lvl1pPr>
          </a:lstStyle>
          <a:p>
            <a:pPr fontAlgn="base">
              <a:spcBef>
                <a:spcPct val="0"/>
              </a:spcBef>
              <a:spcAft>
                <a:spcPct val="0"/>
              </a:spcAft>
            </a:pPr>
            <a:fld id="{64C61F4F-2CB6-4A62-974D-FF9287A77EDA}" type="slidenum">
              <a:rPr lang="ru-RU" smtClean="0">
                <a:solidFill>
                  <a:srgbClr val="000000"/>
                </a:solidFill>
              </a:rPr>
              <a:pPr fontAlgn="base">
                <a:spcBef>
                  <a:spcPct val="0"/>
                </a:spcBef>
                <a:spcAft>
                  <a:spcPct val="0"/>
                </a:spcAft>
              </a:pPr>
              <a:t>‹#›</a:t>
            </a:fld>
            <a:endParaRPr lang="ru-RU" smtClean="0">
              <a:solidFill>
                <a:srgbClr val="000000"/>
              </a:solidFill>
            </a:endParaRPr>
          </a:p>
        </p:txBody>
      </p:sp>
      <p:sp>
        <p:nvSpPr>
          <p:cNvPr id="608263" name="Rectangle 7"/>
          <p:cNvSpPr>
            <a:spLocks noChangeArrowheads="1"/>
          </p:cNvSpPr>
          <p:nvPr/>
        </p:nvSpPr>
        <p:spPr bwMode="auto">
          <a:xfrm>
            <a:off x="0" y="0"/>
            <a:ext cx="228600" cy="2286000"/>
          </a:xfrm>
          <a:prstGeom prst="rect">
            <a:avLst/>
          </a:prstGeom>
          <a:solidFill>
            <a:schemeClr val="bg2"/>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fontAlgn="base">
              <a:spcBef>
                <a:spcPct val="0"/>
              </a:spcBef>
              <a:spcAft>
                <a:spcPct val="0"/>
              </a:spcAft>
            </a:pPr>
            <a:endParaRPr lang="uk-UA" sz="2400" smtClean="0">
              <a:solidFill>
                <a:srgbClr val="000000"/>
              </a:solidFill>
              <a:latin typeface="Times New Roman" pitchFamily="18" charset="0"/>
            </a:endParaRPr>
          </a:p>
        </p:txBody>
      </p:sp>
      <p:sp>
        <p:nvSpPr>
          <p:cNvPr id="608264" name="Line 8"/>
          <p:cNvSpPr>
            <a:spLocks noChangeShapeType="1"/>
          </p:cNvSpPr>
          <p:nvPr/>
        </p:nvSpPr>
        <p:spPr bwMode="auto">
          <a:xfrm>
            <a:off x="457200" y="1447800"/>
            <a:ext cx="8077200" cy="0"/>
          </a:xfrm>
          <a:prstGeom prst="line">
            <a:avLst/>
          </a:prstGeom>
          <a:noFill/>
          <a:ln w="19050">
            <a:solidFill>
              <a:schemeClr val="tx2"/>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fontAlgn="base">
              <a:spcBef>
                <a:spcPct val="0"/>
              </a:spcBef>
              <a:spcAft>
                <a:spcPct val="0"/>
              </a:spcAft>
            </a:pPr>
            <a:endParaRPr lang="uk-UA" smtClean="0">
              <a:solidFill>
                <a:srgbClr val="000000"/>
              </a:solidFill>
              <a:latin typeface="Arial" charset="0"/>
            </a:endParaRPr>
          </a:p>
        </p:txBody>
      </p:sp>
      <p:sp>
        <p:nvSpPr>
          <p:cNvPr id="608265" name="Rectangle 9"/>
          <p:cNvSpPr>
            <a:spLocks noChangeArrowheads="1"/>
          </p:cNvSpPr>
          <p:nvPr/>
        </p:nvSpPr>
        <p:spPr bwMode="auto">
          <a:xfrm>
            <a:off x="0" y="2286000"/>
            <a:ext cx="228600" cy="2286000"/>
          </a:xfrm>
          <a:prstGeom prst="rect">
            <a:avLst/>
          </a:prstGeom>
          <a:solidFill>
            <a:schemeClr val="accent2"/>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fontAlgn="base">
              <a:spcBef>
                <a:spcPct val="0"/>
              </a:spcBef>
              <a:spcAft>
                <a:spcPct val="0"/>
              </a:spcAft>
            </a:pPr>
            <a:endParaRPr lang="uk-UA" sz="2400" smtClean="0">
              <a:solidFill>
                <a:srgbClr val="000000"/>
              </a:solidFill>
              <a:latin typeface="Times New Roman" pitchFamily="18" charset="0"/>
            </a:endParaRPr>
          </a:p>
        </p:txBody>
      </p:sp>
      <p:sp>
        <p:nvSpPr>
          <p:cNvPr id="608266" name="Rectangle 10"/>
          <p:cNvSpPr>
            <a:spLocks noChangeArrowheads="1"/>
          </p:cNvSpPr>
          <p:nvPr/>
        </p:nvSpPr>
        <p:spPr bwMode="auto">
          <a:xfrm>
            <a:off x="0" y="4572000"/>
            <a:ext cx="228600" cy="2286000"/>
          </a:xfrm>
          <a:prstGeom prst="rect">
            <a:avLst/>
          </a:prstGeom>
          <a:solidFill>
            <a:schemeClr val="tx2"/>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fontAlgn="base">
              <a:spcBef>
                <a:spcPct val="0"/>
              </a:spcBef>
              <a:spcAft>
                <a:spcPct val="0"/>
              </a:spcAft>
            </a:pPr>
            <a:endParaRPr lang="uk-UA" sz="2400" smtClean="0">
              <a:solidFill>
                <a:srgbClr val="000000"/>
              </a:solidFill>
              <a:latin typeface="Times New Roman" pitchFamily="18" charset="0"/>
            </a:endParaRPr>
          </a:p>
        </p:txBody>
      </p:sp>
    </p:spTree>
    <p:extLst>
      <p:ext uri="{BB962C8B-B14F-4D97-AF65-F5344CB8AC3E}">
        <p14:creationId xmlns:p14="http://schemas.microsoft.com/office/powerpoint/2010/main" val="3571911456"/>
      </p:ext>
    </p:extLst>
  </p:cSld>
  <p:clrMap bg1="lt1" tx1="dk1" bg2="lt2" tx2="dk2" accent1="accent1" accent2="accent2" accent3="accent3" accent4="accent4" accent5="accent5" accent6="accent6" hlink="hlink" folHlink="folHlink"/>
  <p:sldLayoutIdLst>
    <p:sldLayoutId id="2147483697" r:id="rId1"/>
    <p:sldLayoutId id="2147483698" r:id="rId2"/>
    <p:sldLayoutId id="2147483699" r:id="rId3"/>
    <p:sldLayoutId id="2147483700" r:id="rId4"/>
    <p:sldLayoutId id="2147483701" r:id="rId5"/>
    <p:sldLayoutId id="2147483702" r:id="rId6"/>
    <p:sldLayoutId id="2147483703" r:id="rId7"/>
    <p:sldLayoutId id="2147483704" r:id="rId8"/>
    <p:sldLayoutId id="2147483705" r:id="rId9"/>
    <p:sldLayoutId id="2147483706" r:id="rId10"/>
    <p:sldLayoutId id="2147483707" r:id="rId11"/>
  </p:sldLayoutIdLst>
  <p:timing>
    <p:tnLst>
      <p:par>
        <p:cTn id="1" dur="indefinite" restart="never" nodeType="tmRoot"/>
      </p:par>
    </p:tnLst>
  </p:timing>
  <p:txStyles>
    <p:titleStyle>
      <a:lvl1pPr algn="l" rtl="0" fontAlgn="base">
        <a:spcBef>
          <a:spcPct val="0"/>
        </a:spcBef>
        <a:spcAft>
          <a:spcPct val="0"/>
        </a:spcAft>
        <a:defRPr sz="4400">
          <a:solidFill>
            <a:schemeClr val="tx2"/>
          </a:solidFill>
          <a:latin typeface="+mj-lt"/>
          <a:ea typeface="+mj-ea"/>
          <a:cs typeface="+mj-cs"/>
        </a:defRPr>
      </a:lvl1pPr>
      <a:lvl2pPr algn="l" rtl="0" fontAlgn="base">
        <a:spcBef>
          <a:spcPct val="0"/>
        </a:spcBef>
        <a:spcAft>
          <a:spcPct val="0"/>
        </a:spcAft>
        <a:defRPr sz="4400">
          <a:solidFill>
            <a:schemeClr val="tx2"/>
          </a:solidFill>
          <a:latin typeface="Garamond" pitchFamily="18" charset="0"/>
        </a:defRPr>
      </a:lvl2pPr>
      <a:lvl3pPr algn="l" rtl="0" fontAlgn="base">
        <a:spcBef>
          <a:spcPct val="0"/>
        </a:spcBef>
        <a:spcAft>
          <a:spcPct val="0"/>
        </a:spcAft>
        <a:defRPr sz="4400">
          <a:solidFill>
            <a:schemeClr val="tx2"/>
          </a:solidFill>
          <a:latin typeface="Garamond" pitchFamily="18" charset="0"/>
        </a:defRPr>
      </a:lvl3pPr>
      <a:lvl4pPr algn="l" rtl="0" fontAlgn="base">
        <a:spcBef>
          <a:spcPct val="0"/>
        </a:spcBef>
        <a:spcAft>
          <a:spcPct val="0"/>
        </a:spcAft>
        <a:defRPr sz="4400">
          <a:solidFill>
            <a:schemeClr val="tx2"/>
          </a:solidFill>
          <a:latin typeface="Garamond" pitchFamily="18" charset="0"/>
        </a:defRPr>
      </a:lvl4pPr>
      <a:lvl5pPr algn="l" rtl="0" fontAlgn="base">
        <a:spcBef>
          <a:spcPct val="0"/>
        </a:spcBef>
        <a:spcAft>
          <a:spcPct val="0"/>
        </a:spcAft>
        <a:defRPr sz="4400">
          <a:solidFill>
            <a:schemeClr val="tx2"/>
          </a:solidFill>
          <a:latin typeface="Garamond" pitchFamily="18" charset="0"/>
        </a:defRPr>
      </a:lvl5pPr>
      <a:lvl6pPr marL="457200" algn="l" rtl="0" fontAlgn="base">
        <a:spcBef>
          <a:spcPct val="0"/>
        </a:spcBef>
        <a:spcAft>
          <a:spcPct val="0"/>
        </a:spcAft>
        <a:defRPr sz="4400">
          <a:solidFill>
            <a:schemeClr val="tx2"/>
          </a:solidFill>
          <a:latin typeface="Garamond" pitchFamily="18" charset="0"/>
        </a:defRPr>
      </a:lvl6pPr>
      <a:lvl7pPr marL="914400" algn="l" rtl="0" fontAlgn="base">
        <a:spcBef>
          <a:spcPct val="0"/>
        </a:spcBef>
        <a:spcAft>
          <a:spcPct val="0"/>
        </a:spcAft>
        <a:defRPr sz="4400">
          <a:solidFill>
            <a:schemeClr val="tx2"/>
          </a:solidFill>
          <a:latin typeface="Garamond" pitchFamily="18" charset="0"/>
        </a:defRPr>
      </a:lvl7pPr>
      <a:lvl8pPr marL="1371600" algn="l" rtl="0" fontAlgn="base">
        <a:spcBef>
          <a:spcPct val="0"/>
        </a:spcBef>
        <a:spcAft>
          <a:spcPct val="0"/>
        </a:spcAft>
        <a:defRPr sz="4400">
          <a:solidFill>
            <a:schemeClr val="tx2"/>
          </a:solidFill>
          <a:latin typeface="Garamond" pitchFamily="18" charset="0"/>
        </a:defRPr>
      </a:lvl8pPr>
      <a:lvl9pPr marL="1828800" algn="l" rtl="0" fontAlgn="base">
        <a:spcBef>
          <a:spcPct val="0"/>
        </a:spcBef>
        <a:spcAft>
          <a:spcPct val="0"/>
        </a:spcAft>
        <a:defRPr sz="4400">
          <a:solidFill>
            <a:schemeClr val="tx2"/>
          </a:solidFill>
          <a:latin typeface="Garamond" pitchFamily="18" charset="0"/>
        </a:defRPr>
      </a:lvl9pPr>
    </p:titleStyle>
    <p:bodyStyle>
      <a:lvl1pPr marL="342900" indent="-342900" algn="l" rtl="0" fontAlgn="base">
        <a:spcBef>
          <a:spcPct val="20000"/>
        </a:spcBef>
        <a:spcAft>
          <a:spcPct val="0"/>
        </a:spcAft>
        <a:buClr>
          <a:schemeClr val="bg2"/>
        </a:buClr>
        <a:buSzPct val="75000"/>
        <a:buFont typeface="Wingdings" pitchFamily="2" charset="2"/>
        <a:buChar char="p"/>
        <a:defRPr sz="2800">
          <a:solidFill>
            <a:schemeClr val="tx1"/>
          </a:solidFill>
          <a:latin typeface="+mn-lt"/>
          <a:ea typeface="+mn-ea"/>
          <a:cs typeface="+mn-cs"/>
        </a:defRPr>
      </a:lvl1pPr>
      <a:lvl2pPr marL="742950" indent="-285750" algn="l" rtl="0" fontAlgn="base">
        <a:spcBef>
          <a:spcPct val="20000"/>
        </a:spcBef>
        <a:spcAft>
          <a:spcPct val="0"/>
        </a:spcAft>
        <a:buClr>
          <a:schemeClr val="tx2"/>
        </a:buClr>
        <a:buSzPct val="75000"/>
        <a:buFont typeface="Wingdings" pitchFamily="2" charset="2"/>
        <a:buChar char="n"/>
        <a:defRPr sz="2400">
          <a:solidFill>
            <a:schemeClr val="tx1"/>
          </a:solidFill>
          <a:latin typeface="+mn-lt"/>
        </a:defRPr>
      </a:lvl2pPr>
      <a:lvl3pPr marL="1143000" indent="-228600" algn="l" rtl="0" fontAlgn="base">
        <a:spcBef>
          <a:spcPct val="20000"/>
        </a:spcBef>
        <a:spcAft>
          <a:spcPct val="0"/>
        </a:spcAft>
        <a:buClr>
          <a:schemeClr val="accent1"/>
        </a:buClr>
        <a:buSzPct val="65000"/>
        <a:buFont typeface="Wingdings" pitchFamily="2" charset="2"/>
        <a:buChar char="p"/>
        <a:defRPr sz="2000">
          <a:solidFill>
            <a:schemeClr val="tx1"/>
          </a:solidFill>
          <a:latin typeface="+mn-lt"/>
        </a:defRPr>
      </a:lvl3pPr>
      <a:lvl4pPr marL="1600200" indent="-228600" algn="l" rtl="0" fontAlgn="base">
        <a:spcBef>
          <a:spcPct val="20000"/>
        </a:spcBef>
        <a:spcAft>
          <a:spcPct val="0"/>
        </a:spcAft>
        <a:buClr>
          <a:schemeClr val="bg2"/>
        </a:buClr>
        <a:buFont typeface="Wingdings" pitchFamily="2" charset="2"/>
        <a:buChar char="§"/>
        <a:defRPr>
          <a:solidFill>
            <a:schemeClr val="tx1"/>
          </a:solidFill>
          <a:latin typeface="+mn-lt"/>
        </a:defRPr>
      </a:lvl4pPr>
      <a:lvl5pPr marL="2057400" indent="-228600" algn="l" rtl="0" fontAlgn="base">
        <a:spcBef>
          <a:spcPct val="20000"/>
        </a:spcBef>
        <a:spcAft>
          <a:spcPct val="0"/>
        </a:spcAft>
        <a:buClr>
          <a:schemeClr val="tx2"/>
        </a:buClr>
        <a:buSzPct val="80000"/>
        <a:buFont typeface="Wingdings" pitchFamily="2" charset="2"/>
        <a:buChar char="§"/>
        <a:defRPr>
          <a:solidFill>
            <a:schemeClr val="tx1"/>
          </a:solidFill>
          <a:latin typeface="+mn-lt"/>
        </a:defRPr>
      </a:lvl5pPr>
      <a:lvl6pPr marL="2514600" indent="-228600" algn="l" rtl="0" fontAlgn="base">
        <a:spcBef>
          <a:spcPct val="20000"/>
        </a:spcBef>
        <a:spcAft>
          <a:spcPct val="0"/>
        </a:spcAft>
        <a:buClr>
          <a:schemeClr val="tx2"/>
        </a:buClr>
        <a:buSzPct val="80000"/>
        <a:buFont typeface="Wingdings" pitchFamily="2" charset="2"/>
        <a:buChar char="§"/>
        <a:defRPr>
          <a:solidFill>
            <a:schemeClr val="tx1"/>
          </a:solidFill>
          <a:latin typeface="+mn-lt"/>
        </a:defRPr>
      </a:lvl6pPr>
      <a:lvl7pPr marL="2971800" indent="-228600" algn="l" rtl="0" fontAlgn="base">
        <a:spcBef>
          <a:spcPct val="20000"/>
        </a:spcBef>
        <a:spcAft>
          <a:spcPct val="0"/>
        </a:spcAft>
        <a:buClr>
          <a:schemeClr val="tx2"/>
        </a:buClr>
        <a:buSzPct val="80000"/>
        <a:buFont typeface="Wingdings" pitchFamily="2" charset="2"/>
        <a:buChar char="§"/>
        <a:defRPr>
          <a:solidFill>
            <a:schemeClr val="tx1"/>
          </a:solidFill>
          <a:latin typeface="+mn-lt"/>
        </a:defRPr>
      </a:lvl7pPr>
      <a:lvl8pPr marL="3429000" indent="-228600" algn="l" rtl="0" fontAlgn="base">
        <a:spcBef>
          <a:spcPct val="20000"/>
        </a:spcBef>
        <a:spcAft>
          <a:spcPct val="0"/>
        </a:spcAft>
        <a:buClr>
          <a:schemeClr val="tx2"/>
        </a:buClr>
        <a:buSzPct val="80000"/>
        <a:buFont typeface="Wingdings" pitchFamily="2" charset="2"/>
        <a:buChar char="§"/>
        <a:defRPr>
          <a:solidFill>
            <a:schemeClr val="tx1"/>
          </a:solidFill>
          <a:latin typeface="+mn-lt"/>
        </a:defRPr>
      </a:lvl8pPr>
      <a:lvl9pPr marL="3886200" indent="-228600" algn="l" rtl="0" fontAlgn="base">
        <a:spcBef>
          <a:spcPct val="20000"/>
        </a:spcBef>
        <a:spcAft>
          <a:spcPct val="0"/>
        </a:spcAft>
        <a:buClr>
          <a:schemeClr val="tx2"/>
        </a:buClr>
        <a:buSzPct val="80000"/>
        <a:buFont typeface="Wingdings" pitchFamily="2" charset="2"/>
        <a:buChar char="§"/>
        <a:defRPr>
          <a:solidFill>
            <a:schemeClr val="tx1"/>
          </a:solidFill>
          <a:latin typeface="+mn-lt"/>
        </a:defRPr>
      </a:lvl9pPr>
    </p:bodyStyle>
    <p:otherStyle>
      <a:defPPr>
        <a:defRPr lang="uk-UA"/>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image" Target="../media/image1.jpg"/><Relationship Id="rId1" Type="http://schemas.openxmlformats.org/officeDocument/2006/relationships/slideLayout" Target="../slideLayouts/slideLayout1.xml"/></Relationships>
</file>

<file path=ppt/slides/_rels/slide5.xml.rels><?xml version="1.0" encoding="UTF-8" standalone="yes"?>
<Relationships xmlns="http://schemas.openxmlformats.org/package/2006/relationships"><Relationship Id="rId2" Type="http://schemas.openxmlformats.org/officeDocument/2006/relationships/image" Target="../media/image6.gif"/><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image" Target="../media/image7.jpeg"/><Relationship Id="rId1" Type="http://schemas.openxmlformats.org/officeDocument/2006/relationships/slideLayout" Target="../slideLayouts/slideLayout6.xml"/></Relationships>
</file>

<file path=ppt/slides/_rels/slide7.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Layout" Target="../slideLayouts/slideLayout6.xml"/></Relationships>
</file>

<file path=ppt/slides/_rels/slide8.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image" Target="../media/image10.jpeg"/><Relationship Id="rId1" Type="http://schemas.openxmlformats.org/officeDocument/2006/relationships/slideLayout" Target="../slideLayouts/slideLayout6.xml"/><Relationship Id="rId4" Type="http://schemas.openxmlformats.org/officeDocument/2006/relationships/image" Target="../media/image12.jpeg"/></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0.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image" Target="../media/image1.jpg"/><Relationship Id="rId1" Type="http://schemas.openxmlformats.org/officeDocument/2006/relationships/slideLayout" Target="../slideLayouts/slideLayout1.xml"/><Relationship Id="rId6" Type="http://schemas.openxmlformats.org/officeDocument/2006/relationships/image" Target="../media/image16.jpeg"/><Relationship Id="rId5" Type="http://schemas.openxmlformats.org/officeDocument/2006/relationships/image" Target="../media/image15.jpeg"/><Relationship Id="rId4" Type="http://schemas.openxmlformats.org/officeDocument/2006/relationships/image" Target="../media/image14.jpeg"/></Relationships>
</file>

<file path=ppt/slides/_rels/slide11.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image" Target="../media/image17.jpeg"/><Relationship Id="rId1" Type="http://schemas.openxmlformats.org/officeDocument/2006/relationships/slideLayout" Target="../slideLayouts/slideLayout1.xml"/><Relationship Id="rId5" Type="http://schemas.openxmlformats.org/officeDocument/2006/relationships/image" Target="../media/image20.jpeg"/><Relationship Id="rId4" Type="http://schemas.openxmlformats.org/officeDocument/2006/relationships/image" Target="../media/image19.jpeg"/></Relationships>
</file>

<file path=ppt/slides/_rels/slide12.xml.rels><?xml version="1.0" encoding="UTF-8" standalone="yes"?>
<Relationships xmlns="http://schemas.openxmlformats.org/package/2006/relationships"><Relationship Id="rId3" Type="http://schemas.openxmlformats.org/officeDocument/2006/relationships/image" Target="../media/image22.jpeg"/><Relationship Id="rId2" Type="http://schemas.openxmlformats.org/officeDocument/2006/relationships/image" Target="../media/image21.jpeg"/><Relationship Id="rId1" Type="http://schemas.openxmlformats.org/officeDocument/2006/relationships/slideLayout" Target="../slideLayouts/slideLayout6.xml"/></Relationships>
</file>

<file path=ppt/slides/_rels/slide13.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image" Target="../media/image23.png"/><Relationship Id="rId1" Type="http://schemas.openxmlformats.org/officeDocument/2006/relationships/slideLayout" Target="../slideLayouts/slideLayout6.xml"/></Relationships>
</file>

<file path=ppt/slides/_rels/slide14.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image" Target="../media/image25.png"/><Relationship Id="rId1" Type="http://schemas.openxmlformats.org/officeDocument/2006/relationships/slideLayout" Target="../slideLayouts/slideLayout6.xml"/></Relationships>
</file>

<file path=ppt/slides/_rels/slide15.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image" Target="../media/image27.png"/><Relationship Id="rId1" Type="http://schemas.openxmlformats.org/officeDocument/2006/relationships/slideLayout" Target="../slideLayouts/slideLayout6.xml"/></Relationships>
</file>

<file path=ppt/slides/_rels/slide16.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image" Target="../media/image29.png"/><Relationship Id="rId1" Type="http://schemas.openxmlformats.org/officeDocument/2006/relationships/slideLayout" Target="../slideLayouts/slideLayout6.xml"/></Relationships>
</file>

<file path=ppt/slides/_rels/slide17.xml.rels><?xml version="1.0" encoding="UTF-8" standalone="yes"?>
<Relationships xmlns="http://schemas.openxmlformats.org/package/2006/relationships"><Relationship Id="rId3" Type="http://schemas.openxmlformats.org/officeDocument/2006/relationships/image" Target="../media/image32.png"/><Relationship Id="rId2" Type="http://schemas.openxmlformats.org/officeDocument/2006/relationships/image" Target="../media/image31.png"/><Relationship Id="rId1" Type="http://schemas.openxmlformats.org/officeDocument/2006/relationships/slideLayout" Target="../slideLayouts/slideLayout18.xml"/></Relationships>
</file>

<file path=ppt/slides/_rels/slide18.xml.rels><?xml version="1.0" encoding="UTF-8" standalone="yes"?>
<Relationships xmlns="http://schemas.openxmlformats.org/package/2006/relationships"><Relationship Id="rId3" Type="http://schemas.openxmlformats.org/officeDocument/2006/relationships/image" Target="../media/image34.jpeg"/><Relationship Id="rId2" Type="http://schemas.openxmlformats.org/officeDocument/2006/relationships/image" Target="../media/image33.jpeg"/><Relationship Id="rId1" Type="http://schemas.openxmlformats.org/officeDocument/2006/relationships/slideLayout" Target="../slideLayouts/slideLayout6.xml"/><Relationship Id="rId5" Type="http://schemas.openxmlformats.org/officeDocument/2006/relationships/image" Target="../media/image36.jpeg"/><Relationship Id="rId4" Type="http://schemas.openxmlformats.org/officeDocument/2006/relationships/image" Target="../media/image35.jpeg"/></Relationships>
</file>

<file path=ppt/slides/_rels/slide19.xml.rels><?xml version="1.0" encoding="UTF-8" standalone="yes"?>
<Relationships xmlns="http://schemas.openxmlformats.org/package/2006/relationships"><Relationship Id="rId2" Type="http://schemas.openxmlformats.org/officeDocument/2006/relationships/image" Target="../media/image37.jpeg"/><Relationship Id="rId1" Type="http://schemas.openxmlformats.org/officeDocument/2006/relationships/slideLayout" Target="../slideLayouts/slideLayout6.xml"/></Relationships>
</file>

<file path=ppt/slides/_rels/slide20.xml.rels><?xml version="1.0" encoding="UTF-8" standalone="yes"?>
<Relationships xmlns="http://schemas.openxmlformats.org/package/2006/relationships"><Relationship Id="rId3" Type="http://schemas.openxmlformats.org/officeDocument/2006/relationships/image" Target="../media/image39.jpeg"/><Relationship Id="rId2" Type="http://schemas.openxmlformats.org/officeDocument/2006/relationships/image" Target="../media/image38.jpeg"/><Relationship Id="rId1" Type="http://schemas.openxmlformats.org/officeDocument/2006/relationships/slideLayout" Target="../slideLayouts/slideLayout6.xml"/></Relationships>
</file>

<file path=ppt/slides/_rels/slide21.xml.rels><?xml version="1.0" encoding="UTF-8" standalone="yes"?>
<Relationships xmlns="http://schemas.openxmlformats.org/package/2006/relationships"><Relationship Id="rId2" Type="http://schemas.openxmlformats.org/officeDocument/2006/relationships/image" Target="../media/image40.jpeg"/><Relationship Id="rId1" Type="http://schemas.openxmlformats.org/officeDocument/2006/relationships/slideLayout" Target="../slideLayouts/slideLayout6.xml"/></Relationships>
</file>

<file path=ppt/slides/_rels/slide22.xml.rels><?xml version="1.0" encoding="UTF-8" standalone="yes"?>
<Relationships xmlns="http://schemas.openxmlformats.org/package/2006/relationships"><Relationship Id="rId3" Type="http://schemas.openxmlformats.org/officeDocument/2006/relationships/slideLayout" Target="../slideLayouts/slideLayout6.xml"/><Relationship Id="rId2" Type="http://schemas.openxmlformats.org/officeDocument/2006/relationships/video" Target="../media/media1.MOV"/><Relationship Id="rId1" Type="http://schemas.microsoft.com/office/2007/relationships/media" Target="../media/media1.MOV"/><Relationship Id="rId4" Type="http://schemas.openxmlformats.org/officeDocument/2006/relationships/image" Target="../media/image41.png"/></Relationships>
</file>

<file path=ppt/slides/_rels/slide23.xml.rels><?xml version="1.0" encoding="UTF-8" standalone="yes"?>
<Relationships xmlns="http://schemas.openxmlformats.org/package/2006/relationships"><Relationship Id="rId3" Type="http://schemas.openxmlformats.org/officeDocument/2006/relationships/image" Target="../media/image42.jpeg"/><Relationship Id="rId2" Type="http://schemas.openxmlformats.org/officeDocument/2006/relationships/notesSlide" Target="../notesSlides/notesSlide1.xml"/><Relationship Id="rId1" Type="http://schemas.openxmlformats.org/officeDocument/2006/relationships/slideLayout" Target="../slideLayouts/slideLayout6.xml"/><Relationship Id="rId4" Type="http://schemas.openxmlformats.org/officeDocument/2006/relationships/image" Target="../media/image43.jpeg"/></Relationships>
</file>

<file path=ppt/slides/_rels/slide24.xml.rels><?xml version="1.0" encoding="UTF-8" standalone="yes"?>
<Relationships xmlns="http://schemas.openxmlformats.org/package/2006/relationships"><Relationship Id="rId2" Type="http://schemas.openxmlformats.org/officeDocument/2006/relationships/image" Target="../media/image44.jpeg"/><Relationship Id="rId1" Type="http://schemas.openxmlformats.org/officeDocument/2006/relationships/slideLayout" Target="../slideLayouts/slideLayout6.xml"/></Relationships>
</file>

<file path=ppt/slides/_rels/slide25.xml.rels><?xml version="1.0" encoding="UTF-8" standalone="yes"?>
<Relationships xmlns="http://schemas.openxmlformats.org/package/2006/relationships"><Relationship Id="rId2" Type="http://schemas.openxmlformats.org/officeDocument/2006/relationships/image" Target="../media/image45.jpeg"/><Relationship Id="rId1" Type="http://schemas.openxmlformats.org/officeDocument/2006/relationships/slideLayout" Target="../slideLayouts/slideLayout6.xml"/></Relationships>
</file>

<file path=ppt/slides/_rels/slide26.xml.rels><?xml version="1.0" encoding="UTF-8" standalone="yes"?>
<Relationships xmlns="http://schemas.openxmlformats.org/package/2006/relationships"><Relationship Id="rId2" Type="http://schemas.openxmlformats.org/officeDocument/2006/relationships/image" Target="../media/image46.jpeg"/><Relationship Id="rId1" Type="http://schemas.openxmlformats.org/officeDocument/2006/relationships/slideLayout" Target="../slideLayouts/slideLayout6.xml"/></Relationships>
</file>

<file path=ppt/slides/_rels/slide27.xml.rels><?xml version="1.0" encoding="UTF-8" standalone="yes"?>
<Relationships xmlns="http://schemas.openxmlformats.org/package/2006/relationships"><Relationship Id="rId3" Type="http://schemas.openxmlformats.org/officeDocument/2006/relationships/image" Target="../media/image48.jpeg"/><Relationship Id="rId2" Type="http://schemas.openxmlformats.org/officeDocument/2006/relationships/image" Target="../media/image47.jpeg"/><Relationship Id="rId1" Type="http://schemas.openxmlformats.org/officeDocument/2006/relationships/slideLayout" Target="../slideLayouts/slideLayout17.xml"/><Relationship Id="rId4" Type="http://schemas.openxmlformats.org/officeDocument/2006/relationships/image" Target="../media/image49.jpeg"/></Relationships>
</file>

<file path=ppt/slides/_rels/slide28.xml.rels><?xml version="1.0" encoding="UTF-8" standalone="yes"?>
<Relationships xmlns="http://schemas.openxmlformats.org/package/2006/relationships"><Relationship Id="rId2" Type="http://schemas.openxmlformats.org/officeDocument/2006/relationships/image" Target="../media/image50.jpeg"/><Relationship Id="rId1" Type="http://schemas.openxmlformats.org/officeDocument/2006/relationships/slideLayout" Target="../slideLayouts/slideLayout17.xml"/></Relationships>
</file>

<file path=ppt/slides/_rels/slide29.xml.rels><?xml version="1.0" encoding="UTF-8" standalone="yes"?>
<Relationships xmlns="http://schemas.openxmlformats.org/package/2006/relationships"><Relationship Id="rId3" Type="http://schemas.openxmlformats.org/officeDocument/2006/relationships/image" Target="../media/image52.jpeg"/><Relationship Id="rId2" Type="http://schemas.openxmlformats.org/officeDocument/2006/relationships/image" Target="../media/image51.jpeg"/><Relationship Id="rId1" Type="http://schemas.openxmlformats.org/officeDocument/2006/relationships/slideLayout" Target="../slideLayouts/slideLayout17.xml"/><Relationship Id="rId4" Type="http://schemas.openxmlformats.org/officeDocument/2006/relationships/image" Target="../media/image53.jpeg"/></Relationships>
</file>

<file path=ppt/slides/_rels/slide30.xml.rels><?xml version="1.0" encoding="UTF-8" standalone="yes"?>
<Relationships xmlns="http://schemas.openxmlformats.org/package/2006/relationships"><Relationship Id="rId3" Type="http://schemas.openxmlformats.org/officeDocument/2006/relationships/image" Target="../media/image55.jpeg"/><Relationship Id="rId2" Type="http://schemas.openxmlformats.org/officeDocument/2006/relationships/image" Target="../media/image54.jpeg"/><Relationship Id="rId1" Type="http://schemas.openxmlformats.org/officeDocument/2006/relationships/slideLayout" Target="../slideLayouts/slideLayout17.xml"/><Relationship Id="rId4" Type="http://schemas.openxmlformats.org/officeDocument/2006/relationships/image" Target="../media/image56.jpeg"/></Relationships>
</file>

<file path=ppt/slides/_rels/slide31.xml.rels><?xml version="1.0" encoding="UTF-8" standalone="yes"?>
<Relationships xmlns="http://schemas.openxmlformats.org/package/2006/relationships"><Relationship Id="rId3" Type="http://schemas.openxmlformats.org/officeDocument/2006/relationships/image" Target="../media/image58.jpeg"/><Relationship Id="rId2" Type="http://schemas.openxmlformats.org/officeDocument/2006/relationships/image" Target="../media/image57.jpeg"/><Relationship Id="rId1" Type="http://schemas.openxmlformats.org/officeDocument/2006/relationships/slideLayout" Target="../slideLayouts/slideLayout17.xml"/><Relationship Id="rId4" Type="http://schemas.openxmlformats.org/officeDocument/2006/relationships/image" Target="../media/image59.jpeg"/></Relationships>
</file>

<file path=ppt/slides/_rels/slide32.xml.rels><?xml version="1.0" encoding="UTF-8" standalone="yes"?>
<Relationships xmlns="http://schemas.openxmlformats.org/package/2006/relationships"><Relationship Id="rId3" Type="http://schemas.openxmlformats.org/officeDocument/2006/relationships/image" Target="../media/image61.jpeg"/><Relationship Id="rId2" Type="http://schemas.openxmlformats.org/officeDocument/2006/relationships/image" Target="../media/image60.jpeg"/><Relationship Id="rId1" Type="http://schemas.openxmlformats.org/officeDocument/2006/relationships/slideLayout" Target="../slideLayouts/slideLayout17.xml"/><Relationship Id="rId4" Type="http://schemas.openxmlformats.org/officeDocument/2006/relationships/image" Target="../media/image62.jpeg"/></Relationships>
</file>

<file path=ppt/slides/_rels/slide33.xml.rels><?xml version="1.0" encoding="UTF-8" standalone="yes"?>
<Relationships xmlns="http://schemas.openxmlformats.org/package/2006/relationships"><Relationship Id="rId3" Type="http://schemas.openxmlformats.org/officeDocument/2006/relationships/image" Target="../media/image64.jpeg"/><Relationship Id="rId2" Type="http://schemas.openxmlformats.org/officeDocument/2006/relationships/image" Target="../media/image63.jpeg"/><Relationship Id="rId1" Type="http://schemas.openxmlformats.org/officeDocument/2006/relationships/slideLayout" Target="../slideLayouts/slideLayout17.xml"/><Relationship Id="rId4" Type="http://schemas.openxmlformats.org/officeDocument/2006/relationships/image" Target="../media/image65.jpeg"/></Relationships>
</file>

<file path=ppt/slides/_rels/slide34.xml.rels><?xml version="1.0" encoding="UTF-8" standalone="yes"?>
<Relationships xmlns="http://schemas.openxmlformats.org/package/2006/relationships"><Relationship Id="rId3" Type="http://schemas.openxmlformats.org/officeDocument/2006/relationships/image" Target="../media/image67.jpeg"/><Relationship Id="rId2" Type="http://schemas.openxmlformats.org/officeDocument/2006/relationships/image" Target="../media/image66.jpeg"/><Relationship Id="rId1" Type="http://schemas.openxmlformats.org/officeDocument/2006/relationships/slideLayout" Target="../slideLayouts/slideLayout17.xml"/><Relationship Id="rId4" Type="http://schemas.openxmlformats.org/officeDocument/2006/relationships/image" Target="../media/image68.jpeg"/></Relationships>
</file>

<file path=ppt/slides/_rels/slide35.xml.rels><?xml version="1.0" encoding="UTF-8" standalone="yes"?>
<Relationships xmlns="http://schemas.openxmlformats.org/package/2006/relationships"><Relationship Id="rId3" Type="http://schemas.openxmlformats.org/officeDocument/2006/relationships/image" Target="../media/image70.jpeg"/><Relationship Id="rId2" Type="http://schemas.openxmlformats.org/officeDocument/2006/relationships/image" Target="../media/image69.jpeg"/><Relationship Id="rId1" Type="http://schemas.openxmlformats.org/officeDocument/2006/relationships/slideLayout" Target="../slideLayouts/slideLayout17.xml"/><Relationship Id="rId4" Type="http://schemas.openxmlformats.org/officeDocument/2006/relationships/image" Target="../media/image71.jpeg"/></Relationships>
</file>

<file path=ppt/slides/_rels/slide36.xml.rels><?xml version="1.0" encoding="UTF-8" standalone="yes"?>
<Relationships xmlns="http://schemas.openxmlformats.org/package/2006/relationships"><Relationship Id="rId3" Type="http://schemas.openxmlformats.org/officeDocument/2006/relationships/image" Target="../media/image73.jpeg"/><Relationship Id="rId2" Type="http://schemas.openxmlformats.org/officeDocument/2006/relationships/image" Target="../media/image72.jpeg"/><Relationship Id="rId1" Type="http://schemas.openxmlformats.org/officeDocument/2006/relationships/slideLayout" Target="../slideLayouts/slideLayout17.xml"/></Relationships>
</file>

<file path=ppt/slides/_rels/slide37.xml.rels><?xml version="1.0" encoding="UTF-8" standalone="yes"?>
<Relationships xmlns="http://schemas.openxmlformats.org/package/2006/relationships"><Relationship Id="rId3" Type="http://schemas.openxmlformats.org/officeDocument/2006/relationships/image" Target="../media/image75.jpeg"/><Relationship Id="rId2" Type="http://schemas.openxmlformats.org/officeDocument/2006/relationships/image" Target="../media/image74.jpeg"/><Relationship Id="rId1" Type="http://schemas.openxmlformats.org/officeDocument/2006/relationships/slideLayout" Target="../slideLayouts/slideLayout17.xml"/><Relationship Id="rId5" Type="http://schemas.openxmlformats.org/officeDocument/2006/relationships/image" Target="../media/image77.jpeg"/><Relationship Id="rId4" Type="http://schemas.openxmlformats.org/officeDocument/2006/relationships/image" Target="../media/image76.jpeg"/></Relationships>
</file>

<file path=ppt/slides/_rels/slide38.xml.rels><?xml version="1.0" encoding="UTF-8" standalone="yes"?>
<Relationships xmlns="http://schemas.openxmlformats.org/package/2006/relationships"><Relationship Id="rId2" Type="http://schemas.openxmlformats.org/officeDocument/2006/relationships/image" Target="../media/image78.jpeg"/><Relationship Id="rId1" Type="http://schemas.openxmlformats.org/officeDocument/2006/relationships/slideLayout" Target="../slideLayouts/slideLayout6.xml"/></Relationships>
</file>

<file path=ppt/slides/_rels/slide39.xml.rels><?xml version="1.0" encoding="UTF-8" standalone="yes"?>
<Relationships xmlns="http://schemas.openxmlformats.org/package/2006/relationships"><Relationship Id="rId3" Type="http://schemas.openxmlformats.org/officeDocument/2006/relationships/image" Target="../media/image80.jpeg"/><Relationship Id="rId2" Type="http://schemas.openxmlformats.org/officeDocument/2006/relationships/image" Target="../media/image79.jpeg"/><Relationship Id="rId1" Type="http://schemas.openxmlformats.org/officeDocument/2006/relationships/slideLayout" Target="../slideLayouts/slideLayout6.xml"/></Relationships>
</file>

<file path=ppt/slides/_rels/slide40.xml.rels><?xml version="1.0" encoding="UTF-8" standalone="yes"?>
<Relationships xmlns="http://schemas.openxmlformats.org/package/2006/relationships"><Relationship Id="rId3" Type="http://schemas.openxmlformats.org/officeDocument/2006/relationships/image" Target="../media/image82.jpeg"/><Relationship Id="rId2" Type="http://schemas.openxmlformats.org/officeDocument/2006/relationships/image" Target="../media/image81.jpeg"/><Relationship Id="rId1" Type="http://schemas.openxmlformats.org/officeDocument/2006/relationships/slideLayout" Target="../slideLayouts/slideLayout1.xml"/><Relationship Id="rId4" Type="http://schemas.openxmlformats.org/officeDocument/2006/relationships/image" Target="../media/image83.jpeg"/></Relationships>
</file>

<file path=ppt/slides/_rels/slide41.xml.rels><?xml version="1.0" encoding="UTF-8" standalone="yes"?>
<Relationships xmlns="http://schemas.openxmlformats.org/package/2006/relationships"><Relationship Id="rId3" Type="http://schemas.openxmlformats.org/officeDocument/2006/relationships/image" Target="../media/image85.jpeg"/><Relationship Id="rId2" Type="http://schemas.openxmlformats.org/officeDocument/2006/relationships/image" Target="../media/image84.jpeg"/><Relationship Id="rId1" Type="http://schemas.openxmlformats.org/officeDocument/2006/relationships/slideLayout" Target="../slideLayouts/slideLayout7.xml"/><Relationship Id="rId4" Type="http://schemas.openxmlformats.org/officeDocument/2006/relationships/image" Target="../media/image86.jpeg"/></Relationships>
</file>

<file path=ppt/slides/_rels/slide42.xml.rels><?xml version="1.0" encoding="UTF-8" standalone="yes"?>
<Relationships xmlns="http://schemas.openxmlformats.org/package/2006/relationships"><Relationship Id="rId3" Type="http://schemas.openxmlformats.org/officeDocument/2006/relationships/oleObject" Target="../embeddings/oleObject1.bin"/><Relationship Id="rId7" Type="http://schemas.openxmlformats.org/officeDocument/2006/relationships/image" Target="../media/image89.jpeg"/><Relationship Id="rId2" Type="http://schemas.openxmlformats.org/officeDocument/2006/relationships/slideLayout" Target="../slideLayouts/slideLayout2.xml"/><Relationship Id="rId1" Type="http://schemas.openxmlformats.org/officeDocument/2006/relationships/vmlDrawing" Target="../drawings/vmlDrawing1.vml"/><Relationship Id="rId6" Type="http://schemas.openxmlformats.org/officeDocument/2006/relationships/image" Target="../media/image88.emf"/><Relationship Id="rId5" Type="http://schemas.openxmlformats.org/officeDocument/2006/relationships/oleObject" Target="../embeddings/oleObject2.bin"/><Relationship Id="rId4" Type="http://schemas.openxmlformats.org/officeDocument/2006/relationships/image" Target="../media/image87.emf"/></Relationships>
</file>

<file path=ppt/slides/_rels/slide43.xml.rels><?xml version="1.0" encoding="UTF-8" standalone="yes"?>
<Relationships xmlns="http://schemas.openxmlformats.org/package/2006/relationships"><Relationship Id="rId3" Type="http://schemas.openxmlformats.org/officeDocument/2006/relationships/image" Target="../media/image91.jpeg"/><Relationship Id="rId2" Type="http://schemas.openxmlformats.org/officeDocument/2006/relationships/image" Target="../media/image90.jpeg"/><Relationship Id="rId1" Type="http://schemas.openxmlformats.org/officeDocument/2006/relationships/slideLayout" Target="../slideLayouts/slideLayout17.xml"/><Relationship Id="rId5" Type="http://schemas.openxmlformats.org/officeDocument/2006/relationships/image" Target="../media/image93.jpeg"/><Relationship Id="rId4" Type="http://schemas.openxmlformats.org/officeDocument/2006/relationships/image" Target="../media/image92.jpeg"/></Relationships>
</file>

<file path=ppt/slides/_rels/slide44.xml.rels><?xml version="1.0" encoding="UTF-8" standalone="yes"?>
<Relationships xmlns="http://schemas.openxmlformats.org/package/2006/relationships"><Relationship Id="rId3" Type="http://schemas.openxmlformats.org/officeDocument/2006/relationships/image" Target="../media/image95.jpeg"/><Relationship Id="rId2" Type="http://schemas.openxmlformats.org/officeDocument/2006/relationships/image" Target="../media/image94.jpeg"/><Relationship Id="rId1" Type="http://schemas.openxmlformats.org/officeDocument/2006/relationships/slideLayout" Target="../slideLayouts/slideLayout6.xml"/><Relationship Id="rId4" Type="http://schemas.openxmlformats.org/officeDocument/2006/relationships/image" Target="../media/image96.jpeg"/></Relationships>
</file>

<file path=ppt/slides/_rels/slide45.xml.rels><?xml version="1.0" encoding="UTF-8" standalone="yes"?>
<Relationships xmlns="http://schemas.openxmlformats.org/package/2006/relationships"><Relationship Id="rId3" Type="http://schemas.openxmlformats.org/officeDocument/2006/relationships/image" Target="../media/image98.jpeg"/><Relationship Id="rId2" Type="http://schemas.openxmlformats.org/officeDocument/2006/relationships/image" Target="../media/image97.jpeg"/><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3" Type="http://schemas.openxmlformats.org/officeDocument/2006/relationships/image" Target="../media/image100.jpeg"/><Relationship Id="rId2" Type="http://schemas.openxmlformats.org/officeDocument/2006/relationships/image" Target="../media/image99.jpeg"/><Relationship Id="rId1" Type="http://schemas.openxmlformats.org/officeDocument/2006/relationships/slideLayout" Target="../slideLayouts/slideLayout13.xml"/><Relationship Id="rId4" Type="http://schemas.openxmlformats.org/officeDocument/2006/relationships/image" Target="../media/image101.jpeg"/></Relationships>
</file>

<file path=ppt/slides/_rels/slide47.xml.rels><?xml version="1.0" encoding="UTF-8" standalone="yes"?>
<Relationships xmlns="http://schemas.openxmlformats.org/package/2006/relationships"><Relationship Id="rId3" Type="http://schemas.openxmlformats.org/officeDocument/2006/relationships/image" Target="../media/image103.jpeg"/><Relationship Id="rId2" Type="http://schemas.openxmlformats.org/officeDocument/2006/relationships/image" Target="../media/image102.jpeg"/><Relationship Id="rId1" Type="http://schemas.openxmlformats.org/officeDocument/2006/relationships/slideLayout" Target="../slideLayouts/slideLayout6.xml"/></Relationships>
</file>

<file path=ppt/slides/_rels/slide48.xml.rels><?xml version="1.0" encoding="UTF-8" standalone="yes"?>
<Relationships xmlns="http://schemas.openxmlformats.org/package/2006/relationships"><Relationship Id="rId3" Type="http://schemas.openxmlformats.org/officeDocument/2006/relationships/image" Target="../media/image105.png"/><Relationship Id="rId2" Type="http://schemas.openxmlformats.org/officeDocument/2006/relationships/image" Target="../media/image104.png"/><Relationship Id="rId1" Type="http://schemas.openxmlformats.org/officeDocument/2006/relationships/slideLayout" Target="../slideLayouts/slideLayout17.xml"/></Relationships>
</file>

<file path=ppt/slides/_rels/slide49.xml.rels><?xml version="1.0" encoding="UTF-8" standalone="yes"?>
<Relationships xmlns="http://schemas.openxmlformats.org/package/2006/relationships"><Relationship Id="rId3" Type="http://schemas.openxmlformats.org/officeDocument/2006/relationships/image" Target="../media/image107.jpeg"/><Relationship Id="rId2" Type="http://schemas.openxmlformats.org/officeDocument/2006/relationships/image" Target="../media/image106.jpeg"/><Relationship Id="rId1" Type="http://schemas.openxmlformats.org/officeDocument/2006/relationships/slideLayout" Target="../slideLayouts/slideLayout17.xml"/><Relationship Id="rId4" Type="http://schemas.openxmlformats.org/officeDocument/2006/relationships/image" Target="../media/image108.jpeg"/></Relationships>
</file>

<file path=ppt/slides/_rels/slide50.xml.rels><?xml version="1.0" encoding="UTF-8" standalone="yes"?>
<Relationships xmlns="http://schemas.openxmlformats.org/package/2006/relationships"><Relationship Id="rId3" Type="http://schemas.openxmlformats.org/officeDocument/2006/relationships/image" Target="../media/image110.jpeg"/><Relationship Id="rId2" Type="http://schemas.openxmlformats.org/officeDocument/2006/relationships/image" Target="../media/image109.jpeg"/><Relationship Id="rId1" Type="http://schemas.openxmlformats.org/officeDocument/2006/relationships/slideLayout" Target="../slideLayouts/slideLayout17.xml"/><Relationship Id="rId4" Type="http://schemas.openxmlformats.org/officeDocument/2006/relationships/image" Target="../media/image111.jpeg"/></Relationships>
</file>

<file path=ppt/slides/_rels/slide51.xml.rels><?xml version="1.0" encoding="UTF-8" standalone="yes"?>
<Relationships xmlns="http://schemas.openxmlformats.org/package/2006/relationships"><Relationship Id="rId3" Type="http://schemas.openxmlformats.org/officeDocument/2006/relationships/image" Target="../media/image113.jpeg"/><Relationship Id="rId2" Type="http://schemas.openxmlformats.org/officeDocument/2006/relationships/image" Target="../media/image112.jpeg"/><Relationship Id="rId1" Type="http://schemas.openxmlformats.org/officeDocument/2006/relationships/slideLayout" Target="../slideLayouts/slideLayout17.xml"/></Relationships>
</file>

<file path=ppt/slides/_rels/slide52.xml.rels><?xml version="1.0" encoding="UTF-8" standalone="yes"?>
<Relationships xmlns="http://schemas.openxmlformats.org/package/2006/relationships"><Relationship Id="rId3" Type="http://schemas.openxmlformats.org/officeDocument/2006/relationships/diagramLayout" Target="../diagrams/layout1.xml"/><Relationship Id="rId2" Type="http://schemas.openxmlformats.org/officeDocument/2006/relationships/diagramData" Target="../diagrams/data1.xml"/><Relationship Id="rId1" Type="http://schemas.openxmlformats.org/officeDocument/2006/relationships/slideLayout" Target="../slideLayouts/slideLayout13.xml"/><Relationship Id="rId6" Type="http://schemas.microsoft.com/office/2007/relationships/diagramDrawing" Target="../diagrams/drawing1.xml"/><Relationship Id="rId5" Type="http://schemas.openxmlformats.org/officeDocument/2006/relationships/diagramColors" Target="../diagrams/colors1.xml"/><Relationship Id="rId4" Type="http://schemas.openxmlformats.org/officeDocument/2006/relationships/diagramQuickStyle" Target="../diagrams/quickStyle1.xml"/></Relationships>
</file>

<file path=ppt/slides/_rels/slide53.xml.rels><?xml version="1.0" encoding="UTF-8" standalone="yes"?>
<Relationships xmlns="http://schemas.openxmlformats.org/package/2006/relationships"><Relationship Id="rId8" Type="http://schemas.openxmlformats.org/officeDocument/2006/relationships/diagramLayout" Target="../diagrams/layout3.xml"/><Relationship Id="rId3" Type="http://schemas.openxmlformats.org/officeDocument/2006/relationships/diagramLayout" Target="../diagrams/layout2.xml"/><Relationship Id="rId7" Type="http://schemas.openxmlformats.org/officeDocument/2006/relationships/diagramData" Target="../diagrams/data3.xml"/><Relationship Id="rId2" Type="http://schemas.openxmlformats.org/officeDocument/2006/relationships/diagramData" Target="../diagrams/data2.xml"/><Relationship Id="rId1" Type="http://schemas.openxmlformats.org/officeDocument/2006/relationships/slideLayout" Target="../slideLayouts/slideLayout24.xml"/><Relationship Id="rId6" Type="http://schemas.microsoft.com/office/2007/relationships/diagramDrawing" Target="../diagrams/drawing2.xml"/><Relationship Id="rId11" Type="http://schemas.microsoft.com/office/2007/relationships/diagramDrawing" Target="../diagrams/drawing3.xml"/><Relationship Id="rId5" Type="http://schemas.openxmlformats.org/officeDocument/2006/relationships/diagramColors" Target="../diagrams/colors2.xml"/><Relationship Id="rId10" Type="http://schemas.openxmlformats.org/officeDocument/2006/relationships/diagramColors" Target="../diagrams/colors3.xml"/><Relationship Id="rId4" Type="http://schemas.openxmlformats.org/officeDocument/2006/relationships/diagramQuickStyle" Target="../diagrams/quickStyle2.xml"/><Relationship Id="rId9" Type="http://schemas.openxmlformats.org/officeDocument/2006/relationships/diagramQuickStyle" Target="../diagrams/quickStyle3.xml"/></Relationships>
</file>

<file path=ppt/slides/_rels/slide54.xml.rels><?xml version="1.0" encoding="UTF-8" standalone="yes"?>
<Relationships xmlns="http://schemas.openxmlformats.org/package/2006/relationships"><Relationship Id="rId3" Type="http://schemas.openxmlformats.org/officeDocument/2006/relationships/diagramData" Target="../diagrams/data4.xml"/><Relationship Id="rId7" Type="http://schemas.microsoft.com/office/2007/relationships/diagramDrawing" Target="../diagrams/drawing4.xml"/><Relationship Id="rId2" Type="http://schemas.openxmlformats.org/officeDocument/2006/relationships/image" Target="../media/image114.jpeg"/><Relationship Id="rId1" Type="http://schemas.openxmlformats.org/officeDocument/2006/relationships/slideLayout" Target="../slideLayouts/slideLayout35.xml"/><Relationship Id="rId6" Type="http://schemas.openxmlformats.org/officeDocument/2006/relationships/diagramColors" Target="../diagrams/colors4.xml"/><Relationship Id="rId5" Type="http://schemas.openxmlformats.org/officeDocument/2006/relationships/diagramQuickStyle" Target="../diagrams/quickStyle4.xml"/><Relationship Id="rId4" Type="http://schemas.openxmlformats.org/officeDocument/2006/relationships/diagramLayout" Target="../diagrams/layout4.xml"/></Relationships>
</file>

<file path=ppt/slides/_rels/slide55.xml.rels><?xml version="1.0" encoding="UTF-8" standalone="yes"?>
<Relationships xmlns="http://schemas.openxmlformats.org/package/2006/relationships"><Relationship Id="rId3" Type="http://schemas.openxmlformats.org/officeDocument/2006/relationships/image" Target="../media/image116.jpeg"/><Relationship Id="rId2" Type="http://schemas.openxmlformats.org/officeDocument/2006/relationships/image" Target="../media/image115.jpeg"/><Relationship Id="rId1" Type="http://schemas.openxmlformats.org/officeDocument/2006/relationships/slideLayout" Target="../slideLayouts/slideLayout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ctrTitle"/>
          </p:nvPr>
        </p:nvSpPr>
        <p:spPr>
          <a:xfrm>
            <a:off x="827584" y="11331"/>
            <a:ext cx="7772400" cy="1470025"/>
          </a:xfrm>
        </p:spPr>
        <p:txBody>
          <a:bodyPr/>
          <a:lstStyle/>
          <a:p>
            <a:r>
              <a:rPr lang="de-DE" b="1" i="1" dirty="0" smtClean="0">
                <a:ln w="12700">
                  <a:solidFill>
                    <a:schemeClr val="tx2">
                      <a:satMod val="155000"/>
                    </a:schemeClr>
                  </a:solidFill>
                  <a:prstDash val="solid"/>
                </a:ln>
                <a:solidFill>
                  <a:srgbClr val="FF0000"/>
                </a:solidFill>
                <a:effectLst>
                  <a:outerShdw blurRad="41275" dist="20320" dir="1800000" algn="tl" rotWithShape="0">
                    <a:srgbClr val="000000">
                      <a:alpha val="40000"/>
                    </a:srgbClr>
                  </a:outerShdw>
                </a:effectLst>
                <a:latin typeface="Cambria" pitchFamily="18" charset="0"/>
                <a:cs typeface="Times New Roman" pitchFamily="18" charset="0"/>
              </a:rPr>
              <a:t>Das ist unsere </a:t>
            </a:r>
            <a:r>
              <a:rPr lang="de-DE" b="1" i="1" dirty="0" err="1" smtClean="0">
                <a:ln w="12700">
                  <a:solidFill>
                    <a:schemeClr val="tx2">
                      <a:satMod val="155000"/>
                    </a:schemeClr>
                  </a:solidFill>
                  <a:prstDash val="solid"/>
                </a:ln>
                <a:solidFill>
                  <a:srgbClr val="FF0000"/>
                </a:solidFill>
                <a:effectLst>
                  <a:outerShdw blurRad="41275" dist="20320" dir="1800000" algn="tl" rotWithShape="0">
                    <a:srgbClr val="000000">
                      <a:alpha val="40000"/>
                    </a:srgbClr>
                  </a:outerShdw>
                </a:effectLst>
                <a:latin typeface="Cambria" pitchFamily="18" charset="0"/>
                <a:cs typeface="Times New Roman" pitchFamily="18" charset="0"/>
              </a:rPr>
              <a:t>Almamater</a:t>
            </a:r>
            <a:endParaRPr lang="uk-UA" dirty="0">
              <a:solidFill>
                <a:srgbClr val="FF0000"/>
              </a:solidFill>
            </a:endParaRPr>
          </a:p>
        </p:txBody>
      </p:sp>
      <p:sp>
        <p:nvSpPr>
          <p:cNvPr id="3" name="Подзаголовок 2"/>
          <p:cNvSpPr>
            <a:spLocks noGrp="1"/>
          </p:cNvSpPr>
          <p:nvPr>
            <p:ph type="subTitle" idx="1"/>
          </p:nvPr>
        </p:nvSpPr>
        <p:spPr/>
        <p:txBody>
          <a:bodyPr/>
          <a:lstStyle/>
          <a:p>
            <a:endParaRPr lang="uk-UA" dirty="0"/>
          </a:p>
        </p:txBody>
      </p:sp>
      <p:pic>
        <p:nvPicPr>
          <p:cNvPr id="37890" name="Picture 2" descr="E:\фото для обл.семінар презентація\для презентації\Копичинці.p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1124744"/>
            <a:ext cx="9172964" cy="577145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889538240"/>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ctrTitle"/>
          </p:nvPr>
        </p:nvSpPr>
        <p:spPr>
          <a:xfrm>
            <a:off x="656798" y="-315416"/>
            <a:ext cx="7772400" cy="1470025"/>
          </a:xfrm>
          <a:ln>
            <a:noFill/>
          </a:ln>
        </p:spPr>
        <p:txBody>
          <a:bodyPr>
            <a:normAutofit/>
          </a:bodyPr>
          <a:lstStyle/>
          <a:p>
            <a:r>
              <a:rPr lang="de-DE" b="1" i="1" dirty="0" smtClean="0">
                <a:ln w="12700">
                  <a:solidFill>
                    <a:schemeClr val="tx2">
                      <a:satMod val="155000"/>
                    </a:schemeClr>
                  </a:solidFill>
                  <a:prstDash val="solid"/>
                </a:ln>
                <a:solidFill>
                  <a:srgbClr val="FF0000"/>
                </a:solidFill>
                <a:effectLst>
                  <a:outerShdw blurRad="41275" dist="20320" dir="1800000" algn="tl" rotWithShape="0">
                    <a:srgbClr val="000000">
                      <a:alpha val="40000"/>
                    </a:srgbClr>
                  </a:outerShdw>
                </a:effectLst>
                <a:latin typeface="Cambria" pitchFamily="18" charset="0"/>
                <a:cs typeface="Times New Roman" pitchFamily="18" charset="0"/>
              </a:rPr>
              <a:t>Wir sind alle wie eine Familie</a:t>
            </a:r>
            <a:endParaRPr lang="uk-UA" b="1" i="1" dirty="0">
              <a:solidFill>
                <a:srgbClr val="FF0000"/>
              </a:solidFill>
            </a:endParaRPr>
          </a:p>
        </p:txBody>
      </p:sp>
      <p:sp>
        <p:nvSpPr>
          <p:cNvPr id="3" name="Подзаголовок 2"/>
          <p:cNvSpPr>
            <a:spLocks noGrp="1"/>
          </p:cNvSpPr>
          <p:nvPr>
            <p:ph type="subTitle" idx="1"/>
          </p:nvPr>
        </p:nvSpPr>
        <p:spPr/>
        <p:txBody>
          <a:bodyPr/>
          <a:lstStyle/>
          <a:p>
            <a:endParaRPr lang="uk-UA"/>
          </a:p>
        </p:txBody>
      </p:sp>
      <p:pic>
        <p:nvPicPr>
          <p:cNvPr id="41986" name="Picture 2" descr="E:\обл.семінар презентація\Педколектив 2.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13639" y="856090"/>
            <a:ext cx="9113274" cy="674937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960595855"/>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467544" y="-15766"/>
            <a:ext cx="8229600" cy="1143000"/>
          </a:xfrm>
        </p:spPr>
        <p:txBody>
          <a:bodyPr>
            <a:normAutofit fontScale="90000"/>
          </a:bodyPr>
          <a:lstStyle/>
          <a:p>
            <a:r>
              <a:rPr lang="ru-RU" b="1" i="1" dirty="0" smtClean="0">
                <a:ln w="12700">
                  <a:solidFill>
                    <a:schemeClr val="tx2">
                      <a:satMod val="155000"/>
                    </a:schemeClr>
                  </a:solidFill>
                  <a:prstDash val="solid"/>
                </a:ln>
                <a:solidFill>
                  <a:srgbClr val="00B050"/>
                </a:solidFill>
                <a:effectLst>
                  <a:outerShdw blurRad="41275" dist="20320" dir="1800000" algn="tl" rotWithShape="0">
                    <a:srgbClr val="000000">
                      <a:alpha val="40000"/>
                    </a:srgbClr>
                  </a:outerShdw>
                </a:effectLst>
                <a:latin typeface="Cambria" pitchFamily="18" charset="0"/>
                <a:cs typeface="Times New Roman" pitchFamily="18" charset="0"/>
              </a:rPr>
              <a:t/>
            </a:r>
            <a:br>
              <a:rPr lang="ru-RU" b="1" i="1" dirty="0" smtClean="0">
                <a:ln w="12700">
                  <a:solidFill>
                    <a:schemeClr val="tx2">
                      <a:satMod val="155000"/>
                    </a:schemeClr>
                  </a:solidFill>
                  <a:prstDash val="solid"/>
                </a:ln>
                <a:solidFill>
                  <a:srgbClr val="00B050"/>
                </a:solidFill>
                <a:effectLst>
                  <a:outerShdw blurRad="41275" dist="20320" dir="1800000" algn="tl" rotWithShape="0">
                    <a:srgbClr val="000000">
                      <a:alpha val="40000"/>
                    </a:srgbClr>
                  </a:outerShdw>
                </a:effectLst>
                <a:latin typeface="Cambria" pitchFamily="18" charset="0"/>
                <a:cs typeface="Times New Roman" pitchFamily="18" charset="0"/>
              </a:rPr>
            </a:br>
            <a:r>
              <a:rPr lang="de-DE" b="1" i="1" dirty="0" smtClean="0">
                <a:ln w="12700">
                  <a:solidFill>
                    <a:schemeClr val="tx2">
                      <a:satMod val="155000"/>
                    </a:schemeClr>
                  </a:solidFill>
                  <a:prstDash val="solid"/>
                </a:ln>
                <a:solidFill>
                  <a:srgbClr val="00B050"/>
                </a:solidFill>
                <a:effectLst>
                  <a:outerShdw blurRad="41275" dist="20320" dir="1800000" algn="tl" rotWithShape="0">
                    <a:srgbClr val="000000">
                      <a:alpha val="40000"/>
                    </a:srgbClr>
                  </a:outerShdw>
                </a:effectLst>
                <a:latin typeface="Cambria" pitchFamily="18" charset="0"/>
                <a:cs typeface="Times New Roman" pitchFamily="18" charset="0"/>
              </a:rPr>
              <a:t>Unsere Fremdsprachenlehrer</a:t>
            </a:r>
            <a:r>
              <a:rPr lang="uk-UA" b="1" i="1" dirty="0" smtClean="0">
                <a:ln w="12700">
                  <a:solidFill>
                    <a:schemeClr val="tx2">
                      <a:satMod val="155000"/>
                    </a:schemeClr>
                  </a:solidFill>
                  <a:prstDash val="solid"/>
                </a:ln>
                <a:solidFill>
                  <a:srgbClr val="00B050"/>
                </a:solidFill>
                <a:effectLst>
                  <a:outerShdw blurRad="41275" dist="20320" dir="1800000" algn="tl" rotWithShape="0">
                    <a:srgbClr val="000000">
                      <a:alpha val="40000"/>
                    </a:srgbClr>
                  </a:outerShdw>
                </a:effectLst>
                <a:latin typeface="Cambria" pitchFamily="18" charset="0"/>
                <a:cs typeface="Times New Roman" pitchFamily="18" charset="0"/>
              </a:rPr>
              <a:t/>
            </a:r>
            <a:br>
              <a:rPr lang="uk-UA" b="1" i="1" dirty="0" smtClean="0">
                <a:ln w="12700">
                  <a:solidFill>
                    <a:schemeClr val="tx2">
                      <a:satMod val="155000"/>
                    </a:schemeClr>
                  </a:solidFill>
                  <a:prstDash val="solid"/>
                </a:ln>
                <a:solidFill>
                  <a:srgbClr val="00B050"/>
                </a:solidFill>
                <a:effectLst>
                  <a:outerShdw blurRad="41275" dist="20320" dir="1800000" algn="tl" rotWithShape="0">
                    <a:srgbClr val="000000">
                      <a:alpha val="40000"/>
                    </a:srgbClr>
                  </a:outerShdw>
                </a:effectLst>
                <a:latin typeface="Cambria" pitchFamily="18" charset="0"/>
                <a:cs typeface="Times New Roman" pitchFamily="18" charset="0"/>
              </a:rPr>
            </a:br>
            <a:endParaRPr lang="uk-UA" dirty="0"/>
          </a:p>
        </p:txBody>
      </p:sp>
      <p:pic>
        <p:nvPicPr>
          <p:cNvPr id="37890" name="Picture 2"/>
          <p:cNvPicPr>
            <a:picLocks noGrp="1" noChangeAspect="1" noChangeArrowheads="1"/>
          </p:cNvPicPr>
          <p:nvPr>
            <p:ph idx="1"/>
          </p:nvPr>
        </p:nvPicPr>
        <p:blipFill>
          <a:blip r:embed="rId2" cstate="print">
            <a:extLst>
              <a:ext uri="{28A0092B-C50C-407E-A947-70E740481C1C}">
                <a14:useLocalDpi xmlns:a14="http://schemas.microsoft.com/office/drawing/2010/main" val="0"/>
              </a:ext>
            </a:extLst>
          </a:blip>
          <a:srcRect/>
          <a:stretch>
            <a:fillRect/>
          </a:stretch>
        </p:blipFill>
        <p:spPr bwMode="auto">
          <a:xfrm>
            <a:off x="683568" y="1086134"/>
            <a:ext cx="7699123" cy="577186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662931538"/>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35" name="Picture 11" descr="C:\Users\User\Desktop\index.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flipH="1">
            <a:off x="0" y="-43780"/>
            <a:ext cx="9144000" cy="6901780"/>
          </a:xfrm>
          <a:prstGeom prst="rect">
            <a:avLst/>
          </a:prstGeom>
          <a:noFill/>
          <a:extLst>
            <a:ext uri="{909E8E84-426E-40DD-AFC4-6F175D3DCCD1}">
              <a14:hiddenFill xmlns:a14="http://schemas.microsoft.com/office/drawing/2010/main">
                <a:solidFill>
                  <a:srgbClr val="FFFFFF"/>
                </a:solidFill>
              </a14:hiddenFill>
            </a:ext>
          </a:extLst>
        </p:spPr>
      </p:pic>
      <p:pic>
        <p:nvPicPr>
          <p:cNvPr id="1026" name="Picture 2" descr="H:\вчитель року 2018\SAM_0185.JPG"/>
          <p:cNvPicPr>
            <a:picLocks noChangeAspect="1" noChangeArrowheads="1"/>
          </p:cNvPicPr>
          <p:nvPr/>
        </p:nvPicPr>
        <p:blipFill rotWithShape="1">
          <a:blip r:embed="rId3" cstate="print">
            <a:extLst>
              <a:ext uri="{28A0092B-C50C-407E-A947-70E740481C1C}">
                <a14:useLocalDpi xmlns:a14="http://schemas.microsoft.com/office/drawing/2010/main" val="0"/>
              </a:ext>
            </a:extLst>
          </a:blip>
          <a:srcRect l="28338" t="8571" r="18998"/>
          <a:stretch/>
        </p:blipFill>
        <p:spPr bwMode="auto">
          <a:xfrm>
            <a:off x="227723" y="1460376"/>
            <a:ext cx="4000500" cy="5208984"/>
          </a:xfrm>
          <a:prstGeom prst="rect">
            <a:avLst/>
          </a:prstGeom>
          <a:noFill/>
          <a:extLst>
            <a:ext uri="{909E8E84-426E-40DD-AFC4-6F175D3DCCD1}">
              <a14:hiddenFill xmlns:a14="http://schemas.microsoft.com/office/drawing/2010/main">
                <a:solidFill>
                  <a:srgbClr val="FFFFFF"/>
                </a:solidFill>
              </a14:hiddenFill>
            </a:ext>
          </a:extLst>
        </p:spPr>
      </p:pic>
      <p:sp>
        <p:nvSpPr>
          <p:cNvPr id="4" name="Прямоугольник 3"/>
          <p:cNvSpPr/>
          <p:nvPr/>
        </p:nvSpPr>
        <p:spPr>
          <a:xfrm>
            <a:off x="539552" y="476672"/>
            <a:ext cx="7920880" cy="864096"/>
          </a:xfrm>
          <a:prstGeom prst="rect">
            <a:avLst/>
          </a:prstGeom>
          <a:noFill/>
        </p:spPr>
        <p:txBody>
          <a:bodyPr wrap="square" lIns="91440" tIns="45720" rIns="91440" bIns="45720">
            <a:prstTxWarp prst="textPlain">
              <a:avLst/>
            </a:prstTxWarp>
            <a:spAutoFit/>
          </a:bodyPr>
          <a:lstStyle/>
          <a:p>
            <a:pPr algn="ctr"/>
            <a:r>
              <a:rPr lang="de-DE" sz="5400" b="1" i="1" dirty="0" smtClean="0">
                <a:ln w="12700">
                  <a:solidFill>
                    <a:schemeClr val="tx2">
                      <a:satMod val="155000"/>
                    </a:schemeClr>
                  </a:solidFill>
                  <a:prstDash val="solid"/>
                </a:ln>
                <a:solidFill>
                  <a:srgbClr val="FF0000"/>
                </a:solidFill>
                <a:effectLst>
                  <a:outerShdw blurRad="41275" dist="20320" dir="1800000" algn="tl" rotWithShape="0">
                    <a:srgbClr val="000000">
                      <a:alpha val="40000"/>
                    </a:srgbClr>
                  </a:outerShdw>
                </a:effectLst>
                <a:latin typeface="AcademyCTT" pitchFamily="2" charset="0"/>
              </a:rPr>
              <a:t>Iryna </a:t>
            </a:r>
            <a:r>
              <a:rPr lang="de-DE" sz="5400" b="1" i="1" dirty="0" err="1" smtClean="0">
                <a:ln w="12700">
                  <a:solidFill>
                    <a:schemeClr val="tx2">
                      <a:satMod val="155000"/>
                    </a:schemeClr>
                  </a:solidFill>
                  <a:prstDash val="solid"/>
                </a:ln>
                <a:solidFill>
                  <a:srgbClr val="FF0000"/>
                </a:solidFill>
                <a:effectLst>
                  <a:outerShdw blurRad="41275" dist="20320" dir="1800000" algn="tl" rotWithShape="0">
                    <a:srgbClr val="000000">
                      <a:alpha val="40000"/>
                    </a:srgbClr>
                  </a:outerShdw>
                </a:effectLst>
                <a:latin typeface="AcademyCTT" pitchFamily="2" charset="0"/>
              </a:rPr>
              <a:t>Ihoriwna</a:t>
            </a:r>
            <a:r>
              <a:rPr lang="de-DE" sz="5400" b="1" i="1" dirty="0" smtClean="0">
                <a:ln w="12700">
                  <a:solidFill>
                    <a:schemeClr val="tx2">
                      <a:satMod val="155000"/>
                    </a:schemeClr>
                  </a:solidFill>
                  <a:prstDash val="solid"/>
                </a:ln>
                <a:solidFill>
                  <a:srgbClr val="FF0000"/>
                </a:solidFill>
                <a:effectLst>
                  <a:outerShdw blurRad="41275" dist="20320" dir="1800000" algn="tl" rotWithShape="0">
                    <a:srgbClr val="000000">
                      <a:alpha val="40000"/>
                    </a:srgbClr>
                  </a:outerShdw>
                </a:effectLst>
                <a:latin typeface="AcademyCTT" pitchFamily="2" charset="0"/>
              </a:rPr>
              <a:t> </a:t>
            </a:r>
            <a:r>
              <a:rPr lang="de-DE" sz="5400" b="1" i="1" dirty="0" err="1" smtClean="0">
                <a:ln w="12700">
                  <a:solidFill>
                    <a:schemeClr val="tx2">
                      <a:satMod val="155000"/>
                    </a:schemeClr>
                  </a:solidFill>
                  <a:prstDash val="solid"/>
                </a:ln>
                <a:solidFill>
                  <a:srgbClr val="FF0000"/>
                </a:solidFill>
                <a:effectLst>
                  <a:outerShdw blurRad="41275" dist="20320" dir="1800000" algn="tl" rotWithShape="0">
                    <a:srgbClr val="000000">
                      <a:alpha val="40000"/>
                    </a:srgbClr>
                  </a:outerShdw>
                </a:effectLst>
                <a:latin typeface="AcademyCTT" pitchFamily="2" charset="0"/>
              </a:rPr>
              <a:t>Duschnizjka</a:t>
            </a:r>
            <a:endParaRPr lang="ru-RU" sz="5400" b="1" i="1" cap="none" spc="0" dirty="0">
              <a:ln w="12700">
                <a:solidFill>
                  <a:schemeClr val="tx2">
                    <a:satMod val="155000"/>
                  </a:schemeClr>
                </a:solidFill>
                <a:prstDash val="solid"/>
              </a:ln>
              <a:solidFill>
                <a:srgbClr val="FF0000"/>
              </a:solidFill>
              <a:effectLst>
                <a:outerShdw blurRad="41275" dist="20320" dir="1800000" algn="tl" rotWithShape="0">
                  <a:srgbClr val="000000">
                    <a:alpha val="40000"/>
                  </a:srgbClr>
                </a:outerShdw>
              </a:effectLst>
              <a:latin typeface="AcademyCTT" pitchFamily="2" charset="0"/>
            </a:endParaRPr>
          </a:p>
        </p:txBody>
      </p:sp>
      <p:sp>
        <p:nvSpPr>
          <p:cNvPr id="5" name="TextBox 4"/>
          <p:cNvSpPr txBox="1"/>
          <p:nvPr/>
        </p:nvSpPr>
        <p:spPr>
          <a:xfrm>
            <a:off x="4509743" y="1340768"/>
            <a:ext cx="4634257" cy="5109091"/>
          </a:xfrm>
          <a:prstGeom prst="rect">
            <a:avLst/>
          </a:prstGeom>
          <a:solidFill>
            <a:schemeClr val="bg1">
              <a:alpha val="34000"/>
            </a:schemeClr>
          </a:solidFill>
        </p:spPr>
        <p:txBody>
          <a:bodyPr wrap="square" rtlCol="0">
            <a:spAutoFit/>
          </a:bodyPr>
          <a:lstStyle/>
          <a:p>
            <a:pPr>
              <a:spcAft>
                <a:spcPts val="1200"/>
              </a:spcAft>
            </a:pPr>
            <a:r>
              <a:rPr lang="de-DE" sz="2600" b="1" i="1" dirty="0" smtClean="0">
                <a:latin typeface="Times New Roman" pitchFamily="18" charset="0"/>
                <a:cs typeface="Times New Roman" pitchFamily="18" charset="0"/>
              </a:rPr>
              <a:t>Deutsch- und Englischlehrerin in der Schule</a:t>
            </a:r>
            <a:r>
              <a:rPr lang="ru-RU" sz="2600" b="1" i="1" dirty="0" smtClean="0">
                <a:latin typeface="Times New Roman" pitchFamily="18" charset="0"/>
                <a:cs typeface="Times New Roman" pitchFamily="18" charset="0"/>
              </a:rPr>
              <a:t> № 2 </a:t>
            </a:r>
            <a:r>
              <a:rPr lang="de-DE" sz="2600" b="1" i="1" dirty="0" smtClean="0">
                <a:latin typeface="Times New Roman" pitchFamily="18" charset="0"/>
                <a:cs typeface="Times New Roman" pitchFamily="18" charset="0"/>
              </a:rPr>
              <a:t>in </a:t>
            </a:r>
            <a:r>
              <a:rPr lang="de-DE" sz="2600" b="1" i="1" dirty="0" err="1" smtClean="0">
                <a:latin typeface="Times New Roman" pitchFamily="18" charset="0"/>
                <a:cs typeface="Times New Roman" pitchFamily="18" charset="0"/>
              </a:rPr>
              <a:t>Kopytschynzi</a:t>
            </a:r>
            <a:endParaRPr lang="de-DE" sz="2600" b="1" i="1" dirty="0" smtClean="0">
              <a:latin typeface="Times New Roman" pitchFamily="18" charset="0"/>
              <a:cs typeface="Times New Roman" pitchFamily="18" charset="0"/>
            </a:endParaRPr>
          </a:p>
          <a:p>
            <a:pPr>
              <a:spcAft>
                <a:spcPts val="1200"/>
              </a:spcAft>
            </a:pPr>
            <a:r>
              <a:rPr lang="de-DE" sz="2600" b="1" i="1" dirty="0" smtClean="0">
                <a:latin typeface="Times New Roman" pitchFamily="18" charset="0"/>
                <a:cs typeface="Times New Roman" pitchFamily="18" charset="0"/>
              </a:rPr>
              <a:t>Qualifikationskategorie</a:t>
            </a:r>
            <a:r>
              <a:rPr lang="uk-UA" sz="2600" i="1" dirty="0" smtClean="0">
                <a:latin typeface="Times New Roman" pitchFamily="18" charset="0"/>
                <a:cs typeface="Times New Roman" pitchFamily="18" charset="0"/>
              </a:rPr>
              <a:t>:</a:t>
            </a:r>
            <a:r>
              <a:rPr lang="uk-UA" sz="2600" b="1" i="1" dirty="0" smtClean="0">
                <a:latin typeface="Times New Roman" pitchFamily="18" charset="0"/>
                <a:cs typeface="Times New Roman" pitchFamily="18" charset="0"/>
              </a:rPr>
              <a:t> </a:t>
            </a:r>
            <a:r>
              <a:rPr lang="de-DE" sz="2600" b="1" i="1" dirty="0" smtClean="0">
                <a:latin typeface="Times New Roman" pitchFamily="18" charset="0"/>
                <a:cs typeface="Times New Roman" pitchFamily="18" charset="0"/>
              </a:rPr>
              <a:t>die Spezialistin der ersten </a:t>
            </a:r>
            <a:r>
              <a:rPr lang="de-DE" sz="2600" b="1" i="1" dirty="0" err="1" smtClean="0">
                <a:latin typeface="Times New Roman" pitchFamily="18" charset="0"/>
                <a:cs typeface="Times New Roman" pitchFamily="18" charset="0"/>
              </a:rPr>
              <a:t>Stuffe</a:t>
            </a:r>
            <a:endParaRPr lang="de-DE" sz="2600" b="1" i="1" dirty="0" smtClean="0">
              <a:latin typeface="Times New Roman" pitchFamily="18" charset="0"/>
              <a:cs typeface="Times New Roman" pitchFamily="18" charset="0"/>
            </a:endParaRPr>
          </a:p>
          <a:p>
            <a:pPr>
              <a:spcAft>
                <a:spcPts val="1200"/>
              </a:spcAft>
            </a:pPr>
            <a:r>
              <a:rPr lang="de-DE" sz="2600" b="1" i="1" dirty="0" smtClean="0">
                <a:latin typeface="Times New Roman" pitchFamily="18" charset="0"/>
                <a:cs typeface="Times New Roman" pitchFamily="18" charset="0"/>
              </a:rPr>
              <a:t>Mein pädagogische Arbeitspraxis</a:t>
            </a:r>
            <a:r>
              <a:rPr lang="uk-UA" sz="2600" b="1" i="1" dirty="0" smtClean="0">
                <a:latin typeface="Times New Roman" pitchFamily="18" charset="0"/>
                <a:cs typeface="Times New Roman" pitchFamily="18" charset="0"/>
              </a:rPr>
              <a:t> 1</a:t>
            </a:r>
            <a:r>
              <a:rPr lang="de-DE" sz="2600" b="1" i="1" dirty="0" smtClean="0">
                <a:latin typeface="Times New Roman" pitchFamily="18" charset="0"/>
                <a:cs typeface="Times New Roman" pitchFamily="18" charset="0"/>
              </a:rPr>
              <a:t>2</a:t>
            </a:r>
            <a:r>
              <a:rPr lang="uk-UA" sz="2600" b="1" i="1" dirty="0" smtClean="0">
                <a:latin typeface="Times New Roman" pitchFamily="18" charset="0"/>
                <a:cs typeface="Times New Roman" pitchFamily="18" charset="0"/>
              </a:rPr>
              <a:t> </a:t>
            </a:r>
            <a:r>
              <a:rPr lang="de-DE" sz="2600" b="1" i="1" dirty="0" smtClean="0">
                <a:latin typeface="Times New Roman" pitchFamily="18" charset="0"/>
                <a:cs typeface="Times New Roman" pitchFamily="18" charset="0"/>
              </a:rPr>
              <a:t>Jahren</a:t>
            </a:r>
            <a:endParaRPr lang="uk-UA" sz="2600" b="1" i="1" dirty="0" smtClean="0">
              <a:latin typeface="Times New Roman" pitchFamily="18" charset="0"/>
              <a:cs typeface="Times New Roman" pitchFamily="18" charset="0"/>
            </a:endParaRPr>
          </a:p>
          <a:p>
            <a:pPr>
              <a:spcAft>
                <a:spcPts val="1200"/>
              </a:spcAft>
            </a:pPr>
            <a:r>
              <a:rPr lang="de-DE" sz="2600" b="1" i="1" dirty="0" err="1" smtClean="0">
                <a:latin typeface="Times New Roman" pitchFamily="18" charset="0"/>
                <a:cs typeface="Times New Roman" pitchFamily="18" charset="0"/>
              </a:rPr>
              <a:t>Hochschulbldung</a:t>
            </a:r>
            <a:endParaRPr lang="de-DE" sz="2600" b="1" i="1" dirty="0">
              <a:latin typeface="Times New Roman" pitchFamily="18" charset="0"/>
              <a:cs typeface="Times New Roman" pitchFamily="18" charset="0"/>
            </a:endParaRPr>
          </a:p>
          <a:p>
            <a:pPr>
              <a:spcAft>
                <a:spcPts val="1200"/>
              </a:spcAft>
            </a:pPr>
            <a:r>
              <a:rPr lang="de-DE" sz="2600" b="1" i="1" dirty="0" smtClean="0">
                <a:latin typeface="Times New Roman" pitchFamily="18" charset="0"/>
                <a:cs typeface="Times New Roman" pitchFamily="18" charset="0"/>
              </a:rPr>
              <a:t>Im Jahre 2007 habe ich TNP-en </a:t>
            </a:r>
            <a:r>
              <a:rPr lang="de-DE" sz="2600" b="1" i="1" dirty="0" err="1" smtClean="0">
                <a:latin typeface="Times New Roman" pitchFamily="18" charset="0"/>
                <a:cs typeface="Times New Roman" pitchFamily="18" charset="0"/>
              </a:rPr>
              <a:t>Hnatjuk</a:t>
            </a:r>
            <a:r>
              <a:rPr lang="de-DE" sz="2600" b="1" i="1" dirty="0" smtClean="0">
                <a:latin typeface="Times New Roman" pitchFamily="18" charset="0"/>
                <a:cs typeface="Times New Roman" pitchFamily="18" charset="0"/>
              </a:rPr>
              <a:t>- </a:t>
            </a:r>
            <a:r>
              <a:rPr lang="de-DE" sz="2600" b="1" i="1" dirty="0" err="1" smtClean="0">
                <a:latin typeface="Times New Roman" pitchFamily="18" charset="0"/>
                <a:cs typeface="Times New Roman" pitchFamily="18" charset="0"/>
              </a:rPr>
              <a:t>Universit</a:t>
            </a:r>
            <a:r>
              <a:rPr lang="ru-RU" sz="2600" b="1" i="1" dirty="0" err="1" smtClean="0">
                <a:latin typeface="Times New Roman" pitchFamily="18" charset="0"/>
                <a:cs typeface="Times New Roman" pitchFamily="18" charset="0"/>
              </a:rPr>
              <a:t>ät</a:t>
            </a:r>
            <a:r>
              <a:rPr lang="ru-RU" sz="2600" b="1" i="1" dirty="0" smtClean="0">
                <a:latin typeface="Times New Roman" pitchFamily="18" charset="0"/>
                <a:cs typeface="Times New Roman" pitchFamily="18" charset="0"/>
              </a:rPr>
              <a:t> </a:t>
            </a:r>
            <a:r>
              <a:rPr lang="ru-RU" sz="2600" b="1" i="1" dirty="0" err="1" smtClean="0">
                <a:latin typeface="Times New Roman" pitchFamily="18" charset="0"/>
                <a:cs typeface="Times New Roman" pitchFamily="18" charset="0"/>
              </a:rPr>
              <a:t>mit</a:t>
            </a:r>
            <a:r>
              <a:rPr lang="ru-RU" sz="2600" b="1" i="1" dirty="0" smtClean="0">
                <a:latin typeface="Times New Roman" pitchFamily="18" charset="0"/>
                <a:cs typeface="Times New Roman" pitchFamily="18" charset="0"/>
              </a:rPr>
              <a:t> </a:t>
            </a:r>
            <a:r>
              <a:rPr lang="ru-RU" sz="2600" b="1" i="1" dirty="0" err="1" smtClean="0">
                <a:latin typeface="Times New Roman" pitchFamily="18" charset="0"/>
                <a:cs typeface="Times New Roman" pitchFamily="18" charset="0"/>
              </a:rPr>
              <a:t>der</a:t>
            </a:r>
            <a:r>
              <a:rPr lang="ru-RU" sz="2600" b="1" i="1" dirty="0" smtClean="0">
                <a:latin typeface="Times New Roman" pitchFamily="18" charset="0"/>
                <a:cs typeface="Times New Roman" pitchFamily="18" charset="0"/>
              </a:rPr>
              <a:t> </a:t>
            </a:r>
            <a:r>
              <a:rPr lang="ru-RU" sz="2600" b="1" i="1" dirty="0" err="1" smtClean="0">
                <a:latin typeface="Times New Roman" pitchFamily="18" charset="0"/>
                <a:cs typeface="Times New Roman" pitchFamily="18" charset="0"/>
              </a:rPr>
              <a:t>Auszeichnung</a:t>
            </a:r>
            <a:r>
              <a:rPr lang="ru-RU" sz="2600" b="1" i="1" dirty="0" smtClean="0">
                <a:latin typeface="Times New Roman" pitchFamily="18" charset="0"/>
                <a:cs typeface="Times New Roman" pitchFamily="18" charset="0"/>
              </a:rPr>
              <a:t> </a:t>
            </a:r>
            <a:r>
              <a:rPr lang="ru-RU" sz="2600" b="1" i="1" dirty="0" err="1" smtClean="0">
                <a:latin typeface="Times New Roman" pitchFamily="18" charset="0"/>
                <a:cs typeface="Times New Roman" pitchFamily="18" charset="0"/>
              </a:rPr>
              <a:t>absolviert</a:t>
            </a:r>
            <a:r>
              <a:rPr lang="ru-RU" sz="2600" b="1" i="1" dirty="0" smtClean="0">
                <a:latin typeface="Times New Roman" pitchFamily="18" charset="0"/>
                <a:cs typeface="Times New Roman" pitchFamily="18" charset="0"/>
              </a:rPr>
              <a:t>.</a:t>
            </a:r>
            <a:endParaRPr lang="uk-UA" sz="2600" b="1" i="1" dirty="0" smtClean="0">
              <a:latin typeface="Times New Roman" pitchFamily="18" charset="0"/>
              <a:cs typeface="Times New Roman" pitchFamily="18" charset="0"/>
            </a:endParaRPr>
          </a:p>
        </p:txBody>
      </p:sp>
      <p:sp>
        <p:nvSpPr>
          <p:cNvPr id="6" name="AutoShape 8" descr="&amp;Pcy;&amp;ocy;&amp;vcy;’&amp;yacy;&amp;zcy;&amp;acy;&amp;ncy;&amp;iecy; &amp;zcy;&amp;ocy;&amp;bcy;&amp;rcy;&amp;acy;&amp;zhcy;&amp;iecy;&amp;ncy;&amp;ncy;&amp;yacy;"/>
          <p:cNvSpPr>
            <a:spLocks noChangeAspect="1" noChangeArrowheads="1"/>
          </p:cNvSpPr>
          <p:nvPr/>
        </p:nvSpPr>
        <p:spPr bwMode="auto">
          <a:xfrm>
            <a:off x="155575" y="-2384425"/>
            <a:ext cx="7458075" cy="497205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uk-UA"/>
          </a:p>
        </p:txBody>
      </p:sp>
      <p:sp>
        <p:nvSpPr>
          <p:cNvPr id="7" name="AutoShape 10" descr="&amp;Pcy;&amp;ocy;&amp;vcy;’&amp;yacy;&amp;zcy;&amp;acy;&amp;ncy;&amp;iecy; &amp;zcy;&amp;ocy;&amp;bcy;&amp;rcy;&amp;acy;&amp;zhcy;&amp;iecy;&amp;ncy;&amp;ncy;&amp;yacy;"/>
          <p:cNvSpPr>
            <a:spLocks noChangeAspect="1" noChangeArrowheads="1"/>
          </p:cNvSpPr>
          <p:nvPr/>
        </p:nvSpPr>
        <p:spPr bwMode="auto">
          <a:xfrm>
            <a:off x="307975" y="-2232025"/>
            <a:ext cx="7458075" cy="497205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uk-UA"/>
          </a:p>
        </p:txBody>
      </p:sp>
    </p:spTree>
    <p:extLst>
      <p:ext uri="{BB962C8B-B14F-4D97-AF65-F5344CB8AC3E}">
        <p14:creationId xmlns:p14="http://schemas.microsoft.com/office/powerpoint/2010/main" val="2497633119"/>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9698" name="Picture 2" descr="Пов’язане зображення"/>
          <p:cNvPicPr>
            <a:picLocks noChangeAspect="1" noChangeArrowheads="1" noCrop="1"/>
          </p:cNvPicPr>
          <p:nvPr/>
        </p:nvPicPr>
        <p:blipFill>
          <a:blip r:embed="rId2">
            <a:extLst>
              <a:ext uri="{28A0092B-C50C-407E-A947-70E740481C1C}">
                <a14:useLocalDpi xmlns:a14="http://schemas.microsoft.com/office/drawing/2010/main" val="0"/>
              </a:ext>
            </a:extLst>
          </a:blip>
          <a:srcRect/>
          <a:stretch>
            <a:fillRect/>
          </a:stretch>
        </p:blipFill>
        <p:spPr bwMode="auto">
          <a:xfrm>
            <a:off x="5010472" y="548680"/>
            <a:ext cx="4026024" cy="5688632"/>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
        <p:nvSpPr>
          <p:cNvPr id="3" name="Объект 2"/>
          <p:cNvSpPr>
            <a:spLocks noGrp="1"/>
          </p:cNvSpPr>
          <p:nvPr>
            <p:ph idx="1"/>
          </p:nvPr>
        </p:nvSpPr>
        <p:spPr>
          <a:xfrm>
            <a:off x="179512" y="432048"/>
            <a:ext cx="5256584" cy="6165304"/>
          </a:xfrm>
        </p:spPr>
        <p:txBody>
          <a:bodyPr>
            <a:normAutofit lnSpcReduction="10000"/>
          </a:bodyPr>
          <a:lstStyle/>
          <a:p>
            <a:r>
              <a:rPr lang="ru-RU" dirty="0" err="1" smtClean="0">
                <a:latin typeface="Times New Roman" pitchFamily="18" charset="0"/>
                <a:cs typeface="Times New Roman" pitchFamily="18" charset="0"/>
              </a:rPr>
              <a:t>Mein</a:t>
            </a:r>
            <a:r>
              <a:rPr lang="ru-RU" dirty="0" smtClean="0">
                <a:latin typeface="Times New Roman" pitchFamily="18" charset="0"/>
                <a:cs typeface="Times New Roman" pitchFamily="18" charset="0"/>
              </a:rPr>
              <a:t> </a:t>
            </a:r>
            <a:r>
              <a:rPr lang="ru-RU" dirty="0" err="1" smtClean="0">
                <a:latin typeface="Times New Roman" pitchFamily="18" charset="0"/>
                <a:cs typeface="Times New Roman" pitchFamily="18" charset="0"/>
              </a:rPr>
              <a:t>Lebensmotto</a:t>
            </a:r>
            <a:r>
              <a:rPr lang="ru-RU" dirty="0" smtClean="0">
                <a:latin typeface="Times New Roman" pitchFamily="18" charset="0"/>
                <a:cs typeface="Times New Roman" pitchFamily="18" charset="0"/>
              </a:rPr>
              <a:t> </a:t>
            </a:r>
            <a:r>
              <a:rPr lang="ru-RU" dirty="0" err="1" smtClean="0">
                <a:latin typeface="Times New Roman" pitchFamily="18" charset="0"/>
                <a:cs typeface="Times New Roman" pitchFamily="18" charset="0"/>
              </a:rPr>
              <a:t>ist</a:t>
            </a:r>
            <a:r>
              <a:rPr lang="ru-RU" dirty="0" smtClean="0">
                <a:latin typeface="Times New Roman" pitchFamily="18" charset="0"/>
                <a:cs typeface="Times New Roman" pitchFamily="18" charset="0"/>
              </a:rPr>
              <a:t> </a:t>
            </a:r>
          </a:p>
          <a:p>
            <a:r>
              <a:rPr lang="ru-RU" dirty="0" smtClean="0">
                <a:latin typeface="Times New Roman" pitchFamily="18" charset="0"/>
                <a:cs typeface="Times New Roman" pitchFamily="18" charset="0"/>
              </a:rPr>
              <a:t>«</a:t>
            </a:r>
            <a:r>
              <a:rPr lang="ru-RU" dirty="0" err="1" smtClean="0">
                <a:latin typeface="Times New Roman" pitchFamily="18" charset="0"/>
                <a:cs typeface="Times New Roman" pitchFamily="18" charset="0"/>
              </a:rPr>
              <a:t>Alles</a:t>
            </a:r>
            <a:r>
              <a:rPr lang="ru-RU" dirty="0" smtClean="0">
                <a:latin typeface="Times New Roman" pitchFamily="18" charset="0"/>
                <a:cs typeface="Times New Roman" pitchFamily="18" charset="0"/>
              </a:rPr>
              <a:t>, </a:t>
            </a:r>
            <a:r>
              <a:rPr lang="ru-RU" dirty="0" err="1" smtClean="0">
                <a:latin typeface="Times New Roman" pitchFamily="18" charset="0"/>
                <a:cs typeface="Times New Roman" pitchFamily="18" charset="0"/>
              </a:rPr>
              <a:t>was</a:t>
            </a:r>
            <a:r>
              <a:rPr lang="ru-RU" dirty="0" smtClean="0">
                <a:latin typeface="Times New Roman" pitchFamily="18" charset="0"/>
                <a:cs typeface="Times New Roman" pitchFamily="18" charset="0"/>
              </a:rPr>
              <a:t> </a:t>
            </a:r>
            <a:r>
              <a:rPr lang="ru-RU" dirty="0" err="1" smtClean="0">
                <a:latin typeface="Times New Roman" pitchFamily="18" charset="0"/>
                <a:cs typeface="Times New Roman" pitchFamily="18" charset="0"/>
              </a:rPr>
              <a:t>du</a:t>
            </a:r>
            <a:r>
              <a:rPr lang="ru-RU" dirty="0" smtClean="0">
                <a:latin typeface="Times New Roman" pitchFamily="18" charset="0"/>
                <a:cs typeface="Times New Roman" pitchFamily="18" charset="0"/>
              </a:rPr>
              <a:t> </a:t>
            </a:r>
            <a:r>
              <a:rPr lang="ru-RU" dirty="0" err="1" smtClean="0">
                <a:latin typeface="Times New Roman" pitchFamily="18" charset="0"/>
                <a:cs typeface="Times New Roman" pitchFamily="18" charset="0"/>
              </a:rPr>
              <a:t>machst</a:t>
            </a:r>
            <a:r>
              <a:rPr lang="ru-RU" dirty="0" smtClean="0">
                <a:latin typeface="Times New Roman" pitchFamily="18" charset="0"/>
                <a:cs typeface="Times New Roman" pitchFamily="18" charset="0"/>
              </a:rPr>
              <a:t>, </a:t>
            </a:r>
            <a:r>
              <a:rPr lang="ru-RU" dirty="0" err="1" smtClean="0">
                <a:latin typeface="Times New Roman" pitchFamily="18" charset="0"/>
                <a:cs typeface="Times New Roman" pitchFamily="18" charset="0"/>
              </a:rPr>
              <a:t>sollst</a:t>
            </a:r>
            <a:r>
              <a:rPr lang="ru-RU" dirty="0" smtClean="0">
                <a:latin typeface="Times New Roman" pitchFamily="18" charset="0"/>
                <a:cs typeface="Times New Roman" pitchFamily="18" charset="0"/>
              </a:rPr>
              <a:t> </a:t>
            </a:r>
            <a:r>
              <a:rPr lang="ru-RU" dirty="0" err="1" smtClean="0">
                <a:latin typeface="Times New Roman" pitchFamily="18" charset="0"/>
                <a:cs typeface="Times New Roman" pitchFamily="18" charset="0"/>
              </a:rPr>
              <a:t>du</a:t>
            </a:r>
            <a:r>
              <a:rPr lang="ru-RU" dirty="0" smtClean="0">
                <a:latin typeface="Times New Roman" pitchFamily="18" charset="0"/>
                <a:cs typeface="Times New Roman" pitchFamily="18" charset="0"/>
              </a:rPr>
              <a:t> </a:t>
            </a:r>
            <a:r>
              <a:rPr lang="ru-RU" dirty="0" err="1" smtClean="0">
                <a:latin typeface="Times New Roman" pitchFamily="18" charset="0"/>
                <a:cs typeface="Times New Roman" pitchFamily="18" charset="0"/>
              </a:rPr>
              <a:t>mit</a:t>
            </a:r>
            <a:r>
              <a:rPr lang="ru-RU" dirty="0" smtClean="0">
                <a:latin typeface="Times New Roman" pitchFamily="18" charset="0"/>
                <a:cs typeface="Times New Roman" pitchFamily="18" charset="0"/>
              </a:rPr>
              <a:t> </a:t>
            </a:r>
            <a:r>
              <a:rPr lang="ru-RU" dirty="0" err="1" smtClean="0">
                <a:latin typeface="Times New Roman" pitchFamily="18" charset="0"/>
                <a:cs typeface="Times New Roman" pitchFamily="18" charset="0"/>
              </a:rPr>
              <a:t>der</a:t>
            </a:r>
            <a:r>
              <a:rPr lang="ru-RU" dirty="0" smtClean="0">
                <a:latin typeface="Times New Roman" pitchFamily="18" charset="0"/>
                <a:cs typeface="Times New Roman" pitchFamily="18" charset="0"/>
              </a:rPr>
              <a:t> </a:t>
            </a:r>
            <a:r>
              <a:rPr lang="ru-RU" dirty="0" err="1" smtClean="0">
                <a:latin typeface="Times New Roman" pitchFamily="18" charset="0"/>
                <a:cs typeface="Times New Roman" pitchFamily="18" charset="0"/>
              </a:rPr>
              <a:t>Liebe</a:t>
            </a:r>
            <a:r>
              <a:rPr lang="ru-RU" dirty="0" smtClean="0">
                <a:latin typeface="Times New Roman" pitchFamily="18" charset="0"/>
                <a:cs typeface="Times New Roman" pitchFamily="18" charset="0"/>
              </a:rPr>
              <a:t> </a:t>
            </a:r>
            <a:r>
              <a:rPr lang="ru-RU" dirty="0" err="1" smtClean="0">
                <a:latin typeface="Times New Roman" pitchFamily="18" charset="0"/>
                <a:cs typeface="Times New Roman" pitchFamily="18" charset="0"/>
              </a:rPr>
              <a:t>machen</a:t>
            </a:r>
            <a:r>
              <a:rPr lang="ru-RU" dirty="0" smtClean="0">
                <a:latin typeface="Times New Roman" pitchFamily="18" charset="0"/>
                <a:cs typeface="Times New Roman" pitchFamily="18" charset="0"/>
              </a:rPr>
              <a:t>.»</a:t>
            </a:r>
          </a:p>
          <a:p>
            <a:r>
              <a:rPr lang="ru-RU" dirty="0" smtClean="0">
                <a:latin typeface="Times New Roman" pitchFamily="18" charset="0"/>
                <a:cs typeface="Times New Roman" pitchFamily="18" charset="0"/>
              </a:rPr>
              <a:t>( </a:t>
            </a:r>
            <a:r>
              <a:rPr lang="ru-RU" dirty="0" err="1" smtClean="0">
                <a:latin typeface="Times New Roman" pitchFamily="18" charset="0"/>
                <a:cs typeface="Times New Roman" pitchFamily="18" charset="0"/>
              </a:rPr>
              <a:t>Der</a:t>
            </a:r>
            <a:r>
              <a:rPr lang="ru-RU" dirty="0" smtClean="0">
                <a:latin typeface="Times New Roman" pitchFamily="18" charset="0"/>
                <a:cs typeface="Times New Roman" pitchFamily="18" charset="0"/>
              </a:rPr>
              <a:t> </a:t>
            </a:r>
            <a:r>
              <a:rPr lang="ru-RU" dirty="0" err="1" smtClean="0">
                <a:latin typeface="Times New Roman" pitchFamily="18" charset="0"/>
                <a:cs typeface="Times New Roman" pitchFamily="18" charset="0"/>
              </a:rPr>
              <a:t>heilige</a:t>
            </a:r>
            <a:r>
              <a:rPr lang="ru-RU" dirty="0" smtClean="0">
                <a:latin typeface="Times New Roman" pitchFamily="18" charset="0"/>
                <a:cs typeface="Times New Roman" pitchFamily="18" charset="0"/>
              </a:rPr>
              <a:t> </a:t>
            </a:r>
            <a:r>
              <a:rPr lang="ru-RU" dirty="0" err="1" smtClean="0">
                <a:latin typeface="Times New Roman" pitchFamily="18" charset="0"/>
                <a:cs typeface="Times New Roman" pitchFamily="18" charset="0"/>
              </a:rPr>
              <a:t>Augustin</a:t>
            </a:r>
            <a:r>
              <a:rPr lang="ru-RU" dirty="0" smtClean="0">
                <a:latin typeface="Times New Roman" pitchFamily="18" charset="0"/>
                <a:cs typeface="Times New Roman" pitchFamily="18" charset="0"/>
              </a:rPr>
              <a:t>)</a:t>
            </a:r>
          </a:p>
          <a:p>
            <a:r>
              <a:rPr lang="ru-RU" dirty="0" err="1" smtClean="0">
                <a:latin typeface="Times New Roman" pitchFamily="18" charset="0"/>
                <a:cs typeface="Times New Roman" pitchFamily="18" charset="0"/>
              </a:rPr>
              <a:t>Problem</a:t>
            </a:r>
            <a:r>
              <a:rPr lang="ru-RU" dirty="0" smtClean="0">
                <a:latin typeface="Times New Roman" pitchFamily="18" charset="0"/>
                <a:cs typeface="Times New Roman" pitchFamily="18" charset="0"/>
              </a:rPr>
              <a:t>, </a:t>
            </a:r>
            <a:r>
              <a:rPr lang="ru-RU" dirty="0" err="1" smtClean="0">
                <a:latin typeface="Times New Roman" pitchFamily="18" charset="0"/>
                <a:cs typeface="Times New Roman" pitchFamily="18" charset="0"/>
              </a:rPr>
              <a:t>damit</a:t>
            </a:r>
            <a:r>
              <a:rPr lang="ru-RU" dirty="0" smtClean="0">
                <a:latin typeface="Times New Roman" pitchFamily="18" charset="0"/>
                <a:cs typeface="Times New Roman" pitchFamily="18" charset="0"/>
              </a:rPr>
              <a:t> </a:t>
            </a:r>
            <a:r>
              <a:rPr lang="ru-RU" dirty="0" err="1" smtClean="0">
                <a:latin typeface="Times New Roman" pitchFamily="18" charset="0"/>
                <a:cs typeface="Times New Roman" pitchFamily="18" charset="0"/>
              </a:rPr>
              <a:t>ich</a:t>
            </a:r>
            <a:r>
              <a:rPr lang="ru-RU" dirty="0" smtClean="0">
                <a:latin typeface="Times New Roman" pitchFamily="18" charset="0"/>
                <a:cs typeface="Times New Roman" pitchFamily="18" charset="0"/>
              </a:rPr>
              <a:t> </a:t>
            </a:r>
            <a:r>
              <a:rPr lang="ru-RU" dirty="0" err="1" smtClean="0">
                <a:latin typeface="Times New Roman" pitchFamily="18" charset="0"/>
                <a:cs typeface="Times New Roman" pitchFamily="18" charset="0"/>
              </a:rPr>
              <a:t>mich</a:t>
            </a:r>
            <a:r>
              <a:rPr lang="ru-RU" dirty="0" smtClean="0">
                <a:latin typeface="Times New Roman" pitchFamily="18" charset="0"/>
                <a:cs typeface="Times New Roman" pitchFamily="18" charset="0"/>
              </a:rPr>
              <a:t> </a:t>
            </a:r>
            <a:r>
              <a:rPr lang="ru-RU" dirty="0" err="1" smtClean="0">
                <a:latin typeface="Times New Roman" pitchFamily="18" charset="0"/>
                <a:cs typeface="Times New Roman" pitchFamily="18" charset="0"/>
              </a:rPr>
              <a:t>beschäftige</a:t>
            </a:r>
            <a:r>
              <a:rPr lang="ru-RU" dirty="0" smtClean="0">
                <a:latin typeface="Times New Roman" pitchFamily="18" charset="0"/>
                <a:cs typeface="Times New Roman" pitchFamily="18" charset="0"/>
              </a:rPr>
              <a:t>:</a:t>
            </a:r>
          </a:p>
          <a:p>
            <a:r>
              <a:rPr lang="ru-RU" dirty="0" smtClean="0">
                <a:latin typeface="Times New Roman" pitchFamily="18" charset="0"/>
                <a:cs typeface="Times New Roman" pitchFamily="18" charset="0"/>
              </a:rPr>
              <a:t>«</a:t>
            </a:r>
            <a:r>
              <a:rPr lang="ru-RU" dirty="0" err="1" smtClean="0">
                <a:latin typeface="Times New Roman" pitchFamily="18" charset="0"/>
                <a:cs typeface="Times New Roman" pitchFamily="18" charset="0"/>
              </a:rPr>
              <a:t>Das</a:t>
            </a:r>
            <a:r>
              <a:rPr lang="ru-RU" dirty="0" smtClean="0">
                <a:latin typeface="Times New Roman" pitchFamily="18" charset="0"/>
                <a:cs typeface="Times New Roman" pitchFamily="18" charset="0"/>
              </a:rPr>
              <a:t> </a:t>
            </a:r>
            <a:r>
              <a:rPr lang="ru-RU" dirty="0" err="1" smtClean="0">
                <a:latin typeface="Times New Roman" pitchFamily="18" charset="0"/>
                <a:cs typeface="Times New Roman" pitchFamily="18" charset="0"/>
              </a:rPr>
              <a:t>lehrende</a:t>
            </a:r>
            <a:r>
              <a:rPr lang="ru-RU" dirty="0" smtClean="0">
                <a:latin typeface="Times New Roman" pitchFamily="18" charset="0"/>
                <a:cs typeface="Times New Roman" pitchFamily="18" charset="0"/>
              </a:rPr>
              <a:t> </a:t>
            </a:r>
            <a:r>
              <a:rPr lang="ru-RU" dirty="0" err="1" smtClean="0">
                <a:latin typeface="Times New Roman" pitchFamily="18" charset="0"/>
                <a:cs typeface="Times New Roman" pitchFamily="18" charset="0"/>
              </a:rPr>
              <a:t>Spiel</a:t>
            </a:r>
            <a:r>
              <a:rPr lang="ru-RU" dirty="0" smtClean="0">
                <a:latin typeface="Times New Roman" pitchFamily="18" charset="0"/>
                <a:cs typeface="Times New Roman" pitchFamily="18" charset="0"/>
              </a:rPr>
              <a:t> </a:t>
            </a:r>
            <a:r>
              <a:rPr lang="ru-RU" dirty="0" err="1" smtClean="0">
                <a:latin typeface="Times New Roman" pitchFamily="18" charset="0"/>
                <a:cs typeface="Times New Roman" pitchFamily="18" charset="0"/>
              </a:rPr>
              <a:t>wie</a:t>
            </a:r>
            <a:r>
              <a:rPr lang="ru-RU" dirty="0" smtClean="0">
                <a:latin typeface="Times New Roman" pitchFamily="18" charset="0"/>
                <a:cs typeface="Times New Roman" pitchFamily="18" charset="0"/>
              </a:rPr>
              <a:t> </a:t>
            </a:r>
            <a:r>
              <a:rPr lang="ru-RU" dirty="0" err="1" smtClean="0">
                <a:latin typeface="Times New Roman" pitchFamily="18" charset="0"/>
                <a:cs typeface="Times New Roman" pitchFamily="18" charset="0"/>
              </a:rPr>
              <a:t>eine</a:t>
            </a:r>
            <a:r>
              <a:rPr lang="ru-RU" dirty="0" smtClean="0">
                <a:latin typeface="Times New Roman" pitchFamily="18" charset="0"/>
                <a:cs typeface="Times New Roman" pitchFamily="18" charset="0"/>
              </a:rPr>
              <a:t> </a:t>
            </a:r>
            <a:r>
              <a:rPr lang="ru-RU" dirty="0" err="1" smtClean="0">
                <a:latin typeface="Times New Roman" pitchFamily="18" charset="0"/>
                <a:cs typeface="Times New Roman" pitchFamily="18" charset="0"/>
              </a:rPr>
              <a:t>effektive</a:t>
            </a:r>
            <a:r>
              <a:rPr lang="ru-RU" dirty="0" smtClean="0">
                <a:latin typeface="Times New Roman" pitchFamily="18" charset="0"/>
                <a:cs typeface="Times New Roman" pitchFamily="18" charset="0"/>
              </a:rPr>
              <a:t> </a:t>
            </a:r>
            <a:r>
              <a:rPr lang="ru-RU" dirty="0" err="1" smtClean="0">
                <a:latin typeface="Times New Roman" pitchFamily="18" charset="0"/>
                <a:cs typeface="Times New Roman" pitchFamily="18" charset="0"/>
              </a:rPr>
              <a:t>Weise</a:t>
            </a:r>
            <a:r>
              <a:rPr lang="ru-RU" dirty="0" smtClean="0">
                <a:latin typeface="Times New Roman" pitchFamily="18" charset="0"/>
                <a:cs typeface="Times New Roman" pitchFamily="18" charset="0"/>
              </a:rPr>
              <a:t> </a:t>
            </a:r>
            <a:r>
              <a:rPr lang="ru-RU" dirty="0" err="1" smtClean="0">
                <a:latin typeface="Times New Roman" pitchFamily="18" charset="0"/>
                <a:cs typeface="Times New Roman" pitchFamily="18" charset="0"/>
              </a:rPr>
              <a:t>der</a:t>
            </a:r>
            <a:r>
              <a:rPr lang="ru-RU" dirty="0" smtClean="0">
                <a:latin typeface="Times New Roman" pitchFamily="18" charset="0"/>
                <a:cs typeface="Times New Roman" pitchFamily="18" charset="0"/>
              </a:rPr>
              <a:t> </a:t>
            </a:r>
            <a:r>
              <a:rPr lang="ru-RU" dirty="0" err="1" smtClean="0">
                <a:latin typeface="Times New Roman" pitchFamily="18" charset="0"/>
                <a:cs typeface="Times New Roman" pitchFamily="18" charset="0"/>
              </a:rPr>
              <a:t>Aktivisierung</a:t>
            </a:r>
            <a:r>
              <a:rPr lang="ru-RU" dirty="0" smtClean="0">
                <a:latin typeface="Times New Roman" pitchFamily="18" charset="0"/>
                <a:cs typeface="Times New Roman" pitchFamily="18" charset="0"/>
              </a:rPr>
              <a:t> </a:t>
            </a:r>
            <a:r>
              <a:rPr lang="ru-RU" dirty="0" err="1" smtClean="0">
                <a:latin typeface="Times New Roman" pitchFamily="18" charset="0"/>
                <a:cs typeface="Times New Roman" pitchFamily="18" charset="0"/>
              </a:rPr>
              <a:t>der</a:t>
            </a:r>
            <a:r>
              <a:rPr lang="ru-RU" dirty="0" smtClean="0">
                <a:latin typeface="Times New Roman" pitchFamily="18" charset="0"/>
                <a:cs typeface="Times New Roman" pitchFamily="18" charset="0"/>
              </a:rPr>
              <a:t> </a:t>
            </a:r>
            <a:r>
              <a:rPr lang="ru-RU" dirty="0" err="1" smtClean="0">
                <a:latin typeface="Times New Roman" pitchFamily="18" charset="0"/>
                <a:cs typeface="Times New Roman" pitchFamily="18" charset="0"/>
              </a:rPr>
              <a:t>Erkentnisstätigkeit</a:t>
            </a:r>
            <a:r>
              <a:rPr lang="ru-RU" dirty="0" smtClean="0">
                <a:latin typeface="Times New Roman" pitchFamily="18" charset="0"/>
                <a:cs typeface="Times New Roman" pitchFamily="18" charset="0"/>
              </a:rPr>
              <a:t> </a:t>
            </a:r>
            <a:r>
              <a:rPr lang="ru-RU" dirty="0" err="1" smtClean="0">
                <a:latin typeface="Times New Roman" pitchFamily="18" charset="0"/>
                <a:cs typeface="Times New Roman" pitchFamily="18" charset="0"/>
              </a:rPr>
              <a:t>der</a:t>
            </a:r>
            <a:r>
              <a:rPr lang="ru-RU" dirty="0" smtClean="0">
                <a:latin typeface="Times New Roman" pitchFamily="18" charset="0"/>
                <a:cs typeface="Times New Roman" pitchFamily="18" charset="0"/>
              </a:rPr>
              <a:t> </a:t>
            </a:r>
            <a:r>
              <a:rPr lang="ru-RU" dirty="0" err="1" smtClean="0">
                <a:latin typeface="Times New Roman" pitchFamily="18" charset="0"/>
                <a:cs typeface="Times New Roman" pitchFamily="18" charset="0"/>
              </a:rPr>
              <a:t>Schüler</a:t>
            </a:r>
            <a:r>
              <a:rPr lang="ru-RU" dirty="0" smtClean="0">
                <a:latin typeface="Times New Roman" pitchFamily="18" charset="0"/>
                <a:cs typeface="Times New Roman" pitchFamily="18" charset="0"/>
              </a:rPr>
              <a:t> </a:t>
            </a:r>
            <a:r>
              <a:rPr lang="de-DE" dirty="0" smtClean="0">
                <a:latin typeface="Times New Roman" pitchFamily="18" charset="0"/>
                <a:cs typeface="Times New Roman" pitchFamily="18" charset="0"/>
              </a:rPr>
              <a:t>in den </a:t>
            </a:r>
            <a:r>
              <a:rPr lang="de-DE" dirty="0" err="1" smtClean="0">
                <a:latin typeface="Times New Roman" pitchFamily="18" charset="0"/>
                <a:cs typeface="Times New Roman" pitchFamily="18" charset="0"/>
              </a:rPr>
              <a:t>Fremdspachenstunden</a:t>
            </a:r>
            <a:r>
              <a:rPr lang="ru-RU" dirty="0" smtClean="0">
                <a:latin typeface="Times New Roman" pitchFamily="18" charset="0"/>
                <a:cs typeface="Times New Roman" pitchFamily="18" charset="0"/>
              </a:rPr>
              <a:t>.»</a:t>
            </a:r>
            <a:endParaRPr lang="uk-UA" dirty="0">
              <a:latin typeface="Times New Roman" pitchFamily="18" charset="0"/>
              <a:cs typeface="Times New Roman" pitchFamily="18" charset="0"/>
            </a:endParaRPr>
          </a:p>
        </p:txBody>
      </p:sp>
    </p:spTree>
    <p:extLst>
      <p:ext uri="{BB962C8B-B14F-4D97-AF65-F5344CB8AC3E}">
        <p14:creationId xmlns:p14="http://schemas.microsoft.com/office/powerpoint/2010/main" val="139595960"/>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Прямоугольник 2"/>
          <p:cNvSpPr/>
          <p:nvPr/>
        </p:nvSpPr>
        <p:spPr>
          <a:xfrm>
            <a:off x="-207588" y="55290"/>
            <a:ext cx="9294532" cy="2585323"/>
          </a:xfrm>
          <a:prstGeom prst="rect">
            <a:avLst/>
          </a:prstGeom>
          <a:noFill/>
        </p:spPr>
        <p:txBody>
          <a:bodyPr wrap="none" lIns="91440" tIns="45720" rIns="91440" bIns="45720">
            <a:spAutoFit/>
          </a:bodyPr>
          <a:lstStyle/>
          <a:p>
            <a:pPr algn="ctr"/>
            <a:r>
              <a:rPr lang="ru-RU" sz="5400" b="1" i="1" dirty="0" err="1">
                <a:ln w="12700">
                  <a:solidFill>
                    <a:schemeClr val="tx2">
                      <a:satMod val="155000"/>
                    </a:schemeClr>
                  </a:solidFill>
                  <a:prstDash val="solid"/>
                </a:ln>
                <a:solidFill>
                  <a:srgbClr val="00B050"/>
                </a:solidFill>
                <a:effectLst>
                  <a:outerShdw blurRad="41275" dist="20320" dir="1800000" algn="tl" rotWithShape="0">
                    <a:srgbClr val="000000">
                      <a:alpha val="40000"/>
                    </a:srgbClr>
                  </a:outerShdw>
                </a:effectLst>
                <a:latin typeface="Cambria" pitchFamily="18" charset="0"/>
                <a:cs typeface="Times New Roman" pitchFamily="18" charset="0"/>
              </a:rPr>
              <a:t>Meine</a:t>
            </a:r>
            <a:r>
              <a:rPr lang="ru-RU" sz="5400" b="1" i="1" dirty="0">
                <a:ln w="12700">
                  <a:solidFill>
                    <a:schemeClr val="tx2">
                      <a:satMod val="155000"/>
                    </a:schemeClr>
                  </a:solidFill>
                  <a:prstDash val="solid"/>
                </a:ln>
                <a:solidFill>
                  <a:srgbClr val="00B050"/>
                </a:solidFill>
                <a:effectLst>
                  <a:outerShdw blurRad="41275" dist="20320" dir="1800000" algn="tl" rotWithShape="0">
                    <a:srgbClr val="000000">
                      <a:alpha val="40000"/>
                    </a:srgbClr>
                  </a:outerShdw>
                </a:effectLst>
                <a:latin typeface="Cambria" pitchFamily="18" charset="0"/>
                <a:cs typeface="Times New Roman" pitchFamily="18" charset="0"/>
              </a:rPr>
              <a:t> </a:t>
            </a:r>
            <a:r>
              <a:rPr lang="ru-RU" sz="5400" b="1" i="1" dirty="0" err="1">
                <a:ln w="12700">
                  <a:solidFill>
                    <a:schemeClr val="tx2">
                      <a:satMod val="155000"/>
                    </a:schemeClr>
                  </a:solidFill>
                  <a:prstDash val="solid"/>
                </a:ln>
                <a:solidFill>
                  <a:srgbClr val="00B050"/>
                </a:solidFill>
                <a:effectLst>
                  <a:outerShdw blurRad="41275" dist="20320" dir="1800000" algn="tl" rotWithShape="0">
                    <a:srgbClr val="000000">
                      <a:alpha val="40000"/>
                    </a:srgbClr>
                  </a:outerShdw>
                </a:effectLst>
                <a:latin typeface="Cambria" pitchFamily="18" charset="0"/>
                <a:cs typeface="Times New Roman" pitchFamily="18" charset="0"/>
              </a:rPr>
              <a:t>pädagogische</a:t>
            </a:r>
            <a:r>
              <a:rPr lang="ru-RU" sz="5400" b="1" i="1" dirty="0">
                <a:ln w="12700">
                  <a:solidFill>
                    <a:schemeClr val="tx2">
                      <a:satMod val="155000"/>
                    </a:schemeClr>
                  </a:solidFill>
                  <a:prstDash val="solid"/>
                </a:ln>
                <a:solidFill>
                  <a:srgbClr val="00B050"/>
                </a:solidFill>
                <a:effectLst>
                  <a:outerShdw blurRad="41275" dist="20320" dir="1800000" algn="tl" rotWithShape="0">
                    <a:srgbClr val="000000">
                      <a:alpha val="40000"/>
                    </a:srgbClr>
                  </a:outerShdw>
                </a:effectLst>
                <a:latin typeface="Cambria" pitchFamily="18" charset="0"/>
                <a:cs typeface="Times New Roman" pitchFamily="18" charset="0"/>
              </a:rPr>
              <a:t> </a:t>
            </a:r>
            <a:r>
              <a:rPr lang="ru-RU" sz="5400" b="1" i="1" dirty="0" err="1">
                <a:ln w="12700">
                  <a:solidFill>
                    <a:schemeClr val="tx2">
                      <a:satMod val="155000"/>
                    </a:schemeClr>
                  </a:solidFill>
                  <a:prstDash val="solid"/>
                </a:ln>
                <a:solidFill>
                  <a:srgbClr val="00B050"/>
                </a:solidFill>
                <a:effectLst>
                  <a:outerShdw blurRad="41275" dist="20320" dir="1800000" algn="tl" rotWithShape="0">
                    <a:srgbClr val="000000">
                      <a:alpha val="40000"/>
                    </a:srgbClr>
                  </a:outerShdw>
                </a:effectLst>
                <a:latin typeface="Cambria" pitchFamily="18" charset="0"/>
                <a:cs typeface="Times New Roman" pitchFamily="18" charset="0"/>
              </a:rPr>
              <a:t>Idee</a:t>
            </a:r>
            <a:r>
              <a:rPr lang="ru-RU" sz="5400" b="1" i="1" dirty="0">
                <a:ln w="12700">
                  <a:solidFill>
                    <a:schemeClr val="tx2">
                      <a:satMod val="155000"/>
                    </a:schemeClr>
                  </a:solidFill>
                  <a:prstDash val="solid"/>
                </a:ln>
                <a:solidFill>
                  <a:srgbClr val="00B050"/>
                </a:solidFill>
                <a:effectLst>
                  <a:outerShdw blurRad="41275" dist="20320" dir="1800000" algn="tl" rotWithShape="0">
                    <a:srgbClr val="000000">
                      <a:alpha val="40000"/>
                    </a:srgbClr>
                  </a:outerShdw>
                </a:effectLst>
                <a:latin typeface="Cambria" pitchFamily="18" charset="0"/>
                <a:cs typeface="Times New Roman" pitchFamily="18" charset="0"/>
              </a:rPr>
              <a:t/>
            </a:r>
            <a:br>
              <a:rPr lang="ru-RU" sz="5400" b="1" i="1" dirty="0">
                <a:ln w="12700">
                  <a:solidFill>
                    <a:schemeClr val="tx2">
                      <a:satMod val="155000"/>
                    </a:schemeClr>
                  </a:solidFill>
                  <a:prstDash val="solid"/>
                </a:ln>
                <a:solidFill>
                  <a:srgbClr val="00B050"/>
                </a:solidFill>
                <a:effectLst>
                  <a:outerShdw blurRad="41275" dist="20320" dir="1800000" algn="tl" rotWithShape="0">
                    <a:srgbClr val="000000">
                      <a:alpha val="40000"/>
                    </a:srgbClr>
                  </a:outerShdw>
                </a:effectLst>
                <a:latin typeface="Cambria" pitchFamily="18" charset="0"/>
                <a:cs typeface="Times New Roman" pitchFamily="18" charset="0"/>
              </a:rPr>
            </a:br>
            <a:r>
              <a:rPr lang="ru-RU" sz="5400" b="1" i="1" dirty="0" err="1">
                <a:ln w="12700">
                  <a:solidFill>
                    <a:schemeClr val="tx2">
                      <a:satMod val="155000"/>
                    </a:schemeClr>
                  </a:solidFill>
                  <a:prstDash val="solid"/>
                </a:ln>
                <a:solidFill>
                  <a:srgbClr val="00B050"/>
                </a:solidFill>
                <a:effectLst>
                  <a:outerShdw blurRad="41275" dist="20320" dir="1800000" algn="tl" rotWithShape="0">
                    <a:srgbClr val="000000">
                      <a:alpha val="40000"/>
                    </a:srgbClr>
                  </a:outerShdw>
                </a:effectLst>
                <a:latin typeface="Cambria" pitchFamily="18" charset="0"/>
                <a:cs typeface="Times New Roman" pitchFamily="18" charset="0"/>
              </a:rPr>
              <a:t>Ich</a:t>
            </a:r>
            <a:r>
              <a:rPr lang="ru-RU" sz="5400" b="1" i="1" dirty="0">
                <a:ln w="12700">
                  <a:solidFill>
                    <a:schemeClr val="tx2">
                      <a:satMod val="155000"/>
                    </a:schemeClr>
                  </a:solidFill>
                  <a:prstDash val="solid"/>
                </a:ln>
                <a:solidFill>
                  <a:srgbClr val="00B050"/>
                </a:solidFill>
                <a:effectLst>
                  <a:outerShdw blurRad="41275" dist="20320" dir="1800000" algn="tl" rotWithShape="0">
                    <a:srgbClr val="000000">
                      <a:alpha val="40000"/>
                    </a:srgbClr>
                  </a:outerShdw>
                </a:effectLst>
                <a:latin typeface="Cambria" pitchFamily="18" charset="0"/>
                <a:cs typeface="Times New Roman" pitchFamily="18" charset="0"/>
              </a:rPr>
              <a:t> </a:t>
            </a:r>
            <a:r>
              <a:rPr lang="ru-RU" sz="5400" b="1" i="1" dirty="0" err="1">
                <a:ln w="12700">
                  <a:solidFill>
                    <a:schemeClr val="tx2">
                      <a:satMod val="155000"/>
                    </a:schemeClr>
                  </a:solidFill>
                  <a:prstDash val="solid"/>
                </a:ln>
                <a:solidFill>
                  <a:srgbClr val="00B050"/>
                </a:solidFill>
                <a:effectLst>
                  <a:outerShdw blurRad="41275" dist="20320" dir="1800000" algn="tl" rotWithShape="0">
                    <a:srgbClr val="000000">
                      <a:alpha val="40000"/>
                    </a:srgbClr>
                  </a:outerShdw>
                </a:effectLst>
                <a:latin typeface="Cambria" pitchFamily="18" charset="0"/>
                <a:cs typeface="Times New Roman" pitchFamily="18" charset="0"/>
              </a:rPr>
              <a:t>arbeite</a:t>
            </a:r>
            <a:r>
              <a:rPr lang="ru-RU" sz="5400" b="1" i="1" dirty="0">
                <a:ln w="12700">
                  <a:solidFill>
                    <a:schemeClr val="tx2">
                      <a:satMod val="155000"/>
                    </a:schemeClr>
                  </a:solidFill>
                  <a:prstDash val="solid"/>
                </a:ln>
                <a:solidFill>
                  <a:srgbClr val="00B050"/>
                </a:solidFill>
                <a:effectLst>
                  <a:outerShdw blurRad="41275" dist="20320" dir="1800000" algn="tl" rotWithShape="0">
                    <a:srgbClr val="000000">
                      <a:alpha val="40000"/>
                    </a:srgbClr>
                  </a:outerShdw>
                </a:effectLst>
                <a:latin typeface="Cambria" pitchFamily="18" charset="0"/>
                <a:cs typeface="Times New Roman" pitchFamily="18" charset="0"/>
              </a:rPr>
              <a:t> </a:t>
            </a:r>
            <a:r>
              <a:rPr lang="ru-RU" sz="5400" b="1" i="1" dirty="0" err="1">
                <a:ln w="12700">
                  <a:solidFill>
                    <a:schemeClr val="tx2">
                      <a:satMod val="155000"/>
                    </a:schemeClr>
                  </a:solidFill>
                  <a:prstDash val="solid"/>
                </a:ln>
                <a:solidFill>
                  <a:srgbClr val="00B050"/>
                </a:solidFill>
                <a:effectLst>
                  <a:outerShdw blurRad="41275" dist="20320" dir="1800000" algn="tl" rotWithShape="0">
                    <a:srgbClr val="000000">
                      <a:alpha val="40000"/>
                    </a:srgbClr>
                  </a:outerShdw>
                </a:effectLst>
                <a:latin typeface="Cambria" pitchFamily="18" charset="0"/>
                <a:cs typeface="Times New Roman" pitchFamily="18" charset="0"/>
              </a:rPr>
              <a:t>auf</a:t>
            </a:r>
            <a:r>
              <a:rPr lang="ru-RU" sz="5400" b="1" i="1" dirty="0">
                <a:ln w="12700">
                  <a:solidFill>
                    <a:schemeClr val="tx2">
                      <a:satMod val="155000"/>
                    </a:schemeClr>
                  </a:solidFill>
                  <a:prstDash val="solid"/>
                </a:ln>
                <a:solidFill>
                  <a:srgbClr val="00B050"/>
                </a:solidFill>
                <a:effectLst>
                  <a:outerShdw blurRad="41275" dist="20320" dir="1800000" algn="tl" rotWithShape="0">
                    <a:srgbClr val="000000">
                      <a:alpha val="40000"/>
                    </a:srgbClr>
                  </a:outerShdw>
                </a:effectLst>
                <a:latin typeface="Cambria" pitchFamily="18" charset="0"/>
                <a:cs typeface="Times New Roman" pitchFamily="18" charset="0"/>
              </a:rPr>
              <a:t> </a:t>
            </a:r>
            <a:r>
              <a:rPr lang="ru-RU" sz="5400" b="1" i="1" dirty="0" err="1">
                <a:ln w="12700">
                  <a:solidFill>
                    <a:schemeClr val="tx2">
                      <a:satMod val="155000"/>
                    </a:schemeClr>
                  </a:solidFill>
                  <a:prstDash val="solid"/>
                </a:ln>
                <a:solidFill>
                  <a:srgbClr val="00B050"/>
                </a:solidFill>
                <a:effectLst>
                  <a:outerShdw blurRad="41275" dist="20320" dir="1800000" algn="tl" rotWithShape="0">
                    <a:srgbClr val="000000">
                      <a:alpha val="40000"/>
                    </a:srgbClr>
                  </a:outerShdw>
                </a:effectLst>
                <a:latin typeface="Cambria" pitchFamily="18" charset="0"/>
                <a:cs typeface="Times New Roman" pitchFamily="18" charset="0"/>
              </a:rPr>
              <a:t>das</a:t>
            </a:r>
            <a:r>
              <a:rPr lang="ru-RU" sz="5400" b="1" i="1" dirty="0">
                <a:ln w="12700">
                  <a:solidFill>
                    <a:schemeClr val="tx2">
                      <a:satMod val="155000"/>
                    </a:schemeClr>
                  </a:solidFill>
                  <a:prstDash val="solid"/>
                </a:ln>
                <a:solidFill>
                  <a:srgbClr val="00B050"/>
                </a:solidFill>
                <a:effectLst>
                  <a:outerShdw blurRad="41275" dist="20320" dir="1800000" algn="tl" rotWithShape="0">
                    <a:srgbClr val="000000">
                      <a:alpha val="40000"/>
                    </a:srgbClr>
                  </a:outerShdw>
                </a:effectLst>
                <a:latin typeface="Cambria" pitchFamily="18" charset="0"/>
                <a:cs typeface="Times New Roman" pitchFamily="18" charset="0"/>
              </a:rPr>
              <a:t> </a:t>
            </a:r>
            <a:r>
              <a:rPr lang="ru-RU" sz="5400" b="1" i="1" dirty="0" err="1">
                <a:ln w="12700">
                  <a:solidFill>
                    <a:schemeClr val="tx2">
                      <a:satMod val="155000"/>
                    </a:schemeClr>
                  </a:solidFill>
                  <a:prstDash val="solid"/>
                </a:ln>
                <a:solidFill>
                  <a:srgbClr val="00B050"/>
                </a:solidFill>
                <a:effectLst>
                  <a:outerShdw blurRad="41275" dist="20320" dir="1800000" algn="tl" rotWithShape="0">
                    <a:srgbClr val="000000">
                      <a:alpha val="40000"/>
                    </a:srgbClr>
                  </a:outerShdw>
                </a:effectLst>
                <a:latin typeface="Cambria" pitchFamily="18" charset="0"/>
                <a:cs typeface="Times New Roman" pitchFamily="18" charset="0"/>
              </a:rPr>
              <a:t>Ergebnis</a:t>
            </a:r>
            <a:r>
              <a:rPr lang="ru-RU" sz="5400" b="1" i="1" dirty="0">
                <a:ln w="12700">
                  <a:solidFill>
                    <a:schemeClr val="tx2">
                      <a:satMod val="155000"/>
                    </a:schemeClr>
                  </a:solidFill>
                  <a:prstDash val="solid"/>
                </a:ln>
                <a:solidFill>
                  <a:srgbClr val="00B050"/>
                </a:solidFill>
                <a:effectLst>
                  <a:outerShdw blurRad="41275" dist="20320" dir="1800000" algn="tl" rotWithShape="0">
                    <a:srgbClr val="000000">
                      <a:alpha val="40000"/>
                    </a:srgbClr>
                  </a:outerShdw>
                </a:effectLst>
                <a:latin typeface="Cambria" pitchFamily="18" charset="0"/>
                <a:cs typeface="Times New Roman" pitchFamily="18" charset="0"/>
              </a:rPr>
              <a:t> .</a:t>
            </a:r>
            <a:br>
              <a:rPr lang="ru-RU" sz="5400" b="1" i="1" dirty="0">
                <a:ln w="12700">
                  <a:solidFill>
                    <a:schemeClr val="tx2">
                      <a:satMod val="155000"/>
                    </a:schemeClr>
                  </a:solidFill>
                  <a:prstDash val="solid"/>
                </a:ln>
                <a:solidFill>
                  <a:srgbClr val="00B050"/>
                </a:solidFill>
                <a:effectLst>
                  <a:outerShdw blurRad="41275" dist="20320" dir="1800000" algn="tl" rotWithShape="0">
                    <a:srgbClr val="000000">
                      <a:alpha val="40000"/>
                    </a:srgbClr>
                  </a:outerShdw>
                </a:effectLst>
                <a:latin typeface="Cambria" pitchFamily="18" charset="0"/>
                <a:cs typeface="Times New Roman" pitchFamily="18" charset="0"/>
              </a:rPr>
            </a:br>
            <a:r>
              <a:rPr lang="ru-RU" sz="5400" b="1" i="1" dirty="0" err="1">
                <a:ln w="12700">
                  <a:solidFill>
                    <a:schemeClr val="tx2">
                      <a:satMod val="155000"/>
                    </a:schemeClr>
                  </a:solidFill>
                  <a:prstDash val="solid"/>
                </a:ln>
                <a:solidFill>
                  <a:srgbClr val="00B050"/>
                </a:solidFill>
                <a:effectLst>
                  <a:outerShdw blurRad="41275" dist="20320" dir="1800000" algn="tl" rotWithShape="0">
                    <a:srgbClr val="000000">
                      <a:alpha val="40000"/>
                    </a:srgbClr>
                  </a:outerShdw>
                </a:effectLst>
                <a:latin typeface="Cambria" pitchFamily="18" charset="0"/>
                <a:cs typeface="Times New Roman" pitchFamily="18" charset="0"/>
              </a:rPr>
              <a:t>Dazu</a:t>
            </a:r>
            <a:r>
              <a:rPr lang="ru-RU" sz="5400" b="1" i="1" dirty="0">
                <a:ln w="12700">
                  <a:solidFill>
                    <a:schemeClr val="tx2">
                      <a:satMod val="155000"/>
                    </a:schemeClr>
                  </a:solidFill>
                  <a:prstDash val="solid"/>
                </a:ln>
                <a:solidFill>
                  <a:srgbClr val="00B050"/>
                </a:solidFill>
                <a:effectLst>
                  <a:outerShdw blurRad="41275" dist="20320" dir="1800000" algn="tl" rotWithShape="0">
                    <a:srgbClr val="000000">
                      <a:alpha val="40000"/>
                    </a:srgbClr>
                  </a:outerShdw>
                </a:effectLst>
                <a:latin typeface="Cambria" pitchFamily="18" charset="0"/>
                <a:cs typeface="Times New Roman" pitchFamily="18" charset="0"/>
              </a:rPr>
              <a:t> </a:t>
            </a:r>
            <a:r>
              <a:rPr lang="ru-RU" sz="5400" b="1" i="1" dirty="0" err="1">
                <a:ln w="12700">
                  <a:solidFill>
                    <a:schemeClr val="tx2">
                      <a:satMod val="155000"/>
                    </a:schemeClr>
                  </a:solidFill>
                  <a:prstDash val="solid"/>
                </a:ln>
                <a:solidFill>
                  <a:srgbClr val="00B050"/>
                </a:solidFill>
                <a:effectLst>
                  <a:outerShdw blurRad="41275" dist="20320" dir="1800000" algn="tl" rotWithShape="0">
                    <a:srgbClr val="000000">
                      <a:alpha val="40000"/>
                    </a:srgbClr>
                  </a:outerShdw>
                </a:effectLst>
                <a:latin typeface="Cambria" pitchFamily="18" charset="0"/>
                <a:cs typeface="Times New Roman" pitchFamily="18" charset="0"/>
              </a:rPr>
              <a:t>benutze</a:t>
            </a:r>
            <a:r>
              <a:rPr lang="ru-RU" sz="5400" b="1" i="1" dirty="0">
                <a:ln w="12700">
                  <a:solidFill>
                    <a:schemeClr val="tx2">
                      <a:satMod val="155000"/>
                    </a:schemeClr>
                  </a:solidFill>
                  <a:prstDash val="solid"/>
                </a:ln>
                <a:solidFill>
                  <a:srgbClr val="00B050"/>
                </a:solidFill>
                <a:effectLst>
                  <a:outerShdw blurRad="41275" dist="20320" dir="1800000" algn="tl" rotWithShape="0">
                    <a:srgbClr val="000000">
                      <a:alpha val="40000"/>
                    </a:srgbClr>
                  </a:outerShdw>
                </a:effectLst>
                <a:latin typeface="Cambria" pitchFamily="18" charset="0"/>
                <a:cs typeface="Times New Roman" pitchFamily="18" charset="0"/>
              </a:rPr>
              <a:t> </a:t>
            </a:r>
            <a:r>
              <a:rPr lang="ru-RU" sz="5400" b="1" i="1" dirty="0" err="1">
                <a:ln w="12700">
                  <a:solidFill>
                    <a:schemeClr val="tx2">
                      <a:satMod val="155000"/>
                    </a:schemeClr>
                  </a:solidFill>
                  <a:prstDash val="solid"/>
                </a:ln>
                <a:solidFill>
                  <a:srgbClr val="00B050"/>
                </a:solidFill>
                <a:effectLst>
                  <a:outerShdw blurRad="41275" dist="20320" dir="1800000" algn="tl" rotWithShape="0">
                    <a:srgbClr val="000000">
                      <a:alpha val="40000"/>
                    </a:srgbClr>
                  </a:outerShdw>
                </a:effectLst>
                <a:latin typeface="Cambria" pitchFamily="18" charset="0"/>
                <a:cs typeface="Times New Roman" pitchFamily="18" charset="0"/>
              </a:rPr>
              <a:t>ich</a:t>
            </a:r>
            <a:endParaRPr lang="uk-UA" sz="5400" b="1" i="1" dirty="0">
              <a:ln w="12700">
                <a:solidFill>
                  <a:schemeClr val="tx2">
                    <a:satMod val="155000"/>
                  </a:schemeClr>
                </a:solidFill>
                <a:prstDash val="solid"/>
              </a:ln>
              <a:solidFill>
                <a:srgbClr val="00B050"/>
              </a:solidFill>
              <a:effectLst>
                <a:outerShdw blurRad="41275" dist="20320" dir="1800000" algn="tl" rotWithShape="0">
                  <a:srgbClr val="000000">
                    <a:alpha val="40000"/>
                  </a:srgbClr>
                </a:outerShdw>
              </a:effectLst>
              <a:latin typeface="Cambria" pitchFamily="18" charset="0"/>
              <a:cs typeface="Times New Roman" pitchFamily="18" charset="0"/>
            </a:endParaRPr>
          </a:p>
        </p:txBody>
      </p:sp>
      <p:pic>
        <p:nvPicPr>
          <p:cNvPr id="7" name="Picture 2" descr="E:\душніцька і.і\вчитель року 2018\IMG_0031.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4561060" y="2630302"/>
            <a:ext cx="4484249" cy="3103681"/>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5" name="Picture 2" descr="C:\Users\Ігор\Desktop\фото(презентація)\Презентация.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rot="20800097">
            <a:off x="261044" y="3203616"/>
            <a:ext cx="4658743" cy="3148965"/>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
        <p:nvSpPr>
          <p:cNvPr id="6" name="Заголовок 1"/>
          <p:cNvSpPr>
            <a:spLocks noGrp="1"/>
          </p:cNvSpPr>
          <p:nvPr>
            <p:ph type="title"/>
          </p:nvPr>
        </p:nvSpPr>
        <p:spPr>
          <a:xfrm rot="20948744">
            <a:off x="-36855" y="2417281"/>
            <a:ext cx="4832495" cy="1143000"/>
          </a:xfrm>
        </p:spPr>
        <p:txBody>
          <a:bodyPr>
            <a:noAutofit/>
          </a:bodyPr>
          <a:lstStyle/>
          <a:p>
            <a:r>
              <a:rPr lang="de-DE" sz="2400" dirty="0" smtClean="0"/>
              <a:t>Theaterstunde „ Auf dem ukrainischen Markt“</a:t>
            </a:r>
            <a:endParaRPr lang="uk-UA" sz="2400" dirty="0"/>
          </a:p>
        </p:txBody>
      </p:sp>
      <p:sp>
        <p:nvSpPr>
          <p:cNvPr id="8" name="Заголовок 1"/>
          <p:cNvSpPr txBox="1">
            <a:spLocks/>
          </p:cNvSpPr>
          <p:nvPr/>
        </p:nvSpPr>
        <p:spPr>
          <a:xfrm>
            <a:off x="3995936" y="5855903"/>
            <a:ext cx="5296002" cy="1101489"/>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r>
              <a:rPr lang="de-DE" sz="2000" dirty="0" smtClean="0"/>
              <a:t>Theaterstunde „Schuluniform - pro und kontra. Die Schule der </a:t>
            </a:r>
            <a:r>
              <a:rPr lang="de-DE" sz="2000" dirty="0" err="1" smtClean="0"/>
              <a:t>Vorgangenheit</a:t>
            </a:r>
            <a:r>
              <a:rPr lang="de-DE" sz="2000" dirty="0" smtClean="0"/>
              <a:t>, der Gegenwart und der Zukunft.“</a:t>
            </a:r>
            <a:endParaRPr lang="uk-UA" sz="2000" dirty="0"/>
          </a:p>
        </p:txBody>
      </p:sp>
    </p:spTree>
    <p:extLst>
      <p:ext uri="{BB962C8B-B14F-4D97-AF65-F5344CB8AC3E}">
        <p14:creationId xmlns:p14="http://schemas.microsoft.com/office/powerpoint/2010/main" val="551208876"/>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H:\вчитель року 2018\моя робота\DSC02656.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0" y="2858"/>
            <a:ext cx="9144000" cy="6858000"/>
          </a:xfrm>
          <a:prstGeom prst="rect">
            <a:avLst/>
          </a:prstGeom>
          <a:noFill/>
          <a:extLst>
            <a:ext uri="{909E8E84-426E-40DD-AFC4-6F175D3DCCD1}">
              <a14:hiddenFill xmlns:a14="http://schemas.microsoft.com/office/drawing/2010/main">
                <a:solidFill>
                  <a:srgbClr val="FFFFFF"/>
                </a:solidFill>
              </a14:hiddenFill>
            </a:ext>
          </a:extLst>
        </p:spPr>
      </p:pic>
      <p:sp>
        <p:nvSpPr>
          <p:cNvPr id="2" name="Заголовок 1"/>
          <p:cNvSpPr>
            <a:spLocks noGrp="1"/>
          </p:cNvSpPr>
          <p:nvPr>
            <p:ph type="title"/>
          </p:nvPr>
        </p:nvSpPr>
        <p:spPr>
          <a:xfrm>
            <a:off x="288032" y="4077072"/>
            <a:ext cx="8964488" cy="2808312"/>
          </a:xfrm>
        </p:spPr>
        <p:txBody>
          <a:bodyPr>
            <a:noAutofit/>
          </a:bodyPr>
          <a:lstStyle/>
          <a:p>
            <a:r>
              <a:rPr lang="de-DE" sz="3600" dirty="0" smtClean="0">
                <a:ln w="3175">
                  <a:solidFill>
                    <a:schemeClr val="tx1"/>
                  </a:solidFill>
                </a:ln>
                <a:solidFill>
                  <a:srgbClr val="FF3300"/>
                </a:solidFill>
              </a:rPr>
              <a:t/>
            </a:r>
            <a:br>
              <a:rPr lang="de-DE" sz="3600" dirty="0" smtClean="0">
                <a:ln w="3175">
                  <a:solidFill>
                    <a:schemeClr val="tx1"/>
                  </a:solidFill>
                </a:ln>
                <a:solidFill>
                  <a:srgbClr val="FF3300"/>
                </a:solidFill>
              </a:rPr>
            </a:br>
            <a:r>
              <a:rPr lang="de-DE" sz="3600" b="1" dirty="0">
                <a:ln w="12700">
                  <a:solidFill>
                    <a:sysClr val="windowText" lastClr="000000"/>
                  </a:solidFill>
                  <a:prstDash val="solid"/>
                </a:ln>
                <a:solidFill>
                  <a:srgbClr val="FF0000"/>
                </a:solidFill>
                <a:effectLst>
                  <a:outerShdw blurRad="41275" dist="20320" dir="1800000" algn="tl" rotWithShape="0">
                    <a:srgbClr val="000000">
                      <a:alpha val="40000"/>
                    </a:srgbClr>
                  </a:outerShdw>
                </a:effectLst>
                <a:latin typeface="+mn-lt"/>
                <a:ea typeface="+mn-ea"/>
                <a:cs typeface="+mn-cs"/>
              </a:rPr>
              <a:t>Thematische Begegnungen mit Schüler der anderen Schule zum Themen „Wir feiern den Frauentag“ und „Wie feiert man Ostern in Deutschland“</a:t>
            </a:r>
            <a:endParaRPr lang="uk-UA" sz="3600" b="1" dirty="0">
              <a:ln w="12700">
                <a:solidFill>
                  <a:sysClr val="windowText" lastClr="000000"/>
                </a:solidFill>
                <a:prstDash val="solid"/>
              </a:ln>
              <a:solidFill>
                <a:srgbClr val="FF0000"/>
              </a:solidFill>
              <a:effectLst>
                <a:outerShdw blurRad="41275" dist="20320" dir="1800000" algn="tl" rotWithShape="0">
                  <a:srgbClr val="000000">
                    <a:alpha val="40000"/>
                  </a:srgbClr>
                </a:outerShdw>
              </a:effectLst>
              <a:latin typeface="+mn-lt"/>
              <a:ea typeface="+mn-ea"/>
              <a:cs typeface="+mn-cs"/>
            </a:endParaRPr>
          </a:p>
        </p:txBody>
      </p:sp>
    </p:spTree>
    <p:extLst>
      <p:ext uri="{BB962C8B-B14F-4D97-AF65-F5344CB8AC3E}">
        <p14:creationId xmlns:p14="http://schemas.microsoft.com/office/powerpoint/2010/main" val="248474822"/>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314" name="Picture 2" descr="E:\душніцька і.і\вчитель року 2018\DSC02661.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251520" y="1556792"/>
            <a:ext cx="3648404" cy="2736304"/>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
        <p:nvSpPr>
          <p:cNvPr id="2" name="Заголовок 1"/>
          <p:cNvSpPr>
            <a:spLocks noGrp="1"/>
          </p:cNvSpPr>
          <p:nvPr>
            <p:ph type="title"/>
          </p:nvPr>
        </p:nvSpPr>
        <p:spPr>
          <a:xfrm>
            <a:off x="-36512" y="274638"/>
            <a:ext cx="5050904" cy="1143000"/>
          </a:xfrm>
        </p:spPr>
        <p:txBody>
          <a:bodyPr>
            <a:noAutofit/>
          </a:bodyPr>
          <a:lstStyle/>
          <a:p>
            <a:r>
              <a:rPr lang="de-DE" sz="3200" dirty="0" smtClean="0"/>
              <a:t>Solche Begegnungen motivieren sehr gut und machen viel Spaß!!!</a:t>
            </a:r>
            <a:endParaRPr lang="uk-UA" sz="3200" dirty="0"/>
          </a:p>
        </p:txBody>
      </p:sp>
      <p:pic>
        <p:nvPicPr>
          <p:cNvPr id="13315" name="Picture 3" descr="E:\душніцька і.і\вчитель року 2018\DSC02684.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480054" y="4326496"/>
            <a:ext cx="3419870" cy="2564903"/>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6" name="Picture 2" descr="E:\душніцька і.і\вчитель року 2018\DSC02701.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4211960" y="2924944"/>
            <a:ext cx="4793132" cy="3594849"/>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
        <p:nvSpPr>
          <p:cNvPr id="7" name="Заголовок 1"/>
          <p:cNvSpPr txBox="1">
            <a:spLocks/>
          </p:cNvSpPr>
          <p:nvPr/>
        </p:nvSpPr>
        <p:spPr>
          <a:xfrm>
            <a:off x="4215772" y="1133872"/>
            <a:ext cx="4824536" cy="2079104"/>
          </a:xfrm>
          <a:prstGeom prst="rect">
            <a:avLst/>
          </a:prstGeom>
        </p:spPr>
        <p:txBody>
          <a:bodyPr vert="horz" lIns="91440" tIns="45720" rIns="91440" bIns="45720" rtlCol="0" anchor="ctr">
            <a:normAutofit fontScale="67500" lnSpcReduction="20000"/>
          </a:bodyPr>
          <a:lstStyle>
            <a:lvl1pPr algn="ctr" defTabSz="914400" rtl="0" eaLnBrk="1" latinLnBrk="0" hangingPunct="1">
              <a:spcBef>
                <a:spcPct val="0"/>
              </a:spcBef>
              <a:buNone/>
              <a:defRPr sz="4400" kern="1200">
                <a:solidFill>
                  <a:schemeClr val="tx1"/>
                </a:solidFill>
                <a:latin typeface="+mj-lt"/>
                <a:ea typeface="+mj-ea"/>
                <a:cs typeface="+mj-cs"/>
              </a:defRPr>
            </a:lvl1pPr>
          </a:lstStyle>
          <a:p>
            <a:r>
              <a:rPr lang="de-DE" dirty="0" smtClean="0"/>
              <a:t>In einer gemütlichen Atmosphäre ist es viel leichter und interessanter Deutsch oder Englisch zu sprechen!</a:t>
            </a:r>
            <a:endParaRPr lang="uk-UA" dirty="0"/>
          </a:p>
        </p:txBody>
      </p:sp>
    </p:spTree>
    <p:extLst>
      <p:ext uri="{BB962C8B-B14F-4D97-AF65-F5344CB8AC3E}">
        <p14:creationId xmlns:p14="http://schemas.microsoft.com/office/powerpoint/2010/main" val="3608678501"/>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457200" y="274638"/>
            <a:ext cx="8229600" cy="6322714"/>
          </a:xfrm>
        </p:spPr>
        <p:txBody>
          <a:bodyPr>
            <a:noAutofit/>
          </a:bodyPr>
          <a:lstStyle/>
          <a:p>
            <a:r>
              <a:rPr lang="de-DE" sz="3200" dirty="0" smtClean="0"/>
              <a:t>Nach dem Lew </a:t>
            </a:r>
            <a:r>
              <a:rPr lang="de-DE" sz="3200" dirty="0" err="1" smtClean="0"/>
              <a:t>Semenowytsch</a:t>
            </a:r>
            <a:r>
              <a:rPr lang="de-DE" sz="3200" dirty="0" smtClean="0"/>
              <a:t> </a:t>
            </a:r>
            <a:r>
              <a:rPr lang="de-DE" sz="3200" dirty="0" err="1" smtClean="0"/>
              <a:t>Vyhotsjkyj</a:t>
            </a:r>
            <a:r>
              <a:rPr lang="de-DE" sz="3200" dirty="0" smtClean="0"/>
              <a:t> gilt das Spiel als ein Naturform der Kinderarbeit, die nur das Kind so machen kann. Für das Kind ist nicht </a:t>
            </a:r>
            <a:r>
              <a:rPr lang="de-DE" sz="3200" dirty="0" err="1" smtClean="0"/>
              <a:t>Ergebniss</a:t>
            </a:r>
            <a:r>
              <a:rPr lang="de-DE" sz="3200" dirty="0" smtClean="0"/>
              <a:t>, sondern das Prozess wichtig. Nach der Meinung vieler Gelehrten macht das Spiel das Lernen nicht nur viel leichter, sondern auch viel </a:t>
            </a:r>
            <a:r>
              <a:rPr lang="de-DE" sz="3200" dirty="0" err="1" smtClean="0"/>
              <a:t>produzierer</a:t>
            </a:r>
            <a:r>
              <a:rPr lang="de-DE" sz="3200" dirty="0" smtClean="0"/>
              <a:t>.</a:t>
            </a:r>
            <a:br>
              <a:rPr lang="de-DE" sz="3200" dirty="0" smtClean="0"/>
            </a:br>
            <a:r>
              <a:rPr lang="de-DE" sz="3200" dirty="0" smtClean="0"/>
              <a:t>Motivierung spielt eine große Rolle und das Spiel motiviert sehr gut. Als </a:t>
            </a:r>
            <a:r>
              <a:rPr lang="de-DE" sz="3200" dirty="0" err="1" smtClean="0"/>
              <a:t>Ergebniss</a:t>
            </a:r>
            <a:r>
              <a:rPr lang="de-DE" sz="3200" dirty="0" smtClean="0"/>
              <a:t> lernen meine Schüler Fremdsprachen mit Spaß und Vergnügen!</a:t>
            </a:r>
            <a:endParaRPr lang="uk-UA" sz="3200" dirty="0"/>
          </a:p>
        </p:txBody>
      </p:sp>
    </p:spTree>
    <p:extLst>
      <p:ext uri="{BB962C8B-B14F-4D97-AF65-F5344CB8AC3E}">
        <p14:creationId xmlns:p14="http://schemas.microsoft.com/office/powerpoint/2010/main" val="1353106932"/>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35" name="Picture 11" descr="C:\Users\User\Desktop\index.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flipH="1">
            <a:off x="0" y="-43780"/>
            <a:ext cx="9144000" cy="6901780"/>
          </a:xfrm>
          <a:prstGeom prst="rect">
            <a:avLst/>
          </a:prstGeom>
          <a:noFill/>
          <a:extLst>
            <a:ext uri="{909E8E84-426E-40DD-AFC4-6F175D3DCCD1}">
              <a14:hiddenFill xmlns:a14="http://schemas.microsoft.com/office/drawing/2010/main">
                <a:solidFill>
                  <a:srgbClr val="FFFFFF"/>
                </a:solidFill>
              </a14:hiddenFill>
            </a:ext>
          </a:extLst>
        </p:spPr>
      </p:pic>
      <p:sp>
        <p:nvSpPr>
          <p:cNvPr id="6" name="AutoShape 8" descr="&amp;Pcy;&amp;ocy;&amp;vcy;’&amp;yacy;&amp;zcy;&amp;acy;&amp;ncy;&amp;iecy; &amp;zcy;&amp;ocy;&amp;bcy;&amp;rcy;&amp;acy;&amp;zhcy;&amp;iecy;&amp;ncy;&amp;ncy;&amp;yacy;"/>
          <p:cNvSpPr>
            <a:spLocks noChangeAspect="1" noChangeArrowheads="1"/>
          </p:cNvSpPr>
          <p:nvPr/>
        </p:nvSpPr>
        <p:spPr bwMode="auto">
          <a:xfrm>
            <a:off x="155575" y="-2384425"/>
            <a:ext cx="7458075" cy="497205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uk-UA"/>
          </a:p>
        </p:txBody>
      </p:sp>
      <p:sp>
        <p:nvSpPr>
          <p:cNvPr id="7" name="AutoShape 10" descr="&amp;Pcy;&amp;ocy;&amp;vcy;’&amp;yacy;&amp;zcy;&amp;acy;&amp;ncy;&amp;iecy; &amp;zcy;&amp;ocy;&amp;bcy;&amp;rcy;&amp;acy;&amp;zhcy;&amp;iecy;&amp;ncy;&amp;ncy;&amp;yacy;"/>
          <p:cNvSpPr>
            <a:spLocks noChangeAspect="1" noChangeArrowheads="1"/>
          </p:cNvSpPr>
          <p:nvPr/>
        </p:nvSpPr>
        <p:spPr bwMode="auto">
          <a:xfrm>
            <a:off x="307975" y="-2232025"/>
            <a:ext cx="7458075" cy="497205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uk-UA"/>
          </a:p>
        </p:txBody>
      </p:sp>
      <p:pic>
        <p:nvPicPr>
          <p:cNvPr id="2" name="Picture 2" descr="H:\вчитель року 2018\Урок2\IMG_20171020_111119.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4427984" y="3778548"/>
            <a:ext cx="3822412" cy="2866809"/>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1027" name="Picture 3" descr="H:\вчитель року 2018\Урок2\IMG_20171020_112105.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rot="671113">
            <a:off x="4822950" y="1409316"/>
            <a:ext cx="3967836" cy="2975877"/>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1029" name="Picture 5" descr="H:\вчитель року 2018\Урок2\IMG_20171020_110133.jpg"/>
          <p:cNvPicPr>
            <a:picLocks noChangeAspect="1" noChangeArrowheads="1"/>
          </p:cNvPicPr>
          <p:nvPr/>
        </p:nvPicPr>
        <p:blipFill rotWithShape="1">
          <a:blip r:embed="rId5" cstate="print">
            <a:extLst>
              <a:ext uri="{28A0092B-C50C-407E-A947-70E740481C1C}">
                <a14:useLocalDpi xmlns:a14="http://schemas.microsoft.com/office/drawing/2010/main" val="0"/>
              </a:ext>
            </a:extLst>
          </a:blip>
          <a:srcRect t="12406" r="190"/>
          <a:stretch/>
        </p:blipFill>
        <p:spPr bwMode="auto">
          <a:xfrm rot="21054132">
            <a:off x="607878" y="1508447"/>
            <a:ext cx="3279120" cy="2158354"/>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1028" name="Picture 4" descr="H:\вчитель року 2018\Урок2\IMG_20171020_112246.jpg"/>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1063195" y="3407110"/>
            <a:ext cx="2428685" cy="3238247"/>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
        <p:nvSpPr>
          <p:cNvPr id="9" name="Заголовок 1"/>
          <p:cNvSpPr txBox="1">
            <a:spLocks/>
          </p:cNvSpPr>
          <p:nvPr/>
        </p:nvSpPr>
        <p:spPr>
          <a:xfrm>
            <a:off x="457200" y="274638"/>
            <a:ext cx="8229600" cy="1143000"/>
          </a:xfrm>
          <a:prstGeom prst="rect">
            <a:avLst/>
          </a:prstGeom>
        </p:spPr>
        <p:txBody>
          <a:bodyPr vert="horz" lIns="91440" tIns="45720" rIns="91440" bIns="45720" rtlCol="0" anchor="ctr">
            <a:normAutofit fontScale="67500" lnSpcReduction="20000"/>
          </a:bodyPr>
          <a:lstStyle>
            <a:lvl1pPr algn="ctr" defTabSz="914400" rtl="0" eaLnBrk="1" latinLnBrk="0" hangingPunct="1">
              <a:spcBef>
                <a:spcPct val="0"/>
              </a:spcBef>
              <a:buNone/>
              <a:defRPr sz="4400" kern="1200">
                <a:solidFill>
                  <a:schemeClr val="tx1"/>
                </a:solidFill>
                <a:latin typeface="+mj-lt"/>
                <a:ea typeface="+mj-ea"/>
                <a:cs typeface="+mj-cs"/>
              </a:defRPr>
            </a:lvl1pPr>
          </a:lstStyle>
          <a:p>
            <a:r>
              <a:rPr lang="ru-RU" dirty="0" err="1" smtClean="0"/>
              <a:t>Ich</a:t>
            </a:r>
            <a:r>
              <a:rPr lang="ru-RU" dirty="0" smtClean="0"/>
              <a:t> </a:t>
            </a:r>
            <a:r>
              <a:rPr lang="ru-RU" dirty="0" err="1" smtClean="0"/>
              <a:t>benutze</a:t>
            </a:r>
            <a:r>
              <a:rPr lang="ru-RU" dirty="0" smtClean="0"/>
              <a:t> </a:t>
            </a:r>
            <a:r>
              <a:rPr lang="ru-RU" dirty="0" err="1" smtClean="0"/>
              <a:t>verschiedene</a:t>
            </a:r>
            <a:r>
              <a:rPr lang="ru-RU" dirty="0" smtClean="0"/>
              <a:t> </a:t>
            </a:r>
            <a:r>
              <a:rPr lang="en-US" dirty="0" err="1" smtClean="0"/>
              <a:t>lehrende</a:t>
            </a:r>
            <a:r>
              <a:rPr lang="en-US" dirty="0" smtClean="0"/>
              <a:t> </a:t>
            </a:r>
            <a:r>
              <a:rPr lang="ru-RU" dirty="0" err="1" smtClean="0"/>
              <a:t>Spiele</a:t>
            </a:r>
            <a:r>
              <a:rPr lang="ru-RU" dirty="0" smtClean="0"/>
              <a:t> </a:t>
            </a:r>
            <a:r>
              <a:rPr lang="ru-RU" dirty="0" err="1" smtClean="0"/>
              <a:t>in</a:t>
            </a:r>
            <a:r>
              <a:rPr lang="ru-RU" dirty="0" smtClean="0"/>
              <a:t> </a:t>
            </a:r>
            <a:r>
              <a:rPr lang="ru-RU" dirty="0" err="1" smtClean="0"/>
              <a:t>meinen</a:t>
            </a:r>
            <a:r>
              <a:rPr lang="ru-RU" dirty="0" smtClean="0"/>
              <a:t> </a:t>
            </a:r>
            <a:r>
              <a:rPr lang="ru-RU" dirty="0" err="1" smtClean="0"/>
              <a:t>Deutsch</a:t>
            </a:r>
            <a:r>
              <a:rPr lang="ru-RU" dirty="0" smtClean="0"/>
              <a:t>- </a:t>
            </a:r>
            <a:r>
              <a:rPr lang="ru-RU" dirty="0" err="1" smtClean="0"/>
              <a:t>und</a:t>
            </a:r>
            <a:r>
              <a:rPr lang="ru-RU" dirty="0" smtClean="0"/>
              <a:t> </a:t>
            </a:r>
            <a:r>
              <a:rPr lang="ru-RU" dirty="0" err="1" smtClean="0"/>
              <a:t>Englischstunden</a:t>
            </a:r>
            <a:r>
              <a:rPr lang="de-DE" dirty="0" smtClean="0"/>
              <a:t>. Es ist sehr effektiv.</a:t>
            </a:r>
            <a:endParaRPr lang="uk-UA" dirty="0"/>
          </a:p>
        </p:txBody>
      </p:sp>
    </p:spTree>
    <p:extLst>
      <p:ext uri="{BB962C8B-B14F-4D97-AF65-F5344CB8AC3E}">
        <p14:creationId xmlns:p14="http://schemas.microsoft.com/office/powerpoint/2010/main" val="1409909236"/>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AutoShape 8" descr="&amp;Pcy;&amp;ocy;&amp;vcy;’&amp;yacy;&amp;zcy;&amp;acy;&amp;ncy;&amp;iecy; &amp;zcy;&amp;ocy;&amp;bcy;&amp;rcy;&amp;acy;&amp;zhcy;&amp;iecy;&amp;ncy;&amp;ncy;&amp;yacy;"/>
          <p:cNvSpPr>
            <a:spLocks noChangeAspect="1" noChangeArrowheads="1"/>
          </p:cNvSpPr>
          <p:nvPr/>
        </p:nvSpPr>
        <p:spPr bwMode="auto">
          <a:xfrm>
            <a:off x="155575" y="-2384425"/>
            <a:ext cx="7458075" cy="497205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uk-UA"/>
          </a:p>
        </p:txBody>
      </p:sp>
      <p:sp>
        <p:nvSpPr>
          <p:cNvPr id="7" name="AutoShape 10" descr="&amp;Pcy;&amp;ocy;&amp;vcy;’&amp;yacy;&amp;zcy;&amp;acy;&amp;ncy;&amp;iecy; &amp;zcy;&amp;ocy;&amp;bcy;&amp;rcy;&amp;acy;&amp;zhcy;&amp;iecy;&amp;ncy;&amp;ncy;&amp;yacy;"/>
          <p:cNvSpPr>
            <a:spLocks noChangeAspect="1" noChangeArrowheads="1"/>
          </p:cNvSpPr>
          <p:nvPr/>
        </p:nvSpPr>
        <p:spPr bwMode="auto">
          <a:xfrm>
            <a:off x="307975" y="-2232025"/>
            <a:ext cx="7458075" cy="497205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uk-UA"/>
          </a:p>
        </p:txBody>
      </p:sp>
      <p:pic>
        <p:nvPicPr>
          <p:cNvPr id="1031" name="Picture 7" descr="H:\вчитель року 2018\Урок2\IMG_20171020_100021.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2195736" y="1124744"/>
            <a:ext cx="2407763" cy="3210351"/>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1032" name="Picture 8" descr="H:\вчитель року 2018\Урок2\IMG_20171020_100456.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35496" y="3097286"/>
            <a:ext cx="2880320" cy="3840428"/>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1030" name="Picture 6" descr="H:\вчитель року 2018\Урок2\IMG_20171020_095647.jpg"/>
          <p:cNvPicPr>
            <a:picLocks noChangeAspect="1" noChangeArrowheads="1"/>
          </p:cNvPicPr>
          <p:nvPr/>
        </p:nvPicPr>
        <p:blipFill rotWithShape="1">
          <a:blip r:embed="rId4" cstate="print">
            <a:extLst>
              <a:ext uri="{28A0092B-C50C-407E-A947-70E740481C1C}">
                <a14:useLocalDpi xmlns:a14="http://schemas.microsoft.com/office/drawing/2010/main" val="0"/>
              </a:ext>
            </a:extLst>
          </a:blip>
          <a:srcRect b="18474"/>
          <a:stretch/>
        </p:blipFill>
        <p:spPr bwMode="auto">
          <a:xfrm>
            <a:off x="5292080" y="794713"/>
            <a:ext cx="2688409" cy="2922319"/>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
        <p:nvSpPr>
          <p:cNvPr id="9" name="Заголовок 1"/>
          <p:cNvSpPr txBox="1">
            <a:spLocks/>
          </p:cNvSpPr>
          <p:nvPr/>
        </p:nvSpPr>
        <p:spPr>
          <a:xfrm>
            <a:off x="348348" y="23676"/>
            <a:ext cx="8229600" cy="1143000"/>
          </a:xfrm>
          <a:prstGeom prst="rect">
            <a:avLst/>
          </a:prstGeom>
        </p:spPr>
        <p:txBody>
          <a:bodyPr vert="horz" lIns="91440" tIns="45720" rIns="91440" bIns="45720" rtlCol="0" anchor="ctr">
            <a:normAutofit fontScale="60000" lnSpcReduction="20000"/>
          </a:bodyPr>
          <a:lstStyle>
            <a:lvl1pPr algn="ctr" defTabSz="914400" rtl="0" eaLnBrk="1" latinLnBrk="0" hangingPunct="1">
              <a:spcBef>
                <a:spcPct val="0"/>
              </a:spcBef>
              <a:buNone/>
              <a:defRPr sz="4400" kern="1200">
                <a:solidFill>
                  <a:schemeClr val="tx1"/>
                </a:solidFill>
                <a:latin typeface="+mj-lt"/>
                <a:ea typeface="+mj-ea"/>
                <a:cs typeface="+mj-cs"/>
              </a:defRPr>
            </a:lvl1pPr>
          </a:lstStyle>
          <a:p>
            <a:r>
              <a:rPr lang="de-DE" smtClean="0"/>
              <a:t>Solche Spiele entwickeln die kritische Denken der Schüler und entwickeln die Kompetenzen der neuen ukrainischen Schule.</a:t>
            </a:r>
            <a:endParaRPr lang="uk-UA" dirty="0"/>
          </a:p>
        </p:txBody>
      </p:sp>
      <p:pic>
        <p:nvPicPr>
          <p:cNvPr id="10" name="Picture 2" descr="E:\телефон іри фото\IMG_20171020_134816.jpg"/>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rot="16200000">
            <a:off x="4644810" y="3515789"/>
            <a:ext cx="2856480" cy="3766651"/>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
        <p:nvSpPr>
          <p:cNvPr id="11" name="Заголовок 1"/>
          <p:cNvSpPr txBox="1">
            <a:spLocks/>
          </p:cNvSpPr>
          <p:nvPr/>
        </p:nvSpPr>
        <p:spPr>
          <a:xfrm>
            <a:off x="4486978" y="3587006"/>
            <a:ext cx="3178696" cy="70609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r>
              <a:rPr lang="de-DE" sz="2400" smtClean="0"/>
              <a:t>Grammatische Spiele</a:t>
            </a:r>
            <a:br>
              <a:rPr lang="de-DE" sz="2400" smtClean="0"/>
            </a:br>
            <a:endParaRPr lang="uk-UA" sz="2400" dirty="0"/>
          </a:p>
        </p:txBody>
      </p:sp>
    </p:spTree>
    <p:extLst>
      <p:ext uri="{BB962C8B-B14F-4D97-AF65-F5344CB8AC3E}">
        <p14:creationId xmlns:p14="http://schemas.microsoft.com/office/powerpoint/2010/main" val="1281987841"/>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4338" name="Picture 2" descr="C:\Users\Ігор\Desktop\фото(презентація)\Вступ6\Слайд1.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1628800"/>
            <a:ext cx="4800533" cy="3600400"/>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
        <p:nvSpPr>
          <p:cNvPr id="2" name="Заголовок 1"/>
          <p:cNvSpPr>
            <a:spLocks noGrp="1"/>
          </p:cNvSpPr>
          <p:nvPr>
            <p:ph type="title"/>
          </p:nvPr>
        </p:nvSpPr>
        <p:spPr>
          <a:xfrm>
            <a:off x="59297" y="557808"/>
            <a:ext cx="4681937" cy="1143000"/>
          </a:xfrm>
        </p:spPr>
        <p:txBody>
          <a:bodyPr>
            <a:noAutofit/>
          </a:bodyPr>
          <a:lstStyle/>
          <a:p>
            <a:r>
              <a:rPr lang="ru-RU" sz="2400" dirty="0" err="1" smtClean="0"/>
              <a:t>Ich</a:t>
            </a:r>
            <a:r>
              <a:rPr lang="ru-RU" sz="2400" dirty="0" smtClean="0"/>
              <a:t> </a:t>
            </a:r>
            <a:r>
              <a:rPr lang="ru-RU" sz="2400" dirty="0" err="1" smtClean="0"/>
              <a:t>verwende</a:t>
            </a:r>
            <a:r>
              <a:rPr lang="ru-RU" sz="2400" dirty="0" smtClean="0"/>
              <a:t> </a:t>
            </a:r>
            <a:r>
              <a:rPr lang="ru-RU" sz="2400" dirty="0" err="1" smtClean="0"/>
              <a:t>immerwieder</a:t>
            </a:r>
            <a:r>
              <a:rPr lang="ru-RU" sz="2400" dirty="0" smtClean="0"/>
              <a:t> </a:t>
            </a:r>
            <a:r>
              <a:rPr lang="ru-RU" sz="2400" dirty="0" err="1" smtClean="0"/>
              <a:t>etwas</a:t>
            </a:r>
            <a:r>
              <a:rPr lang="ru-RU" sz="2400" dirty="0" smtClean="0"/>
              <a:t> </a:t>
            </a:r>
            <a:r>
              <a:rPr lang="ru-RU" sz="2400" dirty="0" err="1" smtClean="0"/>
              <a:t>Neues</a:t>
            </a:r>
            <a:r>
              <a:rPr lang="ru-RU" sz="2400" dirty="0" smtClean="0"/>
              <a:t> </a:t>
            </a:r>
            <a:r>
              <a:rPr lang="ru-RU" sz="2400" dirty="0" err="1" smtClean="0"/>
              <a:t>und</a:t>
            </a:r>
            <a:r>
              <a:rPr lang="ru-RU" sz="2400" dirty="0" smtClean="0"/>
              <a:t> </a:t>
            </a:r>
            <a:r>
              <a:rPr lang="ru-RU" sz="2400" dirty="0" err="1" smtClean="0"/>
              <a:t>Interessantes</a:t>
            </a:r>
            <a:r>
              <a:rPr lang="ru-RU" sz="2400" dirty="0" smtClean="0"/>
              <a:t> </a:t>
            </a:r>
            <a:r>
              <a:rPr lang="ru-RU" sz="2400" dirty="0" err="1" smtClean="0"/>
              <a:t>in</a:t>
            </a:r>
            <a:r>
              <a:rPr lang="ru-RU" sz="2400" dirty="0" smtClean="0"/>
              <a:t> </a:t>
            </a:r>
            <a:r>
              <a:rPr lang="ru-RU" sz="2400" dirty="0" err="1" smtClean="0"/>
              <a:t>meinen</a:t>
            </a:r>
            <a:r>
              <a:rPr lang="ru-RU" sz="2400" dirty="0" smtClean="0"/>
              <a:t> </a:t>
            </a:r>
            <a:r>
              <a:rPr lang="ru-RU" sz="2400" dirty="0" err="1" smtClean="0"/>
              <a:t>Stunden</a:t>
            </a:r>
            <a:endParaRPr lang="uk-UA" sz="2400" dirty="0"/>
          </a:p>
        </p:txBody>
      </p:sp>
      <p:pic>
        <p:nvPicPr>
          <p:cNvPr id="5" name="Picture 3" descr="C:\Users\Ігор\Desktop\фото(презентація)\Вступ6\Слайд2.JPG"/>
          <p:cNvPicPr>
            <a:picLocks noChangeAspect="1" noChangeArrowheads="1"/>
          </p:cNvPicPr>
          <p:nvPr/>
        </p:nvPicPr>
        <p:blipFill rotWithShape="1">
          <a:blip r:embed="rId3">
            <a:extLst>
              <a:ext uri="{28A0092B-C50C-407E-A947-70E740481C1C}">
                <a14:useLocalDpi xmlns:a14="http://schemas.microsoft.com/office/drawing/2010/main" val="0"/>
              </a:ext>
            </a:extLst>
          </a:blip>
          <a:srcRect t="5901" b="3357"/>
          <a:stretch/>
        </p:blipFill>
        <p:spPr bwMode="auto">
          <a:xfrm>
            <a:off x="4383239" y="2540446"/>
            <a:ext cx="4797273" cy="3264818"/>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
        <p:nvSpPr>
          <p:cNvPr id="6" name="Заголовок 1"/>
          <p:cNvSpPr txBox="1">
            <a:spLocks/>
          </p:cNvSpPr>
          <p:nvPr/>
        </p:nvSpPr>
        <p:spPr>
          <a:xfrm>
            <a:off x="4692011" y="1052736"/>
            <a:ext cx="4451987" cy="114300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r>
              <a:rPr lang="de-DE" sz="2400" dirty="0" smtClean="0"/>
              <a:t>Die Kinder haben Spielen sehr gern, und die Erwachsene auch. Interaktive lehrende Spiele mit der Benutzung der mobilen </a:t>
            </a:r>
            <a:r>
              <a:rPr lang="de-DE" sz="2400" dirty="0" err="1" smtClean="0"/>
              <a:t>ENDGeräten</a:t>
            </a:r>
            <a:r>
              <a:rPr lang="de-DE" sz="2400" dirty="0" smtClean="0"/>
              <a:t> bringen allen viel Spaß. </a:t>
            </a:r>
            <a:endParaRPr lang="uk-UA" sz="2400" dirty="0"/>
          </a:p>
        </p:txBody>
      </p:sp>
      <p:sp>
        <p:nvSpPr>
          <p:cNvPr id="7" name="Прямоугольник 6"/>
          <p:cNvSpPr/>
          <p:nvPr/>
        </p:nvSpPr>
        <p:spPr>
          <a:xfrm>
            <a:off x="179512" y="4588093"/>
            <a:ext cx="8874643" cy="2585323"/>
          </a:xfrm>
          <a:prstGeom prst="rect">
            <a:avLst/>
          </a:prstGeom>
        </p:spPr>
        <p:txBody>
          <a:bodyPr wrap="square">
            <a:spAutoFit/>
          </a:bodyPr>
          <a:lstStyle/>
          <a:p>
            <a:endParaRPr lang="de-DE" b="1" dirty="0" smtClean="0">
              <a:latin typeface="museo-sans-rounded"/>
            </a:endParaRPr>
          </a:p>
          <a:p>
            <a:r>
              <a:rPr lang="de-DE" dirty="0">
                <a:ln w="3175">
                  <a:noFill/>
                </a:ln>
                <a:latin typeface="museo-sans-rounded"/>
              </a:rPr>
              <a:t>Die Benutzung der QR- </a:t>
            </a:r>
            <a:r>
              <a:rPr lang="de-DE" dirty="0" err="1" smtClean="0">
                <a:ln w="3175">
                  <a:noFill/>
                </a:ln>
                <a:latin typeface="museo-sans-rounded"/>
              </a:rPr>
              <a:t>Coden</a:t>
            </a:r>
            <a:r>
              <a:rPr lang="de-DE" dirty="0" smtClean="0">
                <a:ln w="3175">
                  <a:noFill/>
                </a:ln>
                <a:latin typeface="museo-sans-rounded"/>
              </a:rPr>
              <a:t>.</a:t>
            </a:r>
          </a:p>
          <a:p>
            <a:endParaRPr lang="de-DE" dirty="0" smtClean="0">
              <a:ln w="3175">
                <a:noFill/>
              </a:ln>
              <a:latin typeface="museo-sans-rounded"/>
            </a:endParaRPr>
          </a:p>
          <a:p>
            <a:endParaRPr lang="de-DE" dirty="0">
              <a:ln w="3175">
                <a:noFill/>
              </a:ln>
              <a:latin typeface="museo-sans-rounded"/>
            </a:endParaRPr>
          </a:p>
          <a:p>
            <a:pPr algn="just"/>
            <a:r>
              <a:rPr lang="de-DE" dirty="0" err="1">
                <a:ln w="3175">
                  <a:noFill/>
                </a:ln>
                <a:latin typeface="museo-sans-rounded"/>
              </a:rPr>
              <a:t>Duolingo</a:t>
            </a:r>
            <a:r>
              <a:rPr lang="de-DE" dirty="0">
                <a:ln w="3175">
                  <a:noFill/>
                </a:ln>
                <a:latin typeface="museo-sans-rounded"/>
              </a:rPr>
              <a:t> ist die weltweit beliebteste Methode, Sprachen zu lernen.  Das Lernen mit </a:t>
            </a:r>
            <a:r>
              <a:rPr lang="de-DE" dirty="0" err="1">
                <a:ln w="3175">
                  <a:noFill/>
                </a:ln>
                <a:latin typeface="museo-sans-rounded"/>
              </a:rPr>
              <a:t>Duolingo</a:t>
            </a:r>
            <a:r>
              <a:rPr lang="de-DE" dirty="0">
                <a:ln w="3175">
                  <a:noFill/>
                </a:ln>
                <a:latin typeface="museo-sans-rounded"/>
              </a:rPr>
              <a:t> macht Spaß und macht süchtig. Man kann Punkte für richtige Antworten sammeln, gegen die Zeit antreten und neue Levels erreichen.  Diese Unterrichtseinheiten sind nachweislich effektiv.</a:t>
            </a:r>
          </a:p>
          <a:p>
            <a:endParaRPr lang="uk-UA" b="1" dirty="0"/>
          </a:p>
        </p:txBody>
      </p:sp>
      <p:sp>
        <p:nvSpPr>
          <p:cNvPr id="4" name="Прямоугольник 3"/>
          <p:cNvSpPr/>
          <p:nvPr/>
        </p:nvSpPr>
        <p:spPr>
          <a:xfrm>
            <a:off x="89843" y="3418"/>
            <a:ext cx="8964312" cy="707886"/>
          </a:xfrm>
          <a:prstGeom prst="rect">
            <a:avLst/>
          </a:prstGeom>
          <a:noFill/>
        </p:spPr>
        <p:txBody>
          <a:bodyPr wrap="none" lIns="91440" tIns="45720" rIns="91440" bIns="45720">
            <a:spAutoFit/>
          </a:bodyPr>
          <a:lstStyle/>
          <a:p>
            <a:pPr algn="ctr"/>
            <a:r>
              <a:rPr lang="de-DE" sz="4000" b="1" cap="none" spc="0" dirty="0" smtClean="0">
                <a:ln w="12700">
                  <a:solidFill>
                    <a:schemeClr val="accent5">
                      <a:lumMod val="50000"/>
                    </a:schemeClr>
                  </a:solidFill>
                  <a:prstDash val="solid"/>
                </a:ln>
                <a:solidFill>
                  <a:srgbClr val="00B050"/>
                </a:solidFill>
                <a:effectLst>
                  <a:outerShdw blurRad="41275" dist="20320" dir="1800000" algn="tl" rotWithShape="0">
                    <a:srgbClr val="000000">
                      <a:alpha val="40000"/>
                    </a:srgbClr>
                  </a:outerShdw>
                </a:effectLst>
                <a:latin typeface="museo-sans-rounded"/>
              </a:rPr>
              <a:t>Natürlich will ich mit der Zeit gehen</a:t>
            </a:r>
            <a:endParaRPr lang="uk-UA" sz="4000" b="1" cap="none" spc="0" dirty="0">
              <a:ln w="12700">
                <a:solidFill>
                  <a:schemeClr val="accent5">
                    <a:lumMod val="50000"/>
                  </a:schemeClr>
                </a:solidFill>
                <a:prstDash val="solid"/>
              </a:ln>
              <a:solidFill>
                <a:srgbClr val="00B050"/>
              </a:solidFill>
              <a:effectLst>
                <a:outerShdw blurRad="41275" dist="20320" dir="1800000" algn="tl" rotWithShape="0">
                  <a:srgbClr val="000000">
                    <a:alpha val="40000"/>
                  </a:srgbClr>
                </a:outerShdw>
              </a:effectLst>
            </a:endParaRPr>
          </a:p>
        </p:txBody>
      </p:sp>
    </p:spTree>
    <p:extLst>
      <p:ext uri="{BB962C8B-B14F-4D97-AF65-F5344CB8AC3E}">
        <p14:creationId xmlns:p14="http://schemas.microsoft.com/office/powerpoint/2010/main" val="3645008586"/>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899592" y="188640"/>
            <a:ext cx="6779096" cy="922114"/>
          </a:xfrm>
        </p:spPr>
        <p:txBody>
          <a:bodyPr>
            <a:normAutofit/>
          </a:bodyPr>
          <a:lstStyle/>
          <a:p>
            <a:r>
              <a:rPr lang="de-DE" b="1" i="1" dirty="0" err="1" smtClean="0">
                <a:ln w="12700">
                  <a:solidFill>
                    <a:schemeClr val="tx2">
                      <a:satMod val="155000"/>
                    </a:schemeClr>
                  </a:solidFill>
                  <a:prstDash val="solid"/>
                </a:ln>
                <a:solidFill>
                  <a:srgbClr val="00B050"/>
                </a:solidFill>
                <a:effectLst>
                  <a:outerShdw blurRad="41275" dist="20320" dir="1800000" algn="tl" rotWithShape="0">
                    <a:srgbClr val="000000">
                      <a:alpha val="40000"/>
                    </a:srgbClr>
                  </a:outerShdw>
                </a:effectLst>
                <a:latin typeface="Cambria" pitchFamily="18" charset="0"/>
                <a:cs typeface="Times New Roman" pitchFamily="18" charset="0"/>
              </a:rPr>
              <a:t>Duolingo</a:t>
            </a:r>
            <a:endParaRPr lang="uk-UA" dirty="0"/>
          </a:p>
        </p:txBody>
      </p:sp>
      <p:pic>
        <p:nvPicPr>
          <p:cNvPr id="34818" name="Picture 2" descr="E:\обл.семінар презентація\Screenshot_2018-11-17-15-20-15-100_com.duolingo.p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rot="21045644">
            <a:off x="251520" y="1204635"/>
            <a:ext cx="3758254" cy="5550024"/>
          </a:xfrm>
          <a:prstGeom prst="rect">
            <a:avLst/>
          </a:prstGeom>
          <a:noFill/>
          <a:extLst>
            <a:ext uri="{909E8E84-426E-40DD-AFC4-6F175D3DCCD1}">
              <a14:hiddenFill xmlns:a14="http://schemas.microsoft.com/office/drawing/2010/main">
                <a:solidFill>
                  <a:srgbClr val="FFFFFF"/>
                </a:solidFill>
              </a14:hiddenFill>
            </a:ext>
          </a:extLst>
        </p:spPr>
      </p:pic>
      <p:pic>
        <p:nvPicPr>
          <p:cNvPr id="34819" name="Picture 3" descr="E:\обл.семінар презентація\Screenshot_2018-11-17-15-20-37-679_com.duolingo.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rot="830153">
            <a:off x="4860032" y="1218016"/>
            <a:ext cx="3652666" cy="555002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040570242"/>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endParaRPr lang="uk-UA"/>
          </a:p>
        </p:txBody>
      </p:sp>
      <p:pic>
        <p:nvPicPr>
          <p:cNvPr id="35842" name="Picture 2" descr="E:\обл.семінар презентація\Screenshot_2018-11-17-15-31-56-429_com.duolingo.p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rot="689289">
            <a:off x="4788024" y="204482"/>
            <a:ext cx="3816424" cy="6539036"/>
          </a:xfrm>
          <a:prstGeom prst="rect">
            <a:avLst/>
          </a:prstGeom>
          <a:noFill/>
          <a:extLst>
            <a:ext uri="{909E8E84-426E-40DD-AFC4-6F175D3DCCD1}">
              <a14:hiddenFill xmlns:a14="http://schemas.microsoft.com/office/drawing/2010/main">
                <a:solidFill>
                  <a:srgbClr val="FFFFFF"/>
                </a:solidFill>
              </a14:hiddenFill>
            </a:ext>
          </a:extLst>
        </p:spPr>
      </p:pic>
      <p:pic>
        <p:nvPicPr>
          <p:cNvPr id="35843" name="Picture 3" descr="E:\обл.семінар презентація\Screenshot_2018-11-17-15-24-06-033_com.duolingo.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rot="21012651">
            <a:off x="251520" y="204482"/>
            <a:ext cx="3888432" cy="662473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625164459"/>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endParaRPr lang="uk-UA"/>
          </a:p>
        </p:txBody>
      </p:sp>
      <p:pic>
        <p:nvPicPr>
          <p:cNvPr id="36866" name="Picture 2" descr="E:\обл.семінар презентація\Screenshot_2018-11-17-15-22-56-630_com.duolingo.p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rot="562267">
            <a:off x="4860032" y="4875"/>
            <a:ext cx="3814522" cy="6781372"/>
          </a:xfrm>
          <a:prstGeom prst="rect">
            <a:avLst/>
          </a:prstGeom>
          <a:noFill/>
          <a:extLst>
            <a:ext uri="{909E8E84-426E-40DD-AFC4-6F175D3DCCD1}">
              <a14:hiddenFill xmlns:a14="http://schemas.microsoft.com/office/drawing/2010/main">
                <a:solidFill>
                  <a:srgbClr val="FFFFFF"/>
                </a:solidFill>
              </a14:hiddenFill>
            </a:ext>
          </a:extLst>
        </p:spPr>
      </p:pic>
      <p:pic>
        <p:nvPicPr>
          <p:cNvPr id="36867" name="Picture 3" descr="E:\обл.семінар презентація\Screenshot_2018-11-17-15-27-03-119_com.duolingo.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rot="21081547">
            <a:off x="395536" y="0"/>
            <a:ext cx="3807423" cy="676875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399640588"/>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endParaRPr lang="uk-UA"/>
          </a:p>
        </p:txBody>
      </p:sp>
      <p:pic>
        <p:nvPicPr>
          <p:cNvPr id="37890" name="Picture 2" descr="E:\обл.семінар презентація\Screenshot_2018-11-17-15-23-15-223_com.duolingo.p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rot="21122765">
            <a:off x="251520" y="233264"/>
            <a:ext cx="3726414" cy="6624736"/>
          </a:xfrm>
          <a:prstGeom prst="rect">
            <a:avLst/>
          </a:prstGeom>
          <a:noFill/>
          <a:extLst>
            <a:ext uri="{909E8E84-426E-40DD-AFC4-6F175D3DCCD1}">
              <a14:hiddenFill xmlns:a14="http://schemas.microsoft.com/office/drawing/2010/main">
                <a:solidFill>
                  <a:srgbClr val="FFFFFF"/>
                </a:solidFill>
              </a14:hiddenFill>
            </a:ext>
          </a:extLst>
        </p:spPr>
      </p:pic>
      <p:pic>
        <p:nvPicPr>
          <p:cNvPr id="37891" name="Picture 3" descr="E:\обл.семінар презентація\Screenshot_2018-11-17-15-23-23-880_com.duolingo.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rot="548674">
            <a:off x="5004048" y="281547"/>
            <a:ext cx="3672095" cy="652816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406834156"/>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8914" name="Picture 2" descr="E:\обл.семінар презентація\Screenshot_2018-11-17-15-28-12-400_com.duolingo.p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rot="21279254">
            <a:off x="161256" y="38762"/>
            <a:ext cx="3865271" cy="6871592"/>
          </a:xfrm>
          <a:prstGeom prst="rect">
            <a:avLst/>
          </a:prstGeom>
          <a:noFill/>
          <a:extLst>
            <a:ext uri="{909E8E84-426E-40DD-AFC4-6F175D3DCCD1}">
              <a14:hiddenFill xmlns:a14="http://schemas.microsoft.com/office/drawing/2010/main">
                <a:solidFill>
                  <a:srgbClr val="FFFFFF"/>
                </a:solidFill>
              </a14:hiddenFill>
            </a:ext>
          </a:extLst>
        </p:spPr>
      </p:pic>
      <p:pic>
        <p:nvPicPr>
          <p:cNvPr id="38915" name="Picture 3" descr="E:\обл.семінар презентація\Screenshot_2018-11-17-15-29-48-770_com.duolingo.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rot="389084">
            <a:off x="4932040" y="38762"/>
            <a:ext cx="3847928" cy="684076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626602047"/>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7410" name="Picture 2" descr="E:\душніцька і.і\вчитель року 2018\IMG_20171010_122421.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rot="20944971">
            <a:off x="237999" y="1628799"/>
            <a:ext cx="3840427" cy="2880320"/>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
        <p:nvSpPr>
          <p:cNvPr id="2" name="Заголовок 1"/>
          <p:cNvSpPr>
            <a:spLocks noGrp="1"/>
          </p:cNvSpPr>
          <p:nvPr>
            <p:ph type="title"/>
          </p:nvPr>
        </p:nvSpPr>
        <p:spPr/>
        <p:txBody>
          <a:bodyPr>
            <a:normAutofit fontScale="90000"/>
          </a:bodyPr>
          <a:lstStyle/>
          <a:p>
            <a:r>
              <a:rPr lang="de-DE" dirty="0" smtClean="0"/>
              <a:t>Sehr beliebig bei meiner Schüler ist auch Projektarbeit</a:t>
            </a:r>
            <a:endParaRPr lang="uk-UA" dirty="0"/>
          </a:p>
        </p:txBody>
      </p:sp>
      <p:pic>
        <p:nvPicPr>
          <p:cNvPr id="4" name="Picture 2" descr="E:\душніцька і.і\вчитель року 2018\Изображение 006.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rot="485400">
            <a:off x="4802639" y="1475291"/>
            <a:ext cx="4128459" cy="3096344"/>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5" name="Picture 2" descr="E:\душніцька і.і\вчитель року 2018\Изображение 294.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352410" y="4213752"/>
            <a:ext cx="3611604" cy="2708920"/>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6" name="Picture 2" descr="E:\душніцька і.і\вчитель року 2018\DSCN3396.JPG"/>
          <p:cNvPicPr>
            <a:picLocks noChangeAspect="1" noChangeArrowheads="1"/>
          </p:cNvPicPr>
          <p:nvPr/>
        </p:nvPicPr>
        <p:blipFill rotWithShape="1">
          <a:blip r:embed="rId5" cstate="print">
            <a:extLst>
              <a:ext uri="{28A0092B-C50C-407E-A947-70E740481C1C}">
                <a14:useLocalDpi xmlns:a14="http://schemas.microsoft.com/office/drawing/2010/main" val="0"/>
              </a:ext>
            </a:extLst>
          </a:blip>
          <a:srcRect b="12604"/>
          <a:stretch/>
        </p:blipFill>
        <p:spPr bwMode="auto">
          <a:xfrm>
            <a:off x="4499992" y="4077072"/>
            <a:ext cx="4032123" cy="2643138"/>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023949711"/>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normAutofit fontScale="90000"/>
          </a:bodyPr>
          <a:lstStyle/>
          <a:p>
            <a:r>
              <a:rPr lang="de-DE" dirty="0" smtClean="0"/>
              <a:t>Tag der Unabhängigkeit der Ukraine (Unsere Antwort der deutschen Studenten)</a:t>
            </a:r>
            <a:endParaRPr lang="uk-UA" dirty="0"/>
          </a:p>
        </p:txBody>
      </p:sp>
      <p:pic>
        <p:nvPicPr>
          <p:cNvPr id="34818" name="Picture 2" descr="E:\фото для обл.семінар презентація\DSCN0352.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827584" y="1772816"/>
            <a:ext cx="7740352" cy="524293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185047549"/>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endParaRPr lang="uk-UA"/>
          </a:p>
        </p:txBody>
      </p:sp>
      <p:pic>
        <p:nvPicPr>
          <p:cNvPr id="40962" name="Picture 2" descr="E:\фото для обл.семінар презентація\DSCN0351.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395536" y="116632"/>
            <a:ext cx="5958468" cy="4468851"/>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3" descr="E:\фото для обл.семінар презентація\DSCN0347.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rot="268105">
            <a:off x="3131164" y="3182429"/>
            <a:ext cx="5526421" cy="414481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871177848"/>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endParaRPr lang="uk-UA"/>
          </a:p>
        </p:txBody>
      </p:sp>
      <p:pic>
        <p:nvPicPr>
          <p:cNvPr id="35842" name="Picture 2" descr="E:\фото для обл.семінар презентація\IMG_20181012_135558.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0" y="1504"/>
            <a:ext cx="9332635" cy="699947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322001785"/>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endParaRPr lang="uk-UA"/>
          </a:p>
        </p:txBody>
      </p:sp>
      <p:pic>
        <p:nvPicPr>
          <p:cNvPr id="4" name="DSCN0357.MO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4495800" y="3386138"/>
            <a:ext cx="152400" cy="85725"/>
          </a:xfrm>
          <a:prstGeom prst="rect">
            <a:avLst/>
          </a:prstGeom>
        </p:spPr>
      </p:pic>
    </p:spTree>
    <p:extLst>
      <p:ext uri="{BB962C8B-B14F-4D97-AF65-F5344CB8AC3E}">
        <p14:creationId xmlns:p14="http://schemas.microsoft.com/office/powerpoint/2010/main" val="3687530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9009"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video fullScrn="1">
              <p:cMediaNode vol="80000">
                <p:cTn id="7" fill="hold" display="0">
                  <p:stCondLst>
                    <p:cond delay="indefinite"/>
                  </p:stCondLst>
                </p:cTn>
                <p:tgtEl>
                  <p:spTgt spid="4"/>
                </p:tgtEl>
              </p:cMediaNode>
            </p:video>
            <p:seq concurrent="1" nextAc="seek">
              <p:cTn id="8" restart="whenNotActive" fill="hold" evtFilter="cancelBubble" nodeType="interactiveSeq">
                <p:stCondLst>
                  <p:cond evt="onClick" delay="0">
                    <p:tgtEl>
                      <p:spTgt spid="4"/>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4"/>
                                        </p:tgtEl>
                                      </p:cBhvr>
                                    </p:cmd>
                                  </p:childTnLst>
                                </p:cTn>
                              </p:par>
                            </p:childTnLst>
                          </p:cTn>
                        </p:par>
                      </p:childTnLst>
                    </p:cTn>
                  </p:par>
                </p:childTnLst>
              </p:cTn>
              <p:nextCondLst>
                <p:cond evt="onClick" delay="0">
                  <p:tgtEl>
                    <p:spTgt spid="4"/>
                  </p:tgtEl>
                </p:cond>
              </p:nextCondLst>
            </p:seq>
          </p:childTnLst>
        </p:cTn>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1506" name="Picture 2" descr="E:\душніцька і.і\вчитель року 2018\DSCN3373.JPG"/>
          <p:cNvPicPr>
            <a:picLocks noChangeAspect="1" noChangeArrowheads="1"/>
          </p:cNvPicPr>
          <p:nvPr/>
        </p:nvPicPr>
        <p:blipFill rotWithShape="1">
          <a:blip r:embed="rId3" cstate="print">
            <a:extLst>
              <a:ext uri="{28A0092B-C50C-407E-A947-70E740481C1C}">
                <a14:useLocalDpi xmlns:a14="http://schemas.microsoft.com/office/drawing/2010/main" val="0"/>
              </a:ext>
            </a:extLst>
          </a:blip>
          <a:srcRect b="14701"/>
          <a:stretch/>
        </p:blipFill>
        <p:spPr bwMode="auto">
          <a:xfrm>
            <a:off x="4355976" y="3544358"/>
            <a:ext cx="4546705" cy="2908978"/>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
        <p:nvSpPr>
          <p:cNvPr id="2" name="Заголовок 1"/>
          <p:cNvSpPr>
            <a:spLocks noGrp="1"/>
          </p:cNvSpPr>
          <p:nvPr>
            <p:ph type="title"/>
          </p:nvPr>
        </p:nvSpPr>
        <p:spPr>
          <a:xfrm>
            <a:off x="457200" y="557808"/>
            <a:ext cx="8229600" cy="1143000"/>
          </a:xfrm>
        </p:spPr>
        <p:txBody>
          <a:bodyPr>
            <a:normAutofit fontScale="90000"/>
          </a:bodyPr>
          <a:lstStyle/>
          <a:p>
            <a:r>
              <a:rPr lang="de-DE" dirty="0" smtClean="0"/>
              <a:t>Projektarbeit mit der Benutzung der innovativen Technik ist sehr effektiv bei der Erziehung der europäischen Schüler.</a:t>
            </a:r>
            <a:endParaRPr lang="uk-UA" dirty="0"/>
          </a:p>
        </p:txBody>
      </p:sp>
      <p:pic>
        <p:nvPicPr>
          <p:cNvPr id="4" name="Picture 2" descr="E:\душніцька і.і\вчитель року 2018\DSCN3387.JPG"/>
          <p:cNvPicPr>
            <a:picLocks noChangeAspect="1" noChangeArrowheads="1"/>
          </p:cNvPicPr>
          <p:nvPr/>
        </p:nvPicPr>
        <p:blipFill rotWithShape="1">
          <a:blip r:embed="rId4" cstate="print">
            <a:extLst>
              <a:ext uri="{28A0092B-C50C-407E-A947-70E740481C1C}">
                <a14:useLocalDpi xmlns:a14="http://schemas.microsoft.com/office/drawing/2010/main" val="0"/>
              </a:ext>
            </a:extLst>
          </a:blip>
          <a:srcRect b="14828"/>
          <a:stretch/>
        </p:blipFill>
        <p:spPr bwMode="auto">
          <a:xfrm>
            <a:off x="107504" y="2276872"/>
            <a:ext cx="4968552" cy="3174094"/>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323927943"/>
      </p:ext>
    </p:extLst>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endParaRPr lang="uk-UA"/>
          </a:p>
        </p:txBody>
      </p:sp>
      <p:pic>
        <p:nvPicPr>
          <p:cNvPr id="37890" name="Picture 2" descr="E:\фото для обл.семінар презентація\для презентації\IMG_20180423_102024.jpg"/>
          <p:cNvPicPr>
            <a:picLocks noChangeAspect="1" noChangeArrowheads="1"/>
          </p:cNvPicPr>
          <p:nvPr/>
        </p:nvPicPr>
        <p:blipFill rotWithShape="1">
          <a:blip r:embed="rId2" cstate="print">
            <a:extLst>
              <a:ext uri="{28A0092B-C50C-407E-A947-70E740481C1C}">
                <a14:useLocalDpi xmlns:a14="http://schemas.microsoft.com/office/drawing/2010/main" val="0"/>
              </a:ext>
            </a:extLst>
          </a:blip>
          <a:srcRect t="14380" b="20113"/>
          <a:stretch/>
        </p:blipFill>
        <p:spPr bwMode="auto">
          <a:xfrm>
            <a:off x="680531" y="72009"/>
            <a:ext cx="7635885" cy="6669359"/>
          </a:xfrm>
          <a:prstGeom prst="rect">
            <a:avLst/>
          </a:prstGeom>
          <a:noFill/>
          <a:extLst>
            <a:ext uri="{909E8E84-426E-40DD-AFC4-6F175D3DCCD1}">
              <a14:hiddenFill xmlns:a14="http://schemas.microsoft.com/office/drawing/2010/main">
                <a:solidFill>
                  <a:srgbClr val="FFFFFF"/>
                </a:solidFill>
              </a14:hiddenFill>
            </a:ext>
          </a:extLst>
        </p:spPr>
      </p:pic>
      <p:sp>
        <p:nvSpPr>
          <p:cNvPr id="4" name="Прямоугольник 3"/>
          <p:cNvSpPr/>
          <p:nvPr/>
        </p:nvSpPr>
        <p:spPr>
          <a:xfrm>
            <a:off x="2243481" y="3418"/>
            <a:ext cx="4657044" cy="707886"/>
          </a:xfrm>
          <a:prstGeom prst="rect">
            <a:avLst/>
          </a:prstGeom>
          <a:noFill/>
        </p:spPr>
        <p:txBody>
          <a:bodyPr wrap="none" lIns="91440" tIns="45720" rIns="91440" bIns="45720">
            <a:spAutoFit/>
          </a:bodyPr>
          <a:lstStyle/>
          <a:p>
            <a:pPr algn="ctr"/>
            <a:r>
              <a:rPr lang="de-DE" sz="4000" b="1" cap="none" spc="0" dirty="0" smtClean="0">
                <a:ln w="12700">
                  <a:solidFill>
                    <a:schemeClr val="accent5">
                      <a:lumMod val="50000"/>
                    </a:schemeClr>
                  </a:solidFill>
                  <a:prstDash val="solid"/>
                </a:ln>
                <a:solidFill>
                  <a:srgbClr val="00B050"/>
                </a:solidFill>
                <a:effectLst>
                  <a:outerShdw blurRad="41275" dist="20320" dir="1800000" algn="tl" rotWithShape="0">
                    <a:srgbClr val="000000">
                      <a:alpha val="40000"/>
                    </a:srgbClr>
                  </a:outerShdw>
                </a:effectLst>
                <a:latin typeface="museo-sans-rounded"/>
              </a:rPr>
              <a:t>Und als </a:t>
            </a:r>
            <a:r>
              <a:rPr lang="de-DE" sz="4000" b="1" cap="none" spc="0" dirty="0" err="1" smtClean="0">
                <a:ln w="12700">
                  <a:solidFill>
                    <a:schemeClr val="accent5">
                      <a:lumMod val="50000"/>
                    </a:schemeClr>
                  </a:solidFill>
                  <a:prstDash val="solid"/>
                </a:ln>
                <a:solidFill>
                  <a:srgbClr val="00B050"/>
                </a:solidFill>
                <a:effectLst>
                  <a:outerShdw blurRad="41275" dist="20320" dir="1800000" algn="tl" rotWithShape="0">
                    <a:srgbClr val="000000">
                      <a:alpha val="40000"/>
                    </a:srgbClr>
                  </a:outerShdw>
                </a:effectLst>
                <a:latin typeface="museo-sans-rounded"/>
              </a:rPr>
              <a:t>Ergebniss</a:t>
            </a:r>
            <a:endParaRPr lang="uk-UA" sz="4000" b="1" cap="none" spc="0" dirty="0">
              <a:ln w="12700">
                <a:solidFill>
                  <a:schemeClr val="accent5">
                    <a:lumMod val="50000"/>
                  </a:schemeClr>
                </a:solidFill>
                <a:prstDash val="solid"/>
              </a:ln>
              <a:solidFill>
                <a:srgbClr val="00B050"/>
              </a:solidFill>
              <a:effectLst>
                <a:outerShdw blurRad="41275" dist="20320" dir="1800000" algn="tl" rotWithShape="0">
                  <a:srgbClr val="000000">
                    <a:alpha val="40000"/>
                  </a:srgbClr>
                </a:outerShdw>
              </a:effectLst>
            </a:endParaRPr>
          </a:p>
        </p:txBody>
      </p:sp>
    </p:spTree>
    <p:extLst>
      <p:ext uri="{BB962C8B-B14F-4D97-AF65-F5344CB8AC3E}">
        <p14:creationId xmlns:p14="http://schemas.microsoft.com/office/powerpoint/2010/main" val="330978353"/>
      </p:ext>
    </p:extLst>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endParaRPr lang="uk-UA"/>
          </a:p>
        </p:txBody>
      </p:sp>
      <p:pic>
        <p:nvPicPr>
          <p:cNvPr id="39938" name="Picture 2" descr="E:\фото для обл.семінар презентація\46438409_2199059506976578_3392239821207371776_n.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83568" y="665676"/>
            <a:ext cx="7524328" cy="5643246"/>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001784214"/>
      </p:ext>
    </p:extLst>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endParaRPr lang="uk-UA"/>
          </a:p>
        </p:txBody>
      </p:sp>
      <p:pic>
        <p:nvPicPr>
          <p:cNvPr id="38914" name="Picture 2" descr="E:\фото для обл.семінар презентація\46503564_323197968460909_3811585636121444352_n.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012991" y="116632"/>
            <a:ext cx="4935273" cy="6580364"/>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68810341"/>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5602" name="Picture 2" descr="E:\душніцька і.і\вчитель року 2018\DSCN6995.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305272" y="4205658"/>
            <a:ext cx="3492895" cy="2619671"/>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
        <p:nvSpPr>
          <p:cNvPr id="2" name="Заголовок 1"/>
          <p:cNvSpPr>
            <a:spLocks noGrp="1"/>
          </p:cNvSpPr>
          <p:nvPr>
            <p:ph type="title"/>
          </p:nvPr>
        </p:nvSpPr>
        <p:spPr/>
        <p:txBody>
          <a:bodyPr/>
          <a:lstStyle/>
          <a:p>
            <a:r>
              <a:rPr lang="de-DE" dirty="0" smtClean="0"/>
              <a:t>Sommerlager/ Summer camp</a:t>
            </a:r>
            <a:br>
              <a:rPr lang="de-DE" dirty="0" smtClean="0"/>
            </a:br>
            <a:r>
              <a:rPr lang="de-DE" dirty="0" smtClean="0"/>
              <a:t>Wir verbringen die Zeit lustig!</a:t>
            </a:r>
            <a:endParaRPr lang="uk-UA" dirty="0"/>
          </a:p>
        </p:txBody>
      </p:sp>
      <p:pic>
        <p:nvPicPr>
          <p:cNvPr id="25603" name="Picture 3" descr="E:\душніцька і.і\вчитель року 2018\DSCN7002.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5292080" y="4205657"/>
            <a:ext cx="3660255" cy="2745191"/>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5" name="Picture 2" descr="E:\душніцька і.і\вчитель року 2018\DSCN7008.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1533171" y="1458025"/>
            <a:ext cx="4983046" cy="3737285"/>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40312464"/>
      </p:ext>
    </p:extLst>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1986" name="Picture 2" descr="E:\фото для обл.семінар презентація\39026947_620792638316877_7666397055765446656_o.jpg"/>
          <p:cNvPicPr>
            <a:picLocks noChangeAspect="1" noChangeArrowheads="1"/>
          </p:cNvPicPr>
          <p:nvPr/>
        </p:nvPicPr>
        <p:blipFill rotWithShape="1">
          <a:blip r:embed="rId2">
            <a:extLst>
              <a:ext uri="{28A0092B-C50C-407E-A947-70E740481C1C}">
                <a14:useLocalDpi xmlns:a14="http://schemas.microsoft.com/office/drawing/2010/main" val="0"/>
              </a:ext>
            </a:extLst>
          </a:blip>
          <a:srcRect t="8189"/>
          <a:stretch/>
        </p:blipFill>
        <p:spPr bwMode="auto">
          <a:xfrm>
            <a:off x="-77583" y="188640"/>
            <a:ext cx="9235950" cy="6525344"/>
          </a:xfrm>
          <a:prstGeom prst="rect">
            <a:avLst/>
          </a:prstGeom>
          <a:noFill/>
          <a:extLst>
            <a:ext uri="{909E8E84-426E-40DD-AFC4-6F175D3DCCD1}">
              <a14:hiddenFill xmlns:a14="http://schemas.microsoft.com/office/drawing/2010/main">
                <a:solidFill>
                  <a:srgbClr val="FFFFFF"/>
                </a:solidFill>
              </a14:hiddenFill>
            </a:ext>
          </a:extLst>
        </p:spPr>
      </p:pic>
      <p:sp>
        <p:nvSpPr>
          <p:cNvPr id="2" name="Заголовок 1"/>
          <p:cNvSpPr>
            <a:spLocks noGrp="1"/>
          </p:cNvSpPr>
          <p:nvPr>
            <p:ph type="title"/>
          </p:nvPr>
        </p:nvSpPr>
        <p:spPr>
          <a:xfrm>
            <a:off x="395536" y="0"/>
            <a:ext cx="8229600" cy="1143000"/>
          </a:xfrm>
        </p:spPr>
        <p:txBody>
          <a:bodyPr/>
          <a:lstStyle/>
          <a:p>
            <a:r>
              <a:rPr lang="ru-RU" dirty="0" err="1" smtClean="0"/>
              <a:t>Summer</a:t>
            </a:r>
            <a:r>
              <a:rPr lang="ru-RU" dirty="0" smtClean="0"/>
              <a:t> </a:t>
            </a:r>
            <a:r>
              <a:rPr lang="ru-RU" dirty="0" err="1" smtClean="0"/>
              <a:t>camp</a:t>
            </a:r>
            <a:r>
              <a:rPr lang="ru-RU" dirty="0" smtClean="0"/>
              <a:t> 2018 </a:t>
            </a:r>
            <a:r>
              <a:rPr lang="ru-RU" dirty="0" err="1" smtClean="0"/>
              <a:t>with</a:t>
            </a:r>
            <a:r>
              <a:rPr lang="ru-RU" dirty="0" smtClean="0"/>
              <a:t> </a:t>
            </a:r>
            <a:r>
              <a:rPr lang="ru-RU" dirty="0" err="1" smtClean="0"/>
              <a:t>the</a:t>
            </a:r>
            <a:r>
              <a:rPr lang="ru-RU" dirty="0" smtClean="0"/>
              <a:t> </a:t>
            </a:r>
            <a:r>
              <a:rPr lang="ru-RU" dirty="0" err="1" smtClean="0"/>
              <a:t>volunteer</a:t>
            </a:r>
            <a:r>
              <a:rPr lang="ru-RU" dirty="0" smtClean="0"/>
              <a:t> </a:t>
            </a:r>
            <a:r>
              <a:rPr lang="ru-RU" dirty="0" err="1" smtClean="0"/>
              <a:t>Irada</a:t>
            </a:r>
            <a:endParaRPr lang="uk-UA" dirty="0"/>
          </a:p>
        </p:txBody>
      </p:sp>
    </p:spTree>
    <p:extLst>
      <p:ext uri="{BB962C8B-B14F-4D97-AF65-F5344CB8AC3E}">
        <p14:creationId xmlns:p14="http://schemas.microsoft.com/office/powerpoint/2010/main" val="2990552654"/>
      </p:ext>
    </p:extLst>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endParaRPr lang="uk-UA"/>
          </a:p>
        </p:txBody>
      </p:sp>
      <p:pic>
        <p:nvPicPr>
          <p:cNvPr id="44034" name="Picture 2" descr="E:\фото для обл.семінар презентація\іра телефон все 6114.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08520" y="2840786"/>
            <a:ext cx="3888432" cy="3888432"/>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44035" name="Picture 3" descr="E:\фото для обл.семінар презентація\іра телефон все 6255.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131840" y="3368452"/>
            <a:ext cx="5760640" cy="3240360"/>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44036" name="Picture 4" descr="E:\фото для обл.семінар презентація\табір з волонтером завантажені фото\38872905_530406834064624_5240547927247552512_n.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4355976" y="620688"/>
            <a:ext cx="3960440" cy="2970330"/>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
        <p:nvSpPr>
          <p:cNvPr id="3" name="Прямоугольник 2"/>
          <p:cNvSpPr/>
          <p:nvPr/>
        </p:nvSpPr>
        <p:spPr>
          <a:xfrm>
            <a:off x="-887045" y="188640"/>
            <a:ext cx="8051333" cy="2123658"/>
          </a:xfrm>
          <a:prstGeom prst="rect">
            <a:avLst/>
          </a:prstGeom>
          <a:noFill/>
        </p:spPr>
        <p:txBody>
          <a:bodyPr wrap="square" lIns="91440" tIns="45720" rIns="91440" bIns="45720">
            <a:spAutoFit/>
          </a:bodyPr>
          <a:lstStyle/>
          <a:p>
            <a:pPr algn="ctr"/>
            <a:r>
              <a:rPr lang="en-US" sz="4400" b="1" dirty="0" smtClean="0">
                <a:ln w="12700">
                  <a:solidFill>
                    <a:schemeClr val="accent6"/>
                  </a:solidFill>
                  <a:prstDash val="solid"/>
                </a:ln>
                <a:solidFill>
                  <a:srgbClr val="669900"/>
                </a:solidFill>
                <a:effectLst>
                  <a:outerShdw blurRad="41275" dist="20320" dir="1800000" algn="tl" rotWithShape="0">
                    <a:srgbClr val="000000">
                      <a:alpha val="40000"/>
                    </a:srgbClr>
                  </a:outerShdw>
                </a:effectLst>
              </a:rPr>
              <a:t>We are studying, </a:t>
            </a:r>
          </a:p>
          <a:p>
            <a:pPr algn="ctr"/>
            <a:r>
              <a:rPr lang="en-US" sz="4400" b="1" dirty="0" smtClean="0">
                <a:ln w="12700">
                  <a:solidFill>
                    <a:schemeClr val="accent6"/>
                  </a:solidFill>
                  <a:prstDash val="solid"/>
                </a:ln>
                <a:solidFill>
                  <a:srgbClr val="669900"/>
                </a:solidFill>
                <a:effectLst>
                  <a:outerShdw blurRad="41275" dist="20320" dir="1800000" algn="tl" rotWithShape="0">
                    <a:srgbClr val="000000">
                      <a:alpha val="40000"/>
                    </a:srgbClr>
                  </a:outerShdw>
                </a:effectLst>
              </a:rPr>
              <a:t>playing and having fun together!</a:t>
            </a:r>
            <a:endParaRPr lang="ru-RU" sz="4400" b="1" cap="none" spc="0" dirty="0">
              <a:ln w="12700">
                <a:solidFill>
                  <a:schemeClr val="accent6"/>
                </a:solidFill>
                <a:prstDash val="solid"/>
              </a:ln>
              <a:solidFill>
                <a:srgbClr val="669900"/>
              </a:solidFill>
              <a:effectLst>
                <a:outerShdw blurRad="41275" dist="20320" dir="1800000" algn="tl" rotWithShape="0">
                  <a:srgbClr val="000000">
                    <a:alpha val="40000"/>
                  </a:srgbClr>
                </a:outerShdw>
              </a:effectLst>
            </a:endParaRPr>
          </a:p>
        </p:txBody>
      </p:sp>
    </p:spTree>
    <p:extLst>
      <p:ext uri="{BB962C8B-B14F-4D97-AF65-F5344CB8AC3E}">
        <p14:creationId xmlns:p14="http://schemas.microsoft.com/office/powerpoint/2010/main" val="3546188308"/>
      </p:ext>
    </p:extLst>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endParaRPr lang="uk-UA" dirty="0"/>
          </a:p>
        </p:txBody>
      </p:sp>
      <p:pic>
        <p:nvPicPr>
          <p:cNvPr id="46082" name="Picture 2" descr="E:\фото для обл.семінар презентація\39132353_622117918184349_1763431907229433856_o.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251520" y="836712"/>
            <a:ext cx="4531900" cy="3398925"/>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46083" name="Picture 3" descr="E:\фото для обл.семінар презентація\FB_IMG_1542143942976.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987156" y="2874037"/>
            <a:ext cx="5089292" cy="3816969"/>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46084" name="Picture 4" descr="E:\фото для обл.семінар презентація\табір з волонтером завантажені фото\39121273_622118094850998_6102869152878297088_o.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34615" y="3717032"/>
            <a:ext cx="3952540" cy="2964405"/>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
        <p:nvSpPr>
          <p:cNvPr id="6" name="Прямоугольник 5"/>
          <p:cNvSpPr/>
          <p:nvPr/>
        </p:nvSpPr>
        <p:spPr>
          <a:xfrm>
            <a:off x="178631" y="188640"/>
            <a:ext cx="8857865" cy="1037729"/>
          </a:xfrm>
          <a:prstGeom prst="rect">
            <a:avLst/>
          </a:prstGeom>
          <a:noFill/>
        </p:spPr>
        <p:txBody>
          <a:bodyPr wrap="square" lIns="91440" tIns="45720" rIns="91440" bIns="45720">
            <a:prstTxWarp prst="textPlain">
              <a:avLst/>
            </a:prstTxWarp>
            <a:spAutoFit/>
          </a:bodyPr>
          <a:lstStyle/>
          <a:p>
            <a:pPr algn="ctr"/>
            <a:r>
              <a:rPr lang="en-US" sz="4800" b="1" dirty="0" smtClean="0">
                <a:ln w="12700">
                  <a:solidFill>
                    <a:schemeClr val="accent6"/>
                  </a:solidFill>
                  <a:prstDash val="solid"/>
                </a:ln>
                <a:solidFill>
                  <a:srgbClr val="669900"/>
                </a:solidFill>
                <a:effectLst>
                  <a:outerShdw blurRad="41275" dist="20320" dir="1800000" algn="tl" rotWithShape="0">
                    <a:srgbClr val="000000">
                      <a:alpha val="40000"/>
                    </a:srgbClr>
                  </a:outerShdw>
                </a:effectLst>
              </a:rPr>
              <a:t>Work with a volunteer </a:t>
            </a:r>
            <a:r>
              <a:rPr lang="en-US" sz="4800" b="1" dirty="0" err="1" smtClean="0">
                <a:ln w="12700">
                  <a:solidFill>
                    <a:schemeClr val="accent6"/>
                  </a:solidFill>
                  <a:prstDash val="solid"/>
                </a:ln>
                <a:solidFill>
                  <a:srgbClr val="669900"/>
                </a:solidFill>
                <a:effectLst>
                  <a:outerShdw blurRad="41275" dist="20320" dir="1800000" algn="tl" rotWithShape="0">
                    <a:srgbClr val="000000">
                      <a:alpha val="40000"/>
                    </a:srgbClr>
                  </a:outerShdw>
                </a:effectLst>
              </a:rPr>
              <a:t>Irada</a:t>
            </a:r>
            <a:r>
              <a:rPr lang="en-US" sz="4800" b="1" dirty="0" smtClean="0">
                <a:ln w="12700">
                  <a:solidFill>
                    <a:schemeClr val="accent6"/>
                  </a:solidFill>
                  <a:prstDash val="solid"/>
                </a:ln>
                <a:solidFill>
                  <a:srgbClr val="669900"/>
                </a:solidFill>
                <a:effectLst>
                  <a:outerShdw blurRad="41275" dist="20320" dir="1800000" algn="tl" rotWithShape="0">
                    <a:srgbClr val="000000">
                      <a:alpha val="40000"/>
                    </a:srgbClr>
                  </a:outerShdw>
                </a:effectLst>
              </a:rPr>
              <a:t>.</a:t>
            </a:r>
            <a:endParaRPr lang="ru-RU" sz="4800" b="1" cap="none" spc="0" dirty="0">
              <a:ln w="12700">
                <a:solidFill>
                  <a:schemeClr val="accent6"/>
                </a:solidFill>
                <a:prstDash val="solid"/>
              </a:ln>
              <a:solidFill>
                <a:srgbClr val="669900"/>
              </a:solidFill>
              <a:effectLst>
                <a:outerShdw blurRad="41275" dist="20320" dir="1800000" algn="tl" rotWithShape="0">
                  <a:srgbClr val="000000">
                    <a:alpha val="40000"/>
                  </a:srgbClr>
                </a:outerShdw>
              </a:effectLst>
            </a:endParaRPr>
          </a:p>
        </p:txBody>
      </p:sp>
    </p:spTree>
    <p:extLst>
      <p:ext uri="{BB962C8B-B14F-4D97-AF65-F5344CB8AC3E}">
        <p14:creationId xmlns:p14="http://schemas.microsoft.com/office/powerpoint/2010/main" val="250056381"/>
      </p:ext>
    </p:extLst>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endParaRPr lang="uk-UA" dirty="0"/>
          </a:p>
        </p:txBody>
      </p:sp>
      <p:pic>
        <p:nvPicPr>
          <p:cNvPr id="50178" name="Picture 2" descr="E:\фото для обл.семінар презентація\табір з волонтером завантажені фото\38894690_530413134063994_5430391224102027264_o.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1907704" y="966466"/>
            <a:ext cx="4913579" cy="3685184"/>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50180" name="Picture 4" descr="E:\фото для обл.семінар презентація\табір з волонтером завантажені фото\39014983_530412454064062_8727206273675689984_o.jpg"/>
          <p:cNvPicPr>
            <a:picLocks noChangeAspect="1" noChangeArrowheads="1"/>
          </p:cNvPicPr>
          <p:nvPr/>
        </p:nvPicPr>
        <p:blipFill rotWithShape="1">
          <a:blip r:embed="rId3" cstate="print">
            <a:extLst>
              <a:ext uri="{28A0092B-C50C-407E-A947-70E740481C1C}">
                <a14:useLocalDpi xmlns:a14="http://schemas.microsoft.com/office/drawing/2010/main" val="0"/>
              </a:ext>
            </a:extLst>
          </a:blip>
          <a:srcRect l="414" t="-344" r="-414" b="37414"/>
          <a:stretch/>
        </p:blipFill>
        <p:spPr bwMode="auto">
          <a:xfrm rot="290347">
            <a:off x="99310" y="3943521"/>
            <a:ext cx="5478968" cy="2585961"/>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50179" name="Picture 3" descr="E:\фото для обл.семінар презентація\табір з волонтером завантажені фото\38939047_530412794064028_2722139732355055616_o.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5006578" y="3429000"/>
            <a:ext cx="3960440" cy="2970330"/>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
        <p:nvSpPr>
          <p:cNvPr id="6" name="Прямоугольник 5"/>
          <p:cNvSpPr/>
          <p:nvPr/>
        </p:nvSpPr>
        <p:spPr>
          <a:xfrm>
            <a:off x="178631" y="188640"/>
            <a:ext cx="8857865" cy="1037729"/>
          </a:xfrm>
          <a:prstGeom prst="rect">
            <a:avLst/>
          </a:prstGeom>
          <a:noFill/>
        </p:spPr>
        <p:txBody>
          <a:bodyPr wrap="square" lIns="91440" tIns="45720" rIns="91440" bIns="45720">
            <a:prstTxWarp prst="textPlain">
              <a:avLst/>
            </a:prstTxWarp>
            <a:spAutoFit/>
          </a:bodyPr>
          <a:lstStyle/>
          <a:p>
            <a:pPr algn="ctr"/>
            <a:r>
              <a:rPr lang="en-US" sz="4800" b="1" dirty="0" smtClean="0">
                <a:ln w="12700">
                  <a:solidFill>
                    <a:schemeClr val="accent6"/>
                  </a:solidFill>
                  <a:prstDash val="solid"/>
                </a:ln>
                <a:solidFill>
                  <a:srgbClr val="669900"/>
                </a:solidFill>
                <a:effectLst>
                  <a:outerShdw blurRad="41275" dist="20320" dir="1800000" algn="tl" rotWithShape="0">
                    <a:srgbClr val="000000">
                      <a:alpha val="40000"/>
                    </a:srgbClr>
                  </a:outerShdw>
                </a:effectLst>
              </a:rPr>
              <a:t>The day of sport.</a:t>
            </a:r>
            <a:endParaRPr lang="ru-RU" sz="4800" b="1" cap="none" spc="0" dirty="0">
              <a:ln w="12700">
                <a:solidFill>
                  <a:schemeClr val="accent6"/>
                </a:solidFill>
                <a:prstDash val="solid"/>
              </a:ln>
              <a:solidFill>
                <a:srgbClr val="669900"/>
              </a:solidFill>
              <a:effectLst>
                <a:outerShdw blurRad="41275" dist="20320" dir="1800000" algn="tl" rotWithShape="0">
                  <a:srgbClr val="000000">
                    <a:alpha val="40000"/>
                  </a:srgbClr>
                </a:outerShdw>
              </a:effectLst>
            </a:endParaRPr>
          </a:p>
        </p:txBody>
      </p:sp>
    </p:spTree>
    <p:extLst>
      <p:ext uri="{BB962C8B-B14F-4D97-AF65-F5344CB8AC3E}">
        <p14:creationId xmlns:p14="http://schemas.microsoft.com/office/powerpoint/2010/main" val="2894702593"/>
      </p:ext>
    </p:extLst>
  </p:cSld>
  <p:clrMapOvr>
    <a:masterClrMapping/>
  </p:clrMapOvr>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de-DE" dirty="0" smtClean="0"/>
              <a:t>The </a:t>
            </a:r>
            <a:r>
              <a:rPr lang="de-DE" dirty="0" err="1" smtClean="0"/>
              <a:t>day</a:t>
            </a:r>
            <a:r>
              <a:rPr lang="de-DE" dirty="0" smtClean="0"/>
              <a:t> </a:t>
            </a:r>
            <a:r>
              <a:rPr lang="de-DE" dirty="0" err="1" smtClean="0"/>
              <a:t>of</a:t>
            </a:r>
            <a:r>
              <a:rPr lang="de-DE" dirty="0" smtClean="0"/>
              <a:t> </a:t>
            </a:r>
            <a:r>
              <a:rPr lang="de-DE" dirty="0" err="1" smtClean="0"/>
              <a:t>ukrainian</a:t>
            </a:r>
            <a:r>
              <a:rPr lang="de-DE" dirty="0" smtClean="0"/>
              <a:t> </a:t>
            </a:r>
            <a:r>
              <a:rPr lang="de-DE" dirty="0" err="1" smtClean="0"/>
              <a:t>traditions</a:t>
            </a:r>
            <a:r>
              <a:rPr lang="de-DE" dirty="0" smtClean="0"/>
              <a:t> (An </a:t>
            </a:r>
            <a:r>
              <a:rPr lang="de-DE" dirty="0" err="1" smtClean="0"/>
              <a:t>interesting</a:t>
            </a:r>
            <a:r>
              <a:rPr lang="de-DE" dirty="0" smtClean="0"/>
              <a:t> </a:t>
            </a:r>
            <a:r>
              <a:rPr lang="de-DE" dirty="0" err="1" smtClean="0"/>
              <a:t>visit</a:t>
            </a:r>
            <a:r>
              <a:rPr lang="de-DE" dirty="0" smtClean="0"/>
              <a:t> </a:t>
            </a:r>
            <a:r>
              <a:rPr lang="de-DE" dirty="0" err="1" smtClean="0"/>
              <a:t>to</a:t>
            </a:r>
            <a:r>
              <a:rPr lang="de-DE" dirty="0" smtClean="0"/>
              <a:t> </a:t>
            </a:r>
            <a:r>
              <a:rPr lang="de-DE" dirty="0" err="1" smtClean="0"/>
              <a:t>our</a:t>
            </a:r>
            <a:r>
              <a:rPr lang="de-DE" dirty="0" smtClean="0"/>
              <a:t> </a:t>
            </a:r>
            <a:r>
              <a:rPr lang="de-DE" dirty="0" err="1" smtClean="0"/>
              <a:t>school</a:t>
            </a:r>
            <a:r>
              <a:rPr lang="de-DE" dirty="0" smtClean="0"/>
              <a:t> </a:t>
            </a:r>
            <a:r>
              <a:rPr lang="de-DE" dirty="0" err="1" smtClean="0"/>
              <a:t>museum</a:t>
            </a:r>
            <a:r>
              <a:rPr lang="de-DE" dirty="0" smtClean="0"/>
              <a:t>)</a:t>
            </a:r>
            <a:endParaRPr lang="uk-UA" dirty="0"/>
          </a:p>
        </p:txBody>
      </p:sp>
      <p:pic>
        <p:nvPicPr>
          <p:cNvPr id="47106" name="Picture 2" descr="E:\фото для обл.семінар презентація\39213538_623650681364406_1483854064818061312_o.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rot="400372">
            <a:off x="5726829" y="2979550"/>
            <a:ext cx="3597152" cy="2697864"/>
          </a:xfrm>
          <a:prstGeom prst="rect">
            <a:avLst/>
          </a:prstGeom>
          <a:noFill/>
          <a:extLst>
            <a:ext uri="{909E8E84-426E-40DD-AFC4-6F175D3DCCD1}">
              <a14:hiddenFill xmlns:a14="http://schemas.microsoft.com/office/drawing/2010/main">
                <a:solidFill>
                  <a:srgbClr val="FFFFFF"/>
                </a:solidFill>
              </a14:hiddenFill>
            </a:ext>
          </a:extLst>
        </p:spPr>
      </p:pic>
      <p:pic>
        <p:nvPicPr>
          <p:cNvPr id="47107" name="Picture 3" descr="E:\фото для обл.семінар презентація\IMG_20180815_114904.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rot="20986571">
            <a:off x="112723" y="3093397"/>
            <a:ext cx="3774108" cy="2830581"/>
          </a:xfrm>
          <a:prstGeom prst="rect">
            <a:avLst/>
          </a:prstGeom>
          <a:noFill/>
          <a:extLst>
            <a:ext uri="{909E8E84-426E-40DD-AFC4-6F175D3DCCD1}">
              <a14:hiddenFill xmlns:a14="http://schemas.microsoft.com/office/drawing/2010/main">
                <a:solidFill>
                  <a:srgbClr val="FFFFFF"/>
                </a:solidFill>
              </a14:hiddenFill>
            </a:ext>
          </a:extLst>
        </p:spPr>
      </p:pic>
      <p:pic>
        <p:nvPicPr>
          <p:cNvPr id="47108" name="Picture 4" descr="E:\фото для обл.семінар презентація\іра телефон все 6283.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3131840" y="1744053"/>
            <a:ext cx="2808312" cy="374441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188236733"/>
      </p:ext>
    </p:extLst>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en-US" dirty="0" smtClean="0"/>
              <a:t>Our visit to church camp</a:t>
            </a:r>
            <a:endParaRPr lang="uk-UA" dirty="0"/>
          </a:p>
        </p:txBody>
      </p:sp>
      <p:pic>
        <p:nvPicPr>
          <p:cNvPr id="48130" name="Picture 2" descr="E:\фото для обл.семінар презентація\табір з волонтером завантажені фото\церква.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79641" y="1081210"/>
            <a:ext cx="3910744" cy="5214325"/>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48133" name="Picture 5" descr="E:\фото для обл.семінар презентація\табір з волонтером завантажені фото\FB_IMG_1542143990635.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292080" y="1097234"/>
            <a:ext cx="3591018" cy="4788024"/>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48131" name="Picture 3" descr="E:\фото для обл.семінар презентація\табір з волонтером завантажені фото\іра телефон все 6246.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1547664" y="4115316"/>
            <a:ext cx="5112568" cy="2875820"/>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713897660"/>
      </p:ext>
    </p:extLst>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4" descr="E:\фото для обл.семінар презентація\табір з волонтером завантажені фото\IMG_20180809_171710.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rot="257171">
            <a:off x="-100234" y="1124744"/>
            <a:ext cx="4240186" cy="3180139"/>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52227" name="Picture 3" descr="E:\фото для обл.семінар презентація\табір з волонтером завантажені фото\IMG_20180809_171635.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1115616" y="4005064"/>
            <a:ext cx="3996563" cy="2997422"/>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52226" name="Picture 2" descr="E:\фото для обл.семінар презентація\табір з волонтером завантажені фото\IMG_20180809_174854.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rot="21323151">
            <a:off x="4082681" y="1498097"/>
            <a:ext cx="4900882" cy="3675662"/>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
        <p:nvSpPr>
          <p:cNvPr id="2" name="Заголовок 1"/>
          <p:cNvSpPr>
            <a:spLocks noGrp="1"/>
          </p:cNvSpPr>
          <p:nvPr>
            <p:ph type="title"/>
          </p:nvPr>
        </p:nvSpPr>
        <p:spPr/>
        <p:txBody>
          <a:bodyPr/>
          <a:lstStyle/>
          <a:p>
            <a:r>
              <a:rPr lang="en-US" dirty="0" smtClean="0"/>
              <a:t>It was lots of fun!!!</a:t>
            </a:r>
            <a:endParaRPr lang="uk-UA" dirty="0"/>
          </a:p>
        </p:txBody>
      </p:sp>
    </p:spTree>
    <p:extLst>
      <p:ext uri="{BB962C8B-B14F-4D97-AF65-F5344CB8AC3E}">
        <p14:creationId xmlns:p14="http://schemas.microsoft.com/office/powerpoint/2010/main" val="2250896359"/>
      </p:ext>
    </p:extLst>
  </p:cSld>
  <p:clrMapOvr>
    <a:masterClrMapping/>
  </p:clrMapOvr>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457200" y="773832"/>
            <a:ext cx="8229600" cy="1143000"/>
          </a:xfrm>
        </p:spPr>
        <p:txBody>
          <a:bodyPr/>
          <a:lstStyle/>
          <a:p>
            <a:r>
              <a:rPr lang="en-US" dirty="0"/>
              <a:t>S</a:t>
            </a:r>
            <a:r>
              <a:rPr lang="en-US" dirty="0" smtClean="0"/>
              <a:t>umming </a:t>
            </a:r>
            <a:r>
              <a:rPr lang="en-US" dirty="0"/>
              <a:t>up, giving certificates to the </a:t>
            </a:r>
            <a:r>
              <a:rPr lang="en-US" dirty="0" smtClean="0"/>
              <a:t>campers, saying </a:t>
            </a:r>
            <a:r>
              <a:rPr lang="en-US" dirty="0"/>
              <a:t>good-bye to the volunteer</a:t>
            </a:r>
            <a:br>
              <a:rPr lang="en-US" dirty="0"/>
            </a:br>
            <a:endParaRPr lang="uk-UA" dirty="0"/>
          </a:p>
        </p:txBody>
      </p:sp>
      <p:pic>
        <p:nvPicPr>
          <p:cNvPr id="45059" name="Picture 3" descr="E:\фото для обл.семінар презентація\табір з волонтером завантажені фото\фото\волонтер1.jpg"/>
          <p:cNvPicPr>
            <a:picLocks noChangeAspect="1" noChangeArrowheads="1"/>
          </p:cNvPicPr>
          <p:nvPr/>
        </p:nvPicPr>
        <p:blipFill rotWithShape="1">
          <a:blip r:embed="rId2" cstate="print">
            <a:extLst>
              <a:ext uri="{28A0092B-C50C-407E-A947-70E740481C1C}">
                <a14:useLocalDpi xmlns:a14="http://schemas.microsoft.com/office/drawing/2010/main" val="0"/>
              </a:ext>
            </a:extLst>
          </a:blip>
          <a:srcRect l="-2455" t="31737" r="2455" b="6469"/>
          <a:stretch/>
        </p:blipFill>
        <p:spPr bwMode="auto">
          <a:xfrm>
            <a:off x="577496" y="1909506"/>
            <a:ext cx="7162856" cy="3319694"/>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45060" name="Picture 4" descr="E:\фото для обл.семінар презентація\FB_IMG_1542084114283.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6512" y="4167082"/>
            <a:ext cx="3528392" cy="2646294"/>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45061" name="Picture 5" descr="E:\фото для обл.семінар презентація\для презентації\IMG_20180817_124300.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5148064" y="3974291"/>
            <a:ext cx="3707904" cy="2780928"/>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045943860"/>
      </p:ext>
    </p:extLst>
  </p:cSld>
  <p:clrMapOvr>
    <a:masterClrMapping/>
  </p:clrMapOvr>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1202" name="Picture 2" descr="E:\фото для обл.семінар презентація\табір з волонтером завантажені фото\IMG_20180816_122824.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rot="21266864">
            <a:off x="-12529" y="1373732"/>
            <a:ext cx="4712629" cy="3534472"/>
          </a:xfrm>
          <a:prstGeom prst="rect">
            <a:avLst/>
          </a:prstGeom>
          <a:noFill/>
          <a:extLst>
            <a:ext uri="{909E8E84-426E-40DD-AFC4-6F175D3DCCD1}">
              <a14:hiddenFill xmlns:a14="http://schemas.microsoft.com/office/drawing/2010/main">
                <a:solidFill>
                  <a:srgbClr val="FFFFFF"/>
                </a:solidFill>
              </a14:hiddenFill>
            </a:ext>
          </a:extLst>
        </p:spPr>
      </p:pic>
      <p:sp>
        <p:nvSpPr>
          <p:cNvPr id="2" name="Заголовок 1"/>
          <p:cNvSpPr>
            <a:spLocks noGrp="1"/>
          </p:cNvSpPr>
          <p:nvPr>
            <p:ph type="title"/>
          </p:nvPr>
        </p:nvSpPr>
        <p:spPr/>
        <p:txBody>
          <a:bodyPr/>
          <a:lstStyle/>
          <a:p>
            <a:r>
              <a:rPr lang="de-DE" dirty="0" err="1" smtClean="0"/>
              <a:t>We</a:t>
            </a:r>
            <a:r>
              <a:rPr lang="de-DE" dirty="0" smtClean="0"/>
              <a:t> </a:t>
            </a:r>
            <a:r>
              <a:rPr lang="de-DE" dirty="0" err="1" smtClean="0"/>
              <a:t>are</a:t>
            </a:r>
            <a:r>
              <a:rPr lang="de-DE" dirty="0" smtClean="0"/>
              <a:t> </a:t>
            </a:r>
            <a:r>
              <a:rPr lang="de-DE" dirty="0" err="1" smtClean="0"/>
              <a:t>visiting</a:t>
            </a:r>
            <a:r>
              <a:rPr lang="de-DE" dirty="0" smtClean="0"/>
              <a:t> </a:t>
            </a:r>
            <a:r>
              <a:rPr lang="de-DE" dirty="0" err="1" smtClean="0"/>
              <a:t>our</a:t>
            </a:r>
            <a:r>
              <a:rPr lang="de-DE" dirty="0" smtClean="0"/>
              <a:t> </a:t>
            </a:r>
            <a:r>
              <a:rPr lang="de-DE" dirty="0" err="1" smtClean="0"/>
              <a:t>museums</a:t>
            </a:r>
            <a:r>
              <a:rPr lang="de-DE" dirty="0" smtClean="0"/>
              <a:t> </a:t>
            </a:r>
            <a:r>
              <a:rPr lang="de-DE" dirty="0" err="1" smtClean="0"/>
              <a:t>with</a:t>
            </a:r>
            <a:r>
              <a:rPr lang="de-DE" dirty="0" smtClean="0"/>
              <a:t> </a:t>
            </a:r>
            <a:r>
              <a:rPr lang="de-DE" dirty="0" err="1" smtClean="0"/>
              <a:t>Irada</a:t>
            </a:r>
            <a:endParaRPr lang="uk-UA" dirty="0"/>
          </a:p>
        </p:txBody>
      </p:sp>
      <p:pic>
        <p:nvPicPr>
          <p:cNvPr id="51203" name="Picture 3" descr="E:\фото для обл.семінар презентація\табір з волонтером завантажені фото\IMG_20180816_122913_BURST1.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rot="633499">
            <a:off x="4263198" y="2994550"/>
            <a:ext cx="4705806" cy="352935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801175673"/>
      </p:ext>
    </p:extLst>
  </p:cSld>
  <p:clrMapOvr>
    <a:masterClrMapping/>
  </p:clrMapOvr>
  <p:timing>
    <p:tnLst>
      <p:par>
        <p:cT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681442" y="-81318"/>
            <a:ext cx="8229600" cy="1143000"/>
          </a:xfrm>
        </p:spPr>
        <p:txBody>
          <a:bodyPr/>
          <a:lstStyle/>
          <a:p>
            <a:r>
              <a:rPr lang="de-DE" dirty="0" err="1" smtClean="0"/>
              <a:t>Interesting</a:t>
            </a:r>
            <a:r>
              <a:rPr lang="de-DE" dirty="0" smtClean="0"/>
              <a:t> </a:t>
            </a:r>
            <a:r>
              <a:rPr lang="de-DE" dirty="0" err="1" smtClean="0"/>
              <a:t>excursions</a:t>
            </a:r>
            <a:endParaRPr lang="uk-UA" dirty="0"/>
          </a:p>
        </p:txBody>
      </p:sp>
      <p:pic>
        <p:nvPicPr>
          <p:cNvPr id="43010" name="Picture 2" descr="E:\фото для обл.семінар презентація\IMG_20180814_115319.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5652120" y="1265570"/>
            <a:ext cx="3307630" cy="4410173"/>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43011" name="Picture 3" descr="E:\фото для обл.семінар презентація\іра телефон все 6285.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0" y="3813524"/>
            <a:ext cx="4054022" cy="3044476"/>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43012" name="Picture 4" descr="E:\фото для обл.семінар презентація\іра телефон все 6288.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1093674" y="1268760"/>
            <a:ext cx="3816424" cy="2862318"/>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43013" name="Picture 5" descr="E:\фото для обл.семінар презентація\іра телефон все 6284.jpg"/>
          <p:cNvPicPr>
            <a:picLocks noChangeAspect="1" noChangeArrowheads="1"/>
          </p:cNvPicPr>
          <p:nvPr/>
        </p:nvPicPr>
        <p:blipFill rotWithShape="1">
          <a:blip r:embed="rId5" cstate="print">
            <a:extLst>
              <a:ext uri="{28A0092B-C50C-407E-A947-70E740481C1C}">
                <a14:useLocalDpi xmlns:a14="http://schemas.microsoft.com/office/drawing/2010/main" val="0"/>
              </a:ext>
            </a:extLst>
          </a:blip>
          <a:srcRect r="16216" b="24090"/>
          <a:stretch/>
        </p:blipFill>
        <p:spPr bwMode="auto">
          <a:xfrm>
            <a:off x="3419872" y="3294274"/>
            <a:ext cx="2664296" cy="3218550"/>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183286966"/>
      </p:ext>
    </p:extLst>
  </p:cSld>
  <p:clrMapOvr>
    <a:masterClrMapping/>
  </p:clrMapOvr>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endParaRPr lang="uk-UA"/>
          </a:p>
        </p:txBody>
      </p:sp>
      <p:pic>
        <p:nvPicPr>
          <p:cNvPr id="49154" name="Picture 2" descr="E:\фото для обл.семінар презентація\табір з волонтером завантажені фото\39146045_1517416341737122_4072217493026897920_n.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83568" y="260648"/>
            <a:ext cx="7776864" cy="642106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768243972"/>
      </p:ext>
    </p:extLst>
  </p:cSld>
  <p:clrMapOvr>
    <a:masterClrMapping/>
  </p:clrMapOvr>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532023" y="52230"/>
            <a:ext cx="8229600" cy="1143000"/>
          </a:xfrm>
        </p:spPr>
        <p:txBody>
          <a:bodyPr>
            <a:normAutofit fontScale="90000"/>
          </a:bodyPr>
          <a:lstStyle/>
          <a:p>
            <a:r>
              <a:rPr lang="de-DE" dirty="0" smtClean="0"/>
              <a:t>Interessante Seminare mit unsere Fremdspracheninspektorin A.T. </a:t>
            </a:r>
            <a:r>
              <a:rPr lang="de-DE" dirty="0" err="1" smtClean="0"/>
              <a:t>Hulyk</a:t>
            </a:r>
            <a:endParaRPr lang="uk-UA" dirty="0"/>
          </a:p>
        </p:txBody>
      </p:sp>
      <p:pic>
        <p:nvPicPr>
          <p:cNvPr id="53251" name="Picture 3" descr="E:\фото для обл.семінар презентація\IMG_20171128_133311.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rot="21281037">
            <a:off x="3393885" y="2437428"/>
            <a:ext cx="5568618" cy="4176464"/>
          </a:xfrm>
          <a:prstGeom prst="rect">
            <a:avLst/>
          </a:prstGeom>
          <a:noFill/>
          <a:extLst>
            <a:ext uri="{909E8E84-426E-40DD-AFC4-6F175D3DCCD1}">
              <a14:hiddenFill xmlns:a14="http://schemas.microsoft.com/office/drawing/2010/main">
                <a:solidFill>
                  <a:srgbClr val="FFFFFF"/>
                </a:solidFill>
              </a14:hiddenFill>
            </a:ext>
          </a:extLst>
        </p:spPr>
      </p:pic>
      <p:pic>
        <p:nvPicPr>
          <p:cNvPr id="53250" name="Picture 2" descr="E:\фото для обл.семінар презентація\IMG_20171128_124544.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251520" y="1484784"/>
            <a:ext cx="4466576" cy="334993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586058368"/>
      </p:ext>
    </p:extLst>
  </p:cSld>
  <p:clrMapOvr>
    <a:masterClrMapping/>
  </p:clrMapOvr>
  <p:timing>
    <p:tnLst>
      <p:par>
        <p:cT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ctrTitle"/>
          </p:nvPr>
        </p:nvSpPr>
        <p:spPr>
          <a:xfrm>
            <a:off x="107504" y="332656"/>
            <a:ext cx="4104456" cy="1296144"/>
          </a:xfrm>
        </p:spPr>
        <p:txBody>
          <a:bodyPr>
            <a:noAutofit/>
          </a:bodyPr>
          <a:lstStyle/>
          <a:p>
            <a:r>
              <a:rPr lang="de-DE" sz="2800" cap="all" dirty="0">
                <a:ln w="12700">
                  <a:solidFill>
                    <a:srgbClr val="903A4E"/>
                  </a:solidFill>
                </a:ln>
                <a:solidFill>
                  <a:schemeClr val="bg1"/>
                </a:solidFill>
                <a:latin typeface="Impact"/>
              </a:rPr>
              <a:t>Man lernt solange man lebt. Eine sehr prächtige Arbeit mit meinen Kollegen. </a:t>
            </a:r>
            <a:endParaRPr lang="uk-UA" sz="2800" cap="all" dirty="0">
              <a:ln w="12700">
                <a:solidFill>
                  <a:srgbClr val="903A4E"/>
                </a:solidFill>
              </a:ln>
              <a:solidFill>
                <a:schemeClr val="bg1"/>
              </a:solidFill>
              <a:latin typeface="Impact"/>
            </a:endParaRPr>
          </a:p>
        </p:txBody>
      </p:sp>
      <p:sp>
        <p:nvSpPr>
          <p:cNvPr id="3" name="Подзаголовок 2"/>
          <p:cNvSpPr>
            <a:spLocks noGrp="1"/>
          </p:cNvSpPr>
          <p:nvPr>
            <p:ph type="subTitle" idx="1"/>
          </p:nvPr>
        </p:nvSpPr>
        <p:spPr>
          <a:xfrm>
            <a:off x="4067944" y="188640"/>
            <a:ext cx="4920208" cy="1752600"/>
          </a:xfrm>
        </p:spPr>
        <p:txBody>
          <a:bodyPr/>
          <a:lstStyle/>
          <a:p>
            <a:r>
              <a:rPr lang="de-DE" cap="all" dirty="0" err="1">
                <a:ln>
                  <a:solidFill>
                    <a:schemeClr val="tx1"/>
                  </a:solidFill>
                </a:ln>
                <a:solidFill>
                  <a:srgbClr val="669900"/>
                </a:solidFill>
                <a:latin typeface="Impact"/>
                <a:ea typeface="+mj-ea"/>
                <a:cs typeface="+mj-cs"/>
              </a:rPr>
              <a:t>seminare</a:t>
            </a:r>
            <a:r>
              <a:rPr lang="de-DE" cap="all" dirty="0">
                <a:ln>
                  <a:solidFill>
                    <a:schemeClr val="tx1"/>
                  </a:solidFill>
                </a:ln>
                <a:solidFill>
                  <a:srgbClr val="669900"/>
                </a:solidFill>
                <a:latin typeface="Impact"/>
                <a:ea typeface="+mj-ea"/>
                <a:cs typeface="+mj-cs"/>
              </a:rPr>
              <a:t> von </a:t>
            </a:r>
            <a:r>
              <a:rPr lang="de-DE" cap="all" dirty="0" err="1">
                <a:ln>
                  <a:solidFill>
                    <a:schemeClr val="tx1"/>
                  </a:solidFill>
                </a:ln>
                <a:solidFill>
                  <a:srgbClr val="669900"/>
                </a:solidFill>
                <a:latin typeface="Impact"/>
                <a:ea typeface="+mj-ea"/>
                <a:cs typeface="+mj-cs"/>
              </a:rPr>
              <a:t>goethe</a:t>
            </a:r>
            <a:r>
              <a:rPr lang="uk-UA" cap="all" dirty="0">
                <a:ln>
                  <a:solidFill>
                    <a:schemeClr val="tx1"/>
                  </a:solidFill>
                </a:ln>
                <a:solidFill>
                  <a:srgbClr val="669900"/>
                </a:solidFill>
                <a:latin typeface="Impact"/>
                <a:ea typeface="+mj-ea"/>
                <a:cs typeface="+mj-cs"/>
              </a:rPr>
              <a:t>-</a:t>
            </a:r>
            <a:r>
              <a:rPr lang="de-DE" cap="all" dirty="0" err="1">
                <a:ln>
                  <a:solidFill>
                    <a:schemeClr val="tx1"/>
                  </a:solidFill>
                </a:ln>
                <a:solidFill>
                  <a:srgbClr val="669900"/>
                </a:solidFill>
                <a:latin typeface="Impact"/>
                <a:ea typeface="+mj-ea"/>
                <a:cs typeface="+mj-cs"/>
              </a:rPr>
              <a:t>institut</a:t>
            </a:r>
            <a:r>
              <a:rPr lang="de-DE" cap="all" dirty="0">
                <a:ln>
                  <a:solidFill>
                    <a:schemeClr val="tx1"/>
                  </a:solidFill>
                </a:ln>
                <a:solidFill>
                  <a:srgbClr val="669900"/>
                </a:solidFill>
                <a:latin typeface="Impact"/>
                <a:ea typeface="+mj-ea"/>
                <a:cs typeface="+mj-cs"/>
              </a:rPr>
              <a:t> in </a:t>
            </a:r>
            <a:r>
              <a:rPr lang="de-DE" cap="all" dirty="0" err="1">
                <a:ln>
                  <a:solidFill>
                    <a:schemeClr val="tx1"/>
                  </a:solidFill>
                </a:ln>
                <a:solidFill>
                  <a:srgbClr val="669900"/>
                </a:solidFill>
                <a:latin typeface="Impact"/>
                <a:ea typeface="+mj-ea"/>
                <a:cs typeface="+mj-cs"/>
              </a:rPr>
              <a:t>ternopil</a:t>
            </a:r>
            <a:r>
              <a:rPr lang="uk-UA" cap="all" dirty="0">
                <a:ln>
                  <a:solidFill>
                    <a:schemeClr val="tx1"/>
                  </a:solidFill>
                </a:ln>
                <a:solidFill>
                  <a:srgbClr val="669900"/>
                </a:solidFill>
                <a:latin typeface="Impact"/>
                <a:ea typeface="+mj-ea"/>
                <a:cs typeface="+mj-cs"/>
              </a:rPr>
              <a:t> </a:t>
            </a:r>
            <a:r>
              <a:rPr lang="en-US" cap="all" dirty="0" smtClean="0">
                <a:ln>
                  <a:solidFill>
                    <a:schemeClr val="tx1"/>
                  </a:solidFill>
                </a:ln>
                <a:solidFill>
                  <a:srgbClr val="669900"/>
                </a:solidFill>
                <a:latin typeface="Impact"/>
                <a:ea typeface="+mj-ea"/>
                <a:cs typeface="+mj-cs"/>
              </a:rPr>
              <a:t/>
            </a:r>
            <a:br>
              <a:rPr lang="en-US" cap="all" dirty="0" smtClean="0">
                <a:ln>
                  <a:solidFill>
                    <a:schemeClr val="tx1"/>
                  </a:solidFill>
                </a:ln>
                <a:solidFill>
                  <a:srgbClr val="669900"/>
                </a:solidFill>
                <a:latin typeface="Impact"/>
                <a:ea typeface="+mj-ea"/>
                <a:cs typeface="+mj-cs"/>
              </a:rPr>
            </a:br>
            <a:r>
              <a:rPr lang="de-DE" cap="all" dirty="0" smtClean="0">
                <a:ln>
                  <a:solidFill>
                    <a:schemeClr val="tx1"/>
                  </a:solidFill>
                </a:ln>
                <a:solidFill>
                  <a:srgbClr val="669900"/>
                </a:solidFill>
                <a:latin typeface="Impact"/>
                <a:ea typeface="+mj-ea"/>
                <a:cs typeface="+mj-cs"/>
              </a:rPr>
              <a:t>(</a:t>
            </a:r>
            <a:r>
              <a:rPr lang="de-DE" cap="all" dirty="0">
                <a:ln>
                  <a:solidFill>
                    <a:schemeClr val="tx1"/>
                  </a:solidFill>
                </a:ln>
                <a:solidFill>
                  <a:srgbClr val="669900"/>
                </a:solidFill>
                <a:latin typeface="Impact"/>
                <a:ea typeface="+mj-ea"/>
                <a:cs typeface="+mj-cs"/>
              </a:rPr>
              <a:t>31.10</a:t>
            </a:r>
            <a:r>
              <a:rPr lang="uk-UA" cap="all" dirty="0">
                <a:ln>
                  <a:solidFill>
                    <a:schemeClr val="tx1"/>
                  </a:solidFill>
                </a:ln>
                <a:solidFill>
                  <a:srgbClr val="669900"/>
                </a:solidFill>
                <a:latin typeface="Impact"/>
                <a:ea typeface="+mj-ea"/>
                <a:cs typeface="+mj-cs"/>
              </a:rPr>
              <a:t>-</a:t>
            </a:r>
            <a:r>
              <a:rPr lang="de-DE" cap="all" dirty="0">
                <a:ln>
                  <a:solidFill>
                    <a:schemeClr val="tx1"/>
                  </a:solidFill>
                </a:ln>
                <a:solidFill>
                  <a:srgbClr val="669900"/>
                </a:solidFill>
                <a:latin typeface="Impact"/>
                <a:ea typeface="+mj-ea"/>
                <a:cs typeface="+mj-cs"/>
              </a:rPr>
              <a:t>03.11 2017)</a:t>
            </a:r>
            <a:endParaRPr lang="uk-UA" dirty="0">
              <a:ln>
                <a:solidFill>
                  <a:schemeClr val="tx1"/>
                </a:solidFill>
              </a:ln>
              <a:solidFill>
                <a:srgbClr val="669900"/>
              </a:solidFill>
            </a:endParaRPr>
          </a:p>
        </p:txBody>
      </p:sp>
      <p:pic>
        <p:nvPicPr>
          <p:cNvPr id="3075" name="Picture 3" descr="E:\душніцька і.і\GI_Seminar_TERNOPIL_30.10._03.11.2017\Виступ на семінарі в с. Перемилів\Photos\23154812_1567570433281042_8300765164908674578_o.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5161088" y="4168759"/>
            <a:ext cx="3679159" cy="2759369"/>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6" name="Picture 2" descr="C:\Users\Ігор\Desktop\фото(презентація)\Вступ15.jpg"/>
          <p:cNvPicPr>
            <a:picLocks noChangeAspect="1" noChangeArrowheads="1"/>
          </p:cNvPicPr>
          <p:nvPr/>
        </p:nvPicPr>
        <p:blipFill rotWithShape="1">
          <a:blip r:embed="rId3">
            <a:extLst>
              <a:ext uri="{28A0092B-C50C-407E-A947-70E740481C1C}">
                <a14:useLocalDpi xmlns:a14="http://schemas.microsoft.com/office/drawing/2010/main" val="0"/>
              </a:ext>
            </a:extLst>
          </a:blip>
          <a:srcRect l="3448" t="40230" r="36552" b="-1609"/>
          <a:stretch/>
        </p:blipFill>
        <p:spPr bwMode="auto">
          <a:xfrm>
            <a:off x="467544" y="3956944"/>
            <a:ext cx="3718434" cy="2852936"/>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7" name="Picture 2" descr="C:\Users\Ігор\Desktop\фото(презентація)\Вступ15.jpg"/>
          <p:cNvPicPr>
            <a:picLocks noChangeAspect="1" noChangeArrowheads="1"/>
          </p:cNvPicPr>
          <p:nvPr/>
        </p:nvPicPr>
        <p:blipFill rotWithShape="1">
          <a:blip r:embed="rId3">
            <a:extLst>
              <a:ext uri="{28A0092B-C50C-407E-A947-70E740481C1C}">
                <a14:useLocalDpi xmlns:a14="http://schemas.microsoft.com/office/drawing/2010/main" val="0"/>
              </a:ext>
            </a:extLst>
          </a:blip>
          <a:srcRect l="61683" t="22033" b="23602"/>
          <a:stretch/>
        </p:blipFill>
        <p:spPr bwMode="auto">
          <a:xfrm>
            <a:off x="179512" y="1916832"/>
            <a:ext cx="2431297" cy="2587214"/>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8" name="Picture 3" descr="E:\телефон іри фото\IMG_20171101_141335.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4644008" y="1900444"/>
            <a:ext cx="3600913" cy="2700685"/>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910259996"/>
      </p:ext>
    </p:extLst>
  </p:cSld>
  <p:clrMapOvr>
    <a:masterClrMapping/>
  </p:clrMapOvr>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0963" name="Picture 3" descr="E:\обл.семінар презентація\IMG_20171102_161930.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107504" y="3136641"/>
            <a:ext cx="5302408" cy="3456537"/>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40962" name="Picture 2" descr="E:\обл.семінар презентація\IMG_20171031_155357.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1979712" y="404259"/>
            <a:ext cx="5405039" cy="3340310"/>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40964" name="Picture 4" descr="E:\обл.семінар презентація\для презентації\1509530135706.jp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074954" y="3140968"/>
            <a:ext cx="4046384" cy="3034788"/>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593937041"/>
      </p:ext>
    </p:extLst>
  </p:cSld>
  <p:clrMapOvr>
    <a:masterClrMapping/>
  </p:clrMapOvr>
  <p:timing>
    <p:tnLst>
      <p:par>
        <p:cTn id="1" dur="indefinite" restart="never" nodeType="tmRoot"/>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normAutofit fontScale="90000"/>
          </a:bodyPr>
          <a:lstStyle/>
          <a:p>
            <a:r>
              <a:rPr lang="de-DE" dirty="0" smtClean="0"/>
              <a:t>Ich nehme immer in der verschiedenen Seminaren und </a:t>
            </a:r>
            <a:r>
              <a:rPr lang="de-DE" dirty="0" err="1" smtClean="0"/>
              <a:t>webinars</a:t>
            </a:r>
            <a:r>
              <a:rPr lang="de-DE" dirty="0" smtClean="0"/>
              <a:t> teil.</a:t>
            </a:r>
            <a:endParaRPr lang="uk-UA" dirty="0"/>
          </a:p>
        </p:txBody>
      </p:sp>
      <p:graphicFrame>
        <p:nvGraphicFramePr>
          <p:cNvPr id="4" name="Объект 3"/>
          <p:cNvGraphicFramePr>
            <a:graphicFrameLocks noChangeAspect="1"/>
          </p:cNvGraphicFramePr>
          <p:nvPr>
            <p:extLst>
              <p:ext uri="{D42A27DB-BD31-4B8C-83A1-F6EECF244321}">
                <p14:modId xmlns:p14="http://schemas.microsoft.com/office/powerpoint/2010/main" val="3591604459"/>
              </p:ext>
            </p:extLst>
          </p:nvPr>
        </p:nvGraphicFramePr>
        <p:xfrm>
          <a:off x="31750" y="1700808"/>
          <a:ext cx="3307446" cy="4680520"/>
        </p:xfrm>
        <a:graphic>
          <a:graphicData uri="http://schemas.openxmlformats.org/presentationml/2006/ole">
            <mc:AlternateContent xmlns:mc="http://schemas.openxmlformats.org/markup-compatibility/2006">
              <mc:Choice xmlns:v="urn:schemas-microsoft-com:vml" Requires="v">
                <p:oleObj spid="_x0000_s33839" name="Acrobat Document" r:id="rId3" imgW="7550280" imgH="10710000" progId="AcroExch.Document.DC">
                  <p:embed/>
                </p:oleObj>
              </mc:Choice>
              <mc:Fallback>
                <p:oleObj name="Acrobat Document" r:id="rId3" imgW="7550280" imgH="10710000" progId="AcroExch.Document.DC">
                  <p:embed/>
                  <p:pic>
                    <p:nvPicPr>
                      <p:cNvPr id="0" name="Объект 3"/>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1750" y="1700808"/>
                        <a:ext cx="3307446" cy="4680520"/>
                      </a:xfrm>
                      <a:prstGeom prst="rect">
                        <a:avLst/>
                      </a:prstGeom>
                      <a:noFill/>
                      <a:ln>
                        <a:noFill/>
                      </a:ln>
                    </p:spPr>
                  </p:pic>
                </p:oleObj>
              </mc:Fallback>
            </mc:AlternateContent>
          </a:graphicData>
        </a:graphic>
      </p:graphicFrame>
      <p:graphicFrame>
        <p:nvGraphicFramePr>
          <p:cNvPr id="5" name="Объект 4"/>
          <p:cNvGraphicFramePr>
            <a:graphicFrameLocks noChangeAspect="1"/>
          </p:cNvGraphicFramePr>
          <p:nvPr>
            <p:extLst>
              <p:ext uri="{D42A27DB-BD31-4B8C-83A1-F6EECF244321}">
                <p14:modId xmlns:p14="http://schemas.microsoft.com/office/powerpoint/2010/main" val="805728110"/>
              </p:ext>
            </p:extLst>
          </p:nvPr>
        </p:nvGraphicFramePr>
        <p:xfrm>
          <a:off x="3419872" y="1901397"/>
          <a:ext cx="5501649" cy="4251274"/>
        </p:xfrm>
        <a:graphic>
          <a:graphicData uri="http://schemas.openxmlformats.org/presentationml/2006/ole">
            <mc:AlternateContent xmlns:mc="http://schemas.openxmlformats.org/markup-compatibility/2006">
              <mc:Choice xmlns:v="urn:schemas-microsoft-com:vml" Requires="v">
                <p:oleObj spid="_x0000_s33840" name="Acrobat Document" r:id="rId5" imgW="10050480" imgH="7784640" progId="AcroExch.Document.DC">
                  <p:embed/>
                </p:oleObj>
              </mc:Choice>
              <mc:Fallback>
                <p:oleObj name="Acrobat Document" r:id="rId5" imgW="10050480" imgH="7784640" progId="AcroExch.Document.DC">
                  <p:embed/>
                  <p:pic>
                    <p:nvPicPr>
                      <p:cNvPr id="0" name="Объект 4"/>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3419872" y="1901397"/>
                        <a:ext cx="5501649" cy="4251274"/>
                      </a:xfrm>
                      <a:prstGeom prst="rect">
                        <a:avLst/>
                      </a:prstGeom>
                      <a:noFill/>
                      <a:ln>
                        <a:noFill/>
                      </a:ln>
                    </p:spPr>
                  </p:pic>
                </p:oleObj>
              </mc:Fallback>
            </mc:AlternateContent>
          </a:graphicData>
        </a:graphic>
      </p:graphicFrame>
      <p:pic>
        <p:nvPicPr>
          <p:cNvPr id="33798" name="Picture 6" descr="D:\працівники  зош №2\Душніцька\Вчитель року\IMG_20171020_161906.jpg"/>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rot="20878410">
            <a:off x="5666728" y="4246156"/>
            <a:ext cx="3316953" cy="2487714"/>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
        <p:nvSpPr>
          <p:cNvPr id="6" name="TextBox 5"/>
          <p:cNvSpPr txBox="1"/>
          <p:nvPr/>
        </p:nvSpPr>
        <p:spPr>
          <a:xfrm>
            <a:off x="683568" y="3409255"/>
            <a:ext cx="2736304" cy="307777"/>
          </a:xfrm>
          <a:prstGeom prst="rect">
            <a:avLst/>
          </a:prstGeom>
          <a:noFill/>
          <a:ln>
            <a:noFill/>
          </a:ln>
        </p:spPr>
        <p:txBody>
          <a:bodyPr wrap="square" rtlCol="0">
            <a:spAutoFit/>
          </a:bodyPr>
          <a:lstStyle/>
          <a:p>
            <a:r>
              <a:rPr lang="de-AT" sz="1400" dirty="0" smtClean="0">
                <a:solidFill>
                  <a:schemeClr val="tx1">
                    <a:lumMod val="50000"/>
                    <a:lumOff val="50000"/>
                  </a:schemeClr>
                </a:solidFill>
                <a:latin typeface="Times New Roman" pitchFamily="18" charset="0"/>
                <a:cs typeface="Times New Roman" pitchFamily="18" charset="0"/>
              </a:rPr>
              <a:t>Iryna </a:t>
            </a:r>
            <a:r>
              <a:rPr lang="de-AT" sz="1400" dirty="0" err="1" smtClean="0">
                <a:solidFill>
                  <a:schemeClr val="tx1">
                    <a:lumMod val="50000"/>
                    <a:lumOff val="50000"/>
                  </a:schemeClr>
                </a:solidFill>
                <a:latin typeface="Times New Roman" pitchFamily="18" charset="0"/>
                <a:cs typeface="Times New Roman" pitchFamily="18" charset="0"/>
              </a:rPr>
              <a:t>Ihorivna</a:t>
            </a:r>
            <a:r>
              <a:rPr lang="de-AT" sz="1400" dirty="0" smtClean="0">
                <a:solidFill>
                  <a:schemeClr val="tx1">
                    <a:lumMod val="50000"/>
                    <a:lumOff val="50000"/>
                  </a:schemeClr>
                </a:solidFill>
                <a:latin typeface="Times New Roman" pitchFamily="18" charset="0"/>
                <a:cs typeface="Times New Roman" pitchFamily="18" charset="0"/>
              </a:rPr>
              <a:t> </a:t>
            </a:r>
            <a:r>
              <a:rPr lang="de-AT" sz="1400" dirty="0" err="1" smtClean="0">
                <a:solidFill>
                  <a:schemeClr val="tx1">
                    <a:lumMod val="50000"/>
                    <a:lumOff val="50000"/>
                  </a:schemeClr>
                </a:solidFill>
                <a:latin typeface="Times New Roman" pitchFamily="18" charset="0"/>
                <a:cs typeface="Times New Roman" pitchFamily="18" charset="0"/>
              </a:rPr>
              <a:t>Dushnitska</a:t>
            </a:r>
            <a:endParaRPr lang="uk-UA" sz="1400" dirty="0">
              <a:solidFill>
                <a:schemeClr val="tx1">
                  <a:lumMod val="50000"/>
                  <a:lumOff val="50000"/>
                </a:schemeClr>
              </a:solidFill>
              <a:latin typeface="Times New Roman" pitchFamily="18" charset="0"/>
              <a:cs typeface="Times New Roman" pitchFamily="18" charset="0"/>
            </a:endParaRPr>
          </a:p>
        </p:txBody>
      </p:sp>
    </p:spTree>
    <p:extLst>
      <p:ext uri="{BB962C8B-B14F-4D97-AF65-F5344CB8AC3E}">
        <p14:creationId xmlns:p14="http://schemas.microsoft.com/office/powerpoint/2010/main" val="4108443173"/>
      </p:ext>
    </p:extLst>
  </p:cSld>
  <p:clrMapOvr>
    <a:masterClrMapping/>
  </p:clrMapOvr>
  <p:timing>
    <p:tnLst>
      <p:par>
        <p:cTn id="1" dur="indefinite" restart="never" nodeType="tmRoot"/>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endParaRPr lang="uk-UA"/>
          </a:p>
        </p:txBody>
      </p:sp>
      <p:pic>
        <p:nvPicPr>
          <p:cNvPr id="44034" name="Picture 2" descr="E:\обл.семінар презентація\IMG_20180322_151338.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107504" y="193658"/>
            <a:ext cx="3340509" cy="4454012"/>
          </a:xfrm>
          <a:prstGeom prst="rect">
            <a:avLst/>
          </a:prstGeom>
          <a:noFill/>
          <a:extLst>
            <a:ext uri="{909E8E84-426E-40DD-AFC4-6F175D3DCCD1}">
              <a14:hiddenFill xmlns:a14="http://schemas.microsoft.com/office/drawing/2010/main">
                <a:solidFill>
                  <a:srgbClr val="FFFFFF"/>
                </a:solidFill>
              </a14:hiddenFill>
            </a:ext>
          </a:extLst>
        </p:spPr>
      </p:pic>
      <p:pic>
        <p:nvPicPr>
          <p:cNvPr id="57346" name="Picture 2" descr="E:\фото для обл.семінар презентація\для презентації\IMG_20180621_115127_BURST1.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rot="366660">
            <a:off x="4332201" y="228405"/>
            <a:ext cx="4406134" cy="3304600"/>
          </a:xfrm>
          <a:prstGeom prst="rect">
            <a:avLst/>
          </a:prstGeom>
          <a:noFill/>
          <a:extLst>
            <a:ext uri="{909E8E84-426E-40DD-AFC4-6F175D3DCCD1}">
              <a14:hiddenFill xmlns:a14="http://schemas.microsoft.com/office/drawing/2010/main">
                <a:solidFill>
                  <a:srgbClr val="FFFFFF"/>
                </a:solidFill>
              </a14:hiddenFill>
            </a:ext>
          </a:extLst>
        </p:spPr>
      </p:pic>
      <p:pic>
        <p:nvPicPr>
          <p:cNvPr id="57347" name="Picture 3" descr="E:\фото для обл.семінар презентація\для презентації\IMG_20180627_094633_BURST1.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4599223" y="3501008"/>
            <a:ext cx="4273215" cy="3204912"/>
          </a:xfrm>
          <a:prstGeom prst="rect">
            <a:avLst/>
          </a:prstGeom>
          <a:noFill/>
          <a:extLst>
            <a:ext uri="{909E8E84-426E-40DD-AFC4-6F175D3DCCD1}">
              <a14:hiddenFill xmlns:a14="http://schemas.microsoft.com/office/drawing/2010/main">
                <a:solidFill>
                  <a:srgbClr val="FFFFFF"/>
                </a:solidFill>
              </a14:hiddenFill>
            </a:ext>
          </a:extLst>
        </p:spPr>
      </p:pic>
      <p:pic>
        <p:nvPicPr>
          <p:cNvPr id="57348" name="Picture 4" descr="E:\фото для обл.семінар презентація\для презентації\IMG_20180627_171042.jpg"/>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rot="21377130">
            <a:off x="614631" y="3623404"/>
            <a:ext cx="3952223" cy="296416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590228361"/>
      </p:ext>
    </p:extLst>
  </p:cSld>
  <p:clrMapOvr>
    <a:masterClrMapping/>
  </p:clrMapOvr>
  <p:timing>
    <p:tnLst>
      <p:par>
        <p:cTn id="1" dur="indefinite" restart="never" nodeType="tmRoot"/>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endParaRPr lang="uk-UA"/>
          </a:p>
        </p:txBody>
      </p:sp>
      <p:pic>
        <p:nvPicPr>
          <p:cNvPr id="39938" name="Picture 2" descr="E:\фото для обл.семінар презентація\для презентації\46366225_2161746090764416_5470164966315130880_n.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07504" y="338924"/>
            <a:ext cx="4752528" cy="6336704"/>
          </a:xfrm>
          <a:prstGeom prst="rect">
            <a:avLst/>
          </a:prstGeom>
          <a:noFill/>
          <a:extLst>
            <a:ext uri="{909E8E84-426E-40DD-AFC4-6F175D3DCCD1}">
              <a14:hiddenFill xmlns:a14="http://schemas.microsoft.com/office/drawing/2010/main">
                <a:solidFill>
                  <a:srgbClr val="FFFFFF"/>
                </a:solidFill>
              </a14:hiddenFill>
            </a:ext>
          </a:extLst>
        </p:spPr>
      </p:pic>
      <p:pic>
        <p:nvPicPr>
          <p:cNvPr id="37890" name="Picture 2" descr="E:\фото для обл.семінар презентація\для презентації\IMG_20180625_140109.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4427984" y="3664858"/>
            <a:ext cx="4014359" cy="3010769"/>
          </a:xfrm>
          <a:prstGeom prst="rect">
            <a:avLst/>
          </a:prstGeom>
          <a:noFill/>
          <a:extLst>
            <a:ext uri="{909E8E84-426E-40DD-AFC4-6F175D3DCCD1}">
              <a14:hiddenFill xmlns:a14="http://schemas.microsoft.com/office/drawing/2010/main">
                <a:solidFill>
                  <a:srgbClr val="FFFFFF"/>
                </a:solidFill>
              </a14:hiddenFill>
            </a:ext>
          </a:extLst>
        </p:spPr>
      </p:pic>
      <p:pic>
        <p:nvPicPr>
          <p:cNvPr id="37892" name="Picture 4" descr="E:\фото для обл.семінар презентація\для презентації\IMG_20180627_121610.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rot="416020">
            <a:off x="4614076" y="302285"/>
            <a:ext cx="4471907" cy="335393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411768849"/>
      </p:ext>
    </p:extLst>
  </p:cSld>
  <p:clrMapOvr>
    <a:masterClrMapping/>
  </p:clrMapOvr>
  <p:timing>
    <p:tnLst>
      <p:par>
        <p:cT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endParaRPr lang="uk-UA"/>
          </a:p>
        </p:txBody>
      </p:sp>
      <p:pic>
        <p:nvPicPr>
          <p:cNvPr id="38914" name="Picture 2" descr="E:\фото для обл.семінар презентація\для презентації\46440216_485837871939009_1364419369437757440_n (1).jpg"/>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rot="20937633">
            <a:off x="-43794" y="466558"/>
            <a:ext cx="4298578" cy="5731437"/>
          </a:xfrm>
          <a:prstGeom prst="rect">
            <a:avLst/>
          </a:prstGeom>
          <a:noFill/>
          <a:extLst>
            <a:ext uri="{909E8E84-426E-40DD-AFC4-6F175D3DCCD1}">
              <a14:hiddenFill xmlns:a14="http://schemas.microsoft.com/office/drawing/2010/main">
                <a:solidFill>
                  <a:srgbClr val="FFFFFF"/>
                </a:solidFill>
              </a14:hiddenFill>
            </a:ext>
          </a:extLst>
        </p:spPr>
      </p:pic>
      <p:pic>
        <p:nvPicPr>
          <p:cNvPr id="38915" name="Picture 3" descr="E:\фото для обл.семінар презентація\для презентації\46443336_256789568332247_4596020958438883328_n.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rot="490517">
            <a:off x="4493400" y="961594"/>
            <a:ext cx="4218772" cy="562502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691550713"/>
      </p:ext>
    </p:extLst>
  </p:cSld>
  <p:clrMapOvr>
    <a:masterClrMapping/>
  </p:clrMapOvr>
  <p:timing>
    <p:tnLst>
      <p:par>
        <p:cTn id="1" dur="indefinite" restart="never" nodeType="tmRoot"/>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endParaRPr lang="uk-UA"/>
          </a:p>
        </p:txBody>
      </p:sp>
      <p:pic>
        <p:nvPicPr>
          <p:cNvPr id="37890" name="Picture 2" descr="E:\фото для обл.семінар презентація\img325.jpg"/>
          <p:cNvPicPr>
            <a:picLocks noGrp="1" noChangeAspect="1" noChangeArrowheads="1"/>
          </p:cNvPicPr>
          <p:nvPr>
            <p:ph idx="1"/>
          </p:nvPr>
        </p:nvPicPr>
        <p:blipFill>
          <a:blip r:embed="rId2" cstate="print">
            <a:extLst>
              <a:ext uri="{28A0092B-C50C-407E-A947-70E740481C1C}">
                <a14:useLocalDpi xmlns:a14="http://schemas.microsoft.com/office/drawing/2010/main" val="0"/>
              </a:ext>
            </a:extLst>
          </a:blip>
          <a:srcRect/>
          <a:stretch>
            <a:fillRect/>
          </a:stretch>
        </p:blipFill>
        <p:spPr bwMode="auto">
          <a:xfrm>
            <a:off x="971600" y="1772816"/>
            <a:ext cx="3288209" cy="4525963"/>
          </a:xfrm>
          <a:prstGeom prst="rect">
            <a:avLst/>
          </a:prstGeom>
          <a:noFill/>
          <a:extLst>
            <a:ext uri="{909E8E84-426E-40DD-AFC4-6F175D3DCCD1}">
              <a14:hiddenFill xmlns:a14="http://schemas.microsoft.com/office/drawing/2010/main">
                <a:solidFill>
                  <a:srgbClr val="FFFFFF"/>
                </a:solidFill>
              </a14:hiddenFill>
            </a:ext>
          </a:extLst>
        </p:spPr>
      </p:pic>
      <p:pic>
        <p:nvPicPr>
          <p:cNvPr id="37891" name="Picture 3" descr="E:\фото для обл.семінар презентація\img325.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rot="21067070">
            <a:off x="-1" y="116632"/>
            <a:ext cx="4685213" cy="6448867"/>
          </a:xfrm>
          <a:prstGeom prst="rect">
            <a:avLst/>
          </a:prstGeom>
          <a:noFill/>
          <a:extLst>
            <a:ext uri="{909E8E84-426E-40DD-AFC4-6F175D3DCCD1}">
              <a14:hiddenFill xmlns:a14="http://schemas.microsoft.com/office/drawing/2010/main">
                <a:solidFill>
                  <a:srgbClr val="FFFFFF"/>
                </a:solidFill>
              </a14:hiddenFill>
            </a:ext>
          </a:extLst>
        </p:spPr>
      </p:pic>
      <p:pic>
        <p:nvPicPr>
          <p:cNvPr id="3" name="Picture 2" descr="E:\фото для обл.семінар презентація\img326.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rot="239652">
            <a:off x="4433465" y="489842"/>
            <a:ext cx="4740774" cy="652534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213291748"/>
      </p:ext>
    </p:extLst>
  </p:cSld>
  <p:clrMapOvr>
    <a:masterClrMapping/>
  </p:clrMapOvr>
  <p:timing>
    <p:tnLst>
      <p:par>
        <p:cTn id="1" dur="indefinite" restart="never" nodeType="tmRoot"/>
      </p:par>
    </p:tn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endParaRPr lang="uk-UA" dirty="0"/>
          </a:p>
        </p:txBody>
      </p:sp>
      <p:pic>
        <p:nvPicPr>
          <p:cNvPr id="56323" name="Picture 3" descr="E:\фото для обл.семінар презентація\для презентації\IMG_20171206_131748_HDR.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rot="491219">
            <a:off x="3824885" y="193447"/>
            <a:ext cx="4692032" cy="6256042"/>
          </a:xfrm>
          <a:prstGeom prst="rect">
            <a:avLst/>
          </a:prstGeom>
          <a:noFill/>
          <a:extLst>
            <a:ext uri="{909E8E84-426E-40DD-AFC4-6F175D3DCCD1}">
              <a14:hiddenFill xmlns:a14="http://schemas.microsoft.com/office/drawing/2010/main">
                <a:solidFill>
                  <a:srgbClr val="FFFFFF"/>
                </a:solidFill>
              </a14:hiddenFill>
            </a:ext>
          </a:extLst>
        </p:spPr>
      </p:pic>
      <p:pic>
        <p:nvPicPr>
          <p:cNvPr id="56322" name="Picture 2" descr="E:\фото для обл.семінар презентація\для презентації\IMG_20171206_131245_BURST2.jpg"/>
          <p:cNvPicPr>
            <a:picLocks noChangeAspect="1" noChangeArrowheads="1"/>
          </p:cNvPicPr>
          <p:nvPr/>
        </p:nvPicPr>
        <p:blipFill rotWithShape="1">
          <a:blip r:embed="rId3" cstate="print">
            <a:extLst>
              <a:ext uri="{28A0092B-C50C-407E-A947-70E740481C1C}">
                <a14:useLocalDpi xmlns:a14="http://schemas.microsoft.com/office/drawing/2010/main" val="0"/>
              </a:ext>
            </a:extLst>
          </a:blip>
          <a:srcRect l="25688" r="25330"/>
          <a:stretch/>
        </p:blipFill>
        <p:spPr bwMode="auto">
          <a:xfrm rot="21422043">
            <a:off x="627440" y="551224"/>
            <a:ext cx="4105773" cy="628676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05439805"/>
      </p:ext>
    </p:extLst>
  </p:cSld>
  <p:clrMapOvr>
    <a:masterClrMapping/>
  </p:clrMapOvr>
  <p:timing>
    <p:tnLst>
      <p:par>
        <p:cTn id="1" dur="indefinite" restart="never" nodeType="tmRoot"/>
      </p:par>
    </p:tn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dirty="0" err="1" smtClean="0"/>
              <a:t>Mein</a:t>
            </a:r>
            <a:r>
              <a:rPr lang="ru-RU" dirty="0" smtClean="0"/>
              <a:t> </a:t>
            </a:r>
            <a:r>
              <a:rPr lang="ru-RU" dirty="0" err="1" smtClean="0"/>
              <a:t>Blog</a:t>
            </a:r>
            <a:endParaRPr lang="uk-UA" dirty="0"/>
          </a:p>
        </p:txBody>
      </p:sp>
      <p:pic>
        <p:nvPicPr>
          <p:cNvPr id="59394" name="Picture 2" descr="E:\фото для обл.семінар презентація\Screenshot_2018-11-16-09-53-01-665_com.android.chrome.p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rot="21447218">
            <a:off x="290101" y="1171532"/>
            <a:ext cx="3329107" cy="5699188"/>
          </a:xfrm>
          <a:prstGeom prst="rect">
            <a:avLst/>
          </a:prstGeom>
          <a:noFill/>
          <a:extLst>
            <a:ext uri="{909E8E84-426E-40DD-AFC4-6F175D3DCCD1}">
              <a14:hiddenFill xmlns:a14="http://schemas.microsoft.com/office/drawing/2010/main">
                <a:solidFill>
                  <a:srgbClr val="FFFFFF"/>
                </a:solidFill>
              </a14:hiddenFill>
            </a:ext>
          </a:extLst>
        </p:spPr>
      </p:pic>
      <p:pic>
        <p:nvPicPr>
          <p:cNvPr id="59395" name="Picture 3" descr="E:\фото для обл.семінар презентація\Screenshot_2018-11-16-09-54-09-088_com.android.chrom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rot="204220">
            <a:off x="4900104" y="1198892"/>
            <a:ext cx="3406142" cy="576197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33871005"/>
      </p:ext>
    </p:extLst>
  </p:cSld>
  <p:clrMapOvr>
    <a:masterClrMapping/>
  </p:clrMapOvr>
  <p:timing>
    <p:tnLst>
      <p:par>
        <p:cTn id="1" dur="indefinite" restart="never" nodeType="tmRoot"/>
      </p:par>
    </p:tnLst>
  </p:timing>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endParaRPr lang="uk-UA"/>
          </a:p>
        </p:txBody>
      </p:sp>
      <p:pic>
        <p:nvPicPr>
          <p:cNvPr id="54274" name="Picture 2" descr="E:\фото для обл.семінар презентація\IMG_20180810_195111.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3779911" y="3212976"/>
            <a:ext cx="6134967" cy="4601225"/>
          </a:xfrm>
          <a:prstGeom prst="rect">
            <a:avLst/>
          </a:prstGeom>
          <a:noFill/>
          <a:extLst>
            <a:ext uri="{909E8E84-426E-40DD-AFC4-6F175D3DCCD1}">
              <a14:hiddenFill xmlns:a14="http://schemas.microsoft.com/office/drawing/2010/main">
                <a:solidFill>
                  <a:srgbClr val="FFFFFF"/>
                </a:solidFill>
              </a14:hiddenFill>
            </a:ext>
          </a:extLst>
        </p:spPr>
      </p:pic>
      <p:pic>
        <p:nvPicPr>
          <p:cNvPr id="54275" name="Picture 3" descr="E:\фото для обл.семінар презентація\IMG_20180810_195139.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540568" y="-5644"/>
            <a:ext cx="5177226" cy="6902968"/>
          </a:xfrm>
          <a:prstGeom prst="rect">
            <a:avLst/>
          </a:prstGeom>
          <a:noFill/>
          <a:extLst>
            <a:ext uri="{909E8E84-426E-40DD-AFC4-6F175D3DCCD1}">
              <a14:hiddenFill xmlns:a14="http://schemas.microsoft.com/office/drawing/2010/main">
                <a:solidFill>
                  <a:srgbClr val="FFFFFF"/>
                </a:solidFill>
              </a14:hiddenFill>
            </a:ext>
          </a:extLst>
        </p:spPr>
      </p:pic>
      <p:pic>
        <p:nvPicPr>
          <p:cNvPr id="54276" name="Picture 4" descr="E:\фото для обл.семінар презентація\IMG_20180810_195217.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rot="318339">
            <a:off x="4472559" y="248793"/>
            <a:ext cx="5574868" cy="418115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644092123"/>
      </p:ext>
    </p:extLst>
  </p:cSld>
  <p:clrMapOvr>
    <a:masterClrMapping/>
  </p:clrMapOvr>
  <p:timing>
    <p:tnLst>
      <p:par>
        <p:cTn id="1" dur="indefinite" restart="never" nodeType="tmRoot"/>
      </p:par>
    </p:tnLst>
  </p:timing>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6626" name="Picture 2" descr="E:\телефон іри фото\IMG_20171205_130043.jpg"/>
          <p:cNvPicPr>
            <a:picLocks noChangeAspect="1" noChangeArrowheads="1"/>
          </p:cNvPicPr>
          <p:nvPr/>
        </p:nvPicPr>
        <p:blipFill rotWithShape="1">
          <a:blip r:embed="rId2" cstate="print">
            <a:extLst>
              <a:ext uri="{28A0092B-C50C-407E-A947-70E740481C1C}">
                <a14:useLocalDpi xmlns:a14="http://schemas.microsoft.com/office/drawing/2010/main" val="0"/>
              </a:ext>
            </a:extLst>
          </a:blip>
          <a:srcRect r="12514" b="15316"/>
          <a:stretch/>
        </p:blipFill>
        <p:spPr bwMode="auto">
          <a:xfrm>
            <a:off x="4860032" y="3768748"/>
            <a:ext cx="4146331" cy="3010151"/>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26627" name="Picture 3" descr="E:\телефон іри фото\IMG_20171205_130122.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47297" y="3689648"/>
            <a:ext cx="4224469" cy="3168352"/>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5" name="Picture 2" descr="E:\телефон іри фото\IMG_20171205_130032.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rot="617797">
            <a:off x="2843808" y="2840936"/>
            <a:ext cx="3816424" cy="2862318"/>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
        <p:nvSpPr>
          <p:cNvPr id="2" name="Заголовок 1"/>
          <p:cNvSpPr>
            <a:spLocks noGrp="1"/>
          </p:cNvSpPr>
          <p:nvPr>
            <p:ph type="title"/>
          </p:nvPr>
        </p:nvSpPr>
        <p:spPr>
          <a:xfrm>
            <a:off x="0" y="1124744"/>
            <a:ext cx="9144000" cy="1282154"/>
          </a:xfrm>
        </p:spPr>
        <p:txBody>
          <a:bodyPr/>
          <a:lstStyle/>
          <a:p>
            <a:r>
              <a:rPr lang="de-DE" sz="2800" dirty="0" smtClean="0"/>
              <a:t>So eine schöne Tradition habe ich in meiner Schule angewendet:</a:t>
            </a:r>
            <a:br>
              <a:rPr lang="de-DE" sz="2800" dirty="0" smtClean="0"/>
            </a:br>
            <a:r>
              <a:rPr lang="de-DE" sz="2800" dirty="0" smtClean="0"/>
              <a:t>„Der heilige </a:t>
            </a:r>
            <a:r>
              <a:rPr lang="de-DE" sz="2800" dirty="0" err="1" smtClean="0"/>
              <a:t>Geheimnikolaus</a:t>
            </a:r>
            <a:r>
              <a:rPr lang="de-DE" sz="2800" dirty="0" smtClean="0"/>
              <a:t>“</a:t>
            </a:r>
            <a:br>
              <a:rPr lang="de-DE" sz="2800" dirty="0" smtClean="0"/>
            </a:br>
            <a:r>
              <a:rPr lang="de-DE" sz="2800" dirty="0" smtClean="0"/>
              <a:t>Alle bekommen die </a:t>
            </a:r>
            <a:r>
              <a:rPr lang="de-DE" sz="2800" dirty="0" err="1" smtClean="0"/>
              <a:t>Geschänke</a:t>
            </a:r>
            <a:r>
              <a:rPr lang="de-DE" sz="2800" dirty="0" smtClean="0"/>
              <a:t> am 6. Dezember, aber sie haben keine Ahnung, von wem es </a:t>
            </a:r>
            <a:r>
              <a:rPr lang="de-DE" sz="2800" dirty="0" err="1" smtClean="0"/>
              <a:t>geschänkt</a:t>
            </a:r>
            <a:r>
              <a:rPr lang="de-DE" sz="2800" dirty="0" smtClean="0"/>
              <a:t> ist.</a:t>
            </a:r>
            <a:br>
              <a:rPr lang="de-DE" sz="2800" dirty="0" smtClean="0"/>
            </a:br>
            <a:r>
              <a:rPr lang="de-DE" sz="2800" dirty="0" smtClean="0"/>
              <a:t>Probieren Sie mal!</a:t>
            </a:r>
            <a:br>
              <a:rPr lang="de-DE" sz="2800" dirty="0" smtClean="0"/>
            </a:br>
            <a:endParaRPr lang="uk-UA" sz="2800" dirty="0"/>
          </a:p>
        </p:txBody>
      </p:sp>
    </p:spTree>
    <p:extLst>
      <p:ext uri="{BB962C8B-B14F-4D97-AF65-F5344CB8AC3E}">
        <p14:creationId xmlns:p14="http://schemas.microsoft.com/office/powerpoint/2010/main" val="4003412630"/>
      </p:ext>
    </p:extLst>
  </p:cSld>
  <p:clrMapOvr>
    <a:masterClrMapping/>
  </p:clrMapOvr>
  <p:timing>
    <p:tnLst>
      <p:par>
        <p:cTn id="1" dur="indefinite" restart="never" nodeType="tmRoot"/>
      </p:par>
    </p:tnLst>
  </p:timing>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endParaRPr lang="uk-UA"/>
          </a:p>
        </p:txBody>
      </p:sp>
      <p:pic>
        <p:nvPicPr>
          <p:cNvPr id="39940" name="Picture 4" descr="E:\обл.семінар презентація\DSCN9950.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rot="21158707">
            <a:off x="-4709" y="-115507"/>
            <a:ext cx="5645390" cy="4234689"/>
          </a:xfrm>
          <a:prstGeom prst="rect">
            <a:avLst/>
          </a:prstGeom>
          <a:noFill/>
          <a:extLst>
            <a:ext uri="{909E8E84-426E-40DD-AFC4-6F175D3DCCD1}">
              <a14:hiddenFill xmlns:a14="http://schemas.microsoft.com/office/drawing/2010/main">
                <a:solidFill>
                  <a:srgbClr val="FFFFFF"/>
                </a:solidFill>
              </a14:hiddenFill>
            </a:ext>
          </a:extLst>
        </p:spPr>
      </p:pic>
      <p:pic>
        <p:nvPicPr>
          <p:cNvPr id="39939" name="Picture 3" descr="E:\обл.семінар презентація\DSCN9948.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rot="288327">
            <a:off x="2787056" y="3229114"/>
            <a:ext cx="5712267" cy="404217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613408495"/>
      </p:ext>
    </p:extLst>
  </p:cSld>
  <p:clrMapOvr>
    <a:masterClrMapping/>
  </p:clrMapOvr>
  <p:timing>
    <p:tnLst>
      <p:par>
        <p:cTn id="1" dur="indefinite" restart="never" nodeType="tmRoot"/>
      </p:par>
    </p:tnLst>
  </p:timing>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9364" name="Rectangle 4"/>
          <p:cNvSpPr>
            <a:spLocks noGrp="1" noChangeArrowheads="1"/>
          </p:cNvSpPr>
          <p:nvPr>
            <p:ph type="title"/>
          </p:nvPr>
        </p:nvSpPr>
        <p:spPr/>
        <p:txBody>
          <a:bodyPr/>
          <a:lstStyle/>
          <a:p>
            <a:r>
              <a:rPr lang="en-US" b="1" dirty="0" err="1">
                <a:solidFill>
                  <a:schemeClr val="folHlink"/>
                </a:solidFill>
              </a:rPr>
              <a:t>Ü</a:t>
            </a:r>
            <a:r>
              <a:rPr lang="en-US" b="1" dirty="0" err="1" smtClean="0">
                <a:solidFill>
                  <a:schemeClr val="folHlink"/>
                </a:solidFill>
              </a:rPr>
              <a:t>bung</a:t>
            </a:r>
            <a:r>
              <a:rPr lang="en-US" b="1" dirty="0" smtClean="0">
                <a:solidFill>
                  <a:schemeClr val="folHlink"/>
                </a:solidFill>
              </a:rPr>
              <a:t> </a:t>
            </a:r>
            <a:r>
              <a:rPr lang="en-US" b="1" dirty="0" err="1" smtClean="0">
                <a:solidFill>
                  <a:schemeClr val="folHlink"/>
                </a:solidFill>
              </a:rPr>
              <a:t>macht</a:t>
            </a:r>
            <a:r>
              <a:rPr lang="en-US" b="1" dirty="0" smtClean="0">
                <a:solidFill>
                  <a:schemeClr val="folHlink"/>
                </a:solidFill>
              </a:rPr>
              <a:t> den Meister.</a:t>
            </a:r>
            <a:br>
              <a:rPr lang="en-US" b="1" dirty="0" smtClean="0">
                <a:solidFill>
                  <a:schemeClr val="folHlink"/>
                </a:solidFill>
              </a:rPr>
            </a:br>
            <a:r>
              <a:rPr lang="uk-UA" b="1" dirty="0" smtClean="0">
                <a:solidFill>
                  <a:schemeClr val="folHlink"/>
                </a:solidFill>
              </a:rPr>
              <a:t>(</a:t>
            </a:r>
            <a:r>
              <a:rPr lang="de-DE" b="1" dirty="0" smtClean="0">
                <a:solidFill>
                  <a:schemeClr val="folHlink"/>
                </a:solidFill>
              </a:rPr>
              <a:t>Umgang </a:t>
            </a:r>
            <a:r>
              <a:rPr lang="de-DE" b="1" dirty="0">
                <a:solidFill>
                  <a:schemeClr val="folHlink"/>
                </a:solidFill>
              </a:rPr>
              <a:t>mit </a:t>
            </a:r>
            <a:r>
              <a:rPr lang="de-DE" b="1" dirty="0" smtClean="0">
                <a:solidFill>
                  <a:schemeClr val="folHlink"/>
                </a:solidFill>
              </a:rPr>
              <a:t>Fehler</a:t>
            </a:r>
            <a:r>
              <a:rPr lang="uk-UA" b="1" dirty="0" smtClean="0">
                <a:solidFill>
                  <a:schemeClr val="folHlink"/>
                </a:solidFill>
              </a:rPr>
              <a:t>)</a:t>
            </a:r>
            <a:endParaRPr lang="ru-RU" b="1" dirty="0">
              <a:solidFill>
                <a:schemeClr val="folHlink"/>
              </a:solidFill>
            </a:endParaRPr>
          </a:p>
        </p:txBody>
      </p:sp>
      <p:graphicFrame>
        <p:nvGraphicFramePr>
          <p:cNvPr id="2" name="Схема 1"/>
          <p:cNvGraphicFramePr/>
          <p:nvPr/>
        </p:nvGraphicFramePr>
        <p:xfrm>
          <a:off x="431800" y="1590675"/>
          <a:ext cx="8208963" cy="4464050"/>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1465587389"/>
      </p:ext>
    </p:extLst>
  </p:cSld>
  <p:clrMapOvr>
    <a:masterClrMapping/>
  </p:clrMapOvr>
  <p:timing>
    <p:tnLst>
      <p:par>
        <p:cTn id="1" dur="indefinite" restart="never" nodeType="tmRoot"/>
      </p:par>
    </p:tnLst>
  </p:timing>
</p:sld>
</file>

<file path=ppt/slides/slide53.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616452" name="Rectangle 4"/>
          <p:cNvSpPr>
            <a:spLocks noGrp="1" noChangeArrowheads="1"/>
          </p:cNvSpPr>
          <p:nvPr>
            <p:ph type="title"/>
          </p:nvPr>
        </p:nvSpPr>
        <p:spPr/>
        <p:txBody>
          <a:bodyPr/>
          <a:lstStyle/>
          <a:p>
            <a:r>
              <a:rPr lang="de-DE" sz="4000" dirty="0"/>
              <a:t>Die Wichtige Prinzipien der </a:t>
            </a:r>
            <a:r>
              <a:rPr lang="de-DE" sz="4000" dirty="0" smtClean="0"/>
              <a:t>Kommunikativen </a:t>
            </a:r>
            <a:r>
              <a:rPr lang="de-DE" sz="4000" dirty="0"/>
              <a:t>Orientierung</a:t>
            </a:r>
            <a:endParaRPr lang="ru-RU" sz="4000" dirty="0"/>
          </a:p>
        </p:txBody>
      </p:sp>
      <p:graphicFrame>
        <p:nvGraphicFramePr>
          <p:cNvPr id="2" name="Схема 1"/>
          <p:cNvGraphicFramePr/>
          <p:nvPr/>
        </p:nvGraphicFramePr>
        <p:xfrm>
          <a:off x="0" y="1695450"/>
          <a:ext cx="9144000" cy="4541838"/>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graphicFrame>
        <p:nvGraphicFramePr>
          <p:cNvPr id="3" name="Схема 2"/>
          <p:cNvGraphicFramePr/>
          <p:nvPr>
            <p:extLst>
              <p:ext uri="{D42A27DB-BD31-4B8C-83A1-F6EECF244321}">
                <p14:modId xmlns:p14="http://schemas.microsoft.com/office/powerpoint/2010/main" val="2696911946"/>
              </p:ext>
            </p:extLst>
          </p:nvPr>
        </p:nvGraphicFramePr>
        <p:xfrm>
          <a:off x="0" y="1700213"/>
          <a:ext cx="9144000" cy="4541837"/>
        </p:xfrm>
        <a:graphic>
          <a:graphicData uri="http://schemas.openxmlformats.org/drawingml/2006/diagram">
            <dgm:relIds xmlns:dgm="http://schemas.openxmlformats.org/drawingml/2006/diagram" xmlns:r="http://schemas.openxmlformats.org/officeDocument/2006/relationships" r:dm="rId7" r:lo="rId8" r:qs="rId9" r:cs="rId10"/>
          </a:graphicData>
        </a:graphic>
      </p:graphicFrame>
    </p:spTree>
    <p:extLst>
      <p:ext uri="{BB962C8B-B14F-4D97-AF65-F5344CB8AC3E}">
        <p14:creationId xmlns:p14="http://schemas.microsoft.com/office/powerpoint/2010/main" val="3310495334"/>
      </p:ext>
    </p:extLst>
  </p:cSld>
  <p:clrMapOvr>
    <a:masterClrMapping/>
  </p:clrMapOvr>
  <p:transition>
    <p:strips dir="rd"/>
  </p:transition>
  <p:timing>
    <p:tnLst>
      <p:par>
        <p:cTn id="1" dur="indefinite" restart="never" nodeType="tmRoot"/>
      </p:par>
    </p:tn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4818" name="Picture 2" descr="I:\матеріали Душніцька\вчитель року 2018 фото\моя робота\DSCN5896.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196276" y="2492896"/>
            <a:ext cx="4096320" cy="3168352"/>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
        <p:nvSpPr>
          <p:cNvPr id="615426" name="Rectangle 2"/>
          <p:cNvSpPr>
            <a:spLocks noGrp="1" noChangeArrowheads="1"/>
          </p:cNvSpPr>
          <p:nvPr>
            <p:ph type="title"/>
          </p:nvPr>
        </p:nvSpPr>
        <p:spPr>
          <a:xfrm>
            <a:off x="457200" y="849015"/>
            <a:ext cx="8229600" cy="1139825"/>
          </a:xfrm>
        </p:spPr>
        <p:txBody>
          <a:bodyPr/>
          <a:lstStyle/>
          <a:p>
            <a:pPr algn="ctr"/>
            <a:r>
              <a:rPr lang="de-DE" sz="4000" b="1" dirty="0" smtClean="0">
                <a:ln>
                  <a:solidFill>
                    <a:srgbClr val="FF0000"/>
                  </a:solidFill>
                </a:ln>
              </a:rPr>
              <a:t>Meiner Meinung nach, die </a:t>
            </a:r>
            <a:r>
              <a:rPr lang="de-DE" sz="4000" b="1" dirty="0">
                <a:ln>
                  <a:solidFill>
                    <a:srgbClr val="FF0000"/>
                  </a:solidFill>
                </a:ln>
              </a:rPr>
              <a:t>Rolle der </a:t>
            </a:r>
            <a:r>
              <a:rPr lang="de-DE" sz="4000" b="1" dirty="0" smtClean="0">
                <a:ln>
                  <a:solidFill>
                    <a:srgbClr val="FF0000"/>
                  </a:solidFill>
                </a:ln>
              </a:rPr>
              <a:t>Lehrer in dem kooperativen Lernen sieht so aus:</a:t>
            </a:r>
            <a:endParaRPr lang="ru-RU" sz="4000" b="1" dirty="0">
              <a:ln>
                <a:solidFill>
                  <a:srgbClr val="FF0000"/>
                </a:solidFill>
              </a:ln>
            </a:endParaRPr>
          </a:p>
        </p:txBody>
      </p:sp>
      <p:graphicFrame>
        <p:nvGraphicFramePr>
          <p:cNvPr id="2" name="Схема 1"/>
          <p:cNvGraphicFramePr/>
          <p:nvPr>
            <p:extLst>
              <p:ext uri="{D42A27DB-BD31-4B8C-83A1-F6EECF244321}">
                <p14:modId xmlns:p14="http://schemas.microsoft.com/office/powerpoint/2010/main" val="2899926756"/>
              </p:ext>
            </p:extLst>
          </p:nvPr>
        </p:nvGraphicFramePr>
        <p:xfrm>
          <a:off x="3018455" y="2204864"/>
          <a:ext cx="6120928" cy="4248174"/>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3552905446"/>
      </p:ext>
    </p:extLst>
  </p:cSld>
  <p:clrMapOvr>
    <a:masterClrMapping/>
  </p:clrMapOvr>
  <p:timing>
    <p:tnLst>
      <p:par>
        <p:cTn id="1" dur="indefinite" restart="never" nodeType="tmRoot"/>
      </p:par>
    </p:tnLst>
  </p:timing>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descr="E:\душніцька і.і\вчитель року 2018\DSCN9688.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24194" y="2060848"/>
            <a:ext cx="3631003" cy="4435944"/>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1027" name="Picture 3" descr="E:\душніцька і.і\вчитель року 2018\DSC02688.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3496248" y="2321315"/>
            <a:ext cx="5568619" cy="4176464"/>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
        <p:nvSpPr>
          <p:cNvPr id="3" name="Прямоугольник 2"/>
          <p:cNvSpPr/>
          <p:nvPr/>
        </p:nvSpPr>
        <p:spPr>
          <a:xfrm>
            <a:off x="395536" y="188640"/>
            <a:ext cx="8424936" cy="923330"/>
          </a:xfrm>
          <a:prstGeom prst="rect">
            <a:avLst/>
          </a:prstGeom>
          <a:noFill/>
        </p:spPr>
        <p:txBody>
          <a:bodyPr wrap="none" lIns="91440" tIns="45720" rIns="91440" bIns="45720">
            <a:prstTxWarp prst="textPlain">
              <a:avLst/>
            </a:prstTxWarp>
            <a:spAutoFit/>
          </a:bodyPr>
          <a:lstStyle/>
          <a:p>
            <a:pPr algn="ctr"/>
            <a:r>
              <a:rPr lang="de-DE" sz="5400" b="1" i="1" dirty="0">
                <a:ln w="12700">
                  <a:solidFill>
                    <a:schemeClr val="tx2">
                      <a:satMod val="155000"/>
                    </a:schemeClr>
                  </a:solidFill>
                  <a:prstDash val="solid"/>
                </a:ln>
                <a:solidFill>
                  <a:srgbClr val="FF0000"/>
                </a:solidFill>
                <a:effectLst>
                  <a:outerShdw blurRad="41275" dist="20320" dir="1800000" algn="tl" rotWithShape="0">
                    <a:srgbClr val="000000">
                      <a:alpha val="40000"/>
                    </a:srgbClr>
                  </a:outerShdw>
                </a:effectLst>
                <a:latin typeface="AcademyCTT" pitchFamily="2" charset="0"/>
              </a:rPr>
              <a:t>Meine </a:t>
            </a:r>
            <a:r>
              <a:rPr lang="de-DE" sz="5400" b="1" i="1" dirty="0" smtClean="0">
                <a:ln w="12700">
                  <a:solidFill>
                    <a:schemeClr val="tx2">
                      <a:satMod val="155000"/>
                    </a:schemeClr>
                  </a:solidFill>
                  <a:prstDash val="solid"/>
                </a:ln>
                <a:solidFill>
                  <a:srgbClr val="FF0000"/>
                </a:solidFill>
                <a:effectLst>
                  <a:outerShdw blurRad="41275" dist="20320" dir="1800000" algn="tl" rotWithShape="0">
                    <a:srgbClr val="000000">
                      <a:alpha val="40000"/>
                    </a:srgbClr>
                  </a:outerShdw>
                </a:effectLst>
                <a:latin typeface="AcademyCTT" pitchFamily="2" charset="0"/>
              </a:rPr>
              <a:t>Haupterreichen</a:t>
            </a:r>
            <a:r>
              <a:rPr lang="de-DE" sz="5400" b="1" i="1" dirty="0">
                <a:ln w="12700">
                  <a:solidFill>
                    <a:schemeClr val="tx2">
                      <a:satMod val="155000"/>
                    </a:schemeClr>
                  </a:solidFill>
                  <a:prstDash val="solid"/>
                </a:ln>
                <a:solidFill>
                  <a:srgbClr val="FF0000"/>
                </a:solidFill>
                <a:effectLst>
                  <a:outerShdw blurRad="41275" dist="20320" dir="1800000" algn="tl" rotWithShape="0">
                    <a:srgbClr val="000000">
                      <a:alpha val="40000"/>
                    </a:srgbClr>
                  </a:outerShdw>
                </a:effectLst>
                <a:latin typeface="AcademyCTT" pitchFamily="2" charset="0"/>
              </a:rPr>
              <a:t>:</a:t>
            </a:r>
            <a:endParaRPr lang="uk-UA" sz="5400" b="1" i="1" dirty="0">
              <a:ln w="12700">
                <a:solidFill>
                  <a:schemeClr val="tx2">
                    <a:satMod val="155000"/>
                  </a:schemeClr>
                </a:solidFill>
                <a:prstDash val="solid"/>
              </a:ln>
              <a:solidFill>
                <a:srgbClr val="FF0000"/>
              </a:solidFill>
              <a:effectLst>
                <a:outerShdw blurRad="41275" dist="20320" dir="1800000" algn="tl" rotWithShape="0">
                  <a:srgbClr val="000000">
                    <a:alpha val="40000"/>
                  </a:srgbClr>
                </a:outerShdw>
              </a:effectLst>
              <a:latin typeface="AcademyCTT" pitchFamily="2" charset="0"/>
            </a:endParaRPr>
          </a:p>
        </p:txBody>
      </p:sp>
      <p:sp>
        <p:nvSpPr>
          <p:cNvPr id="5" name="Прямоугольник 4"/>
          <p:cNvSpPr/>
          <p:nvPr/>
        </p:nvSpPr>
        <p:spPr>
          <a:xfrm>
            <a:off x="116924" y="954594"/>
            <a:ext cx="9207604" cy="1754326"/>
          </a:xfrm>
          <a:prstGeom prst="rect">
            <a:avLst/>
          </a:prstGeom>
          <a:noFill/>
        </p:spPr>
        <p:txBody>
          <a:bodyPr wrap="square" lIns="91440" tIns="45720" rIns="91440" bIns="45720">
            <a:spAutoFit/>
          </a:bodyPr>
          <a:lstStyle/>
          <a:p>
            <a:pPr algn="ctr"/>
            <a:r>
              <a:rPr lang="de-DE" sz="5400" b="1" i="1" dirty="0">
                <a:ln w="12700">
                  <a:solidFill>
                    <a:schemeClr val="tx2">
                      <a:satMod val="155000"/>
                    </a:schemeClr>
                  </a:solidFill>
                  <a:prstDash val="solid"/>
                </a:ln>
                <a:solidFill>
                  <a:srgbClr val="FF0000"/>
                </a:solidFill>
                <a:effectLst>
                  <a:outerShdw blurRad="41275" dist="20320" dir="1800000" algn="tl" rotWithShape="0">
                    <a:srgbClr val="000000">
                      <a:alpha val="40000"/>
                    </a:srgbClr>
                  </a:outerShdw>
                </a:effectLst>
                <a:latin typeface="Times New Roman" pitchFamily="18" charset="0"/>
                <a:cs typeface="Times New Roman" pitchFamily="18" charset="0"/>
              </a:rPr>
              <a:t>Meine </a:t>
            </a:r>
            <a:r>
              <a:rPr lang="de-DE" sz="5400" b="1" i="1" dirty="0" err="1" smtClean="0">
                <a:ln w="12700">
                  <a:solidFill>
                    <a:schemeClr val="tx2">
                      <a:satMod val="155000"/>
                    </a:schemeClr>
                  </a:solidFill>
                  <a:prstDash val="solid"/>
                </a:ln>
                <a:solidFill>
                  <a:srgbClr val="FF0000"/>
                </a:solidFill>
                <a:effectLst>
                  <a:outerShdw blurRad="41275" dist="20320" dir="1800000" algn="tl" rotWithShape="0">
                    <a:srgbClr val="000000">
                      <a:alpha val="40000"/>
                    </a:srgbClr>
                  </a:outerShdw>
                </a:effectLst>
                <a:latin typeface="Times New Roman" pitchFamily="18" charset="0"/>
                <a:cs typeface="Times New Roman" pitchFamily="18" charset="0"/>
              </a:rPr>
              <a:t>Famil</a:t>
            </a:r>
            <a:r>
              <a:rPr lang="en-US" sz="5400" b="1" i="1" dirty="0" err="1" smtClean="0">
                <a:ln w="12700">
                  <a:solidFill>
                    <a:schemeClr val="tx2">
                      <a:satMod val="155000"/>
                    </a:schemeClr>
                  </a:solidFill>
                  <a:prstDash val="solid"/>
                </a:ln>
                <a:solidFill>
                  <a:srgbClr val="FF0000"/>
                </a:solidFill>
                <a:effectLst>
                  <a:outerShdw blurRad="41275" dist="20320" dir="1800000" algn="tl" rotWithShape="0">
                    <a:srgbClr val="000000">
                      <a:alpha val="40000"/>
                    </a:srgbClr>
                  </a:outerShdw>
                </a:effectLst>
                <a:latin typeface="Times New Roman" pitchFamily="18" charset="0"/>
                <a:cs typeface="Times New Roman" pitchFamily="18" charset="0"/>
              </a:rPr>
              <a:t>i</a:t>
            </a:r>
            <a:r>
              <a:rPr lang="de-DE" sz="5400" b="1" i="1" dirty="0" smtClean="0">
                <a:ln w="12700">
                  <a:solidFill>
                    <a:schemeClr val="tx2">
                      <a:satMod val="155000"/>
                    </a:schemeClr>
                  </a:solidFill>
                  <a:prstDash val="solid"/>
                </a:ln>
                <a:solidFill>
                  <a:srgbClr val="FF0000"/>
                </a:solidFill>
                <a:effectLst>
                  <a:outerShdw blurRad="41275" dist="20320" dir="1800000" algn="tl" rotWithShape="0">
                    <a:srgbClr val="000000">
                      <a:alpha val="40000"/>
                    </a:srgbClr>
                  </a:outerShdw>
                </a:effectLst>
                <a:latin typeface="Times New Roman" pitchFamily="18" charset="0"/>
                <a:cs typeface="Times New Roman" pitchFamily="18" charset="0"/>
              </a:rPr>
              <a:t>e </a:t>
            </a:r>
            <a:r>
              <a:rPr lang="de-DE" sz="5400" b="1" i="1" dirty="0">
                <a:ln w="12700">
                  <a:solidFill>
                    <a:schemeClr val="tx2">
                      <a:satMod val="155000"/>
                    </a:schemeClr>
                  </a:solidFill>
                  <a:prstDash val="solid"/>
                </a:ln>
                <a:solidFill>
                  <a:srgbClr val="FF0000"/>
                </a:solidFill>
                <a:effectLst>
                  <a:outerShdw blurRad="41275" dist="20320" dir="1800000" algn="tl" rotWithShape="0">
                    <a:srgbClr val="000000">
                      <a:alpha val="40000"/>
                    </a:srgbClr>
                  </a:outerShdw>
                </a:effectLst>
                <a:latin typeface="Times New Roman" pitchFamily="18" charset="0"/>
                <a:cs typeface="Times New Roman" pitchFamily="18" charset="0"/>
              </a:rPr>
              <a:t>und meine </a:t>
            </a:r>
            <a:r>
              <a:rPr lang="de-DE" sz="5400" b="1" i="1" dirty="0" err="1">
                <a:ln w="12700">
                  <a:solidFill>
                    <a:schemeClr val="tx2">
                      <a:satMod val="155000"/>
                    </a:schemeClr>
                  </a:solidFill>
                  <a:prstDash val="solid"/>
                </a:ln>
                <a:solidFill>
                  <a:srgbClr val="FF0000"/>
                </a:solidFill>
                <a:effectLst>
                  <a:outerShdw blurRad="41275" dist="20320" dir="1800000" algn="tl" rotWithShape="0">
                    <a:srgbClr val="000000">
                      <a:alpha val="40000"/>
                    </a:srgbClr>
                  </a:outerShdw>
                </a:effectLst>
                <a:latin typeface="Times New Roman" pitchFamily="18" charset="0"/>
                <a:cs typeface="Times New Roman" pitchFamily="18" charset="0"/>
              </a:rPr>
              <a:t>Sch</a:t>
            </a:r>
            <a:r>
              <a:rPr lang="de-AT" sz="5400" b="1" i="1" dirty="0">
                <a:ln w="12700">
                  <a:solidFill>
                    <a:schemeClr val="tx2">
                      <a:satMod val="155000"/>
                    </a:schemeClr>
                  </a:solidFill>
                  <a:prstDash val="solid"/>
                </a:ln>
                <a:solidFill>
                  <a:srgbClr val="FF0000"/>
                </a:solidFill>
                <a:effectLst>
                  <a:outerShdw blurRad="41275" dist="20320" dir="1800000" algn="tl" rotWithShape="0">
                    <a:srgbClr val="000000">
                      <a:alpha val="40000"/>
                    </a:srgbClr>
                  </a:outerShdw>
                </a:effectLst>
                <a:latin typeface="Times New Roman" pitchFamily="18" charset="0"/>
                <a:cs typeface="Times New Roman" pitchFamily="18" charset="0"/>
              </a:rPr>
              <a:t>ü</a:t>
            </a:r>
            <a:r>
              <a:rPr lang="de-DE" sz="5400" b="1" i="1" dirty="0" err="1">
                <a:ln w="12700">
                  <a:solidFill>
                    <a:schemeClr val="tx2">
                      <a:satMod val="155000"/>
                    </a:schemeClr>
                  </a:solidFill>
                  <a:prstDash val="solid"/>
                </a:ln>
                <a:solidFill>
                  <a:srgbClr val="FF0000"/>
                </a:solidFill>
                <a:effectLst>
                  <a:outerShdw blurRad="41275" dist="20320" dir="1800000" algn="tl" rotWithShape="0">
                    <a:srgbClr val="000000">
                      <a:alpha val="40000"/>
                    </a:srgbClr>
                  </a:outerShdw>
                </a:effectLst>
                <a:latin typeface="Times New Roman" pitchFamily="18" charset="0"/>
                <a:cs typeface="Times New Roman" pitchFamily="18" charset="0"/>
              </a:rPr>
              <a:t>ler</a:t>
            </a:r>
            <a:endParaRPr lang="uk-UA" sz="5400" b="1" i="1" dirty="0">
              <a:ln w="12700">
                <a:solidFill>
                  <a:schemeClr val="tx2">
                    <a:satMod val="155000"/>
                  </a:schemeClr>
                </a:solidFill>
                <a:prstDash val="solid"/>
              </a:ln>
              <a:solidFill>
                <a:srgbClr val="FF0000"/>
              </a:solidFill>
              <a:effectLst>
                <a:outerShdw blurRad="41275" dist="20320" dir="1800000" algn="tl" rotWithShape="0">
                  <a:srgbClr val="000000">
                    <a:alpha val="40000"/>
                  </a:srgbClr>
                </a:outerShdw>
              </a:effectLst>
              <a:latin typeface="Times New Roman" pitchFamily="18" charset="0"/>
              <a:cs typeface="Times New Roman" pitchFamily="18" charset="0"/>
            </a:endParaRPr>
          </a:p>
        </p:txBody>
      </p:sp>
    </p:spTree>
    <p:extLst>
      <p:ext uri="{BB962C8B-B14F-4D97-AF65-F5344CB8AC3E}">
        <p14:creationId xmlns:p14="http://schemas.microsoft.com/office/powerpoint/2010/main" val="1593325375"/>
      </p:ext>
    </p:extLst>
  </p:cSld>
  <p:clrMapOvr>
    <a:masterClrMapping/>
  </p:clrMapOvr>
  <p:timing>
    <p:tnLst>
      <p:par>
        <p:cTn id="1" dur="indefinite" restart="never" nodeType="tmRoot"/>
      </p:par>
    </p:tnLst>
  </p:timing>
</p:sld>
</file>

<file path=ppt/theme/theme1.xml><?xml version="1.0" encoding="utf-8"?>
<a:theme xmlns:a="http://schemas.openxmlformats.org/drawingml/2006/main" name="Тема Office">
  <a:themeElements>
    <a:clrScheme name="Стандартная">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Стандартная">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Стандартная">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Оформление по умолчанию">
  <a:themeElements>
    <a:clrScheme name="Оформление по умолчанию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Оформление по умолчанию">
      <a:majorFont>
        <a:latin typeface="Arial"/>
        <a:ea typeface=""/>
        <a:cs typeface=""/>
      </a:majorFont>
      <a:minorFont>
        <a:latin typeface="Arial"/>
        <a:ea typeface=""/>
        <a:cs typeface=""/>
      </a:minorFont>
    </a:fontScheme>
    <a:fmtScheme name="Стандартная">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Оформление по умолчанию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Оформление по умолчанию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Оформление по умолчанию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Оформление по умолчанию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Оформление по умолчанию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Оформление по умолчанию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Оформление по умолчанию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Оформление по умолчанию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Оформление по умолчанию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Оформление по умолчанию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Оформление по умолчанию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Оформление по умолчанию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3.xml><?xml version="1.0" encoding="utf-8"?>
<a:theme xmlns:a="http://schemas.openxmlformats.org/drawingml/2006/main" name="Орбита">
  <a:themeElements>
    <a:clrScheme name="Орбита 1">
      <a:dk1>
        <a:srgbClr val="010199"/>
      </a:dk1>
      <a:lt1>
        <a:srgbClr val="FFFFFF"/>
      </a:lt1>
      <a:dk2>
        <a:srgbClr val="000000"/>
      </a:dk2>
      <a:lt2>
        <a:srgbClr val="B2B2B2"/>
      </a:lt2>
      <a:accent1>
        <a:srgbClr val="3399FF"/>
      </a:accent1>
      <a:accent2>
        <a:srgbClr val="666699"/>
      </a:accent2>
      <a:accent3>
        <a:srgbClr val="AAAAAA"/>
      </a:accent3>
      <a:accent4>
        <a:srgbClr val="DADADA"/>
      </a:accent4>
      <a:accent5>
        <a:srgbClr val="ADCAFF"/>
      </a:accent5>
      <a:accent6>
        <a:srgbClr val="5C5C8A"/>
      </a:accent6>
      <a:hlink>
        <a:srgbClr val="FFFFCC"/>
      </a:hlink>
      <a:folHlink>
        <a:srgbClr val="FFCC66"/>
      </a:folHlink>
    </a:clrScheme>
    <a:fontScheme name="Орбита">
      <a:majorFont>
        <a:latin typeface="Arial"/>
        <a:ea typeface=""/>
        <a:cs typeface=""/>
      </a:majorFont>
      <a:minorFont>
        <a:latin typeface="Arial"/>
        <a:ea typeface=""/>
        <a:cs typeface=""/>
      </a:minorFont>
    </a:fontScheme>
    <a:fmtScheme name="Стандартная">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Орбита 1">
        <a:dk1>
          <a:srgbClr val="010199"/>
        </a:dk1>
        <a:lt1>
          <a:srgbClr val="FFFFFF"/>
        </a:lt1>
        <a:dk2>
          <a:srgbClr val="000000"/>
        </a:dk2>
        <a:lt2>
          <a:srgbClr val="B2B2B2"/>
        </a:lt2>
        <a:accent1>
          <a:srgbClr val="3399FF"/>
        </a:accent1>
        <a:accent2>
          <a:srgbClr val="666699"/>
        </a:accent2>
        <a:accent3>
          <a:srgbClr val="AAAAAA"/>
        </a:accent3>
        <a:accent4>
          <a:srgbClr val="DADADA"/>
        </a:accent4>
        <a:accent5>
          <a:srgbClr val="ADCAFF"/>
        </a:accent5>
        <a:accent6>
          <a:srgbClr val="5C5C8A"/>
        </a:accent6>
        <a:hlink>
          <a:srgbClr val="FFFFCC"/>
        </a:hlink>
        <a:folHlink>
          <a:srgbClr val="FFCC66"/>
        </a:folHlink>
      </a:clrScheme>
      <a:clrMap bg1="dk2" tx1="lt1" bg2="dk1" tx2="lt2" accent1="accent1" accent2="accent2" accent3="accent3" accent4="accent4" accent5="accent5" accent6="accent6" hlink="hlink" folHlink="folHlink"/>
    </a:extraClrScheme>
    <a:extraClrScheme>
      <a:clrScheme name="Орбита 2">
        <a:dk1>
          <a:srgbClr val="008000"/>
        </a:dk1>
        <a:lt1>
          <a:srgbClr val="FFFFFF"/>
        </a:lt1>
        <a:dk2>
          <a:srgbClr val="003300"/>
        </a:dk2>
        <a:lt2>
          <a:srgbClr val="C0C0C0"/>
        </a:lt2>
        <a:accent1>
          <a:srgbClr val="99CC00"/>
        </a:accent1>
        <a:accent2>
          <a:srgbClr val="527C3A"/>
        </a:accent2>
        <a:accent3>
          <a:srgbClr val="AAADAA"/>
        </a:accent3>
        <a:accent4>
          <a:srgbClr val="DADADA"/>
        </a:accent4>
        <a:accent5>
          <a:srgbClr val="CAE2AA"/>
        </a:accent5>
        <a:accent6>
          <a:srgbClr val="497034"/>
        </a:accent6>
        <a:hlink>
          <a:srgbClr val="33CC33"/>
        </a:hlink>
        <a:folHlink>
          <a:srgbClr val="C1FF83"/>
        </a:folHlink>
      </a:clrScheme>
      <a:clrMap bg1="dk2" tx1="lt1" bg2="dk1" tx2="lt2" accent1="accent1" accent2="accent2" accent3="accent3" accent4="accent4" accent5="accent5" accent6="accent6" hlink="hlink" folHlink="folHlink"/>
    </a:extraClrScheme>
    <a:extraClrScheme>
      <a:clrScheme name="Орбита 3">
        <a:dk1>
          <a:srgbClr val="000066"/>
        </a:dk1>
        <a:lt1>
          <a:srgbClr val="FFFFFF"/>
        </a:lt1>
        <a:dk2>
          <a:srgbClr val="000099"/>
        </a:dk2>
        <a:lt2>
          <a:srgbClr val="9FBFFF"/>
        </a:lt2>
        <a:accent1>
          <a:srgbClr val="0099CC"/>
        </a:accent1>
        <a:accent2>
          <a:srgbClr val="00CC66"/>
        </a:accent2>
        <a:accent3>
          <a:srgbClr val="AAAACA"/>
        </a:accent3>
        <a:accent4>
          <a:srgbClr val="DADADA"/>
        </a:accent4>
        <a:accent5>
          <a:srgbClr val="AACAE2"/>
        </a:accent5>
        <a:accent6>
          <a:srgbClr val="00B95C"/>
        </a:accent6>
        <a:hlink>
          <a:srgbClr val="00FFFF"/>
        </a:hlink>
        <a:folHlink>
          <a:srgbClr val="CDE6FF"/>
        </a:folHlink>
      </a:clrScheme>
      <a:clrMap bg1="dk2" tx1="lt1" bg2="dk1" tx2="lt2" accent1="accent1" accent2="accent2" accent3="accent3" accent4="accent4" accent5="accent5" accent6="accent6" hlink="hlink" folHlink="folHlink"/>
    </a:extraClrScheme>
    <a:extraClrScheme>
      <a:clrScheme name="Орбита 4">
        <a:dk1>
          <a:srgbClr val="00ACA8"/>
        </a:dk1>
        <a:lt1>
          <a:srgbClr val="FFFFFF"/>
        </a:lt1>
        <a:dk2>
          <a:srgbClr val="006666"/>
        </a:dk2>
        <a:lt2>
          <a:srgbClr val="FFFF99"/>
        </a:lt2>
        <a:accent1>
          <a:srgbClr val="0099CC"/>
        </a:accent1>
        <a:accent2>
          <a:srgbClr val="6D6FC7"/>
        </a:accent2>
        <a:accent3>
          <a:srgbClr val="AAB8B8"/>
        </a:accent3>
        <a:accent4>
          <a:srgbClr val="DADADA"/>
        </a:accent4>
        <a:accent5>
          <a:srgbClr val="AACAE2"/>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Орбита 5">
        <a:dk1>
          <a:srgbClr val="BA0023"/>
        </a:dk1>
        <a:lt1>
          <a:srgbClr val="FFFFFF"/>
        </a:lt1>
        <a:dk2>
          <a:srgbClr val="800000"/>
        </a:dk2>
        <a:lt2>
          <a:srgbClr val="FFFF99"/>
        </a:lt2>
        <a:accent1>
          <a:srgbClr val="FF6600"/>
        </a:accent1>
        <a:accent2>
          <a:srgbClr val="C5543D"/>
        </a:accent2>
        <a:accent3>
          <a:srgbClr val="C0AAAA"/>
        </a:accent3>
        <a:accent4>
          <a:srgbClr val="DADADA"/>
        </a:accent4>
        <a:accent5>
          <a:srgbClr val="FFB8AA"/>
        </a:accent5>
        <a:accent6>
          <a:srgbClr val="B24B36"/>
        </a:accent6>
        <a:hlink>
          <a:srgbClr val="FFFF00"/>
        </a:hlink>
        <a:folHlink>
          <a:srgbClr val="FF9900"/>
        </a:folHlink>
      </a:clrScheme>
      <a:clrMap bg1="dk2" tx1="lt1" bg2="dk1" tx2="lt2" accent1="accent1" accent2="accent2" accent3="accent3" accent4="accent4" accent5="accent5" accent6="accent6" hlink="hlink" folHlink="folHlink"/>
    </a:extraClrScheme>
    <a:extraClrScheme>
      <a:clrScheme name="Орбита 6">
        <a:dk1>
          <a:srgbClr val="6D776E"/>
        </a:dk1>
        <a:lt1>
          <a:srgbClr val="FFFFFF"/>
        </a:lt1>
        <a:dk2>
          <a:srgbClr val="575863"/>
        </a:dk2>
        <a:lt2>
          <a:srgbClr val="DDDDDD"/>
        </a:lt2>
        <a:accent1>
          <a:srgbClr val="0099CC"/>
        </a:accent1>
        <a:accent2>
          <a:srgbClr val="939EA9"/>
        </a:accent2>
        <a:accent3>
          <a:srgbClr val="B4B4B7"/>
        </a:accent3>
        <a:accent4>
          <a:srgbClr val="DADADA"/>
        </a:accent4>
        <a:accent5>
          <a:srgbClr val="AACAE2"/>
        </a:accent5>
        <a:accent6>
          <a:srgbClr val="858F99"/>
        </a:accent6>
        <a:hlink>
          <a:srgbClr val="FFCC00"/>
        </a:hlink>
        <a:folHlink>
          <a:srgbClr val="BD8949"/>
        </a:folHlink>
      </a:clrScheme>
      <a:clrMap bg1="dk2" tx1="lt1" bg2="dk1" tx2="lt2" accent1="accent1" accent2="accent2" accent3="accent3" accent4="accent4" accent5="accent5" accent6="accent6" hlink="hlink" folHlink="folHlink"/>
    </a:extraClrScheme>
    <a:extraClrScheme>
      <a:clrScheme name="Орбита 7">
        <a:dk1>
          <a:srgbClr val="A28A84"/>
        </a:dk1>
        <a:lt1>
          <a:srgbClr val="FFFFFF"/>
        </a:lt1>
        <a:dk2>
          <a:srgbClr val="765E58"/>
        </a:dk2>
        <a:lt2>
          <a:srgbClr val="DDDDDD"/>
        </a:lt2>
        <a:accent1>
          <a:srgbClr val="CC6600"/>
        </a:accent1>
        <a:accent2>
          <a:srgbClr val="CC9900"/>
        </a:accent2>
        <a:accent3>
          <a:srgbClr val="BDB6B4"/>
        </a:accent3>
        <a:accent4>
          <a:srgbClr val="DADADA"/>
        </a:accent4>
        <a:accent5>
          <a:srgbClr val="E2B8AA"/>
        </a:accent5>
        <a:accent6>
          <a:srgbClr val="B98A00"/>
        </a:accent6>
        <a:hlink>
          <a:srgbClr val="FFCC00"/>
        </a:hlink>
        <a:folHlink>
          <a:srgbClr val="FFFFBD"/>
        </a:folHlink>
      </a:clrScheme>
      <a:clrMap bg1="dk2" tx1="lt1" bg2="dk1" tx2="lt2" accent1="accent1" accent2="accent2" accent3="accent3" accent4="accent4" accent5="accent5" accent6="accent6" hlink="hlink" folHlink="folHlink"/>
    </a:extraClrScheme>
    <a:extraClrScheme>
      <a:clrScheme name="Орбита 8">
        <a:dk1>
          <a:srgbClr val="000000"/>
        </a:dk1>
        <a:lt1>
          <a:srgbClr val="C5D9ED"/>
        </a:lt1>
        <a:dk2>
          <a:srgbClr val="000000"/>
        </a:dk2>
        <a:lt2>
          <a:srgbClr val="FFFFFF"/>
        </a:lt2>
        <a:accent1>
          <a:srgbClr val="F3F6FF"/>
        </a:accent1>
        <a:accent2>
          <a:srgbClr val="33CCCC"/>
        </a:accent2>
        <a:accent3>
          <a:srgbClr val="DFE9F4"/>
        </a:accent3>
        <a:accent4>
          <a:srgbClr val="000000"/>
        </a:accent4>
        <a:accent5>
          <a:srgbClr val="F8FAFF"/>
        </a:accent5>
        <a:accent6>
          <a:srgbClr val="2DB9B9"/>
        </a:accent6>
        <a:hlink>
          <a:srgbClr val="0000FF"/>
        </a:hlink>
        <a:folHlink>
          <a:srgbClr val="006699"/>
        </a:folHlink>
      </a:clrScheme>
      <a:clrMap bg1="lt1" tx1="dk1" bg2="lt2" tx2="dk2" accent1="accent1" accent2="accent2" accent3="accent3" accent4="accent4" accent5="accent5" accent6="accent6" hlink="hlink" folHlink="folHlink"/>
    </a:extraClrScheme>
    <a:extraClrScheme>
      <a:clrScheme name="Орбита 9">
        <a:dk1>
          <a:srgbClr val="FFFFFF"/>
        </a:dk1>
        <a:lt1>
          <a:srgbClr val="FFFFFF"/>
        </a:lt1>
        <a:dk2>
          <a:srgbClr val="AAAAC6"/>
        </a:dk2>
        <a:lt2>
          <a:srgbClr val="FFFFCC"/>
        </a:lt2>
        <a:accent1>
          <a:srgbClr val="66667E"/>
        </a:accent1>
        <a:accent2>
          <a:srgbClr val="629157"/>
        </a:accent2>
        <a:accent3>
          <a:srgbClr val="D2D2DF"/>
        </a:accent3>
        <a:accent4>
          <a:srgbClr val="DADADA"/>
        </a:accent4>
        <a:accent5>
          <a:srgbClr val="B8B8C0"/>
        </a:accent5>
        <a:accent6>
          <a:srgbClr val="58834E"/>
        </a:accent6>
        <a:hlink>
          <a:srgbClr val="6600CC"/>
        </a:hlink>
        <a:folHlink>
          <a:srgbClr val="3399FF"/>
        </a:folHlink>
      </a:clrScheme>
      <a:clrMap bg1="dk2" tx1="lt1" bg2="dk1" tx2="lt2" accent1="accent1" accent2="accent2" accent3="accent3" accent4="accent4" accent5="accent5" accent6="accent6" hlink="hlink" folHlink="folHlink"/>
    </a:extraClrScheme>
  </a:extraClrSchemeLst>
</a:theme>
</file>

<file path=ppt/theme/theme4.xml><?xml version="1.0" encoding="utf-8"?>
<a:theme xmlns:a="http://schemas.openxmlformats.org/drawingml/2006/main" name="Уровень">
  <a:themeElements>
    <a:clrScheme name="Уровень 8">
      <a:dk1>
        <a:srgbClr val="000000"/>
      </a:dk1>
      <a:lt1>
        <a:srgbClr val="FFFFFF"/>
      </a:lt1>
      <a:dk2>
        <a:srgbClr val="999900"/>
      </a:dk2>
      <a:lt2>
        <a:srgbClr val="666600"/>
      </a:lt2>
      <a:accent1>
        <a:srgbClr val="99CC00"/>
      </a:accent1>
      <a:accent2>
        <a:srgbClr val="CCCC66"/>
      </a:accent2>
      <a:accent3>
        <a:srgbClr val="FFFFFF"/>
      </a:accent3>
      <a:accent4>
        <a:srgbClr val="000000"/>
      </a:accent4>
      <a:accent5>
        <a:srgbClr val="CAE2AA"/>
      </a:accent5>
      <a:accent6>
        <a:srgbClr val="B9B95C"/>
      </a:accent6>
      <a:hlink>
        <a:srgbClr val="FFCC00"/>
      </a:hlink>
      <a:folHlink>
        <a:srgbClr val="CC9900"/>
      </a:folHlink>
    </a:clrScheme>
    <a:fontScheme name="Уровень">
      <a:majorFont>
        <a:latin typeface="Garamond"/>
        <a:ea typeface=""/>
        <a:cs typeface=""/>
      </a:majorFont>
      <a:minorFont>
        <a:latin typeface="Verdana"/>
        <a:ea typeface=""/>
        <a:cs typeface=""/>
      </a:minorFont>
    </a:fontScheme>
    <a:fmtScheme name="Стандартная">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Уровень 1">
        <a:dk1>
          <a:srgbClr val="006699"/>
        </a:dk1>
        <a:lt1>
          <a:srgbClr val="FFFFFF"/>
        </a:lt1>
        <a:dk2>
          <a:srgbClr val="000000"/>
        </a:dk2>
        <a:lt2>
          <a:srgbClr val="99FF99"/>
        </a:lt2>
        <a:accent1>
          <a:srgbClr val="00CC99"/>
        </a:accent1>
        <a:accent2>
          <a:srgbClr val="009999"/>
        </a:accent2>
        <a:accent3>
          <a:srgbClr val="AAAAAA"/>
        </a:accent3>
        <a:accent4>
          <a:srgbClr val="DADADA"/>
        </a:accent4>
        <a:accent5>
          <a:srgbClr val="AAE2CA"/>
        </a:accent5>
        <a:accent6>
          <a:srgbClr val="008A8A"/>
        </a:accent6>
        <a:hlink>
          <a:srgbClr val="0066FF"/>
        </a:hlink>
        <a:folHlink>
          <a:srgbClr val="989CBA"/>
        </a:folHlink>
      </a:clrScheme>
      <a:clrMap bg1="dk2" tx1="lt1" bg2="dk1" tx2="lt2" accent1="accent1" accent2="accent2" accent3="accent3" accent4="accent4" accent5="accent5" accent6="accent6" hlink="hlink" folHlink="folHlink"/>
    </a:extraClrScheme>
    <a:extraClrScheme>
      <a:clrScheme name="Уровень 2">
        <a:dk1>
          <a:srgbClr val="808000"/>
        </a:dk1>
        <a:lt1>
          <a:srgbClr val="FFFFFF"/>
        </a:lt1>
        <a:dk2>
          <a:srgbClr val="5C271E"/>
        </a:dk2>
        <a:lt2>
          <a:srgbClr val="FFDD89"/>
        </a:lt2>
        <a:accent1>
          <a:srgbClr val="CC6600"/>
        </a:accent1>
        <a:accent2>
          <a:srgbClr val="CC9900"/>
        </a:accent2>
        <a:accent3>
          <a:srgbClr val="B5ACAB"/>
        </a:accent3>
        <a:accent4>
          <a:srgbClr val="DADADA"/>
        </a:accent4>
        <a:accent5>
          <a:srgbClr val="E2B8AA"/>
        </a:accent5>
        <a:accent6>
          <a:srgbClr val="B98A00"/>
        </a:accent6>
        <a:hlink>
          <a:srgbClr val="669900"/>
        </a:hlink>
        <a:folHlink>
          <a:srgbClr val="A3A274"/>
        </a:folHlink>
      </a:clrScheme>
      <a:clrMap bg1="dk2" tx1="lt1" bg2="dk1" tx2="lt2" accent1="accent1" accent2="accent2" accent3="accent3" accent4="accent4" accent5="accent5" accent6="accent6" hlink="hlink" folHlink="folHlink"/>
    </a:extraClrScheme>
    <a:extraClrScheme>
      <a:clrScheme name="Уровень 3">
        <a:dk1>
          <a:srgbClr val="763B00"/>
        </a:dk1>
        <a:lt1>
          <a:srgbClr val="FFFFFF"/>
        </a:lt1>
        <a:dk2>
          <a:srgbClr val="330000"/>
        </a:dk2>
        <a:lt2>
          <a:srgbClr val="CC9900"/>
        </a:lt2>
        <a:accent1>
          <a:srgbClr val="FFCC00"/>
        </a:accent1>
        <a:accent2>
          <a:srgbClr val="CC3300"/>
        </a:accent2>
        <a:accent3>
          <a:srgbClr val="ADAAAA"/>
        </a:accent3>
        <a:accent4>
          <a:srgbClr val="DADADA"/>
        </a:accent4>
        <a:accent5>
          <a:srgbClr val="FFE2AA"/>
        </a:accent5>
        <a:accent6>
          <a:srgbClr val="B92D00"/>
        </a:accent6>
        <a:hlink>
          <a:srgbClr val="666699"/>
        </a:hlink>
        <a:folHlink>
          <a:srgbClr val="999966"/>
        </a:folHlink>
      </a:clrScheme>
      <a:clrMap bg1="dk2" tx1="lt1" bg2="dk1" tx2="lt2" accent1="accent1" accent2="accent2" accent3="accent3" accent4="accent4" accent5="accent5" accent6="accent6" hlink="hlink" folHlink="folHlink"/>
    </a:extraClrScheme>
    <a:extraClrScheme>
      <a:clrScheme name="Уровень 4">
        <a:dk1>
          <a:srgbClr val="6D3696"/>
        </a:dk1>
        <a:lt1>
          <a:srgbClr val="FFFFFF"/>
        </a:lt1>
        <a:dk2>
          <a:srgbClr val="51255D"/>
        </a:dk2>
        <a:lt2>
          <a:srgbClr val="FFFFCC"/>
        </a:lt2>
        <a:accent1>
          <a:srgbClr val="666699"/>
        </a:accent1>
        <a:accent2>
          <a:srgbClr val="800080"/>
        </a:accent2>
        <a:accent3>
          <a:srgbClr val="B3ACB6"/>
        </a:accent3>
        <a:accent4>
          <a:srgbClr val="DADADA"/>
        </a:accent4>
        <a:accent5>
          <a:srgbClr val="B8B8CA"/>
        </a:accent5>
        <a:accent6>
          <a:srgbClr val="730073"/>
        </a:accent6>
        <a:hlink>
          <a:srgbClr val="CCCC00"/>
        </a:hlink>
        <a:folHlink>
          <a:srgbClr val="A3A274"/>
        </a:folHlink>
      </a:clrScheme>
      <a:clrMap bg1="dk2" tx1="lt1" bg2="dk1" tx2="lt2" accent1="accent1" accent2="accent2" accent3="accent3" accent4="accent4" accent5="accent5" accent6="accent6" hlink="hlink" folHlink="folHlink"/>
    </a:extraClrScheme>
    <a:extraClrScheme>
      <a:clrScheme name="Уровень 5">
        <a:dk1>
          <a:srgbClr val="CC6600"/>
        </a:dk1>
        <a:lt1>
          <a:srgbClr val="FFFFFF"/>
        </a:lt1>
        <a:dk2>
          <a:srgbClr val="4A553B"/>
        </a:dk2>
        <a:lt2>
          <a:srgbClr val="FFBF1F"/>
        </a:lt2>
        <a:accent1>
          <a:srgbClr val="FFCC00"/>
        </a:accent1>
        <a:accent2>
          <a:srgbClr val="CC9900"/>
        </a:accent2>
        <a:accent3>
          <a:srgbClr val="B1B4AF"/>
        </a:accent3>
        <a:accent4>
          <a:srgbClr val="DADADA"/>
        </a:accent4>
        <a:accent5>
          <a:srgbClr val="FFE2AA"/>
        </a:accent5>
        <a:accent6>
          <a:srgbClr val="B98A00"/>
        </a:accent6>
        <a:hlink>
          <a:srgbClr val="669900"/>
        </a:hlink>
        <a:folHlink>
          <a:srgbClr val="A3A274"/>
        </a:folHlink>
      </a:clrScheme>
      <a:clrMap bg1="dk2" tx1="lt1" bg2="dk1" tx2="lt2" accent1="accent1" accent2="accent2" accent3="accent3" accent4="accent4" accent5="accent5" accent6="accent6" hlink="hlink" folHlink="folHlink"/>
    </a:extraClrScheme>
    <a:extraClrScheme>
      <a:clrScheme name="Уровень 6">
        <a:dk1>
          <a:srgbClr val="000000"/>
        </a:dk1>
        <a:lt1>
          <a:srgbClr val="FFFFFF"/>
        </a:lt1>
        <a:dk2>
          <a:srgbClr val="666699"/>
        </a:dk2>
        <a:lt2>
          <a:srgbClr val="FFCC00"/>
        </a:lt2>
        <a:accent1>
          <a:srgbClr val="FF9900"/>
        </a:accent1>
        <a:accent2>
          <a:srgbClr val="FF0000"/>
        </a:accent2>
        <a:accent3>
          <a:srgbClr val="FFFFFF"/>
        </a:accent3>
        <a:accent4>
          <a:srgbClr val="000000"/>
        </a:accent4>
        <a:accent5>
          <a:srgbClr val="FFCAAA"/>
        </a:accent5>
        <a:accent6>
          <a:srgbClr val="E70000"/>
        </a:accent6>
        <a:hlink>
          <a:srgbClr val="666699"/>
        </a:hlink>
        <a:folHlink>
          <a:srgbClr val="999966"/>
        </a:folHlink>
      </a:clrScheme>
      <a:clrMap bg1="lt1" tx1="dk1" bg2="lt2" tx2="dk2" accent1="accent1" accent2="accent2" accent3="accent3" accent4="accent4" accent5="accent5" accent6="accent6" hlink="hlink" folHlink="folHlink"/>
    </a:extraClrScheme>
    <a:extraClrScheme>
      <a:clrScheme name="Уровень 7">
        <a:dk1>
          <a:srgbClr val="000000"/>
        </a:dk1>
        <a:lt1>
          <a:srgbClr val="FFFFFF"/>
        </a:lt1>
        <a:dk2>
          <a:srgbClr val="CC3300"/>
        </a:dk2>
        <a:lt2>
          <a:srgbClr val="663300"/>
        </a:lt2>
        <a:accent1>
          <a:srgbClr val="FFCC00"/>
        </a:accent1>
        <a:accent2>
          <a:srgbClr val="CC6600"/>
        </a:accent2>
        <a:accent3>
          <a:srgbClr val="FFFFFF"/>
        </a:accent3>
        <a:accent4>
          <a:srgbClr val="000000"/>
        </a:accent4>
        <a:accent5>
          <a:srgbClr val="FFE2AA"/>
        </a:accent5>
        <a:accent6>
          <a:srgbClr val="B95C00"/>
        </a:accent6>
        <a:hlink>
          <a:srgbClr val="CC9900"/>
        </a:hlink>
        <a:folHlink>
          <a:srgbClr val="996633"/>
        </a:folHlink>
      </a:clrScheme>
      <a:clrMap bg1="lt1" tx1="dk1" bg2="lt2" tx2="dk2" accent1="accent1" accent2="accent2" accent3="accent3" accent4="accent4" accent5="accent5" accent6="accent6" hlink="hlink" folHlink="folHlink"/>
    </a:extraClrScheme>
    <a:extraClrScheme>
      <a:clrScheme name="Уровень 8">
        <a:dk1>
          <a:srgbClr val="000000"/>
        </a:dk1>
        <a:lt1>
          <a:srgbClr val="FFFFFF"/>
        </a:lt1>
        <a:dk2>
          <a:srgbClr val="999900"/>
        </a:dk2>
        <a:lt2>
          <a:srgbClr val="666600"/>
        </a:lt2>
        <a:accent1>
          <a:srgbClr val="99CC00"/>
        </a:accent1>
        <a:accent2>
          <a:srgbClr val="CCCC66"/>
        </a:accent2>
        <a:accent3>
          <a:srgbClr val="FFFFFF"/>
        </a:accent3>
        <a:accent4>
          <a:srgbClr val="000000"/>
        </a:accent4>
        <a:accent5>
          <a:srgbClr val="CAE2AA"/>
        </a:accent5>
        <a:accent6>
          <a:srgbClr val="B9B95C"/>
        </a:accent6>
        <a:hlink>
          <a:srgbClr val="FFCC00"/>
        </a:hlink>
        <a:folHlink>
          <a:srgbClr val="CC9900"/>
        </a:folHlink>
      </a:clrScheme>
      <a:clrMap bg1="lt1" tx1="dk1" bg2="lt2" tx2="dk2" accent1="accent1" accent2="accent2" accent3="accent3" accent4="accent4" accent5="accent5" accent6="accent6" hlink="hlink" folHlink="folHlink"/>
    </a:extraClrScheme>
  </a:extraClrSchemeLst>
</a:theme>
</file>

<file path=ppt/theme/theme5.xml><?xml version="1.0" encoding="utf-8"?>
<a:theme xmlns:a="http://schemas.openxmlformats.org/drawingml/2006/main" name="Тема Office">
  <a:themeElements>
    <a:clrScheme name="Стандартная">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Стандартная">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Стандартная">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951</TotalTime>
  <Words>647</Words>
  <Application>Microsoft Office PowerPoint</Application>
  <PresentationFormat>Экран (4:3)</PresentationFormat>
  <Paragraphs>117</Paragraphs>
  <Slides>55</Slides>
  <Notes>1</Notes>
  <HiddenSlides>0</HiddenSlides>
  <MMClips>1</MMClips>
  <ScaleCrop>false</ScaleCrop>
  <HeadingPairs>
    <vt:vector size="6" baseType="variant">
      <vt:variant>
        <vt:lpstr>Тема</vt:lpstr>
      </vt:variant>
      <vt:variant>
        <vt:i4>4</vt:i4>
      </vt:variant>
      <vt:variant>
        <vt:lpstr>Внедренные серверы OLE</vt:lpstr>
      </vt:variant>
      <vt:variant>
        <vt:i4>1</vt:i4>
      </vt:variant>
      <vt:variant>
        <vt:lpstr>Заголовки слайдов</vt:lpstr>
      </vt:variant>
      <vt:variant>
        <vt:i4>55</vt:i4>
      </vt:variant>
    </vt:vector>
  </HeadingPairs>
  <TitlesOfParts>
    <vt:vector size="60" baseType="lpstr">
      <vt:lpstr>Тема Office</vt:lpstr>
      <vt:lpstr>Оформление по умолчанию</vt:lpstr>
      <vt:lpstr>Орбита</vt:lpstr>
      <vt:lpstr>Уровень</vt:lpstr>
      <vt:lpstr>Acrobat Document</vt:lpstr>
      <vt:lpstr>Das ist unsere Almamater</vt:lpstr>
      <vt:lpstr>Wir sind alle wie eine Familie</vt:lpstr>
      <vt:lpstr> Unsere Fremdsprachenlehrer </vt:lpstr>
      <vt:lpstr>Презентация PowerPoint</vt:lpstr>
      <vt:lpstr>Презентация PowerPoint</vt:lpstr>
      <vt:lpstr>Theaterstunde „ Auf dem ukrainischen Markt“</vt:lpstr>
      <vt:lpstr> Thematische Begegnungen mit Schüler der anderen Schule zum Themen „Wir feiern den Frauentag“ und „Wie feiert man Ostern in Deutschland“</vt:lpstr>
      <vt:lpstr>Solche Begegnungen motivieren sehr gut und machen viel Spaß!!!</vt:lpstr>
      <vt:lpstr>Nach dem Lew Semenowytsch Vyhotsjkyj gilt das Spiel als ein Naturform der Kinderarbeit, die nur das Kind so machen kann. Für das Kind ist nicht Ergebniss, sondern das Prozess wichtig. Nach der Meinung vieler Gelehrten macht das Spiel das Lernen nicht nur viel leichter, sondern auch viel produzierer. Motivierung spielt eine große Rolle und das Spiel motiviert sehr gut. Als Ergebniss lernen meine Schüler Fremdsprachen mit Spaß und Vergnügen!</vt:lpstr>
      <vt:lpstr>Презентация PowerPoint</vt:lpstr>
      <vt:lpstr>Презентация PowerPoint</vt:lpstr>
      <vt:lpstr>Ich verwende immerwieder etwas Neues und Interessantes in meinen Stunden</vt:lpstr>
      <vt:lpstr>Duolingo</vt:lpstr>
      <vt:lpstr>Презентация PowerPoint</vt:lpstr>
      <vt:lpstr>Презентация PowerPoint</vt:lpstr>
      <vt:lpstr>Презентация PowerPoint</vt:lpstr>
      <vt:lpstr>Презентация PowerPoint</vt:lpstr>
      <vt:lpstr>Sehr beliebig bei meiner Schüler ist auch Projektarbeit</vt:lpstr>
      <vt:lpstr>Tag der Unabhängigkeit der Ukraine (Unsere Antwort der deutschen Studenten)</vt:lpstr>
      <vt:lpstr>Презентация PowerPoint</vt:lpstr>
      <vt:lpstr>Презентация PowerPoint</vt:lpstr>
      <vt:lpstr>Презентация PowerPoint</vt:lpstr>
      <vt:lpstr>Projektarbeit mit der Benutzung der innovativen Technik ist sehr effektiv bei der Erziehung der europäischen Schüler.</vt:lpstr>
      <vt:lpstr>Презентация PowerPoint</vt:lpstr>
      <vt:lpstr>Презентация PowerPoint</vt:lpstr>
      <vt:lpstr>Презентация PowerPoint</vt:lpstr>
      <vt:lpstr>Sommerlager/ Summer camp Wir verbringen die Zeit lustig!</vt:lpstr>
      <vt:lpstr>Summer camp 2018 with the volunteer Irada</vt:lpstr>
      <vt:lpstr>Презентация PowerPoint</vt:lpstr>
      <vt:lpstr>Презентация PowerPoint</vt:lpstr>
      <vt:lpstr>Презентация PowerPoint</vt:lpstr>
      <vt:lpstr>The day of ukrainian traditions (An interesting visit to our school museum)</vt:lpstr>
      <vt:lpstr>Our visit to church camp</vt:lpstr>
      <vt:lpstr>It was lots of fun!!!</vt:lpstr>
      <vt:lpstr>Summing up, giving certificates to the campers, saying good-bye to the volunteer </vt:lpstr>
      <vt:lpstr>We are visiting our museums with Irada</vt:lpstr>
      <vt:lpstr>Interesting excursions</vt:lpstr>
      <vt:lpstr>Презентация PowerPoint</vt:lpstr>
      <vt:lpstr>Interessante Seminare mit unsere Fremdspracheninspektorin A.T. Hulyk</vt:lpstr>
      <vt:lpstr>Man lernt solange man lebt. Eine sehr prächtige Arbeit mit meinen Kollegen. </vt:lpstr>
      <vt:lpstr>Презентация PowerPoint</vt:lpstr>
      <vt:lpstr>Ich nehme immer in der verschiedenen Seminaren und webinars teil.</vt:lpstr>
      <vt:lpstr>Презентация PowerPoint</vt:lpstr>
      <vt:lpstr>Презентация PowerPoint</vt:lpstr>
      <vt:lpstr>Презентация PowerPoint</vt:lpstr>
      <vt:lpstr>Презентация PowerPoint</vt:lpstr>
      <vt:lpstr>Презентация PowerPoint</vt:lpstr>
      <vt:lpstr>Mein Blog</vt:lpstr>
      <vt:lpstr>Презентация PowerPoint</vt:lpstr>
      <vt:lpstr>So eine schöne Tradition habe ich in meiner Schule angewendet: „Der heilige Geheimnikolaus“ Alle bekommen die Geschänke am 6. Dezember, aber sie haben keine Ahnung, von wem es geschänkt ist. Probieren Sie mal! </vt:lpstr>
      <vt:lpstr>Презентация PowerPoint</vt:lpstr>
      <vt:lpstr>Übung macht den Meister. (Umgang mit Fehler)</vt:lpstr>
      <vt:lpstr>Die Wichtige Prinzipien der Kommunikativen Orientierung</vt:lpstr>
      <vt:lpstr>Meiner Meinung nach, die Rolle der Lehrer in dem kooperativen Lernen sieht so aus:</vt:lpstr>
      <vt:lpstr>Презентация PowerPoint</vt:lpstr>
    </vt:vector>
  </TitlesOfParts>
  <Company>SPecialiST RePack</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Презентация PowerPoint</dc:title>
  <dc:creator>User</dc:creator>
  <cp:lastModifiedBy>User</cp:lastModifiedBy>
  <cp:revision>83</cp:revision>
  <dcterms:created xsi:type="dcterms:W3CDTF">2017-10-20T11:48:34Z</dcterms:created>
  <dcterms:modified xsi:type="dcterms:W3CDTF">2018-11-19T07:54:58Z</dcterms:modified>
</cp:coreProperties>
</file>