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 id="2147483799" r:id="rId2"/>
    <p:sldMasterId id="2147483811" r:id="rId3"/>
  </p:sldMasterIdLst>
  <p:sldIdLst>
    <p:sldId id="327" r:id="rId4"/>
    <p:sldId id="329" r:id="rId5"/>
    <p:sldId id="330" r:id="rId6"/>
    <p:sldId id="365" r:id="rId7"/>
    <p:sldId id="355" r:id="rId8"/>
    <p:sldId id="353" r:id="rId9"/>
    <p:sldId id="356" r:id="rId10"/>
    <p:sldId id="359" r:id="rId11"/>
    <p:sldId id="360" r:id="rId12"/>
    <p:sldId id="368" r:id="rId13"/>
    <p:sldId id="369" r:id="rId14"/>
    <p:sldId id="340" r:id="rId15"/>
    <p:sldId id="370" r:id="rId16"/>
    <p:sldId id="362" r:id="rId17"/>
    <p:sldId id="363" r:id="rId18"/>
    <p:sldId id="364" r:id="rId19"/>
    <p:sldId id="371" r:id="rId20"/>
    <p:sldId id="346" r:id="rId21"/>
    <p:sldId id="342" r:id="rId22"/>
    <p:sldId id="343" r:id="rId23"/>
    <p:sldId id="345"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195" autoAdjust="0"/>
    <p:restoredTop sz="94660"/>
  </p:normalViewPr>
  <p:slideViewPr>
    <p:cSldViewPr>
      <p:cViewPr>
        <p:scale>
          <a:sx n="50" d="100"/>
          <a:sy n="50" d="100"/>
        </p:scale>
        <p:origin x="-1098" y="2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A2272-F691-4F72-B8A4-BA120799300F}"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ru-RU"/>
        </a:p>
      </dgm:t>
    </dgm:pt>
    <dgm:pt modelId="{9E04E9F2-1EE9-430C-B126-C95DC7DF1651}">
      <dgm:prSet phldrT="[Текст]"/>
      <dgm:spPr/>
      <dgm:t>
        <a:bodyPr/>
        <a:lstStyle/>
        <a:p>
          <a:r>
            <a:rPr lang="uk-UA" dirty="0" smtClean="0"/>
            <a:t>Проекти Британської ради</a:t>
          </a:r>
          <a:endParaRPr lang="ru-RU" dirty="0"/>
        </a:p>
      </dgm:t>
    </dgm:pt>
    <dgm:pt modelId="{BE948BE2-5558-4381-B605-6476A4066832}" type="parTrans" cxnId="{5A5996A0-B92F-490F-B31D-D5E09C5448DB}">
      <dgm:prSet/>
      <dgm:spPr/>
      <dgm:t>
        <a:bodyPr/>
        <a:lstStyle/>
        <a:p>
          <a:endParaRPr lang="ru-RU"/>
        </a:p>
      </dgm:t>
    </dgm:pt>
    <dgm:pt modelId="{93A704B0-015E-47E9-A559-F9545CA30866}" type="sibTrans" cxnId="{5A5996A0-B92F-490F-B31D-D5E09C5448DB}">
      <dgm:prSet/>
      <dgm:spPr/>
      <dgm:t>
        <a:bodyPr/>
        <a:lstStyle/>
        <a:p>
          <a:endParaRPr lang="ru-RU"/>
        </a:p>
      </dgm:t>
    </dgm:pt>
    <dgm:pt modelId="{7C52FD33-C6A5-47BC-8D0D-AEDE654F05FD}">
      <dgm:prSet custT="1"/>
      <dgm:spPr/>
      <dgm:t>
        <a:bodyPr/>
        <a:lstStyle/>
        <a:p>
          <a:r>
            <a:rPr lang="ru-RU" sz="1400" dirty="0" err="1" smtClean="0"/>
            <a:t>Планування</a:t>
          </a:r>
          <a:r>
            <a:rPr lang="ru-RU" sz="1400" dirty="0" smtClean="0"/>
            <a:t> </a:t>
          </a:r>
          <a:r>
            <a:rPr lang="ru-RU" sz="1600" dirty="0" err="1" smtClean="0"/>
            <a:t>уроків</a:t>
          </a:r>
          <a:r>
            <a:rPr lang="ru-RU" sz="1400" dirty="0" smtClean="0"/>
            <a:t> і </a:t>
          </a:r>
          <a:r>
            <a:rPr lang="ru-RU" sz="1600" dirty="0" err="1" smtClean="0"/>
            <a:t>курсів</a:t>
          </a:r>
          <a:endParaRPr lang="ru-RU" sz="1400" dirty="0"/>
        </a:p>
      </dgm:t>
    </dgm:pt>
    <dgm:pt modelId="{3E307C4E-AADC-4AC4-9B8E-507DBE84004E}" type="parTrans" cxnId="{2426BB9E-9319-4FC0-84C1-042450AD818D}">
      <dgm:prSet/>
      <dgm:spPr/>
      <dgm:t>
        <a:bodyPr/>
        <a:lstStyle/>
        <a:p>
          <a:endParaRPr lang="ru-RU"/>
        </a:p>
      </dgm:t>
    </dgm:pt>
    <dgm:pt modelId="{45ED0C35-BB74-4B52-B189-8C9E46084F03}" type="sibTrans" cxnId="{2426BB9E-9319-4FC0-84C1-042450AD818D}">
      <dgm:prSet/>
      <dgm:spPr/>
      <dgm:t>
        <a:bodyPr/>
        <a:lstStyle/>
        <a:p>
          <a:endParaRPr lang="ru-RU"/>
        </a:p>
      </dgm:t>
    </dgm:pt>
    <dgm:pt modelId="{F26AD68A-20B9-4E3A-8A5C-1BC314A80BB4}">
      <dgm:prSet custT="1"/>
      <dgm:spPr/>
      <dgm:t>
        <a:bodyPr/>
        <a:lstStyle/>
        <a:p>
          <a:r>
            <a:rPr lang="ru-RU" sz="1600" dirty="0" err="1" smtClean="0"/>
            <a:t>Розуміння</a:t>
          </a:r>
          <a:r>
            <a:rPr lang="ru-RU" sz="1600" dirty="0" smtClean="0"/>
            <a:t> </a:t>
          </a:r>
          <a:r>
            <a:rPr lang="ru-RU" sz="1600" dirty="0" err="1" smtClean="0"/>
            <a:t>учнів</a:t>
          </a:r>
          <a:endParaRPr lang="ru-RU" sz="1600" dirty="0"/>
        </a:p>
      </dgm:t>
    </dgm:pt>
    <dgm:pt modelId="{8319132D-FC56-41A5-AEA0-D079931C4EAE}" type="parTrans" cxnId="{B85FFA91-5E11-4CF9-A7C7-B51C9710DB06}">
      <dgm:prSet/>
      <dgm:spPr/>
      <dgm:t>
        <a:bodyPr/>
        <a:lstStyle/>
        <a:p>
          <a:endParaRPr lang="ru-RU"/>
        </a:p>
      </dgm:t>
    </dgm:pt>
    <dgm:pt modelId="{6A4BF447-F18F-44CF-B66C-2CA0FA46772B}" type="sibTrans" cxnId="{B85FFA91-5E11-4CF9-A7C7-B51C9710DB06}">
      <dgm:prSet/>
      <dgm:spPr/>
      <dgm:t>
        <a:bodyPr/>
        <a:lstStyle/>
        <a:p>
          <a:endParaRPr lang="ru-RU"/>
        </a:p>
      </dgm:t>
    </dgm:pt>
    <dgm:pt modelId="{F4E548FE-8555-4AE7-BBE5-84F3EA57B95A}">
      <dgm:prSet custT="1"/>
      <dgm:spPr/>
      <dgm:t>
        <a:bodyPr/>
        <a:lstStyle/>
        <a:p>
          <a:r>
            <a:rPr lang="ru-RU" sz="1600" dirty="0" err="1" smtClean="0"/>
            <a:t>Управління</a:t>
          </a:r>
          <a:r>
            <a:rPr lang="ru-RU" sz="1600" dirty="0" smtClean="0"/>
            <a:t> уроком</a:t>
          </a:r>
          <a:endParaRPr lang="ru-RU" sz="1600" dirty="0"/>
        </a:p>
      </dgm:t>
    </dgm:pt>
    <dgm:pt modelId="{870FFF90-8022-4386-BD99-B5F7AADAFB8F}" type="parTrans" cxnId="{0686B02C-FE5F-4371-8C2E-81C95BDDE4A8}">
      <dgm:prSet/>
      <dgm:spPr/>
      <dgm:t>
        <a:bodyPr/>
        <a:lstStyle/>
        <a:p>
          <a:endParaRPr lang="ru-RU"/>
        </a:p>
      </dgm:t>
    </dgm:pt>
    <dgm:pt modelId="{E5F576D5-C024-4FEB-A63D-C58286458E90}" type="sibTrans" cxnId="{0686B02C-FE5F-4371-8C2E-81C95BDDE4A8}">
      <dgm:prSet/>
      <dgm:spPr/>
      <dgm:t>
        <a:bodyPr/>
        <a:lstStyle/>
        <a:p>
          <a:endParaRPr lang="ru-RU"/>
        </a:p>
      </dgm:t>
    </dgm:pt>
    <dgm:pt modelId="{F4F100B9-2345-40D0-9474-CF76E708420F}">
      <dgm:prSet custT="1"/>
      <dgm:spPr/>
      <dgm:t>
        <a:bodyPr/>
        <a:lstStyle/>
        <a:p>
          <a:r>
            <a:rPr lang="ru-RU" sz="1600" dirty="0" err="1" smtClean="0"/>
            <a:t>Знання</a:t>
          </a:r>
          <a:r>
            <a:rPr lang="ru-RU" sz="1600" dirty="0" smtClean="0"/>
            <a:t> предмета </a:t>
          </a:r>
          <a:endParaRPr lang="ru-RU" sz="1600" dirty="0"/>
        </a:p>
      </dgm:t>
    </dgm:pt>
    <dgm:pt modelId="{7F525B5F-9C6F-4A94-984D-86A733B75251}" type="parTrans" cxnId="{5F503BD2-BA0C-4F9E-9EDF-8453F5B0AB1E}">
      <dgm:prSet/>
      <dgm:spPr/>
      <dgm:t>
        <a:bodyPr/>
        <a:lstStyle/>
        <a:p>
          <a:endParaRPr lang="ru-RU"/>
        </a:p>
      </dgm:t>
    </dgm:pt>
    <dgm:pt modelId="{99E200E8-F0D2-468D-BC15-6D8F5FF898C8}" type="sibTrans" cxnId="{5F503BD2-BA0C-4F9E-9EDF-8453F5B0AB1E}">
      <dgm:prSet/>
      <dgm:spPr/>
      <dgm:t>
        <a:bodyPr/>
        <a:lstStyle/>
        <a:p>
          <a:endParaRPr lang="ru-RU"/>
        </a:p>
      </dgm:t>
    </dgm:pt>
    <dgm:pt modelId="{57972411-297A-48EC-94BA-BB5065722824}">
      <dgm:prSet custT="1"/>
      <dgm:spPr/>
      <dgm:t>
        <a:bodyPr/>
        <a:lstStyle/>
        <a:p>
          <a:r>
            <a:rPr lang="ru-RU" sz="1600" dirty="0" err="1" smtClean="0"/>
            <a:t>Управління</a:t>
          </a:r>
          <a:r>
            <a:rPr lang="ru-RU" sz="1600" dirty="0" smtClean="0"/>
            <a:t> ресурсами</a:t>
          </a:r>
          <a:endParaRPr lang="ru-RU" sz="1600" dirty="0"/>
        </a:p>
      </dgm:t>
    </dgm:pt>
    <dgm:pt modelId="{0B4851FD-26DA-4FAD-8D7B-40976DBDCE65}" type="parTrans" cxnId="{62BB2F58-2D95-439D-9A83-EF3167522C00}">
      <dgm:prSet/>
      <dgm:spPr/>
      <dgm:t>
        <a:bodyPr/>
        <a:lstStyle/>
        <a:p>
          <a:endParaRPr lang="ru-RU"/>
        </a:p>
      </dgm:t>
    </dgm:pt>
    <dgm:pt modelId="{807CF0D2-932C-4F9D-B918-6F68BA9F5527}" type="sibTrans" cxnId="{62BB2F58-2D95-439D-9A83-EF3167522C00}">
      <dgm:prSet/>
      <dgm:spPr/>
      <dgm:t>
        <a:bodyPr/>
        <a:lstStyle/>
        <a:p>
          <a:endParaRPr lang="ru-RU"/>
        </a:p>
      </dgm:t>
    </dgm:pt>
    <dgm:pt modelId="{1E2A8E88-B10B-4C7A-A4E5-8B677E31BAC9}">
      <dgm:prSet/>
      <dgm:spPr/>
      <dgm:t>
        <a:bodyPr/>
        <a:lstStyle/>
        <a:p>
          <a:r>
            <a:rPr lang="ru-RU" dirty="0" err="1" smtClean="0"/>
            <a:t>Оцінка</a:t>
          </a:r>
          <a:r>
            <a:rPr lang="ru-RU" dirty="0" smtClean="0"/>
            <a:t> </a:t>
          </a:r>
          <a:r>
            <a:rPr lang="ru-RU" dirty="0" err="1" smtClean="0"/>
            <a:t>результатів</a:t>
          </a:r>
          <a:r>
            <a:rPr lang="ru-RU" dirty="0" smtClean="0"/>
            <a:t> </a:t>
          </a:r>
          <a:r>
            <a:rPr lang="ru-RU" dirty="0" err="1" smtClean="0"/>
            <a:t>навчання</a:t>
          </a:r>
          <a:endParaRPr lang="ru-RU" dirty="0"/>
        </a:p>
      </dgm:t>
    </dgm:pt>
    <dgm:pt modelId="{FF349A76-A74A-4BD1-BE56-9B377A529704}" type="parTrans" cxnId="{B3AEF905-E30A-4E87-BB0C-F2EBC03CDF91}">
      <dgm:prSet/>
      <dgm:spPr/>
      <dgm:t>
        <a:bodyPr/>
        <a:lstStyle/>
        <a:p>
          <a:endParaRPr lang="ru-RU"/>
        </a:p>
      </dgm:t>
    </dgm:pt>
    <dgm:pt modelId="{2979D6F1-5E64-453E-A516-7A6F2748FE22}" type="sibTrans" cxnId="{B3AEF905-E30A-4E87-BB0C-F2EBC03CDF91}">
      <dgm:prSet/>
      <dgm:spPr/>
      <dgm:t>
        <a:bodyPr/>
        <a:lstStyle/>
        <a:p>
          <a:endParaRPr lang="ru-RU"/>
        </a:p>
      </dgm:t>
    </dgm:pt>
    <dgm:pt modelId="{3EC2A2A7-983D-4F9F-91BB-DB86AED7B400}">
      <dgm:prSet custT="1"/>
      <dgm:spPr/>
      <dgm:t>
        <a:bodyPr/>
        <a:lstStyle/>
        <a:p>
          <a:r>
            <a:rPr lang="ru-RU" sz="1600" dirty="0" err="1" smtClean="0"/>
            <a:t>Інтеграція</a:t>
          </a:r>
          <a:r>
            <a:rPr lang="ru-RU" sz="1500" dirty="0" smtClean="0"/>
            <a:t> ІКТ</a:t>
          </a:r>
          <a:endParaRPr lang="ru-RU" sz="1500" dirty="0"/>
        </a:p>
      </dgm:t>
    </dgm:pt>
    <dgm:pt modelId="{9AD07202-AE5F-4741-A6D3-0E6A5432481B}" type="parTrans" cxnId="{A977C895-BA22-4186-B935-3070E82A0F79}">
      <dgm:prSet/>
      <dgm:spPr/>
      <dgm:t>
        <a:bodyPr/>
        <a:lstStyle/>
        <a:p>
          <a:endParaRPr lang="ru-RU"/>
        </a:p>
      </dgm:t>
    </dgm:pt>
    <dgm:pt modelId="{E3B582B3-310A-4E9D-8E20-C5C6DE109DE2}" type="sibTrans" cxnId="{A977C895-BA22-4186-B935-3070E82A0F79}">
      <dgm:prSet/>
      <dgm:spPr/>
      <dgm:t>
        <a:bodyPr/>
        <a:lstStyle/>
        <a:p>
          <a:endParaRPr lang="ru-RU"/>
        </a:p>
      </dgm:t>
    </dgm:pt>
    <dgm:pt modelId="{2E13E815-A75A-4612-9A13-CC21AEF18E08}">
      <dgm:prSet custT="1"/>
      <dgm:spPr/>
      <dgm:t>
        <a:bodyPr/>
        <a:lstStyle/>
        <a:p>
          <a:r>
            <a:rPr lang="ru-RU" sz="1600" dirty="0" smtClean="0"/>
            <a:t>Використання багатомовних підходів</a:t>
          </a:r>
          <a:endParaRPr lang="ru-RU" sz="1600" dirty="0"/>
        </a:p>
      </dgm:t>
    </dgm:pt>
    <dgm:pt modelId="{C16DD33F-895B-470B-804A-685E21E2DD7A}" type="parTrans" cxnId="{B701FF95-6A8E-4077-B1CC-4F43752D27A0}">
      <dgm:prSet/>
      <dgm:spPr/>
      <dgm:t>
        <a:bodyPr/>
        <a:lstStyle/>
        <a:p>
          <a:endParaRPr lang="ru-RU"/>
        </a:p>
      </dgm:t>
    </dgm:pt>
    <dgm:pt modelId="{E0B30310-FFE8-4C66-BCB7-E16A085EC7DB}" type="sibTrans" cxnId="{B701FF95-6A8E-4077-B1CC-4F43752D27A0}">
      <dgm:prSet/>
      <dgm:spPr/>
      <dgm:t>
        <a:bodyPr/>
        <a:lstStyle/>
        <a:p>
          <a:endParaRPr lang="ru-RU"/>
        </a:p>
      </dgm:t>
    </dgm:pt>
    <dgm:pt modelId="{5CE1D60A-BE3A-4DA1-8ED0-AEF2861E8FC5}">
      <dgm:prSet/>
      <dgm:spPr/>
      <dgm:t>
        <a:bodyPr/>
        <a:lstStyle/>
        <a:p>
          <a:endParaRPr lang="ru-RU"/>
        </a:p>
      </dgm:t>
    </dgm:pt>
    <dgm:pt modelId="{A7774B9D-7179-4BBA-98B8-2FFB24E72747}" type="parTrans" cxnId="{9819BD58-CA5B-4BB4-AC69-F8CE398E101C}">
      <dgm:prSet/>
      <dgm:spPr/>
      <dgm:t>
        <a:bodyPr/>
        <a:lstStyle/>
        <a:p>
          <a:endParaRPr lang="ru-RU"/>
        </a:p>
      </dgm:t>
    </dgm:pt>
    <dgm:pt modelId="{28425742-CE26-4F49-8BEC-797B2D41B8F2}" type="sibTrans" cxnId="{9819BD58-CA5B-4BB4-AC69-F8CE398E101C}">
      <dgm:prSet/>
      <dgm:spPr/>
      <dgm:t>
        <a:bodyPr/>
        <a:lstStyle/>
        <a:p>
          <a:endParaRPr lang="ru-RU"/>
        </a:p>
      </dgm:t>
    </dgm:pt>
    <dgm:pt modelId="{2755283A-C19F-4FD8-A417-721F0D8F7589}">
      <dgm:prSet/>
      <dgm:spPr/>
      <dgm:t>
        <a:bodyPr/>
        <a:lstStyle/>
        <a:p>
          <a:endParaRPr lang="ru-RU"/>
        </a:p>
      </dgm:t>
    </dgm:pt>
    <dgm:pt modelId="{CA6A8044-1FAA-4EFB-B30C-D4AB20D65157}" type="parTrans" cxnId="{B048C5C8-B64B-4469-858A-92CEE98F3D32}">
      <dgm:prSet/>
      <dgm:spPr/>
      <dgm:t>
        <a:bodyPr/>
        <a:lstStyle/>
        <a:p>
          <a:endParaRPr lang="ru-RU"/>
        </a:p>
      </dgm:t>
    </dgm:pt>
    <dgm:pt modelId="{615E2E68-43AD-470B-88E8-E76296D5DD4B}" type="sibTrans" cxnId="{B048C5C8-B64B-4469-858A-92CEE98F3D32}">
      <dgm:prSet/>
      <dgm:spPr/>
      <dgm:t>
        <a:bodyPr/>
        <a:lstStyle/>
        <a:p>
          <a:endParaRPr lang="ru-RU"/>
        </a:p>
      </dgm:t>
    </dgm:pt>
    <dgm:pt modelId="{D6346E36-BF77-4CED-BAF4-57CCF430A072}">
      <dgm:prSet/>
      <dgm:spPr/>
      <dgm:t>
        <a:bodyPr/>
        <a:lstStyle/>
        <a:p>
          <a:endParaRPr lang="ru-RU"/>
        </a:p>
      </dgm:t>
    </dgm:pt>
    <dgm:pt modelId="{11E62ADB-CC0B-431E-BB64-DC6083B44792}" type="parTrans" cxnId="{756224F8-3CED-46B7-BC7A-ACA6EBCBE227}">
      <dgm:prSet/>
      <dgm:spPr/>
      <dgm:t>
        <a:bodyPr/>
        <a:lstStyle/>
        <a:p>
          <a:endParaRPr lang="ru-RU"/>
        </a:p>
      </dgm:t>
    </dgm:pt>
    <dgm:pt modelId="{58B3F41D-A050-49BC-97CF-74822748E770}" type="sibTrans" cxnId="{756224F8-3CED-46B7-BC7A-ACA6EBCBE227}">
      <dgm:prSet/>
      <dgm:spPr/>
      <dgm:t>
        <a:bodyPr/>
        <a:lstStyle/>
        <a:p>
          <a:endParaRPr lang="ru-RU"/>
        </a:p>
      </dgm:t>
    </dgm:pt>
    <dgm:pt modelId="{8DA51B13-A87B-4612-BB26-3AD0B317959A}">
      <dgm:prSet/>
      <dgm:spPr/>
      <dgm:t>
        <a:bodyPr/>
        <a:lstStyle/>
        <a:p>
          <a:endParaRPr lang="ru-RU"/>
        </a:p>
      </dgm:t>
    </dgm:pt>
    <dgm:pt modelId="{01EC7AF9-3274-4A4E-95A2-A8520D7A790B}" type="parTrans" cxnId="{859A5D54-B449-42BF-9AAB-270A48A8E165}">
      <dgm:prSet/>
      <dgm:spPr/>
      <dgm:t>
        <a:bodyPr/>
        <a:lstStyle/>
        <a:p>
          <a:endParaRPr lang="ru-RU"/>
        </a:p>
      </dgm:t>
    </dgm:pt>
    <dgm:pt modelId="{EB2268B9-435C-41C1-873B-AD6782823269}" type="sibTrans" cxnId="{859A5D54-B449-42BF-9AAB-270A48A8E165}">
      <dgm:prSet/>
      <dgm:spPr/>
      <dgm:t>
        <a:bodyPr/>
        <a:lstStyle/>
        <a:p>
          <a:endParaRPr lang="ru-RU"/>
        </a:p>
      </dgm:t>
    </dgm:pt>
    <dgm:pt modelId="{B98996D9-D1D0-4AAF-998B-B32174BB4D58}" type="pres">
      <dgm:prSet presAssocID="{A13A2272-F691-4F72-B8A4-BA120799300F}" presName="cycle" presStyleCnt="0">
        <dgm:presLayoutVars>
          <dgm:chMax val="1"/>
          <dgm:dir/>
          <dgm:animLvl val="ctr"/>
          <dgm:resizeHandles val="exact"/>
        </dgm:presLayoutVars>
      </dgm:prSet>
      <dgm:spPr/>
      <dgm:t>
        <a:bodyPr/>
        <a:lstStyle/>
        <a:p>
          <a:endParaRPr lang="ru-RU"/>
        </a:p>
      </dgm:t>
    </dgm:pt>
    <dgm:pt modelId="{925F6BDE-54CB-4C25-8CDD-DD27B78735E1}" type="pres">
      <dgm:prSet presAssocID="{9E04E9F2-1EE9-430C-B126-C95DC7DF1651}" presName="centerShape" presStyleLbl="node0" presStyleIdx="0" presStyleCnt="1" custScaleX="200165" custScaleY="198161"/>
      <dgm:spPr/>
      <dgm:t>
        <a:bodyPr/>
        <a:lstStyle/>
        <a:p>
          <a:endParaRPr lang="ru-RU"/>
        </a:p>
      </dgm:t>
    </dgm:pt>
    <dgm:pt modelId="{C956EDE4-AA10-4F5D-B23A-13B51E365156}" type="pres">
      <dgm:prSet presAssocID="{C16DD33F-895B-470B-804A-685E21E2DD7A}" presName="Name9" presStyleLbl="parChTrans1D2" presStyleIdx="0" presStyleCnt="8"/>
      <dgm:spPr/>
      <dgm:t>
        <a:bodyPr/>
        <a:lstStyle/>
        <a:p>
          <a:endParaRPr lang="ru-RU"/>
        </a:p>
      </dgm:t>
    </dgm:pt>
    <dgm:pt modelId="{1CF71331-26B3-42C7-8714-972C27AD6DF0}" type="pres">
      <dgm:prSet presAssocID="{C16DD33F-895B-470B-804A-685E21E2DD7A}" presName="connTx" presStyleLbl="parChTrans1D2" presStyleIdx="0" presStyleCnt="8"/>
      <dgm:spPr/>
      <dgm:t>
        <a:bodyPr/>
        <a:lstStyle/>
        <a:p>
          <a:endParaRPr lang="ru-RU"/>
        </a:p>
      </dgm:t>
    </dgm:pt>
    <dgm:pt modelId="{E8D8F1B0-CEF3-4D20-AE89-28C1D6D7E626}" type="pres">
      <dgm:prSet presAssocID="{2E13E815-A75A-4612-9A13-CC21AEF18E08}" presName="node" presStyleLbl="node1" presStyleIdx="0" presStyleCnt="8" custScaleX="116797">
        <dgm:presLayoutVars>
          <dgm:bulletEnabled val="1"/>
        </dgm:presLayoutVars>
      </dgm:prSet>
      <dgm:spPr/>
      <dgm:t>
        <a:bodyPr/>
        <a:lstStyle/>
        <a:p>
          <a:endParaRPr lang="ru-RU"/>
        </a:p>
      </dgm:t>
    </dgm:pt>
    <dgm:pt modelId="{FBE91C66-B43B-48A2-B8BD-165265E42730}" type="pres">
      <dgm:prSet presAssocID="{3E307C4E-AADC-4AC4-9B8E-507DBE84004E}" presName="Name9" presStyleLbl="parChTrans1D2" presStyleIdx="1" presStyleCnt="8"/>
      <dgm:spPr/>
      <dgm:t>
        <a:bodyPr/>
        <a:lstStyle/>
        <a:p>
          <a:endParaRPr lang="ru-RU"/>
        </a:p>
      </dgm:t>
    </dgm:pt>
    <dgm:pt modelId="{5F1DCFD2-6DDC-458A-890C-5A08E86FB7AA}" type="pres">
      <dgm:prSet presAssocID="{3E307C4E-AADC-4AC4-9B8E-507DBE84004E}" presName="connTx" presStyleLbl="parChTrans1D2" presStyleIdx="1" presStyleCnt="8"/>
      <dgm:spPr/>
      <dgm:t>
        <a:bodyPr/>
        <a:lstStyle/>
        <a:p>
          <a:endParaRPr lang="ru-RU"/>
        </a:p>
      </dgm:t>
    </dgm:pt>
    <dgm:pt modelId="{C52A5A98-C6CE-41E4-9F82-C62C87E687C9}" type="pres">
      <dgm:prSet presAssocID="{7C52FD33-C6A5-47BC-8D0D-AEDE654F05FD}" presName="node" presStyleLbl="node1" presStyleIdx="1" presStyleCnt="8" custScaleX="120428">
        <dgm:presLayoutVars>
          <dgm:bulletEnabled val="1"/>
        </dgm:presLayoutVars>
      </dgm:prSet>
      <dgm:spPr/>
      <dgm:t>
        <a:bodyPr/>
        <a:lstStyle/>
        <a:p>
          <a:endParaRPr lang="ru-RU"/>
        </a:p>
      </dgm:t>
    </dgm:pt>
    <dgm:pt modelId="{6F774221-4C6A-4A8D-AFED-3DA9268F83C2}" type="pres">
      <dgm:prSet presAssocID="{9AD07202-AE5F-4741-A6D3-0E6A5432481B}" presName="Name9" presStyleLbl="parChTrans1D2" presStyleIdx="2" presStyleCnt="8"/>
      <dgm:spPr/>
      <dgm:t>
        <a:bodyPr/>
        <a:lstStyle/>
        <a:p>
          <a:endParaRPr lang="ru-RU"/>
        </a:p>
      </dgm:t>
    </dgm:pt>
    <dgm:pt modelId="{99663945-1680-49F8-BEA9-D2F8E4CEEF91}" type="pres">
      <dgm:prSet presAssocID="{9AD07202-AE5F-4741-A6D3-0E6A5432481B}" presName="connTx" presStyleLbl="parChTrans1D2" presStyleIdx="2" presStyleCnt="8"/>
      <dgm:spPr/>
      <dgm:t>
        <a:bodyPr/>
        <a:lstStyle/>
        <a:p>
          <a:endParaRPr lang="ru-RU"/>
        </a:p>
      </dgm:t>
    </dgm:pt>
    <dgm:pt modelId="{DC62DCD3-7AF7-41BB-8057-1B5D7881C016}" type="pres">
      <dgm:prSet presAssocID="{3EC2A2A7-983D-4F9F-91BB-DB86AED7B400}" presName="node" presStyleLbl="node1" presStyleIdx="2" presStyleCnt="8" custScaleX="126954">
        <dgm:presLayoutVars>
          <dgm:bulletEnabled val="1"/>
        </dgm:presLayoutVars>
      </dgm:prSet>
      <dgm:spPr/>
      <dgm:t>
        <a:bodyPr/>
        <a:lstStyle/>
        <a:p>
          <a:endParaRPr lang="ru-RU"/>
        </a:p>
      </dgm:t>
    </dgm:pt>
    <dgm:pt modelId="{D973AC9D-1E6C-4885-9C9D-0E88D4F7C6EB}" type="pres">
      <dgm:prSet presAssocID="{870FFF90-8022-4386-BD99-B5F7AADAFB8F}" presName="Name9" presStyleLbl="parChTrans1D2" presStyleIdx="3" presStyleCnt="8"/>
      <dgm:spPr/>
      <dgm:t>
        <a:bodyPr/>
        <a:lstStyle/>
        <a:p>
          <a:endParaRPr lang="ru-RU"/>
        </a:p>
      </dgm:t>
    </dgm:pt>
    <dgm:pt modelId="{AB8FDD8C-47E6-4BCA-9287-048D1E15D1BE}" type="pres">
      <dgm:prSet presAssocID="{870FFF90-8022-4386-BD99-B5F7AADAFB8F}" presName="connTx" presStyleLbl="parChTrans1D2" presStyleIdx="3" presStyleCnt="8"/>
      <dgm:spPr/>
      <dgm:t>
        <a:bodyPr/>
        <a:lstStyle/>
        <a:p>
          <a:endParaRPr lang="ru-RU"/>
        </a:p>
      </dgm:t>
    </dgm:pt>
    <dgm:pt modelId="{49AB8C32-2F12-4651-9B06-928900670B34}" type="pres">
      <dgm:prSet presAssocID="{F4E548FE-8555-4AE7-BBE5-84F3EA57B95A}" presName="node" presStyleLbl="node1" presStyleIdx="3" presStyleCnt="8" custScaleX="123287">
        <dgm:presLayoutVars>
          <dgm:bulletEnabled val="1"/>
        </dgm:presLayoutVars>
      </dgm:prSet>
      <dgm:spPr/>
      <dgm:t>
        <a:bodyPr/>
        <a:lstStyle/>
        <a:p>
          <a:endParaRPr lang="ru-RU"/>
        </a:p>
      </dgm:t>
    </dgm:pt>
    <dgm:pt modelId="{02FAA014-7DA3-4FDB-AA7A-F48FDBBDD009}" type="pres">
      <dgm:prSet presAssocID="{8319132D-FC56-41A5-AEA0-D079931C4EAE}" presName="Name9" presStyleLbl="parChTrans1D2" presStyleIdx="4" presStyleCnt="8"/>
      <dgm:spPr/>
      <dgm:t>
        <a:bodyPr/>
        <a:lstStyle/>
        <a:p>
          <a:endParaRPr lang="ru-RU"/>
        </a:p>
      </dgm:t>
    </dgm:pt>
    <dgm:pt modelId="{5C86F3F2-6216-4C2D-AD59-492AB2FBA0FD}" type="pres">
      <dgm:prSet presAssocID="{8319132D-FC56-41A5-AEA0-D079931C4EAE}" presName="connTx" presStyleLbl="parChTrans1D2" presStyleIdx="4" presStyleCnt="8"/>
      <dgm:spPr/>
      <dgm:t>
        <a:bodyPr/>
        <a:lstStyle/>
        <a:p>
          <a:endParaRPr lang="ru-RU"/>
        </a:p>
      </dgm:t>
    </dgm:pt>
    <dgm:pt modelId="{7A3303FD-07B4-470C-A6ED-0329D9B8E951}" type="pres">
      <dgm:prSet presAssocID="{F26AD68A-20B9-4E3A-8A5C-1BC314A80BB4}" presName="node" presStyleLbl="node1" presStyleIdx="4" presStyleCnt="8" custScaleX="113938">
        <dgm:presLayoutVars>
          <dgm:bulletEnabled val="1"/>
        </dgm:presLayoutVars>
      </dgm:prSet>
      <dgm:spPr/>
      <dgm:t>
        <a:bodyPr/>
        <a:lstStyle/>
        <a:p>
          <a:endParaRPr lang="ru-RU"/>
        </a:p>
      </dgm:t>
    </dgm:pt>
    <dgm:pt modelId="{5C995502-AF1D-473A-B375-180EAA00F143}" type="pres">
      <dgm:prSet presAssocID="{7F525B5F-9C6F-4A94-984D-86A733B75251}" presName="Name9" presStyleLbl="parChTrans1D2" presStyleIdx="5" presStyleCnt="8"/>
      <dgm:spPr/>
      <dgm:t>
        <a:bodyPr/>
        <a:lstStyle/>
        <a:p>
          <a:endParaRPr lang="ru-RU"/>
        </a:p>
      </dgm:t>
    </dgm:pt>
    <dgm:pt modelId="{EF03E664-1008-4826-B749-5B58BEBC83C9}" type="pres">
      <dgm:prSet presAssocID="{7F525B5F-9C6F-4A94-984D-86A733B75251}" presName="connTx" presStyleLbl="parChTrans1D2" presStyleIdx="5" presStyleCnt="8"/>
      <dgm:spPr/>
      <dgm:t>
        <a:bodyPr/>
        <a:lstStyle/>
        <a:p>
          <a:endParaRPr lang="ru-RU"/>
        </a:p>
      </dgm:t>
    </dgm:pt>
    <dgm:pt modelId="{1A291DA6-F8C8-4E36-A012-1B68CE56BE18}" type="pres">
      <dgm:prSet presAssocID="{F4F100B9-2345-40D0-9474-CF76E708420F}" presName="node" presStyleLbl="node1" presStyleIdx="5" presStyleCnt="8" custScaleX="129616">
        <dgm:presLayoutVars>
          <dgm:bulletEnabled val="1"/>
        </dgm:presLayoutVars>
      </dgm:prSet>
      <dgm:spPr/>
      <dgm:t>
        <a:bodyPr/>
        <a:lstStyle/>
        <a:p>
          <a:endParaRPr lang="ru-RU"/>
        </a:p>
      </dgm:t>
    </dgm:pt>
    <dgm:pt modelId="{843743B9-019E-4685-BCA1-1B730C3B801E}" type="pres">
      <dgm:prSet presAssocID="{0B4851FD-26DA-4FAD-8D7B-40976DBDCE65}" presName="Name9" presStyleLbl="parChTrans1D2" presStyleIdx="6" presStyleCnt="8"/>
      <dgm:spPr/>
      <dgm:t>
        <a:bodyPr/>
        <a:lstStyle/>
        <a:p>
          <a:endParaRPr lang="ru-RU"/>
        </a:p>
      </dgm:t>
    </dgm:pt>
    <dgm:pt modelId="{5DC519CE-ABC0-4366-A0E4-5151804FE348}" type="pres">
      <dgm:prSet presAssocID="{0B4851FD-26DA-4FAD-8D7B-40976DBDCE65}" presName="connTx" presStyleLbl="parChTrans1D2" presStyleIdx="6" presStyleCnt="8"/>
      <dgm:spPr/>
      <dgm:t>
        <a:bodyPr/>
        <a:lstStyle/>
        <a:p>
          <a:endParaRPr lang="ru-RU"/>
        </a:p>
      </dgm:t>
    </dgm:pt>
    <dgm:pt modelId="{1EFB4920-963B-4245-B874-EC2A24D77150}" type="pres">
      <dgm:prSet presAssocID="{57972411-297A-48EC-94BA-BB5065722824}" presName="node" presStyleLbl="node1" presStyleIdx="6" presStyleCnt="8" custScaleX="124095">
        <dgm:presLayoutVars>
          <dgm:bulletEnabled val="1"/>
        </dgm:presLayoutVars>
      </dgm:prSet>
      <dgm:spPr/>
      <dgm:t>
        <a:bodyPr/>
        <a:lstStyle/>
        <a:p>
          <a:endParaRPr lang="ru-RU"/>
        </a:p>
      </dgm:t>
    </dgm:pt>
    <dgm:pt modelId="{08FE2D8B-2829-4249-BA1C-47B0D686E6D8}" type="pres">
      <dgm:prSet presAssocID="{FF349A76-A74A-4BD1-BE56-9B377A529704}" presName="Name9" presStyleLbl="parChTrans1D2" presStyleIdx="7" presStyleCnt="8"/>
      <dgm:spPr/>
      <dgm:t>
        <a:bodyPr/>
        <a:lstStyle/>
        <a:p>
          <a:endParaRPr lang="ru-RU"/>
        </a:p>
      </dgm:t>
    </dgm:pt>
    <dgm:pt modelId="{ACA421D8-E695-42F7-A6C8-3DDA5FAF5388}" type="pres">
      <dgm:prSet presAssocID="{FF349A76-A74A-4BD1-BE56-9B377A529704}" presName="connTx" presStyleLbl="parChTrans1D2" presStyleIdx="7" presStyleCnt="8"/>
      <dgm:spPr/>
      <dgm:t>
        <a:bodyPr/>
        <a:lstStyle/>
        <a:p>
          <a:endParaRPr lang="ru-RU"/>
        </a:p>
      </dgm:t>
    </dgm:pt>
    <dgm:pt modelId="{92E073FA-4C16-430A-8FBD-B62B94F92C94}" type="pres">
      <dgm:prSet presAssocID="{1E2A8E88-B10B-4C7A-A4E5-8B677E31BAC9}" presName="node" presStyleLbl="node1" presStyleIdx="7" presStyleCnt="8" custScaleX="118998">
        <dgm:presLayoutVars>
          <dgm:bulletEnabled val="1"/>
        </dgm:presLayoutVars>
      </dgm:prSet>
      <dgm:spPr/>
      <dgm:t>
        <a:bodyPr/>
        <a:lstStyle/>
        <a:p>
          <a:endParaRPr lang="ru-RU"/>
        </a:p>
      </dgm:t>
    </dgm:pt>
  </dgm:ptLst>
  <dgm:cxnLst>
    <dgm:cxn modelId="{93D43618-AA73-4769-A50D-C0D7E0728417}" type="presOf" srcId="{9AD07202-AE5F-4741-A6D3-0E6A5432481B}" destId="{6F774221-4C6A-4A8D-AFED-3DA9268F83C2}" srcOrd="0" destOrd="0" presId="urn:microsoft.com/office/officeart/2005/8/layout/radial1"/>
    <dgm:cxn modelId="{1B5218BE-65B7-4C0C-AB88-0268E0179D1B}" type="presOf" srcId="{9AD07202-AE5F-4741-A6D3-0E6A5432481B}" destId="{99663945-1680-49F8-BEA9-D2F8E4CEEF91}" srcOrd="1" destOrd="0" presId="urn:microsoft.com/office/officeart/2005/8/layout/radial1"/>
    <dgm:cxn modelId="{46DC92F6-148F-4A57-BA40-D970EC9EE18B}" type="presOf" srcId="{FF349A76-A74A-4BD1-BE56-9B377A529704}" destId="{ACA421D8-E695-42F7-A6C8-3DDA5FAF5388}" srcOrd="1" destOrd="0" presId="urn:microsoft.com/office/officeart/2005/8/layout/radial1"/>
    <dgm:cxn modelId="{0686B02C-FE5F-4371-8C2E-81C95BDDE4A8}" srcId="{9E04E9F2-1EE9-430C-B126-C95DC7DF1651}" destId="{F4E548FE-8555-4AE7-BBE5-84F3EA57B95A}" srcOrd="3" destOrd="0" parTransId="{870FFF90-8022-4386-BD99-B5F7AADAFB8F}" sibTransId="{E5F576D5-C024-4FEB-A63D-C58286458E90}"/>
    <dgm:cxn modelId="{8400CE50-1349-430E-897B-DB80D990EAFA}" type="presOf" srcId="{870FFF90-8022-4386-BD99-B5F7AADAFB8F}" destId="{D973AC9D-1E6C-4885-9C9D-0E88D4F7C6EB}" srcOrd="0" destOrd="0" presId="urn:microsoft.com/office/officeart/2005/8/layout/radial1"/>
    <dgm:cxn modelId="{7A736778-4DBA-4691-8851-28A154625DE3}" type="presOf" srcId="{A13A2272-F691-4F72-B8A4-BA120799300F}" destId="{B98996D9-D1D0-4AAF-998B-B32174BB4D58}" srcOrd="0" destOrd="0" presId="urn:microsoft.com/office/officeart/2005/8/layout/radial1"/>
    <dgm:cxn modelId="{5EFA6247-CA0C-41C6-B00B-D4DC91773A30}" type="presOf" srcId="{0B4851FD-26DA-4FAD-8D7B-40976DBDCE65}" destId="{5DC519CE-ABC0-4366-A0E4-5151804FE348}" srcOrd="1" destOrd="0" presId="urn:microsoft.com/office/officeart/2005/8/layout/radial1"/>
    <dgm:cxn modelId="{C7EE986B-BE1B-46A4-9F19-E19335B624F2}" type="presOf" srcId="{7C52FD33-C6A5-47BC-8D0D-AEDE654F05FD}" destId="{C52A5A98-C6CE-41E4-9F82-C62C87E687C9}" srcOrd="0" destOrd="0" presId="urn:microsoft.com/office/officeart/2005/8/layout/radial1"/>
    <dgm:cxn modelId="{91168209-3261-4562-9FD7-C457C39D4F5F}" type="presOf" srcId="{7F525B5F-9C6F-4A94-984D-86A733B75251}" destId="{5C995502-AF1D-473A-B375-180EAA00F143}" srcOrd="0" destOrd="0" presId="urn:microsoft.com/office/officeart/2005/8/layout/radial1"/>
    <dgm:cxn modelId="{CF56A829-8B55-4262-8799-0958D37DD69E}" type="presOf" srcId="{8319132D-FC56-41A5-AEA0-D079931C4EAE}" destId="{02FAA014-7DA3-4FDB-AA7A-F48FDBBDD009}" srcOrd="0" destOrd="0" presId="urn:microsoft.com/office/officeart/2005/8/layout/radial1"/>
    <dgm:cxn modelId="{2426BB9E-9319-4FC0-84C1-042450AD818D}" srcId="{9E04E9F2-1EE9-430C-B126-C95DC7DF1651}" destId="{7C52FD33-C6A5-47BC-8D0D-AEDE654F05FD}" srcOrd="1" destOrd="0" parTransId="{3E307C4E-AADC-4AC4-9B8E-507DBE84004E}" sibTransId="{45ED0C35-BB74-4B52-B189-8C9E46084F03}"/>
    <dgm:cxn modelId="{AD3CEEC5-E159-482D-BF7A-E77AB0F17F4A}" type="presOf" srcId="{F26AD68A-20B9-4E3A-8A5C-1BC314A80BB4}" destId="{7A3303FD-07B4-470C-A6ED-0329D9B8E951}" srcOrd="0" destOrd="0" presId="urn:microsoft.com/office/officeart/2005/8/layout/radial1"/>
    <dgm:cxn modelId="{5DAD1D14-2123-4730-92C1-57F3BEBB74A2}" type="presOf" srcId="{F4F100B9-2345-40D0-9474-CF76E708420F}" destId="{1A291DA6-F8C8-4E36-A012-1B68CE56BE18}" srcOrd="0" destOrd="0" presId="urn:microsoft.com/office/officeart/2005/8/layout/radial1"/>
    <dgm:cxn modelId="{35A471F5-4B6F-401A-B4DF-48294DA27D99}" type="presOf" srcId="{57972411-297A-48EC-94BA-BB5065722824}" destId="{1EFB4920-963B-4245-B874-EC2A24D77150}" srcOrd="0" destOrd="0" presId="urn:microsoft.com/office/officeart/2005/8/layout/radial1"/>
    <dgm:cxn modelId="{B3AEF905-E30A-4E87-BB0C-F2EBC03CDF91}" srcId="{9E04E9F2-1EE9-430C-B126-C95DC7DF1651}" destId="{1E2A8E88-B10B-4C7A-A4E5-8B677E31BAC9}" srcOrd="7" destOrd="0" parTransId="{FF349A76-A74A-4BD1-BE56-9B377A529704}" sibTransId="{2979D6F1-5E64-453E-A516-7A6F2748FE22}"/>
    <dgm:cxn modelId="{FB3B0866-68EC-4FB2-8FA2-EBED5F654046}" type="presOf" srcId="{8319132D-FC56-41A5-AEA0-D079931C4EAE}" destId="{5C86F3F2-6216-4C2D-AD59-492AB2FBA0FD}" srcOrd="1" destOrd="0" presId="urn:microsoft.com/office/officeart/2005/8/layout/radial1"/>
    <dgm:cxn modelId="{B701FF95-6A8E-4077-B1CC-4F43752D27A0}" srcId="{9E04E9F2-1EE9-430C-B126-C95DC7DF1651}" destId="{2E13E815-A75A-4612-9A13-CC21AEF18E08}" srcOrd="0" destOrd="0" parTransId="{C16DD33F-895B-470B-804A-685E21E2DD7A}" sibTransId="{E0B30310-FFE8-4C66-BCB7-E16A085EC7DB}"/>
    <dgm:cxn modelId="{491A165F-3253-445F-9F76-80CCC82E8839}" type="presOf" srcId="{F4E548FE-8555-4AE7-BBE5-84F3EA57B95A}" destId="{49AB8C32-2F12-4651-9B06-928900670B34}" srcOrd="0" destOrd="0" presId="urn:microsoft.com/office/officeart/2005/8/layout/radial1"/>
    <dgm:cxn modelId="{F315747D-45B6-432F-95EF-ECA685FE068D}" type="presOf" srcId="{1E2A8E88-B10B-4C7A-A4E5-8B677E31BAC9}" destId="{92E073FA-4C16-430A-8FBD-B62B94F92C94}" srcOrd="0" destOrd="0" presId="urn:microsoft.com/office/officeart/2005/8/layout/radial1"/>
    <dgm:cxn modelId="{F2C52876-805D-49A4-A61D-898B9749DC4C}" type="presOf" srcId="{9E04E9F2-1EE9-430C-B126-C95DC7DF1651}" destId="{925F6BDE-54CB-4C25-8CDD-DD27B78735E1}" srcOrd="0" destOrd="0" presId="urn:microsoft.com/office/officeart/2005/8/layout/radial1"/>
    <dgm:cxn modelId="{B85FFA91-5E11-4CF9-A7C7-B51C9710DB06}" srcId="{9E04E9F2-1EE9-430C-B126-C95DC7DF1651}" destId="{F26AD68A-20B9-4E3A-8A5C-1BC314A80BB4}" srcOrd="4" destOrd="0" parTransId="{8319132D-FC56-41A5-AEA0-D079931C4EAE}" sibTransId="{6A4BF447-F18F-44CF-B66C-2CA0FA46772B}"/>
    <dgm:cxn modelId="{DEF295AD-0BCB-4C38-9356-0564A396C24E}" type="presOf" srcId="{3EC2A2A7-983D-4F9F-91BB-DB86AED7B400}" destId="{DC62DCD3-7AF7-41BB-8057-1B5D7881C016}" srcOrd="0" destOrd="0" presId="urn:microsoft.com/office/officeart/2005/8/layout/radial1"/>
    <dgm:cxn modelId="{62BB2F58-2D95-439D-9A83-EF3167522C00}" srcId="{9E04E9F2-1EE9-430C-B126-C95DC7DF1651}" destId="{57972411-297A-48EC-94BA-BB5065722824}" srcOrd="6" destOrd="0" parTransId="{0B4851FD-26DA-4FAD-8D7B-40976DBDCE65}" sibTransId="{807CF0D2-932C-4F9D-B918-6F68BA9F5527}"/>
    <dgm:cxn modelId="{5F503BD2-BA0C-4F9E-9EDF-8453F5B0AB1E}" srcId="{9E04E9F2-1EE9-430C-B126-C95DC7DF1651}" destId="{F4F100B9-2345-40D0-9474-CF76E708420F}" srcOrd="5" destOrd="0" parTransId="{7F525B5F-9C6F-4A94-984D-86A733B75251}" sibTransId="{99E200E8-F0D2-468D-BC15-6D8F5FF898C8}"/>
    <dgm:cxn modelId="{859A5D54-B449-42BF-9AAB-270A48A8E165}" srcId="{A13A2272-F691-4F72-B8A4-BA120799300F}" destId="{8DA51B13-A87B-4612-BB26-3AD0B317959A}" srcOrd="1" destOrd="0" parTransId="{01EC7AF9-3274-4A4E-95A2-A8520D7A790B}" sibTransId="{EB2268B9-435C-41C1-873B-AD6782823269}"/>
    <dgm:cxn modelId="{49A8A6E6-2A33-4318-87A8-42C08215B8E2}" type="presOf" srcId="{3E307C4E-AADC-4AC4-9B8E-507DBE84004E}" destId="{FBE91C66-B43B-48A2-B8BD-165265E42730}" srcOrd="0" destOrd="0" presId="urn:microsoft.com/office/officeart/2005/8/layout/radial1"/>
    <dgm:cxn modelId="{69285462-E589-427F-B231-7F8F54CD8F94}" type="presOf" srcId="{3E307C4E-AADC-4AC4-9B8E-507DBE84004E}" destId="{5F1DCFD2-6DDC-458A-890C-5A08E86FB7AA}" srcOrd="1" destOrd="0" presId="urn:microsoft.com/office/officeart/2005/8/layout/radial1"/>
    <dgm:cxn modelId="{E54C6D3A-0B8B-430B-8D4D-22BD4043CBDD}" type="presOf" srcId="{C16DD33F-895B-470B-804A-685E21E2DD7A}" destId="{1CF71331-26B3-42C7-8714-972C27AD6DF0}" srcOrd="1" destOrd="0" presId="urn:microsoft.com/office/officeart/2005/8/layout/radial1"/>
    <dgm:cxn modelId="{2CABB667-716E-453B-B140-40F3C75B3D25}" type="presOf" srcId="{2E13E815-A75A-4612-9A13-CC21AEF18E08}" destId="{E8D8F1B0-CEF3-4D20-AE89-28C1D6D7E626}" srcOrd="0" destOrd="0" presId="urn:microsoft.com/office/officeart/2005/8/layout/radial1"/>
    <dgm:cxn modelId="{B048C5C8-B64B-4469-858A-92CEE98F3D32}" srcId="{A13A2272-F691-4F72-B8A4-BA120799300F}" destId="{2755283A-C19F-4FD8-A417-721F0D8F7589}" srcOrd="3" destOrd="0" parTransId="{CA6A8044-1FAA-4EFB-B30C-D4AB20D65157}" sibTransId="{615E2E68-43AD-470B-88E8-E76296D5DD4B}"/>
    <dgm:cxn modelId="{B1F2F831-F53C-40F9-A8C2-1D4295C2F983}" type="presOf" srcId="{C16DD33F-895B-470B-804A-685E21E2DD7A}" destId="{C956EDE4-AA10-4F5D-B23A-13B51E365156}" srcOrd="0" destOrd="0" presId="urn:microsoft.com/office/officeart/2005/8/layout/radial1"/>
    <dgm:cxn modelId="{DF65B73A-E976-4780-858F-AE1094DAB692}" type="presOf" srcId="{FF349A76-A74A-4BD1-BE56-9B377A529704}" destId="{08FE2D8B-2829-4249-BA1C-47B0D686E6D8}" srcOrd="0" destOrd="0" presId="urn:microsoft.com/office/officeart/2005/8/layout/radial1"/>
    <dgm:cxn modelId="{C5CF4786-A424-440C-9104-2FA5E8DDFF36}" type="presOf" srcId="{7F525B5F-9C6F-4A94-984D-86A733B75251}" destId="{EF03E664-1008-4826-B749-5B58BEBC83C9}" srcOrd="1" destOrd="0" presId="urn:microsoft.com/office/officeart/2005/8/layout/radial1"/>
    <dgm:cxn modelId="{A977C895-BA22-4186-B935-3070E82A0F79}" srcId="{9E04E9F2-1EE9-430C-B126-C95DC7DF1651}" destId="{3EC2A2A7-983D-4F9F-91BB-DB86AED7B400}" srcOrd="2" destOrd="0" parTransId="{9AD07202-AE5F-4741-A6D3-0E6A5432481B}" sibTransId="{E3B582B3-310A-4E9D-8E20-C5C6DE109DE2}"/>
    <dgm:cxn modelId="{5A5996A0-B92F-490F-B31D-D5E09C5448DB}" srcId="{A13A2272-F691-4F72-B8A4-BA120799300F}" destId="{9E04E9F2-1EE9-430C-B126-C95DC7DF1651}" srcOrd="0" destOrd="0" parTransId="{BE948BE2-5558-4381-B605-6476A4066832}" sibTransId="{93A704B0-015E-47E9-A559-F9545CA30866}"/>
    <dgm:cxn modelId="{9819BD58-CA5B-4BB4-AC69-F8CE398E101C}" srcId="{A13A2272-F691-4F72-B8A4-BA120799300F}" destId="{5CE1D60A-BE3A-4DA1-8ED0-AEF2861E8FC5}" srcOrd="4" destOrd="0" parTransId="{A7774B9D-7179-4BBA-98B8-2FFB24E72747}" sibTransId="{28425742-CE26-4F49-8BEC-797B2D41B8F2}"/>
    <dgm:cxn modelId="{756224F8-3CED-46B7-BC7A-ACA6EBCBE227}" srcId="{A13A2272-F691-4F72-B8A4-BA120799300F}" destId="{D6346E36-BF77-4CED-BAF4-57CCF430A072}" srcOrd="2" destOrd="0" parTransId="{11E62ADB-CC0B-431E-BB64-DC6083B44792}" sibTransId="{58B3F41D-A050-49BC-97CF-74822748E770}"/>
    <dgm:cxn modelId="{D9EB7E5D-8189-4ACC-95CE-7FB4630B42CD}" type="presOf" srcId="{0B4851FD-26DA-4FAD-8D7B-40976DBDCE65}" destId="{843743B9-019E-4685-BCA1-1B730C3B801E}" srcOrd="0" destOrd="0" presId="urn:microsoft.com/office/officeart/2005/8/layout/radial1"/>
    <dgm:cxn modelId="{0981CFFF-6A58-4476-AC58-DD7AB7188DFC}" type="presOf" srcId="{870FFF90-8022-4386-BD99-B5F7AADAFB8F}" destId="{AB8FDD8C-47E6-4BCA-9287-048D1E15D1BE}" srcOrd="1" destOrd="0" presId="urn:microsoft.com/office/officeart/2005/8/layout/radial1"/>
    <dgm:cxn modelId="{261AD402-1341-4684-BD7F-3F14CE218979}" type="presParOf" srcId="{B98996D9-D1D0-4AAF-998B-B32174BB4D58}" destId="{925F6BDE-54CB-4C25-8CDD-DD27B78735E1}" srcOrd="0" destOrd="0" presId="urn:microsoft.com/office/officeart/2005/8/layout/radial1"/>
    <dgm:cxn modelId="{FA9D8BCB-C0A1-4D08-9569-D195DC718BDE}" type="presParOf" srcId="{B98996D9-D1D0-4AAF-998B-B32174BB4D58}" destId="{C956EDE4-AA10-4F5D-B23A-13B51E365156}" srcOrd="1" destOrd="0" presId="urn:microsoft.com/office/officeart/2005/8/layout/radial1"/>
    <dgm:cxn modelId="{6E028B33-2A90-415B-B40C-88F2D9130358}" type="presParOf" srcId="{C956EDE4-AA10-4F5D-B23A-13B51E365156}" destId="{1CF71331-26B3-42C7-8714-972C27AD6DF0}" srcOrd="0" destOrd="0" presId="urn:microsoft.com/office/officeart/2005/8/layout/radial1"/>
    <dgm:cxn modelId="{1DDB01E0-C303-4C3F-AABB-2157894E70B1}" type="presParOf" srcId="{B98996D9-D1D0-4AAF-998B-B32174BB4D58}" destId="{E8D8F1B0-CEF3-4D20-AE89-28C1D6D7E626}" srcOrd="2" destOrd="0" presId="urn:microsoft.com/office/officeart/2005/8/layout/radial1"/>
    <dgm:cxn modelId="{5229BC50-618E-4EC6-9950-B27FA0B33DA0}" type="presParOf" srcId="{B98996D9-D1D0-4AAF-998B-B32174BB4D58}" destId="{FBE91C66-B43B-48A2-B8BD-165265E42730}" srcOrd="3" destOrd="0" presId="urn:microsoft.com/office/officeart/2005/8/layout/radial1"/>
    <dgm:cxn modelId="{3B1AE288-CDB6-4D7C-B831-94DD3AB960A5}" type="presParOf" srcId="{FBE91C66-B43B-48A2-B8BD-165265E42730}" destId="{5F1DCFD2-6DDC-458A-890C-5A08E86FB7AA}" srcOrd="0" destOrd="0" presId="urn:microsoft.com/office/officeart/2005/8/layout/radial1"/>
    <dgm:cxn modelId="{63F46596-6580-440A-99CE-3027B4FCE9B2}" type="presParOf" srcId="{B98996D9-D1D0-4AAF-998B-B32174BB4D58}" destId="{C52A5A98-C6CE-41E4-9F82-C62C87E687C9}" srcOrd="4" destOrd="0" presId="urn:microsoft.com/office/officeart/2005/8/layout/radial1"/>
    <dgm:cxn modelId="{8BF373DD-1101-4BC2-80E9-BEAD8B39BF12}" type="presParOf" srcId="{B98996D9-D1D0-4AAF-998B-B32174BB4D58}" destId="{6F774221-4C6A-4A8D-AFED-3DA9268F83C2}" srcOrd="5" destOrd="0" presId="urn:microsoft.com/office/officeart/2005/8/layout/radial1"/>
    <dgm:cxn modelId="{EDD8625B-F64A-43EA-9BDA-7BC94121E97A}" type="presParOf" srcId="{6F774221-4C6A-4A8D-AFED-3DA9268F83C2}" destId="{99663945-1680-49F8-BEA9-D2F8E4CEEF91}" srcOrd="0" destOrd="0" presId="urn:microsoft.com/office/officeart/2005/8/layout/radial1"/>
    <dgm:cxn modelId="{51799C62-B2CF-4130-9B83-917C3F7632B1}" type="presParOf" srcId="{B98996D9-D1D0-4AAF-998B-B32174BB4D58}" destId="{DC62DCD3-7AF7-41BB-8057-1B5D7881C016}" srcOrd="6" destOrd="0" presId="urn:microsoft.com/office/officeart/2005/8/layout/radial1"/>
    <dgm:cxn modelId="{67034DD1-C2B9-41C6-A19C-59E860138196}" type="presParOf" srcId="{B98996D9-D1D0-4AAF-998B-B32174BB4D58}" destId="{D973AC9D-1E6C-4885-9C9D-0E88D4F7C6EB}" srcOrd="7" destOrd="0" presId="urn:microsoft.com/office/officeart/2005/8/layout/radial1"/>
    <dgm:cxn modelId="{533011B5-9187-446D-A241-D5386AB70FD6}" type="presParOf" srcId="{D973AC9D-1E6C-4885-9C9D-0E88D4F7C6EB}" destId="{AB8FDD8C-47E6-4BCA-9287-048D1E15D1BE}" srcOrd="0" destOrd="0" presId="urn:microsoft.com/office/officeart/2005/8/layout/radial1"/>
    <dgm:cxn modelId="{A889C07B-5D85-4D3B-BF17-38AAF977BF19}" type="presParOf" srcId="{B98996D9-D1D0-4AAF-998B-B32174BB4D58}" destId="{49AB8C32-2F12-4651-9B06-928900670B34}" srcOrd="8" destOrd="0" presId="urn:microsoft.com/office/officeart/2005/8/layout/radial1"/>
    <dgm:cxn modelId="{7D3C0D76-DD49-48CD-BB88-AC898C4E4115}" type="presParOf" srcId="{B98996D9-D1D0-4AAF-998B-B32174BB4D58}" destId="{02FAA014-7DA3-4FDB-AA7A-F48FDBBDD009}" srcOrd="9" destOrd="0" presId="urn:microsoft.com/office/officeart/2005/8/layout/radial1"/>
    <dgm:cxn modelId="{A6B5871F-CD7A-4C8C-8B1C-D556F50E5299}" type="presParOf" srcId="{02FAA014-7DA3-4FDB-AA7A-F48FDBBDD009}" destId="{5C86F3F2-6216-4C2D-AD59-492AB2FBA0FD}" srcOrd="0" destOrd="0" presId="urn:microsoft.com/office/officeart/2005/8/layout/radial1"/>
    <dgm:cxn modelId="{45A74E3B-71A4-4AB0-B113-4FE309BD1810}" type="presParOf" srcId="{B98996D9-D1D0-4AAF-998B-B32174BB4D58}" destId="{7A3303FD-07B4-470C-A6ED-0329D9B8E951}" srcOrd="10" destOrd="0" presId="urn:microsoft.com/office/officeart/2005/8/layout/radial1"/>
    <dgm:cxn modelId="{A295E3AF-EA00-48C6-8715-4FAA5E74EA49}" type="presParOf" srcId="{B98996D9-D1D0-4AAF-998B-B32174BB4D58}" destId="{5C995502-AF1D-473A-B375-180EAA00F143}" srcOrd="11" destOrd="0" presId="urn:microsoft.com/office/officeart/2005/8/layout/radial1"/>
    <dgm:cxn modelId="{F311700F-37DE-4AFE-902A-31ABE132ECF0}" type="presParOf" srcId="{5C995502-AF1D-473A-B375-180EAA00F143}" destId="{EF03E664-1008-4826-B749-5B58BEBC83C9}" srcOrd="0" destOrd="0" presId="urn:microsoft.com/office/officeart/2005/8/layout/radial1"/>
    <dgm:cxn modelId="{EB41CB0D-2AF2-4A5F-ABFA-7FD4126D957A}" type="presParOf" srcId="{B98996D9-D1D0-4AAF-998B-B32174BB4D58}" destId="{1A291DA6-F8C8-4E36-A012-1B68CE56BE18}" srcOrd="12" destOrd="0" presId="urn:microsoft.com/office/officeart/2005/8/layout/radial1"/>
    <dgm:cxn modelId="{9319EAF2-D954-46F8-AA38-438AC8746A31}" type="presParOf" srcId="{B98996D9-D1D0-4AAF-998B-B32174BB4D58}" destId="{843743B9-019E-4685-BCA1-1B730C3B801E}" srcOrd="13" destOrd="0" presId="urn:microsoft.com/office/officeart/2005/8/layout/radial1"/>
    <dgm:cxn modelId="{3031D0DE-836E-4CDC-930F-12F1F07AC2BF}" type="presParOf" srcId="{843743B9-019E-4685-BCA1-1B730C3B801E}" destId="{5DC519CE-ABC0-4366-A0E4-5151804FE348}" srcOrd="0" destOrd="0" presId="urn:microsoft.com/office/officeart/2005/8/layout/radial1"/>
    <dgm:cxn modelId="{ACFE45A2-5B33-47DD-8775-B87DF98EE90A}" type="presParOf" srcId="{B98996D9-D1D0-4AAF-998B-B32174BB4D58}" destId="{1EFB4920-963B-4245-B874-EC2A24D77150}" srcOrd="14" destOrd="0" presId="urn:microsoft.com/office/officeart/2005/8/layout/radial1"/>
    <dgm:cxn modelId="{CC33C5EF-29BB-40CD-AE25-0E468FBDEB14}" type="presParOf" srcId="{B98996D9-D1D0-4AAF-998B-B32174BB4D58}" destId="{08FE2D8B-2829-4249-BA1C-47B0D686E6D8}" srcOrd="15" destOrd="0" presId="urn:microsoft.com/office/officeart/2005/8/layout/radial1"/>
    <dgm:cxn modelId="{70D2296F-0825-40FF-80FA-C034D5DDEC90}" type="presParOf" srcId="{08FE2D8B-2829-4249-BA1C-47B0D686E6D8}" destId="{ACA421D8-E695-42F7-A6C8-3DDA5FAF5388}" srcOrd="0" destOrd="0" presId="urn:microsoft.com/office/officeart/2005/8/layout/radial1"/>
    <dgm:cxn modelId="{EFDADB71-F0DE-4245-B0D1-E59C689C12E8}" type="presParOf" srcId="{B98996D9-D1D0-4AAF-998B-B32174BB4D58}" destId="{92E073FA-4C16-430A-8FBD-B62B94F92C94}" srcOrd="16" destOrd="0" presId="urn:microsoft.com/office/officeart/2005/8/layout/radial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F6BDE-54CB-4C25-8CDD-DD27B78735E1}">
      <dsp:nvSpPr>
        <dsp:cNvPr id="0" name=""/>
        <dsp:cNvSpPr/>
      </dsp:nvSpPr>
      <dsp:spPr>
        <a:xfrm>
          <a:off x="2953319" y="1666768"/>
          <a:ext cx="2714931" cy="268775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uk-UA" sz="2700" kern="1200" dirty="0" smtClean="0"/>
            <a:t>Проекти Британської ради</a:t>
          </a:r>
          <a:endParaRPr lang="ru-RU" sz="2700" kern="1200" dirty="0"/>
        </a:p>
      </dsp:txBody>
      <dsp:txXfrm>
        <a:off x="3350911" y="2060380"/>
        <a:ext cx="1919747" cy="1900526"/>
      </dsp:txXfrm>
    </dsp:sp>
    <dsp:sp modelId="{C956EDE4-AA10-4F5D-B23A-13B51E365156}">
      <dsp:nvSpPr>
        <dsp:cNvPr id="0" name=""/>
        <dsp:cNvSpPr/>
      </dsp:nvSpPr>
      <dsp:spPr>
        <a:xfrm rot="16200000">
          <a:off x="4168118" y="1509974"/>
          <a:ext cx="285334" cy="28254"/>
        </a:xfrm>
        <a:custGeom>
          <a:avLst/>
          <a:gdLst/>
          <a:ahLst/>
          <a:cxnLst/>
          <a:rect l="0" t="0" r="0" b="0"/>
          <a:pathLst>
            <a:path>
              <a:moveTo>
                <a:pt x="0" y="14127"/>
              </a:moveTo>
              <a:lnTo>
                <a:pt x="285334" y="141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4303652" y="1516967"/>
        <a:ext cx="14266" cy="14266"/>
      </dsp:txXfrm>
    </dsp:sp>
    <dsp:sp modelId="{E8D8F1B0-CEF3-4D20-AE89-28C1D6D7E626}">
      <dsp:nvSpPr>
        <dsp:cNvPr id="0" name=""/>
        <dsp:cNvSpPr/>
      </dsp:nvSpPr>
      <dsp:spPr>
        <a:xfrm>
          <a:off x="3518699" y="25087"/>
          <a:ext cx="1584172" cy="135634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smtClean="0"/>
            <a:t>Використання багатомовних підходів</a:t>
          </a:r>
          <a:endParaRPr lang="ru-RU" sz="1600" kern="1200" dirty="0"/>
        </a:p>
      </dsp:txBody>
      <dsp:txXfrm>
        <a:off x="3750696" y="223719"/>
        <a:ext cx="1120178" cy="959082"/>
      </dsp:txXfrm>
    </dsp:sp>
    <dsp:sp modelId="{FBE91C66-B43B-48A2-B8BD-165265E42730}">
      <dsp:nvSpPr>
        <dsp:cNvPr id="0" name=""/>
        <dsp:cNvSpPr/>
      </dsp:nvSpPr>
      <dsp:spPr>
        <a:xfrm rot="18900000">
          <a:off x="5233760" y="1964090"/>
          <a:ext cx="218903" cy="28254"/>
        </a:xfrm>
        <a:custGeom>
          <a:avLst/>
          <a:gdLst/>
          <a:ahLst/>
          <a:cxnLst/>
          <a:rect l="0" t="0" r="0" b="0"/>
          <a:pathLst>
            <a:path>
              <a:moveTo>
                <a:pt x="0" y="14127"/>
              </a:moveTo>
              <a:lnTo>
                <a:pt x="218903" y="141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337738" y="1972745"/>
        <a:ext cx="10945" cy="10945"/>
      </dsp:txXfrm>
    </dsp:sp>
    <dsp:sp modelId="{C52A5A98-C6CE-41E4-9F82-C62C87E687C9}">
      <dsp:nvSpPr>
        <dsp:cNvPr id="0" name=""/>
        <dsp:cNvSpPr/>
      </dsp:nvSpPr>
      <dsp:spPr>
        <a:xfrm>
          <a:off x="5125641" y="700904"/>
          <a:ext cx="1633421" cy="1356346"/>
        </a:xfrm>
        <a:prstGeom prst="ellipse">
          <a:avLst/>
        </a:prstGeom>
        <a:solidFill>
          <a:schemeClr val="accent5">
            <a:hueOff val="1697671"/>
            <a:satOff val="-8646"/>
            <a:lumOff val="15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err="1" smtClean="0"/>
            <a:t>Планування</a:t>
          </a:r>
          <a:r>
            <a:rPr lang="ru-RU" sz="1400" kern="1200" dirty="0" smtClean="0"/>
            <a:t> </a:t>
          </a:r>
          <a:r>
            <a:rPr lang="ru-RU" sz="1600" kern="1200" dirty="0" err="1" smtClean="0"/>
            <a:t>уроків</a:t>
          </a:r>
          <a:r>
            <a:rPr lang="ru-RU" sz="1400" kern="1200" dirty="0" smtClean="0"/>
            <a:t> і </a:t>
          </a:r>
          <a:r>
            <a:rPr lang="ru-RU" sz="1600" kern="1200" dirty="0" err="1" smtClean="0"/>
            <a:t>курсів</a:t>
          </a:r>
          <a:endParaRPr lang="ru-RU" sz="1400" kern="1200" dirty="0"/>
        </a:p>
      </dsp:txBody>
      <dsp:txXfrm>
        <a:off x="5364850" y="899536"/>
        <a:ext cx="1155003" cy="959082"/>
      </dsp:txXfrm>
    </dsp:sp>
    <dsp:sp modelId="{6F774221-4C6A-4A8D-AFED-3DA9268F83C2}">
      <dsp:nvSpPr>
        <dsp:cNvPr id="0" name=""/>
        <dsp:cNvSpPr/>
      </dsp:nvSpPr>
      <dsp:spPr>
        <a:xfrm>
          <a:off x="5668251" y="2996516"/>
          <a:ext cx="88949" cy="28254"/>
        </a:xfrm>
        <a:custGeom>
          <a:avLst/>
          <a:gdLst/>
          <a:ahLst/>
          <a:cxnLst/>
          <a:rect l="0" t="0" r="0" b="0"/>
          <a:pathLst>
            <a:path>
              <a:moveTo>
                <a:pt x="0" y="14127"/>
              </a:moveTo>
              <a:lnTo>
                <a:pt x="88949" y="141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710502" y="3008420"/>
        <a:ext cx="4447" cy="4447"/>
      </dsp:txXfrm>
    </dsp:sp>
    <dsp:sp modelId="{DC62DCD3-7AF7-41BB-8057-1B5D7881C016}">
      <dsp:nvSpPr>
        <dsp:cNvPr id="0" name=""/>
        <dsp:cNvSpPr/>
      </dsp:nvSpPr>
      <dsp:spPr>
        <a:xfrm>
          <a:off x="5757200" y="2332470"/>
          <a:ext cx="1721936" cy="1356346"/>
        </a:xfrm>
        <a:prstGeom prst="ellipse">
          <a:avLst/>
        </a:prstGeom>
        <a:solidFill>
          <a:schemeClr val="accent5">
            <a:hueOff val="3395341"/>
            <a:satOff val="-17291"/>
            <a:lumOff val="31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err="1" smtClean="0"/>
            <a:t>Інтеграція</a:t>
          </a:r>
          <a:r>
            <a:rPr lang="ru-RU" sz="1500" kern="1200" dirty="0" smtClean="0"/>
            <a:t> ІКТ</a:t>
          </a:r>
          <a:endParaRPr lang="ru-RU" sz="1500" kern="1200" dirty="0"/>
        </a:p>
      </dsp:txBody>
      <dsp:txXfrm>
        <a:off x="6009372" y="2531102"/>
        <a:ext cx="1217592" cy="959082"/>
      </dsp:txXfrm>
    </dsp:sp>
    <dsp:sp modelId="{D973AC9D-1E6C-4885-9C9D-0E88D4F7C6EB}">
      <dsp:nvSpPr>
        <dsp:cNvPr id="0" name=""/>
        <dsp:cNvSpPr/>
      </dsp:nvSpPr>
      <dsp:spPr>
        <a:xfrm rot="2700000">
          <a:off x="5234785" y="4026467"/>
          <a:ext cx="211902" cy="28254"/>
        </a:xfrm>
        <a:custGeom>
          <a:avLst/>
          <a:gdLst/>
          <a:ahLst/>
          <a:cxnLst/>
          <a:rect l="0" t="0" r="0" b="0"/>
          <a:pathLst>
            <a:path>
              <a:moveTo>
                <a:pt x="0" y="14127"/>
              </a:moveTo>
              <a:lnTo>
                <a:pt x="211902" y="141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335438" y="4035297"/>
        <a:ext cx="10595" cy="10595"/>
      </dsp:txXfrm>
    </dsp:sp>
    <dsp:sp modelId="{49AB8C32-2F12-4651-9B06-928900670B34}">
      <dsp:nvSpPr>
        <dsp:cNvPr id="0" name=""/>
        <dsp:cNvSpPr/>
      </dsp:nvSpPr>
      <dsp:spPr>
        <a:xfrm>
          <a:off x="5106252" y="3964036"/>
          <a:ext cx="1672199" cy="1356346"/>
        </a:xfrm>
        <a:prstGeom prst="ellipse">
          <a:avLst/>
        </a:prstGeom>
        <a:solidFill>
          <a:schemeClr val="accent5">
            <a:hueOff val="5093012"/>
            <a:satOff val="-25937"/>
            <a:lumOff val="47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err="1" smtClean="0"/>
            <a:t>Управління</a:t>
          </a:r>
          <a:r>
            <a:rPr lang="ru-RU" sz="1600" kern="1200" dirty="0" smtClean="0"/>
            <a:t> уроком</a:t>
          </a:r>
          <a:endParaRPr lang="ru-RU" sz="1600" kern="1200" dirty="0"/>
        </a:p>
      </dsp:txBody>
      <dsp:txXfrm>
        <a:off x="5351140" y="4162668"/>
        <a:ext cx="1182423" cy="959082"/>
      </dsp:txXfrm>
    </dsp:sp>
    <dsp:sp modelId="{02FAA014-7DA3-4FDB-AA7A-F48FDBBDD009}">
      <dsp:nvSpPr>
        <dsp:cNvPr id="0" name=""/>
        <dsp:cNvSpPr/>
      </dsp:nvSpPr>
      <dsp:spPr>
        <a:xfrm rot="5400000">
          <a:off x="4168118" y="4483059"/>
          <a:ext cx="285334" cy="28254"/>
        </a:xfrm>
        <a:custGeom>
          <a:avLst/>
          <a:gdLst/>
          <a:ahLst/>
          <a:cxnLst/>
          <a:rect l="0" t="0" r="0" b="0"/>
          <a:pathLst>
            <a:path>
              <a:moveTo>
                <a:pt x="0" y="14127"/>
              </a:moveTo>
              <a:lnTo>
                <a:pt x="285334" y="141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4303652" y="4490053"/>
        <a:ext cx="14266" cy="14266"/>
      </dsp:txXfrm>
    </dsp:sp>
    <dsp:sp modelId="{7A3303FD-07B4-470C-A6ED-0329D9B8E951}">
      <dsp:nvSpPr>
        <dsp:cNvPr id="0" name=""/>
        <dsp:cNvSpPr/>
      </dsp:nvSpPr>
      <dsp:spPr>
        <a:xfrm>
          <a:off x="3538088" y="4639853"/>
          <a:ext cx="1545394" cy="1356346"/>
        </a:xfrm>
        <a:prstGeom prst="ellipse">
          <a:avLst/>
        </a:prstGeom>
        <a:solidFill>
          <a:schemeClr val="accent5">
            <a:hueOff val="6790683"/>
            <a:satOff val="-34583"/>
            <a:lumOff val="63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err="1" smtClean="0"/>
            <a:t>Розуміння</a:t>
          </a:r>
          <a:r>
            <a:rPr lang="ru-RU" sz="1600" kern="1200" dirty="0" smtClean="0"/>
            <a:t> </a:t>
          </a:r>
          <a:r>
            <a:rPr lang="ru-RU" sz="1600" kern="1200" dirty="0" err="1" smtClean="0"/>
            <a:t>учнів</a:t>
          </a:r>
          <a:endParaRPr lang="ru-RU" sz="1600" kern="1200" dirty="0"/>
        </a:p>
      </dsp:txBody>
      <dsp:txXfrm>
        <a:off x="3764406" y="4838485"/>
        <a:ext cx="1092758" cy="959082"/>
      </dsp:txXfrm>
    </dsp:sp>
    <dsp:sp modelId="{5C995502-AF1D-473A-B375-180EAA00F143}">
      <dsp:nvSpPr>
        <dsp:cNvPr id="0" name=""/>
        <dsp:cNvSpPr/>
      </dsp:nvSpPr>
      <dsp:spPr>
        <a:xfrm rot="8100000">
          <a:off x="3187253" y="4021343"/>
          <a:ext cx="197409" cy="28254"/>
        </a:xfrm>
        <a:custGeom>
          <a:avLst/>
          <a:gdLst/>
          <a:ahLst/>
          <a:cxnLst/>
          <a:rect l="0" t="0" r="0" b="0"/>
          <a:pathLst>
            <a:path>
              <a:moveTo>
                <a:pt x="0" y="14127"/>
              </a:moveTo>
              <a:lnTo>
                <a:pt x="197409" y="141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3281023" y="4030535"/>
        <a:ext cx="9870" cy="9870"/>
      </dsp:txXfrm>
    </dsp:sp>
    <dsp:sp modelId="{1A291DA6-F8C8-4E36-A012-1B68CE56BE18}">
      <dsp:nvSpPr>
        <dsp:cNvPr id="0" name=""/>
        <dsp:cNvSpPr/>
      </dsp:nvSpPr>
      <dsp:spPr>
        <a:xfrm>
          <a:off x="1800197" y="3964036"/>
          <a:ext cx="1758042" cy="1356346"/>
        </a:xfrm>
        <a:prstGeom prst="ellipse">
          <a:avLst/>
        </a:prstGeom>
        <a:solidFill>
          <a:schemeClr val="accent5">
            <a:hueOff val="8488353"/>
            <a:satOff val="-43229"/>
            <a:lumOff val="79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err="1" smtClean="0"/>
            <a:t>Знання</a:t>
          </a:r>
          <a:r>
            <a:rPr lang="ru-RU" sz="1600" kern="1200" dirty="0" smtClean="0"/>
            <a:t> предмета </a:t>
          </a:r>
          <a:endParaRPr lang="ru-RU" sz="1600" kern="1200" dirty="0"/>
        </a:p>
      </dsp:txBody>
      <dsp:txXfrm>
        <a:off x="2057656" y="4162668"/>
        <a:ext cx="1243124" cy="959082"/>
      </dsp:txXfrm>
    </dsp:sp>
    <dsp:sp modelId="{843743B9-019E-4685-BCA1-1B730C3B801E}">
      <dsp:nvSpPr>
        <dsp:cNvPr id="0" name=""/>
        <dsp:cNvSpPr/>
      </dsp:nvSpPr>
      <dsp:spPr>
        <a:xfrm rot="10800000">
          <a:off x="2844981" y="2996516"/>
          <a:ext cx="108338" cy="28254"/>
        </a:xfrm>
        <a:custGeom>
          <a:avLst/>
          <a:gdLst/>
          <a:ahLst/>
          <a:cxnLst/>
          <a:rect l="0" t="0" r="0" b="0"/>
          <a:pathLst>
            <a:path>
              <a:moveTo>
                <a:pt x="0" y="14127"/>
              </a:moveTo>
              <a:lnTo>
                <a:pt x="108338" y="141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2896442" y="3007935"/>
        <a:ext cx="5416" cy="5416"/>
      </dsp:txXfrm>
    </dsp:sp>
    <dsp:sp modelId="{1EFB4920-963B-4245-B874-EC2A24D77150}">
      <dsp:nvSpPr>
        <dsp:cNvPr id="0" name=""/>
        <dsp:cNvSpPr/>
      </dsp:nvSpPr>
      <dsp:spPr>
        <a:xfrm>
          <a:off x="1161822" y="2332470"/>
          <a:ext cx="1683158" cy="1356346"/>
        </a:xfrm>
        <a:prstGeom prst="ellipse">
          <a:avLst/>
        </a:prstGeom>
        <a:solidFill>
          <a:schemeClr val="accent5">
            <a:hueOff val="10186024"/>
            <a:satOff val="-51874"/>
            <a:lumOff val="95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err="1" smtClean="0"/>
            <a:t>Управління</a:t>
          </a:r>
          <a:r>
            <a:rPr lang="ru-RU" sz="1600" kern="1200" dirty="0" smtClean="0"/>
            <a:t> ресурсами</a:t>
          </a:r>
          <a:endParaRPr lang="ru-RU" sz="1600" kern="1200" dirty="0"/>
        </a:p>
      </dsp:txBody>
      <dsp:txXfrm>
        <a:off x="1408315" y="2531102"/>
        <a:ext cx="1190172" cy="959082"/>
      </dsp:txXfrm>
    </dsp:sp>
    <dsp:sp modelId="{08FE2D8B-2829-4249-BA1C-47B0D686E6D8}">
      <dsp:nvSpPr>
        <dsp:cNvPr id="0" name=""/>
        <dsp:cNvSpPr/>
      </dsp:nvSpPr>
      <dsp:spPr>
        <a:xfrm rot="13500000">
          <a:off x="3165823" y="1962813"/>
          <a:ext cx="222516" cy="28254"/>
        </a:xfrm>
        <a:custGeom>
          <a:avLst/>
          <a:gdLst/>
          <a:ahLst/>
          <a:cxnLst/>
          <a:rect l="0" t="0" r="0" b="0"/>
          <a:pathLst>
            <a:path>
              <a:moveTo>
                <a:pt x="0" y="14127"/>
              </a:moveTo>
              <a:lnTo>
                <a:pt x="222516" y="141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3271518" y="1971377"/>
        <a:ext cx="11125" cy="11125"/>
      </dsp:txXfrm>
    </dsp:sp>
    <dsp:sp modelId="{92E073FA-4C16-430A-8FBD-B62B94F92C94}">
      <dsp:nvSpPr>
        <dsp:cNvPr id="0" name=""/>
        <dsp:cNvSpPr/>
      </dsp:nvSpPr>
      <dsp:spPr>
        <a:xfrm>
          <a:off x="1872206" y="700904"/>
          <a:ext cx="1614025" cy="1356346"/>
        </a:xfrm>
        <a:prstGeom prst="ellipse">
          <a:avLst/>
        </a:prstGeom>
        <a:solidFill>
          <a:schemeClr val="accent5">
            <a:hueOff val="11883694"/>
            <a:satOff val="-60520"/>
            <a:lumOff val="111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ru-RU" sz="1700" kern="1200" dirty="0" err="1" smtClean="0"/>
            <a:t>Оцінка</a:t>
          </a:r>
          <a:r>
            <a:rPr lang="ru-RU" sz="1700" kern="1200" dirty="0" smtClean="0"/>
            <a:t> </a:t>
          </a:r>
          <a:r>
            <a:rPr lang="ru-RU" sz="1700" kern="1200" dirty="0" err="1" smtClean="0"/>
            <a:t>результатів</a:t>
          </a:r>
          <a:r>
            <a:rPr lang="ru-RU" sz="1700" kern="1200" dirty="0" smtClean="0"/>
            <a:t> </a:t>
          </a:r>
          <a:r>
            <a:rPr lang="ru-RU" sz="1700" kern="1200" dirty="0" err="1" smtClean="0"/>
            <a:t>навчання</a:t>
          </a:r>
          <a:endParaRPr lang="ru-RU" sz="1700" kern="1200" dirty="0"/>
        </a:p>
      </dsp:txBody>
      <dsp:txXfrm>
        <a:off x="2108574" y="899536"/>
        <a:ext cx="1141289" cy="95908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5D32CF3-24A5-4553-978B-5166093A2F2B}"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692939929"/>
      </p:ext>
    </p:extLst>
  </p:cSld>
  <p:clrMapOvr>
    <a:masterClrMapping/>
  </p:clrMapOvr>
  <p:transition advClick="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5A3FA9C1-B51C-48C6-B835-1E6ED939328F}"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2081502713"/>
      </p:ext>
    </p:extLst>
  </p:cSld>
  <p:clrMapOvr>
    <a:masterClrMapping/>
  </p:clrMapOvr>
  <p:transition advClick="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6C0BC71-9972-4DEE-8B73-225DA6F06BF6}"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2318006430"/>
      </p:ext>
    </p:extLst>
  </p:cSld>
  <p:clrMapOvr>
    <a:masterClrMapping/>
  </p:clrMapOvr>
  <p:transition advClick="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5D32CF3-24A5-4553-978B-5166093A2F2B}"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248542373"/>
      </p:ext>
    </p:extLst>
  </p:cSld>
  <p:clrMapOvr>
    <a:masterClrMapping/>
  </p:clrMapOvr>
  <p:transition advClick="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B0F52F7-8CB3-4B2E-904E-C13F0C24C367}"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596463217"/>
      </p:ext>
    </p:extLst>
  </p:cSld>
  <p:clrMapOvr>
    <a:masterClrMapping/>
  </p:clrMapOvr>
  <p:transition advClick="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1DAF076-3D2A-4137-82FC-87D0A4C56FB3}"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324680855"/>
      </p:ext>
    </p:extLst>
  </p:cSld>
  <p:clrMapOvr>
    <a:masterClrMapping/>
  </p:clrMapOvr>
  <p:transition advClick="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26B9509C-2EB8-40AD-A84F-9F57C590E81A}"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640279677"/>
      </p:ext>
    </p:extLst>
  </p:cSld>
  <p:clrMapOvr>
    <a:masterClrMapping/>
  </p:clrMapOvr>
  <p:transition advClick="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BDBA5CF6-5E42-4193-A8D9-E43BF2F5EB9E}"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3846781145"/>
      </p:ext>
    </p:extLst>
  </p:cSld>
  <p:clrMapOvr>
    <a:masterClrMapping/>
  </p:clrMapOvr>
  <p:transition advClick="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8D02EEB-0834-48A5-806A-9B7636CDE776}"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54523155"/>
      </p:ext>
    </p:extLst>
  </p:cSld>
  <p:clrMapOvr>
    <a:masterClrMapping/>
  </p:clrMapOvr>
  <p:transition advClick="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F90349AA-6C56-49D8-8EF2-C8BADADCDA54}"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223571704"/>
      </p:ext>
    </p:extLst>
  </p:cSld>
  <p:clrMapOvr>
    <a:masterClrMapping/>
  </p:clrMapOvr>
  <p:transition advClick="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F26CCBD8-C9CF-4525-8E88-5CFC0E5059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906960627"/>
      </p:ext>
    </p:extLst>
  </p:cSld>
  <p:clrMapOvr>
    <a:masterClrMapping/>
  </p:clrMapOvr>
  <p:transition advClick="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B0F52F7-8CB3-4B2E-904E-C13F0C24C367}"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911799020"/>
      </p:ext>
    </p:extLst>
  </p:cSld>
  <p:clrMapOvr>
    <a:masterClrMapping/>
  </p:clrMapOvr>
  <p:transition advClick="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1D00AE93-0A0C-4503-9F39-2BF041BCD0B0}"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2118371831"/>
      </p:ext>
    </p:extLst>
  </p:cSld>
  <p:clrMapOvr>
    <a:masterClrMapping/>
  </p:clrMapOvr>
  <p:transition advClick="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5A3FA9C1-B51C-48C6-B835-1E6ED939328F}"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661979425"/>
      </p:ext>
    </p:extLst>
  </p:cSld>
  <p:clrMapOvr>
    <a:masterClrMapping/>
  </p:clrMapOvr>
  <p:transition advClick="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6C0BC71-9972-4DEE-8B73-225DA6F06BF6}"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468074593"/>
      </p:ext>
    </p:extLst>
  </p:cSld>
  <p:clrMapOvr>
    <a:masterClrMapping/>
  </p:clrMapOvr>
  <p:transition advClick="0">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endParaRPr lang="ru-RU" altLang="ru-RU">
              <a:solidFill>
                <a:srgbClr val="000000"/>
              </a:solidFill>
            </a:endParaRPr>
          </a:p>
        </p:txBody>
      </p:sp>
      <p:sp>
        <p:nvSpPr>
          <p:cNvPr id="20" name="Нижний колонтитул 19"/>
          <p:cNvSpPr>
            <a:spLocks noGrp="1"/>
          </p:cNvSpPr>
          <p:nvPr>
            <p:ph type="ftr" sz="quarter" idx="11"/>
          </p:nvPr>
        </p:nvSpPr>
        <p:spPr/>
        <p:txBody>
          <a:bodyPr/>
          <a:lstStyle>
            <a:extLst/>
          </a:lstStyle>
          <a:p>
            <a:endParaRPr lang="ru-RU" altLang="ru-RU">
              <a:solidFill>
                <a:srgbClr val="000000"/>
              </a:solidFill>
            </a:endParaRPr>
          </a:p>
        </p:txBody>
      </p:sp>
      <p:sp>
        <p:nvSpPr>
          <p:cNvPr id="10" name="Номер слайда 9"/>
          <p:cNvSpPr>
            <a:spLocks noGrp="1"/>
          </p:cNvSpPr>
          <p:nvPr>
            <p:ph type="sldNum" sz="quarter" idx="12"/>
          </p:nvPr>
        </p:nvSpPr>
        <p:spPr/>
        <p:txBody>
          <a:bodyPr/>
          <a:lstStyle>
            <a:extLst/>
          </a:lstStyle>
          <a:p>
            <a:fld id="{05D32CF3-24A5-4553-978B-5166093A2F2B}" type="slidenum">
              <a:rPr lang="ru-RU" altLang="ru-RU" smtClean="0">
                <a:solidFill>
                  <a:srgbClr val="000000"/>
                </a:solidFill>
              </a:rPr>
              <a:pPr/>
              <a:t>‹#›</a:t>
            </a:fld>
            <a:endParaRPr lang="ru-RU" altLang="ru-RU">
              <a:solidFill>
                <a:srgbClr val="000000"/>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pull/>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extLst/>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extLst/>
          </a:lstStyle>
          <a:p>
            <a:fld id="{FB0F52F7-8CB3-4B2E-904E-C13F0C24C367}" type="slidenum">
              <a:rPr lang="ru-RU" altLang="ru-RU" smtClean="0">
                <a:solidFill>
                  <a:srgbClr val="000000"/>
                </a:solidFill>
              </a:rPr>
              <a:pPr/>
              <a:t>‹#›</a:t>
            </a:fld>
            <a:endParaRPr lang="ru-RU" altLang="ru-RU">
              <a:solidFill>
                <a:srgbClr val="000000"/>
              </a:solidFill>
            </a:endParaRPr>
          </a:p>
        </p:txBody>
      </p:sp>
    </p:spTree>
  </p:cSld>
  <p:clrMapOvr>
    <a:masterClrMapping/>
  </p:clrMapOvr>
  <p:transition>
    <p:pull/>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extLst/>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extLst/>
          </a:lstStyle>
          <a:p>
            <a:fld id="{31DAF076-3D2A-4137-82FC-87D0A4C56FB3}" type="slidenum">
              <a:rPr lang="ru-RU" altLang="ru-RU" smtClean="0">
                <a:solidFill>
                  <a:srgbClr val="000000"/>
                </a:solidFill>
              </a:rPr>
              <a:pPr/>
              <a:t>‹#›</a:t>
            </a:fld>
            <a:endParaRPr lang="ru-RU" altLang="ru-RU">
              <a:solidFill>
                <a:srgbClr val="000000"/>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pull/>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extLst/>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extLst/>
          </a:lstStyle>
          <a:p>
            <a:fld id="{26B9509C-2EB8-40AD-A84F-9F57C590E81A}" type="slidenum">
              <a:rPr lang="ru-RU" altLang="ru-RU" smtClean="0">
                <a:solidFill>
                  <a:srgbClr val="000000"/>
                </a:solidFill>
              </a:rPr>
              <a:pPr/>
              <a:t>‹#›</a:t>
            </a:fld>
            <a:endParaRPr lang="ru-RU" altLang="ru-RU">
              <a:solidFill>
                <a:srgbClr val="000000"/>
              </a:solidFill>
            </a:endParaRPr>
          </a:p>
        </p:txBody>
      </p:sp>
    </p:spTree>
  </p:cSld>
  <p:clrMapOvr>
    <a:masterClrMapping/>
  </p:clrMapOvr>
  <p:transition>
    <p:pull/>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extLst/>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extLst/>
          </a:lstStyle>
          <a:p>
            <a:fld id="{BDBA5CF6-5E42-4193-A8D9-E43BF2F5EB9E}" type="slidenum">
              <a:rPr lang="ru-RU" altLang="ru-RU" smtClean="0">
                <a:solidFill>
                  <a:srgbClr val="000000"/>
                </a:solidFill>
              </a:rPr>
              <a:pPr/>
              <a:t>‹#›</a:t>
            </a:fld>
            <a:endParaRPr lang="ru-RU" altLang="ru-RU">
              <a:solidFill>
                <a:srgbClr val="000000"/>
              </a:solidFill>
            </a:endParaRPr>
          </a:p>
        </p:txBody>
      </p:sp>
    </p:spTree>
  </p:cSld>
  <p:clrMapOvr>
    <a:masterClrMapping/>
  </p:clrMapOvr>
  <p:transition>
    <p:pull/>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extLst/>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extLst/>
          </a:lstStyle>
          <a:p>
            <a:fld id="{D8D02EEB-0834-48A5-806A-9B7636CDE776}" type="slidenum">
              <a:rPr lang="ru-RU" altLang="ru-RU" smtClean="0">
                <a:solidFill>
                  <a:srgbClr val="000000"/>
                </a:solidFill>
              </a:rPr>
              <a:pPr/>
              <a:t>‹#›</a:t>
            </a:fld>
            <a:endParaRPr lang="ru-RU" altLang="ru-RU">
              <a:solidFill>
                <a:srgbClr val="000000"/>
              </a:solidFill>
            </a:endParaRPr>
          </a:p>
        </p:txBody>
      </p:sp>
    </p:spTree>
  </p:cSld>
  <p:clrMapOvr>
    <a:masterClrMapping/>
  </p:clrMapOvr>
  <p:transition>
    <p:pull/>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extLst/>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extLst/>
          </a:lstStyle>
          <a:p>
            <a:fld id="{F90349AA-6C56-49D8-8EF2-C8BADADCDA54}" type="slidenum">
              <a:rPr lang="ru-RU" altLang="ru-RU" smtClean="0">
                <a:solidFill>
                  <a:srgbClr val="000000"/>
                </a:solidFill>
              </a:rPr>
              <a:pPr/>
              <a:t>‹#›</a:t>
            </a:fld>
            <a:endParaRPr lang="ru-RU" altLang="ru-RU">
              <a:solidFill>
                <a:srgbClr val="000000"/>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1DAF076-3D2A-4137-82FC-87D0A4C56FB3}"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483773643"/>
      </p:ext>
    </p:extLst>
  </p:cSld>
  <p:clrMapOvr>
    <a:masterClrMapping/>
  </p:clrMapOvr>
  <p:transition advClick="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extLst/>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extLst/>
          </a:lstStyle>
          <a:p>
            <a:fld id="{F26CCBD8-C9CF-4525-8E88-5CFC0E5059C2}" type="slidenum">
              <a:rPr lang="ru-RU" altLang="ru-RU" smtClean="0">
                <a:solidFill>
                  <a:srgbClr val="000000"/>
                </a:solidFill>
              </a:rPr>
              <a:pPr/>
              <a:t>‹#›</a:t>
            </a:fld>
            <a:endParaRPr lang="ru-RU" altLang="ru-RU">
              <a:solidFill>
                <a:srgbClr val="000000"/>
              </a:solidFill>
            </a:endParaRPr>
          </a:p>
        </p:txBody>
      </p:sp>
    </p:spTree>
  </p:cSld>
  <p:clrMapOvr>
    <a:masterClrMapping/>
  </p:clrMapOvr>
  <p:transition>
    <p:pull/>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extLst/>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extLst/>
          </a:lstStyle>
          <a:p>
            <a:fld id="{1D00AE93-0A0C-4503-9F39-2BF041BCD0B0}" type="slidenum">
              <a:rPr lang="ru-RU" altLang="ru-RU" smtClean="0">
                <a:solidFill>
                  <a:srgbClr val="000000"/>
                </a:solidFill>
              </a:rPr>
              <a:pPr/>
              <a:t>‹#›</a:t>
            </a:fld>
            <a:endParaRPr lang="ru-RU" altLang="ru-RU">
              <a:solidFill>
                <a:srgbClr val="000000"/>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transition>
    <p:pull/>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extLst/>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extLst/>
          </a:lstStyle>
          <a:p>
            <a:fld id="{5A3FA9C1-B51C-48C6-B835-1E6ED939328F}" type="slidenum">
              <a:rPr lang="ru-RU" altLang="ru-RU" smtClean="0">
                <a:solidFill>
                  <a:srgbClr val="000000"/>
                </a:solidFill>
              </a:rPr>
              <a:pPr/>
              <a:t>‹#›</a:t>
            </a:fld>
            <a:endParaRPr lang="ru-RU" altLang="ru-RU">
              <a:solidFill>
                <a:srgbClr val="000000"/>
              </a:solidFill>
            </a:endParaRPr>
          </a:p>
        </p:txBody>
      </p:sp>
    </p:spTree>
  </p:cSld>
  <p:clrMapOvr>
    <a:masterClrMapping/>
  </p:clrMapOvr>
  <p:transition>
    <p:pull/>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extLst/>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extLst/>
          </a:lstStyle>
          <a:p>
            <a:fld id="{36C0BC71-9972-4DEE-8B73-225DA6F06BF6}" type="slidenum">
              <a:rPr lang="ru-RU" altLang="ru-RU" smtClean="0">
                <a:solidFill>
                  <a:srgbClr val="000000"/>
                </a:solidFill>
              </a:rPr>
              <a:pPr/>
              <a:t>‹#›</a:t>
            </a:fld>
            <a:endParaRPr lang="ru-RU" altLang="ru-RU">
              <a:solidFill>
                <a:srgbClr val="000000"/>
              </a:solidFill>
            </a:endParaRPr>
          </a:p>
        </p:txBody>
      </p:sp>
    </p:spTree>
  </p:cSld>
  <p:clrMapOvr>
    <a:masterClrMapping/>
  </p:clrMapOvr>
  <p:transition>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26B9509C-2EB8-40AD-A84F-9F57C590E81A}"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437738526"/>
      </p:ext>
    </p:extLst>
  </p:cSld>
  <p:clrMapOvr>
    <a:masterClrMapping/>
  </p:clrMapOvr>
  <p:transition advClick="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BDBA5CF6-5E42-4193-A8D9-E43BF2F5EB9E}"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2038642873"/>
      </p:ext>
    </p:extLst>
  </p:cSld>
  <p:clrMapOvr>
    <a:masterClrMapping/>
  </p:clrMapOvr>
  <p:transition advClick="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8D02EEB-0834-48A5-806A-9B7636CDE776}"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594148603"/>
      </p:ext>
    </p:extLst>
  </p:cSld>
  <p:clrMapOvr>
    <a:masterClrMapping/>
  </p:clrMapOvr>
  <p:transition advClick="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F90349AA-6C56-49D8-8EF2-C8BADADCDA54}"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2022788974"/>
      </p:ext>
    </p:extLst>
  </p:cSld>
  <p:clrMapOvr>
    <a:masterClrMapping/>
  </p:clrMapOvr>
  <p:transition advClick="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F26CCBD8-C9CF-4525-8E88-5CFC0E5059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121632741"/>
      </p:ext>
    </p:extLst>
  </p:cSld>
  <p:clrMapOvr>
    <a:masterClrMapping/>
  </p:clrMapOvr>
  <p:transition advClick="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1D00AE93-0A0C-4503-9F39-2BF041BCD0B0}" type="slidenum">
              <a:rPr lang="ru-RU" altLang="ru-RU">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3749647816"/>
      </p:ext>
    </p:extLst>
  </p:cSld>
  <p:clrMapOvr>
    <a:masterClrMapping/>
  </p:clrMapOvr>
  <p:transition advClick="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lgn="ct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3AFDD1CA-C6EE-473D-85B2-1008DD8833E0}"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 xmlns:p14="http://schemas.microsoft.com/office/powerpoint/2010/main" val="36886467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advClick="0">
    <p:pull/>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lgn="ct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3AFDD1CA-C6EE-473D-85B2-1008DD8833E0}"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 xmlns:p14="http://schemas.microsoft.com/office/powerpoint/2010/main" val="326210076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advClick="0">
    <p:pull/>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fontAlgn="base">
              <a:spcBef>
                <a:spcPct val="0"/>
              </a:spcBef>
              <a:spcAft>
                <a:spcPct val="0"/>
              </a:spcAft>
            </a:pPr>
            <a:endParaRPr lang="ru-RU" altLang="ru-RU">
              <a:solidFill>
                <a:srgbClr val="000000"/>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lgn="ctr" fontAlgn="base">
              <a:spcBef>
                <a:spcPct val="0"/>
              </a:spcBef>
              <a:spcAft>
                <a:spcPct val="0"/>
              </a:spcAft>
            </a:pPr>
            <a:endParaRPr lang="ru-RU" altLang="ru-RU">
              <a:solidFill>
                <a:srgbClr val="000000"/>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fontAlgn="base">
              <a:spcBef>
                <a:spcPct val="0"/>
              </a:spcBef>
              <a:spcAft>
                <a:spcPct val="0"/>
              </a:spcAft>
            </a:pPr>
            <a:fld id="{3AFDD1CA-C6EE-473D-85B2-1008DD8833E0}" type="slidenum">
              <a:rPr lang="ru-RU" altLang="ru-RU" smtClean="0">
                <a:solidFill>
                  <a:srgbClr val="000000"/>
                </a:solidFill>
              </a:rPr>
              <a:pPr fontAlgn="base">
                <a:spcBef>
                  <a:spcPct val="0"/>
                </a:spcBef>
                <a:spcAft>
                  <a:spcPct val="0"/>
                </a:spcAft>
              </a:pPr>
              <a:t>‹#›</a:t>
            </a:fld>
            <a:endParaRPr lang="ru-RU" altLang="ru-RU">
              <a:solidFill>
                <a:srgbClr val="000000"/>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p:pull/>
  </p:transition>
  <p:timing>
    <p:tnLst>
      <p:par>
        <p:cTn id="1" dur="indefinite" restart="never" nodeType="tmRoot"/>
      </p:par>
    </p:tnLst>
  </p:timing>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3" name="Picture 5" descr="Безимени-м с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889" y="116632"/>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054" name="WordArt 6"/>
          <p:cNvSpPr>
            <a:spLocks noChangeArrowheads="1" noChangeShapeType="1" noTextEdit="1"/>
          </p:cNvSpPr>
          <p:nvPr/>
        </p:nvSpPr>
        <p:spPr bwMode="auto">
          <a:xfrm>
            <a:off x="2339975" y="1125538"/>
            <a:ext cx="5545138" cy="2735262"/>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FadeUp">
              <a:avLst>
                <a:gd name="adj" fmla="val 6736"/>
              </a:avLst>
            </a:prstTxWarp>
          </a:bodyPr>
          <a:lstStyle/>
          <a:p>
            <a:pPr algn="ctr" fontAlgn="base">
              <a:spcBef>
                <a:spcPct val="0"/>
              </a:spcBef>
              <a:spcAft>
                <a:spcPct val="0"/>
              </a:spcAft>
            </a:pPr>
            <a:endParaRPr lang="ru-RU" sz="3600" b="1" kern="10" spc="720" dirty="0">
              <a:solidFill>
                <a:srgbClr val="0000FF"/>
              </a:solidFill>
              <a:effectLst>
                <a:outerShdw dist="45791" dir="3378596" algn="ctr" rotWithShape="0">
                  <a:srgbClr val="4D4D4D">
                    <a:alpha val="80000"/>
                  </a:srgbClr>
                </a:outerShdw>
              </a:effectLst>
              <a:latin typeface="Monotype Corsiva"/>
            </a:endParaRPr>
          </a:p>
        </p:txBody>
      </p:sp>
      <p:sp>
        <p:nvSpPr>
          <p:cNvPr id="3" name="Заголовок 2"/>
          <p:cNvSpPr>
            <a:spLocks noGrp="1"/>
          </p:cNvSpPr>
          <p:nvPr>
            <p:ph type="ctrTitle"/>
          </p:nvPr>
        </p:nvSpPr>
        <p:spPr>
          <a:xfrm>
            <a:off x="2174032" y="908720"/>
            <a:ext cx="5711080" cy="2691731"/>
          </a:xfrm>
        </p:spPr>
        <p:txBody>
          <a:bodyPr/>
          <a:lstStyle/>
          <a:p>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ru-RU" sz="2800" b="1" dirty="0" smtClean="0">
                <a:latin typeface="Times New Roman" panose="02020603050405020304" pitchFamily="18" charset="0"/>
                <a:cs typeface="Times New Roman" panose="02020603050405020304" pitchFamily="18" charset="0"/>
              </a:rPr>
              <a:t>Шляхи </a:t>
            </a:r>
            <a:r>
              <a:rPr lang="ru-RU" sz="2800" b="1" dirty="0" err="1" smtClean="0">
                <a:latin typeface="Times New Roman" panose="02020603050405020304" pitchFamily="18" charset="0"/>
                <a:cs typeface="Times New Roman" panose="02020603050405020304" pitchFamily="18" charset="0"/>
              </a:rPr>
              <a:t>саморозвитку</a:t>
            </a:r>
            <a:r>
              <a:rPr lang="ru-RU" sz="2800" b="1" dirty="0" smtClean="0">
                <a:latin typeface="Times New Roman" panose="02020603050405020304" pitchFamily="18" charset="0"/>
                <a:cs typeface="Times New Roman" panose="02020603050405020304" pitchFamily="18" charset="0"/>
              </a:rPr>
              <a:t> та </a:t>
            </a:r>
            <a:r>
              <a:rPr lang="ru-RU" sz="2800" b="1" dirty="0" err="1" smtClean="0">
                <a:latin typeface="Times New Roman" panose="02020603050405020304" pitchFamily="18" charset="0"/>
                <a:cs typeface="Times New Roman" panose="02020603050405020304" pitchFamily="18" charset="0"/>
              </a:rPr>
              <a:t>самовдосконалення</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професійної</a:t>
            </a:r>
            <a:r>
              <a:rPr lang="ru-RU" sz="2800" b="1" dirty="0" smtClean="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майстерності</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вчителя</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іноземної</a:t>
            </a:r>
            <a:r>
              <a:rPr lang="ru-RU" sz="2800" b="1" dirty="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мови</a:t>
            </a:r>
            <a:r>
              <a:rPr lang="ru-RU" sz="2800" b="1" dirty="0" smtClean="0">
                <a:latin typeface="Times New Roman" panose="02020603050405020304" pitchFamily="18" charset="0"/>
                <a:cs typeface="Times New Roman" panose="02020603050405020304" pitchFamily="18" charset="0"/>
              </a:rPr>
              <a:t/>
            </a:r>
            <a:br>
              <a:rPr lang="ru-RU" sz="2800" b="1" dirty="0" smtClean="0">
                <a:latin typeface="Times New Roman" panose="02020603050405020304" pitchFamily="18" charset="0"/>
                <a:cs typeface="Times New Roman" panose="02020603050405020304" pitchFamily="18" charset="0"/>
              </a:rPr>
            </a:br>
            <a:r>
              <a:rPr lang="ru-RU" sz="2400" b="1" i="1" dirty="0" smtClean="0">
                <a:solidFill>
                  <a:schemeClr val="accent2">
                    <a:lumMod val="75000"/>
                  </a:schemeClr>
                </a:solidFill>
                <a:latin typeface="Times New Roman" panose="02020603050405020304" pitchFamily="18" charset="0"/>
                <a:cs typeface="Times New Roman" panose="02020603050405020304" pitchFamily="18" charset="0"/>
              </a:rPr>
              <a:t>(з </a:t>
            </a:r>
            <a:r>
              <a:rPr lang="ru-RU" sz="2400" b="1" i="1" dirty="0" err="1" smtClean="0">
                <a:solidFill>
                  <a:schemeClr val="accent2">
                    <a:lumMod val="75000"/>
                  </a:schemeClr>
                </a:solidFill>
                <a:latin typeface="Times New Roman" panose="02020603050405020304" pitchFamily="18" charset="0"/>
                <a:cs typeface="Times New Roman" panose="02020603050405020304" pitchFamily="18" charset="0"/>
              </a:rPr>
              <a:t>досвіду</a:t>
            </a:r>
            <a:r>
              <a:rPr lang="ru-RU" sz="2400" b="1" i="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2400" b="1" i="1" dirty="0" err="1" smtClean="0">
                <a:solidFill>
                  <a:schemeClr val="accent2">
                    <a:lumMod val="75000"/>
                  </a:schemeClr>
                </a:solidFill>
                <a:latin typeface="Times New Roman" panose="02020603050405020304" pitchFamily="18" charset="0"/>
                <a:cs typeface="Times New Roman" panose="02020603050405020304" pitchFamily="18" charset="0"/>
              </a:rPr>
              <a:t>роботи</a:t>
            </a:r>
            <a:r>
              <a:rPr lang="ru-RU" sz="2400" b="1" i="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2400" b="1" i="1" dirty="0" err="1" smtClean="0">
                <a:solidFill>
                  <a:schemeClr val="accent2">
                    <a:lumMod val="75000"/>
                  </a:schemeClr>
                </a:solidFill>
                <a:latin typeface="Times New Roman" panose="02020603050405020304" pitchFamily="18" charset="0"/>
                <a:cs typeface="Times New Roman" panose="02020603050405020304" pitchFamily="18" charset="0"/>
              </a:rPr>
              <a:t>учителів</a:t>
            </a:r>
            <a:r>
              <a:rPr lang="en-US" sz="2400" b="1" i="1" dirty="0" smtClean="0">
                <a:solidFill>
                  <a:schemeClr val="accent2">
                    <a:lumMod val="75000"/>
                  </a:schemeClr>
                </a:solidFill>
                <a:latin typeface="Times New Roman" panose="02020603050405020304" pitchFamily="18" charset="0"/>
                <a:cs typeface="Times New Roman" panose="02020603050405020304" pitchFamily="18" charset="0"/>
              </a:rPr>
              <a:t/>
            </a:r>
            <a:br>
              <a:rPr lang="en-US" sz="2400" b="1" i="1" dirty="0" smtClean="0">
                <a:solidFill>
                  <a:schemeClr val="accent2">
                    <a:lumMod val="75000"/>
                  </a:schemeClr>
                </a:solidFill>
                <a:latin typeface="Times New Roman" panose="02020603050405020304" pitchFamily="18" charset="0"/>
                <a:cs typeface="Times New Roman" panose="02020603050405020304" pitchFamily="18" charset="0"/>
              </a:rPr>
            </a:br>
            <a:r>
              <a:rPr lang="ru-RU" sz="2400" b="1" i="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2400" b="1" i="1" dirty="0" err="1" smtClean="0">
                <a:solidFill>
                  <a:schemeClr val="accent2">
                    <a:lumMod val="75000"/>
                  </a:schemeClr>
                </a:solidFill>
                <a:latin typeface="Times New Roman" panose="02020603050405020304" pitchFamily="18" charset="0"/>
                <a:cs typeface="Times New Roman" panose="02020603050405020304" pitchFamily="18" charset="0"/>
              </a:rPr>
              <a:t>англійської</a:t>
            </a:r>
            <a:r>
              <a:rPr lang="ru-RU" sz="2400" b="1" i="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2400" b="1" i="1" dirty="0" err="1" smtClean="0">
                <a:solidFill>
                  <a:schemeClr val="accent2">
                    <a:lumMod val="75000"/>
                  </a:schemeClr>
                </a:solidFill>
                <a:latin typeface="Times New Roman" panose="02020603050405020304" pitchFamily="18" charset="0"/>
                <a:cs typeface="Times New Roman" panose="02020603050405020304" pitchFamily="18" charset="0"/>
              </a:rPr>
              <a:t>мови</a:t>
            </a:r>
            <a:r>
              <a:rPr lang="ru-RU" sz="2400" b="1" i="1" dirty="0" smtClean="0">
                <a:solidFill>
                  <a:schemeClr val="accent2">
                    <a:lumMod val="75000"/>
                  </a:schemeClr>
                </a:solidFill>
                <a:latin typeface="Times New Roman" panose="02020603050405020304" pitchFamily="18" charset="0"/>
                <a:cs typeface="Times New Roman" panose="02020603050405020304" pitchFamily="18" charset="0"/>
              </a:rPr>
              <a:t> </a:t>
            </a:r>
            <a:r>
              <a:rPr lang="ru-RU" sz="2400" b="1" i="1" dirty="0" err="1" smtClean="0">
                <a:solidFill>
                  <a:schemeClr val="accent2">
                    <a:lumMod val="75000"/>
                  </a:schemeClr>
                </a:solidFill>
                <a:latin typeface="Times New Roman" panose="02020603050405020304" pitchFamily="18" charset="0"/>
                <a:cs typeface="Times New Roman" panose="02020603050405020304" pitchFamily="18" charset="0"/>
              </a:rPr>
              <a:t>Кременецького</a:t>
            </a:r>
            <a:r>
              <a:rPr lang="ru-RU" sz="2400" b="1" i="1" dirty="0" smtClean="0">
                <a:solidFill>
                  <a:schemeClr val="accent2">
                    <a:lumMod val="75000"/>
                  </a:schemeClr>
                </a:solidFill>
                <a:latin typeface="Times New Roman" panose="02020603050405020304" pitchFamily="18" charset="0"/>
                <a:cs typeface="Times New Roman" panose="02020603050405020304" pitchFamily="18" charset="0"/>
              </a:rPr>
              <a:t> району) </a:t>
            </a:r>
            <a:endParaRPr lang="ru-RU" sz="24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Подзаголовок 4"/>
          <p:cNvSpPr>
            <a:spLocks noGrp="1"/>
          </p:cNvSpPr>
          <p:nvPr>
            <p:ph type="subTitle" idx="1"/>
          </p:nvPr>
        </p:nvSpPr>
        <p:spPr>
          <a:xfrm>
            <a:off x="2483768" y="4509120"/>
            <a:ext cx="5688682" cy="1584176"/>
          </a:xfrm>
        </p:spPr>
        <p:txBody>
          <a:bodyPr/>
          <a:lstStyle/>
          <a:p>
            <a:pPr algn="r"/>
            <a:r>
              <a:rPr lang="ru-RU" sz="1800" i="1" dirty="0" err="1">
                <a:latin typeface="Times New Roman" panose="02020603050405020304" pitchFamily="18" charset="0"/>
                <a:cs typeface="Times New Roman" panose="02020603050405020304" pitchFamily="18" charset="0"/>
              </a:rPr>
              <a:t>Доповідач</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Якимчук</a:t>
            </a:r>
            <a:r>
              <a:rPr lang="ru-RU" sz="1800" i="1" dirty="0">
                <a:latin typeface="Times New Roman" panose="02020603050405020304" pitchFamily="18" charset="0"/>
                <a:cs typeface="Times New Roman" panose="02020603050405020304" pitchFamily="18" charset="0"/>
              </a:rPr>
              <a:t> Т.В</a:t>
            </a:r>
            <a:r>
              <a:rPr lang="ru-RU" sz="1800" i="1" dirty="0" smtClean="0">
                <a:latin typeface="Times New Roman" panose="02020603050405020304" pitchFamily="18" charset="0"/>
                <a:cs typeface="Times New Roman" panose="02020603050405020304" pitchFamily="18" charset="0"/>
              </a:rPr>
              <a:t>.,</a:t>
            </a:r>
          </a:p>
          <a:p>
            <a:pPr algn="r"/>
            <a:r>
              <a:rPr lang="ru-RU" sz="1800" i="1" dirty="0" smtClean="0">
                <a:latin typeface="Times New Roman" panose="02020603050405020304" pitchFamily="18" charset="0"/>
                <a:cs typeface="Times New Roman" panose="02020603050405020304" pitchFamily="18" charset="0"/>
              </a:rPr>
              <a:t> </a:t>
            </a:r>
            <a:r>
              <a:rPr lang="ru-RU" sz="1800" i="1" dirty="0">
                <a:latin typeface="Times New Roman" panose="02020603050405020304" pitchFamily="18" charset="0"/>
                <a:cs typeface="Times New Roman" panose="02020603050405020304" pitchFamily="18" charset="0"/>
              </a:rPr>
              <a:t>учитель </a:t>
            </a:r>
            <a:r>
              <a:rPr lang="ru-RU" sz="1800" i="1" dirty="0" err="1">
                <a:latin typeface="Times New Roman" panose="02020603050405020304" pitchFamily="18" charset="0"/>
                <a:cs typeface="Times New Roman" panose="02020603050405020304" pitchFamily="18" charset="0"/>
              </a:rPr>
              <a:t>англійської</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мови</a:t>
            </a:r>
            <a:endParaRPr lang="ru-RU" sz="1800" i="1" dirty="0">
              <a:latin typeface="Times New Roman" panose="02020603050405020304" pitchFamily="18" charset="0"/>
              <a:cs typeface="Times New Roman" panose="02020603050405020304" pitchFamily="18" charset="0"/>
            </a:endParaRPr>
          </a:p>
          <a:p>
            <a:pPr algn="r"/>
            <a:r>
              <a:rPr lang="ru-RU" sz="1800" i="1" dirty="0" err="1">
                <a:latin typeface="Times New Roman" panose="02020603050405020304" pitchFamily="18" charset="0"/>
                <a:cs typeface="Times New Roman" panose="02020603050405020304" pitchFamily="18" charset="0"/>
              </a:rPr>
              <a:t>Підлісецької</a:t>
            </a:r>
            <a:r>
              <a:rPr lang="ru-RU" sz="1800" i="1" dirty="0">
                <a:latin typeface="Times New Roman" panose="02020603050405020304" pitchFamily="18" charset="0"/>
                <a:cs typeface="Times New Roman" panose="02020603050405020304" pitchFamily="18" charset="0"/>
              </a:rPr>
              <a:t> ЗОШ І-ІІ ст</a:t>
            </a:r>
            <a:r>
              <a:rPr lang="ru-RU" sz="1800" i="1" dirty="0" smtClean="0">
                <a:latin typeface="Times New Roman" panose="02020603050405020304" pitchFamily="18" charset="0"/>
                <a:cs typeface="Times New Roman" panose="02020603050405020304" pitchFamily="18" charset="0"/>
              </a:rPr>
              <a:t>.</a:t>
            </a:r>
          </a:p>
          <a:p>
            <a:pPr algn="r"/>
            <a:r>
              <a:rPr lang="ru-RU" sz="1800" i="1" dirty="0" smtClean="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Кременецького</a:t>
            </a:r>
            <a:r>
              <a:rPr lang="ru-RU" sz="1800" i="1" dirty="0">
                <a:latin typeface="Times New Roman" panose="02020603050405020304" pitchFamily="18" charset="0"/>
                <a:cs typeface="Times New Roman" panose="02020603050405020304" pitchFamily="18" charset="0"/>
              </a:rPr>
              <a:t> </a:t>
            </a:r>
            <a:r>
              <a:rPr lang="ru-RU" sz="1800" i="1" dirty="0" smtClean="0">
                <a:latin typeface="Times New Roman" panose="02020603050405020304" pitchFamily="18" charset="0"/>
                <a:cs typeface="Times New Roman" panose="02020603050405020304" pitchFamily="18" charset="0"/>
              </a:rPr>
              <a:t>району</a:t>
            </a:r>
          </a:p>
          <a:p>
            <a:pPr algn="r"/>
            <a:r>
              <a:rPr lang="ru-RU" sz="1800" i="1" dirty="0" smtClean="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Тернопільської</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області</a:t>
            </a:r>
            <a:endParaRPr lang="ru-RU" sz="1800" i="1" dirty="0">
              <a:latin typeface="Times New Roman" panose="02020603050405020304" pitchFamily="18" charset="0"/>
              <a:cs typeface="Times New Roman" panose="02020603050405020304" pitchFamily="18" charset="0"/>
            </a:endParaRPr>
          </a:p>
          <a:p>
            <a:endParaRPr lang="ru-RU" dirty="0"/>
          </a:p>
        </p:txBody>
      </p:sp>
      <p:pic>
        <p:nvPicPr>
          <p:cNvPr id="1026" name="Picture 2" descr="H:\Семінар фото\IMG_9081.JPG"/>
          <p:cNvPicPr>
            <a:picLocks noChangeAspect="1" noChangeArrowheads="1"/>
          </p:cNvPicPr>
          <p:nvPr/>
        </p:nvPicPr>
        <p:blipFill>
          <a:blip r:embed="rId4" cstate="print"/>
          <a:srcRect l="3842" r="3952" b="10358"/>
          <a:stretch>
            <a:fillRect/>
          </a:stretch>
        </p:blipFill>
        <p:spPr bwMode="auto">
          <a:xfrm>
            <a:off x="2143108" y="3929066"/>
            <a:ext cx="3331051" cy="24288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402398473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2053"/>
                                        </p:tgtEl>
                                        <p:attrNameLst>
                                          <p:attrName>style.visibility</p:attrName>
                                        </p:attrNameLst>
                                      </p:cBhvr>
                                      <p:to>
                                        <p:strVal val="visible"/>
                                      </p:to>
                                    </p:set>
                                    <p:animScale>
                                      <p:cBhvr>
                                        <p:cTn id="7" dur="1000" decel="50000" fill="hold">
                                          <p:stCondLst>
                                            <p:cond delay="0"/>
                                          </p:stCondLst>
                                        </p:cTn>
                                        <p:tgtEl>
                                          <p:spTgt spid="20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53"/>
                                        </p:tgtEl>
                                        <p:attrNameLst>
                                          <p:attrName>ppt_x</p:attrName>
                                          <p:attrName>ppt_y</p:attrName>
                                        </p:attrNameLst>
                                      </p:cBhvr>
                                    </p:animMotion>
                                    <p:animEffect transition="in" filter="fade">
                                      <p:cBhvr>
                                        <p:cTn id="9" dur="1000"/>
                                        <p:tgtEl>
                                          <p:spTgt spid="2053"/>
                                        </p:tgtEl>
                                      </p:cBhvr>
                                    </p:animEffect>
                                  </p:childTnLst>
                                </p:cTn>
                              </p:par>
                              <p:par>
                                <p:cTn id="10" presetID="5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54"/>
                                        </p:tgtEl>
                                        <p:attrNameLst>
                                          <p:attrName>style.visibility</p:attrName>
                                        </p:attrNameLst>
                                      </p:cBhvr>
                                      <p:to>
                                        <p:strVal val="visible"/>
                                      </p:to>
                                    </p:set>
                                    <p:animScale>
                                      <p:cBhvr>
                                        <p:cTn id="12" dur="1000" decel="50000" fill="hold">
                                          <p:stCondLst>
                                            <p:cond delay="0"/>
                                          </p:stCondLst>
                                        </p:cTn>
                                        <p:tgtEl>
                                          <p:spTgt spid="20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054"/>
                                        </p:tgtEl>
                                        <p:attrNameLst>
                                          <p:attrName>ppt_x</p:attrName>
                                          <p:attrName>ppt_y</p:attrName>
                                        </p:attrNameLst>
                                      </p:cBhvr>
                                    </p:animMotion>
                                    <p:animEffect transition="in" filter="fade">
                                      <p:cBhvr>
                                        <p:cTn id="14"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820472" cy="1143000"/>
          </a:xfrm>
        </p:spPr>
        <p:txBody>
          <a:bodyPr>
            <a:noAutofit/>
          </a:bodyPr>
          <a:lstStyle/>
          <a:p>
            <a:r>
              <a:rPr lang="ru-RU" sz="4000" b="1" dirty="0" err="1">
                <a:solidFill>
                  <a:srgbClr val="0070C0"/>
                </a:solidFill>
                <a:latin typeface="Times New Roman" panose="02020603050405020304" pitchFamily="18" charset="0"/>
                <a:cs typeface="Times New Roman" panose="02020603050405020304" pitchFamily="18" charset="0"/>
              </a:rPr>
              <a:t>Безперервний</a:t>
            </a:r>
            <a:r>
              <a:rPr lang="ru-RU" sz="4000" b="1" dirty="0">
                <a:solidFill>
                  <a:srgbClr val="0070C0"/>
                </a:solidFill>
                <a:latin typeface="Times New Roman" panose="02020603050405020304" pitchFamily="18" charset="0"/>
                <a:cs typeface="Times New Roman" panose="02020603050405020304" pitchFamily="18" charset="0"/>
              </a:rPr>
              <a:t> </a:t>
            </a:r>
            <a:r>
              <a:rPr lang="ru-RU" sz="4000" b="1" dirty="0" err="1">
                <a:solidFill>
                  <a:srgbClr val="0070C0"/>
                </a:solidFill>
                <a:latin typeface="Times New Roman" panose="02020603050405020304" pitchFamily="18" charset="0"/>
                <a:cs typeface="Times New Roman" panose="02020603050405020304" pitchFamily="18" charset="0"/>
              </a:rPr>
              <a:t>професійний</a:t>
            </a:r>
            <a:r>
              <a:rPr lang="ru-RU" sz="4000" b="1" dirty="0">
                <a:solidFill>
                  <a:srgbClr val="0070C0"/>
                </a:solidFill>
                <a:latin typeface="Times New Roman" panose="02020603050405020304" pitchFamily="18" charset="0"/>
                <a:cs typeface="Times New Roman" panose="02020603050405020304" pitchFamily="18" charset="0"/>
              </a:rPr>
              <a:t> </a:t>
            </a:r>
            <a:r>
              <a:rPr lang="ru-RU" sz="4000" b="1" dirty="0" err="1">
                <a:solidFill>
                  <a:srgbClr val="0070C0"/>
                </a:solidFill>
                <a:latin typeface="Times New Roman" panose="02020603050405020304" pitchFamily="18" charset="0"/>
                <a:cs typeface="Times New Roman" panose="02020603050405020304" pitchFamily="18" charset="0"/>
              </a:rPr>
              <a:t>розвиток</a:t>
            </a:r>
            <a:r>
              <a:rPr lang="ru-RU" sz="4000" b="1" dirty="0">
                <a:solidFill>
                  <a:srgbClr val="0070C0"/>
                </a:solidFill>
                <a:latin typeface="Times New Roman" panose="02020603050405020304" pitchFamily="18" charset="0"/>
                <a:cs typeface="Times New Roman" panose="02020603050405020304" pitchFamily="18" charset="0"/>
              </a:rPr>
              <a:t/>
            </a:r>
            <a:br>
              <a:rPr lang="ru-RU" sz="4000" b="1" dirty="0">
                <a:solidFill>
                  <a:srgbClr val="0070C0"/>
                </a:solidFill>
                <a:latin typeface="Times New Roman" panose="02020603050405020304" pitchFamily="18" charset="0"/>
                <a:cs typeface="Times New Roman" panose="02020603050405020304" pitchFamily="18" charset="0"/>
              </a:rPr>
            </a:br>
            <a:endParaRPr lang="ru-RU" sz="40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 xmlns:p14="http://schemas.microsoft.com/office/powerpoint/2010/main" val="2178352306"/>
              </p:ext>
            </p:extLst>
          </p:nvPr>
        </p:nvGraphicFramePr>
        <p:xfrm>
          <a:off x="395536" y="841752"/>
          <a:ext cx="8640960"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136506189"/>
      </p:ext>
    </p:extLst>
  </p:cSld>
  <p:clrMapOvr>
    <a:masterClrMapping/>
  </p:clrMapOvr>
  <p:transition>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3200" dirty="0" smtClean="0">
                <a:solidFill>
                  <a:srgbClr val="0070C0"/>
                </a:solidFill>
                <a:latin typeface="Times New Roman" panose="02020603050405020304" pitchFamily="18" charset="0"/>
                <a:cs typeface="Times New Roman" panose="02020603050405020304" pitchFamily="18" charset="0"/>
              </a:rPr>
              <a:t> </a:t>
            </a:r>
            <a:r>
              <a:rPr lang="uk-UA" sz="3200" b="1" dirty="0" smtClean="0">
                <a:solidFill>
                  <a:srgbClr val="0070C0"/>
                </a:solidFill>
                <a:latin typeface="Times New Roman" panose="02020603050405020304" pitchFamily="18" charset="0"/>
                <a:cs typeface="Times New Roman" panose="02020603050405020304" pitchFamily="18" charset="0"/>
              </a:rPr>
              <a:t>Основні шляхи самовдосконалення вчителя іноземної мови</a:t>
            </a:r>
            <a:endParaRPr lang="ru-RU" sz="3200" b="1"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87624" y="1340768"/>
            <a:ext cx="7848872" cy="4907632"/>
          </a:xfrm>
        </p:spPr>
        <p:txBody>
          <a:bodyPr>
            <a:normAutofit fontScale="85000" lnSpcReduction="10000"/>
          </a:bodyPr>
          <a:lstStyle/>
          <a:p>
            <a:r>
              <a:rPr lang="uk-UA" dirty="0" smtClean="0">
                <a:latin typeface="Times New Roman" panose="02020603050405020304" pitchFamily="18" charset="0"/>
                <a:cs typeface="Times New Roman" panose="02020603050405020304" pitchFamily="18" charset="0"/>
              </a:rPr>
              <a:t>Курси підвищення кваліфікації при ТОКІППО</a:t>
            </a:r>
          </a:p>
          <a:p>
            <a:r>
              <a:rPr lang="uk-UA" dirty="0" smtClean="0">
                <a:latin typeface="Times New Roman" panose="02020603050405020304" pitchFamily="18" charset="0"/>
                <a:cs typeface="Times New Roman" panose="02020603050405020304" pitchFamily="18" charset="0"/>
              </a:rPr>
              <a:t>Семінари</a:t>
            </a:r>
          </a:p>
          <a:p>
            <a:r>
              <a:rPr lang="uk-UA" dirty="0" smtClean="0">
                <a:latin typeface="Times New Roman" panose="02020603050405020304" pitchFamily="18" charset="0"/>
                <a:cs typeface="Times New Roman" panose="02020603050405020304" pitchFamily="18" charset="0"/>
              </a:rPr>
              <a:t>Тренінги</a:t>
            </a:r>
          </a:p>
          <a:p>
            <a:r>
              <a:rPr lang="uk-UA" dirty="0" smtClean="0">
                <a:latin typeface="Times New Roman" panose="02020603050405020304" pitchFamily="18" charset="0"/>
                <a:cs typeface="Times New Roman" panose="02020603050405020304" pitchFamily="18" charset="0"/>
              </a:rPr>
              <a:t>Майстер-класи</a:t>
            </a:r>
          </a:p>
          <a:p>
            <a:r>
              <a:rPr lang="uk-UA" dirty="0" smtClean="0">
                <a:latin typeface="Times New Roman" panose="02020603050405020304" pitchFamily="18" charset="0"/>
                <a:cs typeface="Times New Roman" panose="02020603050405020304" pitchFamily="18" charset="0"/>
              </a:rPr>
              <a:t>Зустрічі з авторами підручників та представниками видавництв</a:t>
            </a:r>
          </a:p>
          <a:p>
            <a:r>
              <a:rPr lang="uk-UA" dirty="0" smtClean="0">
                <a:latin typeface="Times New Roman" panose="02020603050405020304" pitchFamily="18" charset="0"/>
                <a:cs typeface="Times New Roman" panose="02020603050405020304" pitchFamily="18" charset="0"/>
              </a:rPr>
              <a:t>Конкурси педагогічної майстерності</a:t>
            </a:r>
          </a:p>
          <a:p>
            <a:r>
              <a:rPr lang="uk-UA" dirty="0" smtClean="0">
                <a:latin typeface="Times New Roman" panose="02020603050405020304" pitchFamily="18" charset="0"/>
                <a:cs typeface="Times New Roman" panose="02020603050405020304" pitchFamily="18" charset="0"/>
              </a:rPr>
              <a:t>Творчі звіти</a:t>
            </a:r>
          </a:p>
          <a:p>
            <a:r>
              <a:rPr lang="uk-UA" dirty="0" smtClean="0">
                <a:latin typeface="Times New Roman" panose="02020603050405020304" pitchFamily="18" charset="0"/>
                <a:cs typeface="Times New Roman" panose="02020603050405020304" pitchFamily="18" charset="0"/>
              </a:rPr>
              <a:t>Школа молодого учителя</a:t>
            </a:r>
          </a:p>
          <a:p>
            <a:r>
              <a:rPr lang="uk-UA" dirty="0" err="1" smtClean="0">
                <a:latin typeface="Times New Roman" panose="02020603050405020304" pitchFamily="18" charset="0"/>
                <a:cs typeface="Times New Roman" panose="02020603050405020304" pitchFamily="18" charset="0"/>
              </a:rPr>
              <a:t>Вебінари</a:t>
            </a:r>
            <a:endParaRPr lang="uk-UA" dirty="0" smtClean="0">
              <a:latin typeface="Times New Roman" panose="02020603050405020304" pitchFamily="18" charset="0"/>
              <a:cs typeface="Times New Roman" panose="02020603050405020304" pitchFamily="18" charset="0"/>
            </a:endParaRPr>
          </a:p>
          <a:p>
            <a:r>
              <a:rPr lang="uk-UA" dirty="0" smtClean="0">
                <a:latin typeface="Times New Roman" panose="02020603050405020304" pitchFamily="18" charset="0"/>
                <a:cs typeface="Times New Roman" panose="02020603050405020304" pitchFamily="18" charset="0"/>
              </a:rPr>
              <a:t>Ведення власного блогу чи сайту</a:t>
            </a:r>
          </a:p>
          <a:p>
            <a:endParaRPr lang="ru-RU" dirty="0"/>
          </a:p>
        </p:txBody>
      </p:sp>
    </p:spTree>
    <p:extLst>
      <p:ext uri="{BB962C8B-B14F-4D97-AF65-F5344CB8AC3E}">
        <p14:creationId xmlns="" xmlns:p14="http://schemas.microsoft.com/office/powerpoint/2010/main" val="325311412"/>
      </p:ext>
    </p:extLst>
  </p:cSld>
  <p:clrMapOvr>
    <a:masterClrMapping/>
  </p:clrMapOvr>
  <p:transition>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07704" y="980728"/>
            <a:ext cx="6048672" cy="5145435"/>
          </a:xfrm>
        </p:spPr>
        <p:txBody>
          <a:bodyPr/>
          <a:lstStyle/>
          <a:p>
            <a:pPr marL="0" indent="0">
              <a:buNone/>
            </a:pPr>
            <a:r>
              <a:rPr lang="uk-UA" sz="5400" dirty="0" smtClean="0">
                <a:solidFill>
                  <a:srgbClr val="C00000"/>
                </a:solidFill>
                <a:latin typeface="Times New Roman" panose="02020603050405020304" pitchFamily="18" charset="0"/>
                <a:cs typeface="Times New Roman" panose="02020603050405020304" pitchFamily="18" charset="0"/>
              </a:rPr>
              <a:t>Шляхи самовдосконалення учителя іноземної мови Кременецького району</a:t>
            </a:r>
            <a:endParaRPr lang="ru-RU" sz="5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38761772"/>
      </p:ext>
    </p:extLst>
  </p:cSld>
  <p:clrMapOvr>
    <a:masterClrMapping/>
  </p:clrMapOvr>
  <p:transition advClick="0">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7890080" cy="1417638"/>
          </a:xfrm>
        </p:spPr>
        <p:txBody>
          <a:bodyPr>
            <a:noAutofit/>
          </a:bodyPr>
          <a:lstStyle/>
          <a:p>
            <a:r>
              <a:rPr lang="uk-UA" sz="3200" dirty="0" smtClean="0"/>
              <a:t/>
            </a:r>
            <a:br>
              <a:rPr lang="uk-UA" sz="3200" dirty="0" smtClean="0"/>
            </a:br>
            <a:r>
              <a:rPr lang="uk-UA" sz="3200" dirty="0" smtClean="0"/>
              <a:t/>
            </a:r>
            <a:br>
              <a:rPr lang="uk-UA" sz="3200" dirty="0" smtClean="0"/>
            </a:br>
            <a:r>
              <a:rPr lang="uk-UA" sz="3200" dirty="0"/>
              <a:t/>
            </a:r>
            <a:br>
              <a:rPr lang="uk-UA" sz="3200" dirty="0"/>
            </a:br>
            <a:r>
              <a:rPr lang="uk-UA" sz="2800" dirty="0" err="1" smtClean="0">
                <a:solidFill>
                  <a:srgbClr val="0070C0"/>
                </a:solidFill>
              </a:rPr>
              <a:t>Скакальська</a:t>
            </a:r>
            <a:r>
              <a:rPr lang="uk-UA" sz="2800" dirty="0" smtClean="0">
                <a:solidFill>
                  <a:srgbClr val="0070C0"/>
                </a:solidFill>
              </a:rPr>
              <a:t> Ольга Вікторівна</a:t>
            </a:r>
            <a:br>
              <a:rPr lang="uk-UA" sz="2800" dirty="0" smtClean="0">
                <a:solidFill>
                  <a:srgbClr val="0070C0"/>
                </a:solidFill>
              </a:rPr>
            </a:br>
            <a:r>
              <a:rPr lang="uk-UA" sz="2000" dirty="0" smtClean="0">
                <a:solidFill>
                  <a:srgbClr val="0070C0"/>
                </a:solidFill>
              </a:rPr>
              <a:t>Кременецька ЗОШ-інтернат І-ІІІ ст.</a:t>
            </a:r>
            <a:br>
              <a:rPr lang="uk-UA" sz="2000" dirty="0" smtClean="0">
                <a:solidFill>
                  <a:srgbClr val="0070C0"/>
                </a:solidFill>
              </a:rPr>
            </a:br>
            <a:r>
              <a:rPr lang="uk-UA" sz="2000" dirty="0" smtClean="0">
                <a:solidFill>
                  <a:srgbClr val="0070C0"/>
                </a:solidFill>
              </a:rPr>
              <a:t>Стаж роботи 6 рокі, </a:t>
            </a:r>
            <a:r>
              <a:rPr lang="uk-UA" sz="2000" dirty="0" smtClean="0">
                <a:solidFill>
                  <a:srgbClr val="0070C0"/>
                </a:solidFill>
              </a:rPr>
              <a:t>І </a:t>
            </a:r>
            <a:r>
              <a:rPr lang="uk-UA" sz="2000" dirty="0" smtClean="0">
                <a:solidFill>
                  <a:srgbClr val="0070C0"/>
                </a:solidFill>
              </a:rPr>
              <a:t>кваліфікаційна категорія</a:t>
            </a:r>
            <a:r>
              <a:rPr lang="uk-UA" sz="3200" dirty="0" smtClean="0"/>
              <a:t/>
            </a:r>
            <a:br>
              <a:rPr lang="uk-UA" sz="3200" dirty="0" smtClean="0"/>
            </a:br>
            <a:r>
              <a:rPr lang="uk-UA" sz="1800" dirty="0" smtClean="0">
                <a:solidFill>
                  <a:srgbClr val="0070C0"/>
                </a:solidFill>
              </a:rPr>
              <a:t>1. Семінар </a:t>
            </a:r>
            <a:r>
              <a:rPr lang="en-US" sz="1800" dirty="0" smtClean="0">
                <a:solidFill>
                  <a:srgbClr val="0070C0"/>
                </a:solidFill>
              </a:rPr>
              <a:t>“Turning Passive Students into Active Learners”</a:t>
            </a:r>
            <a:br>
              <a:rPr lang="en-US" sz="1800" dirty="0" smtClean="0">
                <a:solidFill>
                  <a:srgbClr val="0070C0"/>
                </a:solidFill>
              </a:rPr>
            </a:br>
            <a:r>
              <a:rPr lang="en-US" sz="1800" dirty="0" smtClean="0">
                <a:solidFill>
                  <a:srgbClr val="0070C0"/>
                </a:solidFill>
              </a:rPr>
              <a:t>2. </a:t>
            </a:r>
            <a:r>
              <a:rPr lang="ru-RU" sz="1800" dirty="0" err="1">
                <a:solidFill>
                  <a:srgbClr val="0070C0"/>
                </a:solidFill>
              </a:rPr>
              <a:t>Семінар</a:t>
            </a:r>
            <a:r>
              <a:rPr lang="ru-RU" sz="1800" dirty="0">
                <a:solidFill>
                  <a:srgbClr val="0070C0"/>
                </a:solidFill>
              </a:rPr>
              <a:t> </a:t>
            </a:r>
            <a:r>
              <a:rPr lang="en-US" sz="1800" dirty="0" smtClean="0">
                <a:solidFill>
                  <a:srgbClr val="0070C0"/>
                </a:solidFill>
              </a:rPr>
              <a:t>“What a Mix</a:t>
            </a:r>
            <a:r>
              <a:rPr lang="uk-UA" sz="1800" dirty="0" smtClean="0">
                <a:solidFill>
                  <a:srgbClr val="0070C0"/>
                </a:solidFill>
              </a:rPr>
              <a:t>!</a:t>
            </a:r>
            <a:r>
              <a:rPr lang="en-US" sz="1800" dirty="0" smtClean="0">
                <a:solidFill>
                  <a:srgbClr val="0070C0"/>
                </a:solidFill>
              </a:rPr>
              <a:t>”</a:t>
            </a:r>
            <a:br>
              <a:rPr lang="en-US" sz="1800" dirty="0" smtClean="0">
                <a:solidFill>
                  <a:srgbClr val="0070C0"/>
                </a:solidFill>
              </a:rPr>
            </a:br>
            <a:r>
              <a:rPr lang="en-US" sz="1800" dirty="0" smtClean="0">
                <a:solidFill>
                  <a:srgbClr val="0070C0"/>
                </a:solidFill>
              </a:rPr>
              <a:t>3. </a:t>
            </a:r>
            <a:r>
              <a:rPr lang="ru-RU" sz="1800" dirty="0" err="1">
                <a:solidFill>
                  <a:srgbClr val="0070C0"/>
                </a:solidFill>
              </a:rPr>
              <a:t>Семінар</a:t>
            </a:r>
            <a:r>
              <a:rPr lang="ru-RU" sz="1800" dirty="0">
                <a:solidFill>
                  <a:srgbClr val="0070C0"/>
                </a:solidFill>
              </a:rPr>
              <a:t> </a:t>
            </a:r>
            <a:r>
              <a:rPr lang="en-US" sz="1800" dirty="0" smtClean="0">
                <a:solidFill>
                  <a:srgbClr val="0070C0"/>
                </a:solidFill>
              </a:rPr>
              <a:t>“ Testing and Assessment: Embracing the Inevitable Creative and Effective Language Learning”</a:t>
            </a:r>
            <a:br>
              <a:rPr lang="en-US" sz="1800" dirty="0" smtClean="0">
                <a:solidFill>
                  <a:srgbClr val="0070C0"/>
                </a:solidFill>
              </a:rPr>
            </a:br>
            <a:r>
              <a:rPr lang="en-US" sz="1800" dirty="0" smtClean="0">
                <a:solidFill>
                  <a:srgbClr val="0070C0"/>
                </a:solidFill>
              </a:rPr>
              <a:t>4</a:t>
            </a:r>
            <a:r>
              <a:rPr lang="en-US" sz="1800" dirty="0">
                <a:solidFill>
                  <a:srgbClr val="0070C0"/>
                </a:solidFill>
              </a:rPr>
              <a:t>. </a:t>
            </a:r>
            <a:r>
              <a:rPr lang="ru-RU" sz="1800" dirty="0" err="1">
                <a:solidFill>
                  <a:srgbClr val="0070C0"/>
                </a:solidFill>
              </a:rPr>
              <a:t>Семінар</a:t>
            </a:r>
            <a:r>
              <a:rPr lang="ru-RU" sz="1800" dirty="0">
                <a:solidFill>
                  <a:srgbClr val="0070C0"/>
                </a:solidFill>
              </a:rPr>
              <a:t> </a:t>
            </a:r>
            <a:r>
              <a:rPr lang="en-US" sz="1800" dirty="0" smtClean="0">
                <a:solidFill>
                  <a:srgbClr val="0070C0"/>
                </a:solidFill>
              </a:rPr>
              <a:t>"</a:t>
            </a:r>
            <a:r>
              <a:rPr lang="en-US" sz="1800" dirty="0">
                <a:solidFill>
                  <a:srgbClr val="0070C0"/>
                </a:solidFill>
              </a:rPr>
              <a:t>Making the most of students' potential. Language in context for exam preparation."</a:t>
            </a:r>
            <a:endParaRPr lang="ru-RU" sz="1800" dirty="0">
              <a:solidFill>
                <a:srgbClr val="0070C0"/>
              </a:solidFill>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63888" y="3181305"/>
            <a:ext cx="1978715" cy="35197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24128" y="2636912"/>
            <a:ext cx="2879580" cy="2160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85079" y="2787278"/>
            <a:ext cx="2679143" cy="20098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6084168" y="4941168"/>
            <a:ext cx="2383477" cy="369332"/>
          </a:xfrm>
          <a:prstGeom prst="rect">
            <a:avLst/>
          </a:prstGeom>
          <a:noFill/>
        </p:spPr>
        <p:txBody>
          <a:bodyPr wrap="square" rtlCol="0">
            <a:spAutoFit/>
          </a:bodyPr>
          <a:lstStyle/>
          <a:p>
            <a:r>
              <a:rPr lang="uk-UA" dirty="0" smtClean="0">
                <a:solidFill>
                  <a:srgbClr val="0070C0"/>
                </a:solidFill>
              </a:rPr>
              <a:t>Участь у </a:t>
            </a:r>
            <a:r>
              <a:rPr lang="uk-UA" dirty="0" err="1" smtClean="0">
                <a:solidFill>
                  <a:srgbClr val="0070C0"/>
                </a:solidFill>
              </a:rPr>
              <a:t>вебінарах</a:t>
            </a:r>
            <a:r>
              <a:rPr lang="uk-UA" dirty="0" smtClean="0">
                <a:solidFill>
                  <a:srgbClr val="0070C0"/>
                </a:solidFill>
              </a:rPr>
              <a:t> </a:t>
            </a:r>
            <a:endParaRPr lang="ru-RU" dirty="0">
              <a:solidFill>
                <a:srgbClr val="0070C0"/>
              </a:solidFill>
            </a:endParaRPr>
          </a:p>
        </p:txBody>
      </p:sp>
      <p:pic>
        <p:nvPicPr>
          <p:cNvPr id="102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1520" y="4108229"/>
            <a:ext cx="1480251" cy="26331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32859927"/>
      </p:ext>
    </p:extLst>
  </p:cSld>
  <p:clrMapOvr>
    <a:masterClrMapping/>
  </p:clrMapOvr>
  <p:transition>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975" y="160338"/>
            <a:ext cx="8625713" cy="1257300"/>
          </a:xfrm>
        </p:spPr>
        <p:txBody>
          <a:bodyPr/>
          <a:lstStyle/>
          <a:p>
            <a:r>
              <a:rPr lang="ru-RU" sz="2800" smtClean="0">
                <a:solidFill>
                  <a:srgbClr val="0070C0"/>
                </a:solidFill>
              </a:rPr>
              <a:t>Тімочко</a:t>
            </a:r>
            <a:r>
              <a:rPr lang="ru-RU" sz="2800" dirty="0" smtClean="0">
                <a:solidFill>
                  <a:srgbClr val="0070C0"/>
                </a:solidFill>
              </a:rPr>
              <a:t> </a:t>
            </a:r>
            <a:r>
              <a:rPr lang="ru-RU" sz="2800" dirty="0" err="1" smtClean="0">
                <a:solidFill>
                  <a:srgbClr val="0070C0"/>
                </a:solidFill>
              </a:rPr>
              <a:t>Олена</a:t>
            </a:r>
            <a:r>
              <a:rPr lang="ru-RU" sz="2800" dirty="0" smtClean="0">
                <a:solidFill>
                  <a:srgbClr val="0070C0"/>
                </a:solidFill>
              </a:rPr>
              <a:t> </a:t>
            </a:r>
            <a:r>
              <a:rPr lang="ru-RU" sz="2800" dirty="0" err="1" smtClean="0">
                <a:solidFill>
                  <a:srgbClr val="0070C0"/>
                </a:solidFill>
              </a:rPr>
              <a:t>Миколаївна</a:t>
            </a:r>
            <a:r>
              <a:rPr lang="en-US" sz="2800" dirty="0" smtClean="0">
                <a:solidFill>
                  <a:srgbClr val="0070C0"/>
                </a:solidFill>
              </a:rPr>
              <a:t/>
            </a:r>
            <a:br>
              <a:rPr lang="en-US" sz="2800" dirty="0" smtClean="0">
                <a:solidFill>
                  <a:srgbClr val="0070C0"/>
                </a:solidFill>
              </a:rPr>
            </a:br>
            <a:r>
              <a:rPr lang="ru-RU" sz="2000" dirty="0" smtClean="0">
                <a:solidFill>
                  <a:srgbClr val="0070C0"/>
                </a:solidFill>
              </a:rPr>
              <a:t> </a:t>
            </a:r>
            <a:r>
              <a:rPr lang="ru-RU" sz="2000" dirty="0" err="1" smtClean="0">
                <a:solidFill>
                  <a:srgbClr val="0070C0"/>
                </a:solidFill>
              </a:rPr>
              <a:t>Жолобівська</a:t>
            </a:r>
            <a:r>
              <a:rPr lang="ru-RU" sz="2000" dirty="0" smtClean="0">
                <a:solidFill>
                  <a:srgbClr val="0070C0"/>
                </a:solidFill>
              </a:rPr>
              <a:t> ЗОШ І-ІІ ст.</a:t>
            </a:r>
            <a:br>
              <a:rPr lang="ru-RU" sz="2000" dirty="0" smtClean="0">
                <a:solidFill>
                  <a:srgbClr val="0070C0"/>
                </a:solidFill>
              </a:rPr>
            </a:br>
            <a:r>
              <a:rPr lang="ru-RU" sz="2000" dirty="0" smtClean="0">
                <a:solidFill>
                  <a:srgbClr val="0070C0"/>
                </a:solidFill>
              </a:rPr>
              <a:t>Стаж </a:t>
            </a:r>
            <a:r>
              <a:rPr lang="ru-RU" sz="2000" dirty="0">
                <a:solidFill>
                  <a:srgbClr val="0070C0"/>
                </a:solidFill>
              </a:rPr>
              <a:t>5 </a:t>
            </a:r>
            <a:r>
              <a:rPr lang="ru-RU" sz="2000" dirty="0" err="1" smtClean="0">
                <a:solidFill>
                  <a:srgbClr val="0070C0"/>
                </a:solidFill>
              </a:rPr>
              <a:t>років</a:t>
            </a:r>
            <a:r>
              <a:rPr lang="ru-RU" sz="2000" dirty="0" smtClean="0">
                <a:solidFill>
                  <a:srgbClr val="0070C0"/>
                </a:solidFill>
              </a:rPr>
              <a:t>,  </a:t>
            </a:r>
            <a:r>
              <a:rPr lang="uk-UA" sz="2000" dirty="0" smtClean="0">
                <a:solidFill>
                  <a:srgbClr val="0070C0"/>
                </a:solidFill>
              </a:rPr>
              <a:t>ІІ кваліфікаційна </a:t>
            </a:r>
            <a:r>
              <a:rPr lang="ru-RU" sz="2000" dirty="0" err="1" smtClean="0">
                <a:solidFill>
                  <a:srgbClr val="0070C0"/>
                </a:solidFill>
              </a:rPr>
              <a:t>категорія</a:t>
            </a:r>
            <a:r>
              <a:rPr lang="ru-RU" sz="2000" dirty="0" smtClean="0">
                <a:solidFill>
                  <a:srgbClr val="0070C0"/>
                </a:solidFill>
              </a:rPr>
              <a:t>   </a:t>
            </a:r>
            <a:endParaRPr lang="ru-RU" sz="4800" dirty="0">
              <a:solidFill>
                <a:srgbClr val="0070C0"/>
              </a:solidFill>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1517" y="1700808"/>
            <a:ext cx="3268355" cy="19606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AutoShape 4" descr="Отображается файл &quot;20151116_173315.jpg&quot;"/>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19872" y="1268760"/>
            <a:ext cx="3000949" cy="180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7237"/>
          <a:stretch/>
        </p:blipFill>
        <p:spPr bwMode="auto">
          <a:xfrm>
            <a:off x="307975" y="3998414"/>
            <a:ext cx="2025320" cy="24553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7686"/>
          <a:stretch/>
        </p:blipFill>
        <p:spPr bwMode="auto">
          <a:xfrm rot="16200000">
            <a:off x="2037591" y="4345097"/>
            <a:ext cx="2764561" cy="1796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0958" r="2589"/>
          <a:stretch/>
        </p:blipFill>
        <p:spPr bwMode="auto">
          <a:xfrm rot="16200000">
            <a:off x="6153606" y="3378060"/>
            <a:ext cx="3274772" cy="2272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1" name="Picture 9"/>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6200000">
            <a:off x="3901740" y="3918925"/>
            <a:ext cx="3168733" cy="1900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2" name="Picture 1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158343" y="133180"/>
            <a:ext cx="2731970" cy="1638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p:cNvPicPr>
            <a:picLocks noChangeAspect="1" noChangeArrowheads="1"/>
          </p:cNvPicPr>
          <p:nvPr/>
        </p:nvPicPr>
        <p:blipFill rotWithShape="1">
          <a:blip r:embed="rId9">
            <a:extLst>
              <a:ext uri="{28A0092B-C50C-407E-A947-70E740481C1C}">
                <a14:useLocalDpi xmlns="" xmlns:a14="http://schemas.microsoft.com/office/drawing/2010/main" val="0"/>
              </a:ext>
            </a:extLst>
          </a:blip>
          <a:srcRect t="6654" b="6492"/>
          <a:stretch/>
        </p:blipFill>
        <p:spPr bwMode="auto">
          <a:xfrm>
            <a:off x="7092280" y="1876131"/>
            <a:ext cx="1152128" cy="10006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896987396"/>
      </p:ext>
    </p:extLst>
  </p:cSld>
  <p:clrMapOvr>
    <a:masterClrMapping/>
  </p:clrMapOvr>
  <p:transition>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dirty="0" smtClean="0"/>
              <a:t/>
            </a:r>
            <a:br>
              <a:rPr lang="ru-RU" sz="1800" dirty="0" smtClean="0"/>
            </a:br>
            <a:r>
              <a:rPr lang="ru-RU" sz="1800" dirty="0"/>
              <a:t/>
            </a:r>
            <a:br>
              <a:rPr lang="ru-RU" sz="1800" dirty="0"/>
            </a:br>
            <a:r>
              <a:rPr lang="ru-RU" sz="1800" dirty="0" smtClean="0"/>
              <a:t/>
            </a:r>
            <a:br>
              <a:rPr lang="ru-RU" sz="1800" dirty="0" smtClean="0"/>
            </a:br>
            <a:r>
              <a:rPr lang="ru-RU" sz="1800" dirty="0"/>
              <a:t/>
            </a:r>
            <a:br>
              <a:rPr lang="ru-RU" sz="1800" dirty="0"/>
            </a:br>
            <a:r>
              <a:rPr lang="ru-RU" sz="2400" dirty="0" err="1" smtClean="0">
                <a:solidFill>
                  <a:srgbClr val="0070C0"/>
                </a:solidFill>
                <a:latin typeface="Times New Roman" panose="02020603050405020304" pitchFamily="18" charset="0"/>
                <a:cs typeface="Times New Roman" panose="02020603050405020304" pitchFamily="18" charset="0"/>
              </a:rPr>
              <a:t>Козар</a:t>
            </a:r>
            <a:r>
              <a:rPr lang="ru-RU" sz="2400" dirty="0" smtClean="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Інна</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Володимиріна</a:t>
            </a:r>
            <a:r>
              <a:rPr lang="ru-RU" sz="2400" dirty="0" smtClean="0">
                <a:solidFill>
                  <a:srgbClr val="0070C0"/>
                </a:solidFill>
                <a:latin typeface="Times New Roman" panose="02020603050405020304" pitchFamily="18" charset="0"/>
                <a:cs typeface="Times New Roman" panose="02020603050405020304" pitchFamily="18" charset="0"/>
              </a:rPr>
              <a:t>,</a:t>
            </a:r>
            <a:r>
              <a:rPr lang="ru-RU" sz="1800" dirty="0" smtClean="0">
                <a:solidFill>
                  <a:srgbClr val="0070C0"/>
                </a:solidFill>
              </a:rPr>
              <a:t/>
            </a:r>
            <a:br>
              <a:rPr lang="ru-RU" sz="1800" dirty="0" smtClean="0">
                <a:solidFill>
                  <a:srgbClr val="0070C0"/>
                </a:solidFill>
              </a:rPr>
            </a:br>
            <a:r>
              <a:rPr lang="ru-RU" sz="2000" dirty="0" err="1" smtClean="0">
                <a:solidFill>
                  <a:srgbClr val="0070C0"/>
                </a:solidFill>
                <a:latin typeface="Times New Roman" panose="02020603050405020304" pitchFamily="18" charset="0"/>
                <a:cs typeface="Times New Roman" panose="02020603050405020304" pitchFamily="18" charset="0"/>
              </a:rPr>
              <a:t>Білокриницька</a:t>
            </a:r>
            <a:r>
              <a:rPr lang="ru-RU" sz="2000" dirty="0" smtClean="0">
                <a:solidFill>
                  <a:srgbClr val="0070C0"/>
                </a:solidFill>
                <a:latin typeface="Times New Roman" panose="02020603050405020304" pitchFamily="18" charset="0"/>
                <a:cs typeface="Times New Roman" panose="02020603050405020304" pitchFamily="18" charset="0"/>
              </a:rPr>
              <a:t> </a:t>
            </a:r>
            <a:r>
              <a:rPr lang="ru-RU" sz="2000" dirty="0">
                <a:solidFill>
                  <a:srgbClr val="0070C0"/>
                </a:solidFill>
                <a:latin typeface="Times New Roman" panose="02020603050405020304" pitchFamily="18" charset="0"/>
                <a:cs typeface="Times New Roman" panose="02020603050405020304" pitchFamily="18" charset="0"/>
              </a:rPr>
              <a:t>ЗОШ </a:t>
            </a:r>
            <a:r>
              <a:rPr lang="ru-RU" sz="2000" dirty="0" smtClean="0">
                <a:solidFill>
                  <a:srgbClr val="0070C0"/>
                </a:solidFill>
                <a:latin typeface="Times New Roman" panose="02020603050405020304" pitchFamily="18" charset="0"/>
                <a:cs typeface="Times New Roman" panose="02020603050405020304" pitchFamily="18" charset="0"/>
              </a:rPr>
              <a:t>І-ІІІ </a:t>
            </a:r>
            <a:r>
              <a:rPr lang="ru-RU" sz="2000" dirty="0" err="1" smtClean="0">
                <a:solidFill>
                  <a:srgbClr val="0070C0"/>
                </a:solidFill>
                <a:latin typeface="Times New Roman" panose="02020603050405020304" pitchFamily="18" charset="0"/>
                <a:cs typeface="Times New Roman" panose="02020603050405020304" pitchFamily="18" charset="0"/>
              </a:rPr>
              <a:t>ступенів</a:t>
            </a:r>
            <a:r>
              <a:rPr lang="ru-RU" sz="2000" dirty="0" smtClean="0">
                <a:solidFill>
                  <a:srgbClr val="0070C0"/>
                </a:solidFill>
                <a:latin typeface="Times New Roman" panose="02020603050405020304" pitchFamily="18" charset="0"/>
                <a:cs typeface="Times New Roman" panose="02020603050405020304" pitchFamily="18" charset="0"/>
              </a:rPr>
              <a:t>,</a:t>
            </a:r>
            <a:br>
              <a:rPr lang="ru-RU" sz="2000" dirty="0" smtClean="0">
                <a:solidFill>
                  <a:srgbClr val="0070C0"/>
                </a:solidFill>
                <a:latin typeface="Times New Roman" panose="02020603050405020304" pitchFamily="18" charset="0"/>
                <a:cs typeface="Times New Roman" panose="02020603050405020304" pitchFamily="18" charset="0"/>
              </a:rPr>
            </a:br>
            <a:r>
              <a:rPr lang="ru-RU" sz="2000" dirty="0" smtClean="0">
                <a:solidFill>
                  <a:srgbClr val="0070C0"/>
                </a:solidFill>
                <a:latin typeface="Times New Roman" panose="02020603050405020304" pitchFamily="18" charset="0"/>
                <a:cs typeface="Times New Roman" panose="02020603050405020304" pitchFamily="18" charset="0"/>
              </a:rPr>
              <a:t>Стаж </a:t>
            </a:r>
            <a:r>
              <a:rPr lang="ru-RU" sz="2000" dirty="0" err="1" smtClean="0">
                <a:solidFill>
                  <a:srgbClr val="0070C0"/>
                </a:solidFill>
                <a:latin typeface="Times New Roman" panose="02020603050405020304" pitchFamily="18" charset="0"/>
                <a:cs typeface="Times New Roman" panose="02020603050405020304" pitchFamily="18" charset="0"/>
              </a:rPr>
              <a:t>роботи</a:t>
            </a:r>
            <a:r>
              <a:rPr lang="ru-RU" sz="2000" dirty="0" smtClean="0">
                <a:solidFill>
                  <a:srgbClr val="0070C0"/>
                </a:solidFill>
                <a:latin typeface="Times New Roman" panose="02020603050405020304" pitchFamily="18" charset="0"/>
                <a:cs typeface="Times New Roman" panose="02020603050405020304" pitchFamily="18" charset="0"/>
              </a:rPr>
              <a:t> 12 </a:t>
            </a:r>
            <a:r>
              <a:rPr lang="ru-RU" sz="2000" dirty="0" err="1" smtClean="0">
                <a:solidFill>
                  <a:srgbClr val="0070C0"/>
                </a:solidFill>
                <a:latin typeface="Times New Roman" panose="02020603050405020304" pitchFamily="18" charset="0"/>
                <a:cs typeface="Times New Roman" panose="02020603050405020304" pitchFamily="18" charset="0"/>
              </a:rPr>
              <a:t>років</a:t>
            </a:r>
            <a:r>
              <a:rPr lang="ru-RU" sz="2000" dirty="0" smtClean="0">
                <a:solidFill>
                  <a:srgbClr val="0070C0"/>
                </a:solidFill>
                <a:latin typeface="Times New Roman" panose="02020603050405020304" pitchFamily="18" charset="0"/>
                <a:cs typeface="Times New Roman" panose="02020603050405020304" pitchFamily="18" charset="0"/>
              </a:rPr>
              <a:t>, ІІ </a:t>
            </a:r>
            <a:r>
              <a:rPr lang="ru-RU" sz="2000" dirty="0" err="1">
                <a:solidFill>
                  <a:srgbClr val="0070C0"/>
                </a:solidFill>
                <a:latin typeface="Times New Roman" panose="02020603050405020304" pitchFamily="18" charset="0"/>
                <a:cs typeface="Times New Roman" panose="02020603050405020304" pitchFamily="18" charset="0"/>
              </a:rPr>
              <a:t>кваліфікаційна</a:t>
            </a:r>
            <a:r>
              <a:rPr lang="ru-RU" sz="2000" dirty="0">
                <a:solidFill>
                  <a:srgbClr val="0070C0"/>
                </a:solidFill>
                <a:latin typeface="Times New Roman" panose="02020603050405020304" pitchFamily="18" charset="0"/>
                <a:cs typeface="Times New Roman" panose="02020603050405020304" pitchFamily="18" charset="0"/>
              </a:rPr>
              <a:t> </a:t>
            </a:r>
            <a:r>
              <a:rPr lang="ru-RU" sz="2000" dirty="0" err="1" smtClean="0">
                <a:solidFill>
                  <a:srgbClr val="0070C0"/>
                </a:solidFill>
                <a:latin typeface="Times New Roman" panose="02020603050405020304" pitchFamily="18" charset="0"/>
                <a:cs typeface="Times New Roman" panose="02020603050405020304" pitchFamily="18" charset="0"/>
              </a:rPr>
              <a:t>категорія</a:t>
            </a:r>
            <a:r>
              <a:rPr lang="en-US" sz="2000" dirty="0" smtClean="0">
                <a:solidFill>
                  <a:srgbClr val="0070C0"/>
                </a:solidFill>
                <a:latin typeface="Times New Roman" panose="02020603050405020304" pitchFamily="18" charset="0"/>
                <a:cs typeface="Times New Roman" panose="02020603050405020304" pitchFamily="18" charset="0"/>
              </a:rPr>
              <a:t/>
            </a:r>
            <a:br>
              <a:rPr lang="en-US" sz="2000" dirty="0" smtClean="0">
                <a:solidFill>
                  <a:srgbClr val="0070C0"/>
                </a:solidFill>
                <a:latin typeface="Times New Roman" panose="02020603050405020304" pitchFamily="18" charset="0"/>
                <a:cs typeface="Times New Roman" panose="02020603050405020304" pitchFamily="18" charset="0"/>
              </a:rPr>
            </a:br>
            <a:r>
              <a:rPr lang="ru-RU" sz="1800" dirty="0">
                <a:solidFill>
                  <a:srgbClr val="0070C0"/>
                </a:solidFill>
              </a:rPr>
              <a:t/>
            </a:r>
            <a:br>
              <a:rPr lang="ru-RU" sz="1800" dirty="0">
                <a:solidFill>
                  <a:srgbClr val="0070C0"/>
                </a:solidFill>
              </a:rPr>
            </a:br>
            <a:r>
              <a:rPr lang="ru-RU" sz="1800" dirty="0" smtClean="0">
                <a:solidFill>
                  <a:srgbClr val="0070C0"/>
                </a:solidFill>
              </a:rPr>
              <a:t>1.Семінар </a:t>
            </a:r>
            <a:r>
              <a:rPr lang="ru-RU" sz="1800" dirty="0">
                <a:solidFill>
                  <a:srgbClr val="0070C0"/>
                </a:solidFill>
              </a:rPr>
              <a:t>"</a:t>
            </a:r>
            <a:r>
              <a:rPr lang="en-US" sz="1800" dirty="0">
                <a:solidFill>
                  <a:srgbClr val="0070C0"/>
                </a:solidFill>
              </a:rPr>
              <a:t>Prepared for exams or prepared for life? Tackling use of English: developing the skills to succeed."</a:t>
            </a:r>
            <a:br>
              <a:rPr lang="en-US" sz="1800" dirty="0">
                <a:solidFill>
                  <a:srgbClr val="0070C0"/>
                </a:solidFill>
              </a:rPr>
            </a:br>
            <a:r>
              <a:rPr lang="uk-UA" sz="1800" dirty="0" smtClean="0">
                <a:solidFill>
                  <a:srgbClr val="0070C0"/>
                </a:solidFill>
              </a:rPr>
              <a:t>2.</a:t>
            </a:r>
            <a:r>
              <a:rPr lang="ru-RU" sz="1800" dirty="0" err="1" smtClean="0">
                <a:solidFill>
                  <a:srgbClr val="0070C0"/>
                </a:solidFill>
              </a:rPr>
              <a:t>Семінар</a:t>
            </a:r>
            <a:r>
              <a:rPr lang="ru-RU" sz="1800" dirty="0" smtClean="0">
                <a:solidFill>
                  <a:srgbClr val="0070C0"/>
                </a:solidFill>
              </a:rPr>
              <a:t> "</a:t>
            </a:r>
            <a:r>
              <a:rPr lang="en-US" sz="1800" dirty="0">
                <a:solidFill>
                  <a:srgbClr val="0070C0"/>
                </a:solidFill>
              </a:rPr>
              <a:t>Making the most of students' potential. Language in context for exam preparation."</a:t>
            </a:r>
            <a:endParaRPr lang="ru-RU" sz="1800" dirty="0">
              <a:solidFill>
                <a:srgbClr val="0070C0"/>
              </a:solidFill>
            </a:endParaRPr>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93981" y="2782390"/>
            <a:ext cx="2041895" cy="2721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AutoShape 5" descr="Отображается файл &quot;IMG_20170315_182012.jpg&quot;"/>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9" descr="Отображается файл &quot;IMG_20170315_130750.jpg&quot;"/>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32040" y="2865045"/>
            <a:ext cx="1917870" cy="2556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32240" y="4215145"/>
            <a:ext cx="1778082" cy="2369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83768" y="4039330"/>
            <a:ext cx="1922734" cy="2562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954742731"/>
      </p:ext>
    </p:extLst>
  </p:cSld>
  <p:clrMapOvr>
    <a:masterClrMapping/>
  </p:clrMapOvr>
  <p:transition>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dirty="0" smtClean="0"/>
              <a:t/>
            </a:r>
            <a:br>
              <a:rPr lang="ru-RU" sz="2000" dirty="0" smtClean="0"/>
            </a:br>
            <a:r>
              <a:rPr lang="ru-RU" sz="2000" dirty="0"/>
              <a:t/>
            </a:r>
            <a:br>
              <a:rPr lang="ru-RU" sz="2000" dirty="0"/>
            </a:br>
            <a:r>
              <a:rPr lang="ru-RU" sz="2000" dirty="0" smtClean="0"/>
              <a:t/>
            </a:r>
            <a:br>
              <a:rPr lang="ru-RU" sz="2000" dirty="0" smtClean="0"/>
            </a:br>
            <a:r>
              <a:rPr lang="ru-RU" sz="3600" dirty="0" err="1" smtClean="0">
                <a:solidFill>
                  <a:srgbClr val="0070C0"/>
                </a:solidFill>
                <a:latin typeface="Times New Roman" panose="02020603050405020304" pitchFamily="18" charset="0"/>
                <a:cs typeface="Times New Roman" panose="02020603050405020304" pitchFamily="18" charset="0"/>
              </a:rPr>
              <a:t>Табакова</a:t>
            </a:r>
            <a:r>
              <a:rPr lang="ru-RU" sz="3600" dirty="0" smtClean="0">
                <a:solidFill>
                  <a:srgbClr val="0070C0"/>
                </a:solidFill>
                <a:latin typeface="Times New Roman" panose="02020603050405020304" pitchFamily="18" charset="0"/>
                <a:cs typeface="Times New Roman" panose="02020603050405020304" pitchFamily="18" charset="0"/>
              </a:rPr>
              <a:t> </a:t>
            </a:r>
            <a:r>
              <a:rPr lang="ru-RU" sz="3600" dirty="0" err="1">
                <a:solidFill>
                  <a:srgbClr val="0070C0"/>
                </a:solidFill>
                <a:latin typeface="Times New Roman" panose="02020603050405020304" pitchFamily="18" charset="0"/>
                <a:cs typeface="Times New Roman" panose="02020603050405020304" pitchFamily="18" charset="0"/>
              </a:rPr>
              <a:t>Ірина</a:t>
            </a:r>
            <a:r>
              <a:rPr lang="ru-RU" sz="3600" dirty="0">
                <a:solidFill>
                  <a:srgbClr val="0070C0"/>
                </a:solidFill>
                <a:latin typeface="Times New Roman" panose="02020603050405020304" pitchFamily="18" charset="0"/>
                <a:cs typeface="Times New Roman" panose="02020603050405020304" pitchFamily="18" charset="0"/>
              </a:rPr>
              <a:t> </a:t>
            </a:r>
            <a:r>
              <a:rPr lang="ru-RU" sz="3600" dirty="0" err="1" smtClean="0">
                <a:solidFill>
                  <a:srgbClr val="0070C0"/>
                </a:solidFill>
                <a:latin typeface="Times New Roman" panose="02020603050405020304" pitchFamily="18" charset="0"/>
                <a:cs typeface="Times New Roman" panose="02020603050405020304" pitchFamily="18" charset="0"/>
              </a:rPr>
              <a:t>Ярославівна</a:t>
            </a:r>
            <a:r>
              <a:rPr lang="ru-RU" sz="2800" dirty="0" smtClean="0">
                <a:solidFill>
                  <a:srgbClr val="0070C0"/>
                </a:solidFill>
              </a:rPr>
              <a:t>,</a:t>
            </a:r>
            <a:br>
              <a:rPr lang="ru-RU" sz="2800" dirty="0" smtClean="0">
                <a:solidFill>
                  <a:srgbClr val="0070C0"/>
                </a:solidFill>
              </a:rPr>
            </a:br>
            <a:r>
              <a:rPr lang="ru-RU" sz="2800" dirty="0" err="1" smtClean="0">
                <a:solidFill>
                  <a:srgbClr val="0070C0"/>
                </a:solidFill>
              </a:rPr>
              <a:t>Білокриницька</a:t>
            </a:r>
            <a:r>
              <a:rPr lang="ru-RU" sz="2800" dirty="0" smtClean="0">
                <a:solidFill>
                  <a:srgbClr val="0070C0"/>
                </a:solidFill>
              </a:rPr>
              <a:t> ЗОШ І-ІІІ </a:t>
            </a:r>
            <a:r>
              <a:rPr lang="ru-RU" sz="2800" dirty="0" err="1" smtClean="0">
                <a:solidFill>
                  <a:srgbClr val="0070C0"/>
                </a:solidFill>
              </a:rPr>
              <a:t>ступенів</a:t>
            </a:r>
            <a:r>
              <a:rPr lang="ru-RU" sz="2800" dirty="0" smtClean="0">
                <a:solidFill>
                  <a:srgbClr val="0070C0"/>
                </a:solidFill>
              </a:rPr>
              <a:t/>
            </a:r>
            <a:br>
              <a:rPr lang="ru-RU" sz="2800" dirty="0" smtClean="0">
                <a:solidFill>
                  <a:srgbClr val="0070C0"/>
                </a:solidFill>
              </a:rPr>
            </a:br>
            <a:r>
              <a:rPr lang="ru-RU" sz="1800" dirty="0" smtClean="0">
                <a:solidFill>
                  <a:srgbClr val="0070C0"/>
                </a:solidFill>
              </a:rPr>
              <a:t>Стаж 11 </a:t>
            </a:r>
            <a:r>
              <a:rPr lang="ru-RU" sz="1800" dirty="0" err="1" smtClean="0">
                <a:solidFill>
                  <a:srgbClr val="0070C0"/>
                </a:solidFill>
              </a:rPr>
              <a:t>років,І</a:t>
            </a:r>
            <a:r>
              <a:rPr lang="ru-RU" sz="1800" dirty="0" smtClean="0">
                <a:solidFill>
                  <a:srgbClr val="0070C0"/>
                </a:solidFill>
              </a:rPr>
              <a:t> </a:t>
            </a:r>
            <a:r>
              <a:rPr lang="ru-RU" sz="2000" dirty="0" err="1" smtClean="0">
                <a:solidFill>
                  <a:srgbClr val="0070C0"/>
                </a:solidFill>
              </a:rPr>
              <a:t>кваліфікаційна</a:t>
            </a:r>
            <a:r>
              <a:rPr lang="ru-RU" sz="2000" dirty="0" smtClean="0">
                <a:solidFill>
                  <a:srgbClr val="0070C0"/>
                </a:solidFill>
              </a:rPr>
              <a:t> </a:t>
            </a:r>
            <a:r>
              <a:rPr lang="ru-RU" sz="2000" dirty="0" err="1" smtClean="0">
                <a:solidFill>
                  <a:srgbClr val="0070C0"/>
                </a:solidFill>
              </a:rPr>
              <a:t>категорія</a:t>
            </a:r>
            <a:r>
              <a:rPr lang="ru-RU" sz="2000" dirty="0" smtClean="0">
                <a:solidFill>
                  <a:srgbClr val="0070C0"/>
                </a:solidFill>
              </a:rPr>
              <a:t/>
            </a:r>
            <a:br>
              <a:rPr lang="ru-RU" sz="2000" dirty="0" smtClean="0">
                <a:solidFill>
                  <a:srgbClr val="0070C0"/>
                </a:solidFill>
              </a:rPr>
            </a:br>
            <a:r>
              <a:rPr lang="ru-RU" sz="2000" dirty="0">
                <a:solidFill>
                  <a:srgbClr val="0070C0"/>
                </a:solidFill>
              </a:rPr>
              <a:t/>
            </a:r>
            <a:br>
              <a:rPr lang="ru-RU" sz="2000" dirty="0">
                <a:solidFill>
                  <a:srgbClr val="0070C0"/>
                </a:solidFill>
              </a:rPr>
            </a:br>
            <a:r>
              <a:rPr lang="ru-RU" sz="1800" dirty="0">
                <a:solidFill>
                  <a:srgbClr val="0070C0"/>
                </a:solidFill>
              </a:rPr>
              <a:t>1. </a:t>
            </a:r>
            <a:r>
              <a:rPr lang="ru-RU" sz="1800" dirty="0" err="1" smtClean="0">
                <a:solidFill>
                  <a:srgbClr val="0070C0"/>
                </a:solidFill>
              </a:rPr>
              <a:t>Семінар</a:t>
            </a:r>
            <a:r>
              <a:rPr lang="ru-RU" sz="1800" dirty="0" smtClean="0">
                <a:solidFill>
                  <a:srgbClr val="0070C0"/>
                </a:solidFill>
              </a:rPr>
              <a:t> "</a:t>
            </a:r>
            <a:r>
              <a:rPr lang="en-US" sz="1800" dirty="0">
                <a:solidFill>
                  <a:srgbClr val="0070C0"/>
                </a:solidFill>
              </a:rPr>
              <a:t>Make reading your students' </a:t>
            </a:r>
            <a:r>
              <a:rPr lang="en-US" sz="1800" dirty="0" err="1">
                <a:solidFill>
                  <a:srgbClr val="0070C0"/>
                </a:solidFill>
              </a:rPr>
              <a:t>favourite</a:t>
            </a:r>
            <a:r>
              <a:rPr lang="en-US" sz="1800" dirty="0">
                <a:solidFill>
                  <a:srgbClr val="0070C0"/>
                </a:solidFill>
              </a:rPr>
              <a:t> lessons. Ways of </a:t>
            </a:r>
            <a:r>
              <a:rPr lang="en-US" sz="1800" dirty="0" err="1">
                <a:solidFill>
                  <a:srgbClr val="0070C0"/>
                </a:solidFill>
              </a:rPr>
              <a:t>seguencing</a:t>
            </a:r>
            <a:r>
              <a:rPr lang="en-US" sz="1800" dirty="0">
                <a:solidFill>
                  <a:srgbClr val="0070C0"/>
                </a:solidFill>
              </a:rPr>
              <a:t> and exploiting reading tasks"</a:t>
            </a:r>
            <a:br>
              <a:rPr lang="en-US" sz="1800" dirty="0">
                <a:solidFill>
                  <a:srgbClr val="0070C0"/>
                </a:solidFill>
              </a:rPr>
            </a:br>
            <a:r>
              <a:rPr lang="en-US" sz="1800" dirty="0">
                <a:solidFill>
                  <a:srgbClr val="0070C0"/>
                </a:solidFill>
              </a:rPr>
              <a:t>2. </a:t>
            </a:r>
            <a:r>
              <a:rPr lang="uk-UA" sz="1800" dirty="0" smtClean="0">
                <a:solidFill>
                  <a:srgbClr val="0070C0"/>
                </a:solidFill>
              </a:rPr>
              <a:t>Семінар </a:t>
            </a:r>
            <a:r>
              <a:rPr lang="en-US" sz="1800" dirty="0" smtClean="0">
                <a:solidFill>
                  <a:srgbClr val="0070C0"/>
                </a:solidFill>
              </a:rPr>
              <a:t>"Making </a:t>
            </a:r>
            <a:r>
              <a:rPr lang="en-US" sz="1800" dirty="0">
                <a:solidFill>
                  <a:srgbClr val="0070C0"/>
                </a:solidFill>
              </a:rPr>
              <a:t>the most of students' potential. Language in context for exam preparation" </a:t>
            </a:r>
            <a:r>
              <a:rPr lang="en-US" sz="2000" dirty="0">
                <a:solidFill>
                  <a:srgbClr val="0070C0"/>
                </a:solidFill>
              </a:rPr>
              <a:t/>
            </a:r>
            <a:br>
              <a:rPr lang="en-US" sz="2000" dirty="0">
                <a:solidFill>
                  <a:srgbClr val="0070C0"/>
                </a:solidFill>
              </a:rPr>
            </a:br>
            <a:endParaRPr lang="ru-RU" sz="2000" dirty="0">
              <a:solidFill>
                <a:srgbClr val="0070C0"/>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87624" y="2492896"/>
            <a:ext cx="2106955"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72199" y="2420888"/>
            <a:ext cx="2077871" cy="29471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07904" y="2420888"/>
            <a:ext cx="2083089" cy="29163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16580956"/>
      </p:ext>
    </p:extLst>
  </p:cSld>
  <p:clrMapOvr>
    <a:masterClrMapping/>
  </p:clrMapOvr>
  <p:transition>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fontScale="90000"/>
          </a:bodyPr>
          <a:lstStyle/>
          <a:p>
            <a:r>
              <a:rPr lang="uk-UA" dirty="0" smtClean="0">
                <a:solidFill>
                  <a:srgbClr val="0070C0"/>
                </a:solidFill>
              </a:rPr>
              <a:t>Зінкевич Ольга Борисівна</a:t>
            </a:r>
            <a:br>
              <a:rPr lang="uk-UA" dirty="0" smtClean="0">
                <a:solidFill>
                  <a:srgbClr val="0070C0"/>
                </a:solidFill>
              </a:rPr>
            </a:br>
            <a:r>
              <a:rPr lang="uk-UA" sz="2200" dirty="0" smtClean="0">
                <a:solidFill>
                  <a:srgbClr val="0070C0"/>
                </a:solidFill>
              </a:rPr>
              <a:t>Почаївська ЗОШ І-ІІІ ст.</a:t>
            </a:r>
            <a:br>
              <a:rPr lang="uk-UA" sz="2200" dirty="0" smtClean="0">
                <a:solidFill>
                  <a:srgbClr val="0070C0"/>
                </a:solidFill>
              </a:rPr>
            </a:br>
            <a:r>
              <a:rPr lang="uk-UA" sz="2200" dirty="0" smtClean="0">
                <a:solidFill>
                  <a:srgbClr val="0070C0"/>
                </a:solidFill>
              </a:rPr>
              <a:t>Стаж </a:t>
            </a:r>
            <a:r>
              <a:rPr lang="uk-UA" sz="2200" dirty="0" smtClean="0">
                <a:solidFill>
                  <a:srgbClr val="0070C0"/>
                </a:solidFill>
              </a:rPr>
              <a:t>роботи 14 років, вища </a:t>
            </a:r>
            <a:r>
              <a:rPr lang="uk-UA" sz="2200" dirty="0" smtClean="0">
                <a:solidFill>
                  <a:srgbClr val="0070C0"/>
                </a:solidFill>
              </a:rPr>
              <a:t>кваліфікаційна категорія, </a:t>
            </a:r>
            <a:endParaRPr lang="ru-RU" sz="2200" dirty="0">
              <a:solidFill>
                <a:srgbClr val="0070C0"/>
              </a:solidFill>
            </a:endParaRPr>
          </a:p>
        </p:txBody>
      </p:sp>
      <p:pic>
        <p:nvPicPr>
          <p:cNvPr id="6146" name="Picture 2"/>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tretch>
            <a:fillRect/>
          </a:stretch>
        </p:blipFill>
        <p:spPr bwMode="auto">
          <a:xfrm>
            <a:off x="401205" y="1659632"/>
            <a:ext cx="3657600" cy="2057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853" b="50000"/>
          <a:stretch/>
        </p:blipFill>
        <p:spPr bwMode="auto">
          <a:xfrm>
            <a:off x="4238228" y="1484784"/>
            <a:ext cx="3099836" cy="22322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1782" y="4221088"/>
            <a:ext cx="4016446" cy="22592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3383429" y="-17381311"/>
            <a:ext cx="22668968" cy="32043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164288" y="2283884"/>
            <a:ext cx="1853133" cy="26200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238227" y="3933056"/>
            <a:ext cx="3039851" cy="21532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23849285"/>
      </p:ext>
    </p:extLst>
  </p:cSld>
  <p:clrMapOvr>
    <a:masterClrMapping/>
  </p:clrMapOvr>
  <p:transition>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332656"/>
            <a:ext cx="7056784" cy="1084982"/>
          </a:xfrm>
        </p:spPr>
        <p:txBody>
          <a:bodyPr>
            <a:noAutofit/>
          </a:bodyPr>
          <a:lstStyle/>
          <a:p>
            <a:r>
              <a:rPr lang="ru-RU" sz="2400" dirty="0">
                <a:solidFill>
                  <a:srgbClr val="0070C0"/>
                </a:solidFill>
                <a:latin typeface="Times New Roman" panose="02020603050405020304" pitchFamily="18" charset="0"/>
                <a:cs typeface="Times New Roman" panose="02020603050405020304" pitchFamily="18" charset="0"/>
              </a:rPr>
              <a:t>Ольга </a:t>
            </a:r>
            <a:r>
              <a:rPr lang="ru-RU" sz="2400" dirty="0" err="1">
                <a:solidFill>
                  <a:srgbClr val="0070C0"/>
                </a:solidFill>
                <a:latin typeface="Times New Roman" panose="02020603050405020304" pitchFamily="18" charset="0"/>
                <a:cs typeface="Times New Roman" panose="02020603050405020304" pitchFamily="18" charset="0"/>
              </a:rPr>
              <a:t>Любомирівна</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Шеремета</a:t>
            </a:r>
            <a:r>
              <a:rPr lang="ru-RU" sz="2400" dirty="0" smtClean="0">
                <a:solidFill>
                  <a:srgbClr val="0070C0"/>
                </a:solidFill>
                <a:latin typeface="Times New Roman" panose="02020603050405020304" pitchFamily="18" charset="0"/>
                <a:cs typeface="Times New Roman" panose="02020603050405020304" pitchFamily="18" charset="0"/>
              </a:rPr>
              <a:t>,</a:t>
            </a:r>
            <a:r>
              <a:rPr lang="en-US" sz="2400" dirty="0" smtClean="0">
                <a:solidFill>
                  <a:srgbClr val="0070C0"/>
                </a:solidFill>
                <a:latin typeface="Times New Roman" panose="02020603050405020304" pitchFamily="18" charset="0"/>
                <a:cs typeface="Times New Roman" panose="02020603050405020304" pitchFamily="18" charset="0"/>
              </a:rPr>
              <a:t/>
            </a:r>
            <a:br>
              <a:rPr lang="en-US" sz="2400" dirty="0" smtClean="0">
                <a:solidFill>
                  <a:srgbClr val="0070C0"/>
                </a:solidFill>
                <a:latin typeface="Times New Roman" panose="02020603050405020304" pitchFamily="18" charset="0"/>
                <a:cs typeface="Times New Roman" panose="02020603050405020304" pitchFamily="18" charset="0"/>
              </a:rPr>
            </a:br>
            <a:r>
              <a:rPr lang="ru-RU" sz="2400" dirty="0" err="1" smtClean="0">
                <a:solidFill>
                  <a:srgbClr val="0070C0"/>
                </a:solidFill>
                <a:latin typeface="Times New Roman" panose="02020603050405020304" pitchFamily="18" charset="0"/>
                <a:cs typeface="Times New Roman" panose="02020603050405020304" pitchFamily="18" charset="0"/>
              </a:rPr>
              <a:t>вчитель</a:t>
            </a:r>
            <a:r>
              <a:rPr lang="ru-RU" sz="2400" dirty="0" smtClean="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німецької</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мови</a:t>
            </a:r>
            <a:r>
              <a:rPr lang="ru-RU" sz="2400" dirty="0">
                <a:solidFill>
                  <a:srgbClr val="0070C0"/>
                </a:solidFill>
                <a:latin typeface="Times New Roman" panose="02020603050405020304" pitchFamily="18" charset="0"/>
                <a:cs typeface="Times New Roman" panose="02020603050405020304" pitchFamily="18" charset="0"/>
              </a:rPr>
              <a:t> в </a:t>
            </a:r>
            <a:r>
              <a:rPr lang="ru-RU" sz="2400" dirty="0" err="1">
                <a:solidFill>
                  <a:srgbClr val="0070C0"/>
                </a:solidFill>
                <a:latin typeface="Times New Roman" panose="02020603050405020304" pitchFamily="18" charset="0"/>
                <a:cs typeface="Times New Roman" panose="02020603050405020304" pitchFamily="18" charset="0"/>
              </a:rPr>
              <a:t>Кременецькій</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загальноосвітній</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школі-інтернаті</a:t>
            </a:r>
            <a:r>
              <a:rPr lang="ru-RU" sz="2400" dirty="0">
                <a:solidFill>
                  <a:srgbClr val="0070C0"/>
                </a:solidFill>
                <a:latin typeface="Times New Roman" panose="02020603050405020304" pitchFamily="18" charset="0"/>
                <a:cs typeface="Times New Roman" panose="02020603050405020304" pitchFamily="18" charset="0"/>
              </a:rPr>
              <a:t> І-ІІІ </a:t>
            </a:r>
            <a:r>
              <a:rPr lang="ru-RU" sz="2400" dirty="0" err="1">
                <a:solidFill>
                  <a:srgbClr val="0070C0"/>
                </a:solidFill>
                <a:latin typeface="Times New Roman" panose="02020603050405020304" pitchFamily="18" charset="0"/>
                <a:cs typeface="Times New Roman" panose="02020603050405020304" pitchFamily="18" charset="0"/>
              </a:rPr>
              <a:t>ступенів</a:t>
            </a:r>
            <a:endParaRPr lang="ru-RU" sz="2400"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43608" y="1412776"/>
            <a:ext cx="7704856" cy="4713387"/>
          </a:xfrm>
        </p:spPr>
        <p:txBody>
          <a:bodyPr/>
          <a:lstStyle/>
          <a:p>
            <a:pPr marL="82296" indent="0">
              <a:buNone/>
            </a:pPr>
            <a:r>
              <a:rPr lang="ru-RU" sz="1400" dirty="0" smtClean="0">
                <a:solidFill>
                  <a:srgbClr val="0070C0"/>
                </a:solidFill>
              </a:rPr>
              <a:t>Стаж </a:t>
            </a:r>
            <a:r>
              <a:rPr lang="ru-RU" sz="1400" dirty="0" err="1" smtClean="0">
                <a:solidFill>
                  <a:srgbClr val="0070C0"/>
                </a:solidFill>
              </a:rPr>
              <a:t>роботи</a:t>
            </a:r>
            <a:r>
              <a:rPr lang="ru-RU" sz="1400" dirty="0" smtClean="0">
                <a:solidFill>
                  <a:srgbClr val="0070C0"/>
                </a:solidFill>
              </a:rPr>
              <a:t> 17 </a:t>
            </a:r>
            <a:r>
              <a:rPr lang="ru-RU" sz="1400" dirty="0" err="1" smtClean="0">
                <a:solidFill>
                  <a:srgbClr val="0070C0"/>
                </a:solidFill>
              </a:rPr>
              <a:t>років</a:t>
            </a:r>
            <a:r>
              <a:rPr lang="ru-RU" sz="1400" dirty="0" smtClean="0">
                <a:solidFill>
                  <a:srgbClr val="0070C0"/>
                </a:solidFill>
              </a:rPr>
              <a:t>,  </a:t>
            </a:r>
            <a:r>
              <a:rPr lang="ru-RU" sz="1600" dirty="0">
                <a:solidFill>
                  <a:srgbClr val="0070C0"/>
                </a:solidFill>
              </a:rPr>
              <a:t>ІІ </a:t>
            </a:r>
            <a:r>
              <a:rPr lang="ru-RU" sz="1600" dirty="0" err="1" smtClean="0">
                <a:solidFill>
                  <a:srgbClr val="0070C0"/>
                </a:solidFill>
              </a:rPr>
              <a:t>кваліфікаційна</a:t>
            </a:r>
            <a:r>
              <a:rPr lang="ru-RU" sz="1600" dirty="0" smtClean="0">
                <a:solidFill>
                  <a:srgbClr val="0070C0"/>
                </a:solidFill>
              </a:rPr>
              <a:t> </a:t>
            </a:r>
            <a:r>
              <a:rPr lang="ru-RU" sz="1600" dirty="0" err="1" smtClean="0">
                <a:solidFill>
                  <a:srgbClr val="0070C0"/>
                </a:solidFill>
              </a:rPr>
              <a:t>категорія</a:t>
            </a:r>
            <a:endParaRPr lang="ru-RU" sz="1600" dirty="0">
              <a:solidFill>
                <a:srgbClr val="0070C0"/>
              </a:solidFill>
            </a:endParaRPr>
          </a:p>
          <a:p>
            <a:pPr marL="82296" indent="0">
              <a:buNone/>
            </a:pPr>
            <a:r>
              <a:rPr lang="ru-RU" sz="1600" dirty="0">
                <a:solidFill>
                  <a:srgbClr val="0070C0"/>
                </a:solidFill>
              </a:rPr>
              <a:t>Брала участь з 8 по 13 </a:t>
            </a:r>
            <a:r>
              <a:rPr lang="ru-RU" sz="1600" dirty="0" err="1">
                <a:solidFill>
                  <a:srgbClr val="0070C0"/>
                </a:solidFill>
              </a:rPr>
              <a:t>червня</a:t>
            </a:r>
            <a:r>
              <a:rPr lang="ru-RU" sz="1600" dirty="0">
                <a:solidFill>
                  <a:srgbClr val="0070C0"/>
                </a:solidFill>
              </a:rPr>
              <a:t> 2014 у </a:t>
            </a:r>
            <a:r>
              <a:rPr lang="ru-RU" sz="1600" dirty="0" err="1">
                <a:solidFill>
                  <a:srgbClr val="0070C0"/>
                </a:solidFill>
              </a:rPr>
              <a:t>міжнародних</a:t>
            </a:r>
            <a:r>
              <a:rPr lang="ru-RU" sz="1600" dirty="0">
                <a:solidFill>
                  <a:srgbClr val="0070C0"/>
                </a:solidFill>
              </a:rPr>
              <a:t> </a:t>
            </a:r>
            <a:r>
              <a:rPr lang="ru-RU" sz="1600" dirty="0" err="1">
                <a:solidFill>
                  <a:srgbClr val="0070C0"/>
                </a:solidFill>
              </a:rPr>
              <a:t>семінарах</a:t>
            </a:r>
            <a:r>
              <a:rPr lang="ru-RU" sz="1600" dirty="0">
                <a:solidFill>
                  <a:srgbClr val="0070C0"/>
                </a:solidFill>
              </a:rPr>
              <a:t> в </a:t>
            </a:r>
            <a:r>
              <a:rPr lang="ru-RU" sz="1600" dirty="0" err="1">
                <a:solidFill>
                  <a:srgbClr val="0070C0"/>
                </a:solidFill>
              </a:rPr>
              <a:t>Австрії</a:t>
            </a:r>
            <a:r>
              <a:rPr lang="ru-RU" sz="1600" dirty="0">
                <a:solidFill>
                  <a:srgbClr val="0070C0"/>
                </a:solidFill>
              </a:rPr>
              <a:t> (</a:t>
            </a:r>
            <a:r>
              <a:rPr lang="ru-RU" sz="1600" dirty="0" err="1">
                <a:solidFill>
                  <a:srgbClr val="0070C0"/>
                </a:solidFill>
              </a:rPr>
              <a:t>місто</a:t>
            </a:r>
            <a:r>
              <a:rPr lang="ru-RU" sz="1600" dirty="0">
                <a:solidFill>
                  <a:srgbClr val="0070C0"/>
                </a:solidFill>
              </a:rPr>
              <a:t> </a:t>
            </a:r>
            <a:r>
              <a:rPr lang="ru-RU" sz="1600" dirty="0" err="1">
                <a:solidFill>
                  <a:srgbClr val="0070C0"/>
                </a:solidFill>
              </a:rPr>
              <a:t>Лінц</a:t>
            </a:r>
            <a:r>
              <a:rPr lang="ru-RU" sz="1600" dirty="0" smtClean="0">
                <a:solidFill>
                  <a:srgbClr val="0070C0"/>
                </a:solidFill>
              </a:rPr>
              <a:t>):</a:t>
            </a:r>
            <a:endParaRPr lang="ru-RU" sz="1600" dirty="0">
              <a:solidFill>
                <a:srgbClr val="0070C0"/>
              </a:solidFill>
            </a:endParaRPr>
          </a:p>
          <a:p>
            <a:r>
              <a:rPr lang="ru-RU" sz="1600" dirty="0">
                <a:solidFill>
                  <a:srgbClr val="0070C0"/>
                </a:solidFill>
              </a:rPr>
              <a:t>1) тема "</a:t>
            </a:r>
            <a:r>
              <a:rPr lang="ru-RU" sz="1600" dirty="0" err="1">
                <a:solidFill>
                  <a:srgbClr val="0070C0"/>
                </a:solidFill>
              </a:rPr>
              <a:t>Активні</a:t>
            </a:r>
            <a:r>
              <a:rPr lang="ru-RU" sz="1600" dirty="0">
                <a:solidFill>
                  <a:srgbClr val="0070C0"/>
                </a:solidFill>
              </a:rPr>
              <a:t> </a:t>
            </a:r>
            <a:r>
              <a:rPr lang="ru-RU" sz="1600" dirty="0" err="1">
                <a:solidFill>
                  <a:srgbClr val="0070C0"/>
                </a:solidFill>
              </a:rPr>
              <a:t>форми</a:t>
            </a:r>
            <a:r>
              <a:rPr lang="ru-RU" sz="1600" dirty="0">
                <a:solidFill>
                  <a:srgbClr val="0070C0"/>
                </a:solidFill>
              </a:rPr>
              <a:t> </a:t>
            </a:r>
            <a:r>
              <a:rPr lang="ru-RU" sz="1600" dirty="0" err="1">
                <a:solidFill>
                  <a:srgbClr val="0070C0"/>
                </a:solidFill>
              </a:rPr>
              <a:t>навчання</a:t>
            </a:r>
            <a:r>
              <a:rPr lang="ru-RU" sz="1600" dirty="0">
                <a:solidFill>
                  <a:srgbClr val="0070C0"/>
                </a:solidFill>
              </a:rPr>
              <a:t> - </a:t>
            </a:r>
            <a:r>
              <a:rPr lang="ru-RU" sz="1600" dirty="0" err="1">
                <a:solidFill>
                  <a:srgbClr val="0070C0"/>
                </a:solidFill>
              </a:rPr>
              <a:t>надфахові</a:t>
            </a:r>
            <a:r>
              <a:rPr lang="ru-RU" sz="1600" dirty="0">
                <a:solidFill>
                  <a:srgbClr val="0070C0"/>
                </a:solidFill>
              </a:rPr>
              <a:t> </a:t>
            </a:r>
            <a:r>
              <a:rPr lang="ru-RU" sz="1600" dirty="0" err="1">
                <a:solidFill>
                  <a:srgbClr val="0070C0"/>
                </a:solidFill>
              </a:rPr>
              <a:t>компетенції</a:t>
            </a:r>
            <a:r>
              <a:rPr lang="ru-RU" sz="1600" dirty="0">
                <a:solidFill>
                  <a:srgbClr val="0070C0"/>
                </a:solidFill>
              </a:rPr>
              <a:t>" (</a:t>
            </a:r>
            <a:r>
              <a:rPr lang="ru-RU" sz="1600" dirty="0" err="1">
                <a:solidFill>
                  <a:srgbClr val="0070C0"/>
                </a:solidFill>
              </a:rPr>
              <a:t>Професор</a:t>
            </a:r>
            <a:r>
              <a:rPr lang="ru-RU" sz="1600" dirty="0">
                <a:solidFill>
                  <a:srgbClr val="0070C0"/>
                </a:solidFill>
              </a:rPr>
              <a:t> Клаус </a:t>
            </a:r>
            <a:r>
              <a:rPr lang="ru-RU" sz="1600" dirty="0" err="1">
                <a:solidFill>
                  <a:srgbClr val="0070C0"/>
                </a:solidFill>
              </a:rPr>
              <a:t>Цойгнер</a:t>
            </a:r>
            <a:r>
              <a:rPr lang="ru-RU" sz="1600" dirty="0">
                <a:solidFill>
                  <a:srgbClr val="0070C0"/>
                </a:solidFill>
              </a:rPr>
              <a:t>)</a:t>
            </a:r>
          </a:p>
          <a:p>
            <a:r>
              <a:rPr lang="ru-RU" sz="1600" dirty="0">
                <a:solidFill>
                  <a:srgbClr val="0070C0"/>
                </a:solidFill>
              </a:rPr>
              <a:t>2) тема "</a:t>
            </a:r>
            <a:r>
              <a:rPr lang="ru-RU" sz="1600" dirty="0" err="1">
                <a:solidFill>
                  <a:srgbClr val="0070C0"/>
                </a:solidFill>
              </a:rPr>
              <a:t>Навчання</a:t>
            </a:r>
            <a:r>
              <a:rPr lang="ru-RU" sz="1600" dirty="0">
                <a:solidFill>
                  <a:srgbClr val="0070C0"/>
                </a:solidFill>
              </a:rPr>
              <a:t> в </a:t>
            </a:r>
            <a:r>
              <a:rPr lang="ru-RU" sz="1600" dirty="0" err="1">
                <a:solidFill>
                  <a:srgbClr val="0070C0"/>
                </a:solidFill>
              </a:rPr>
              <a:t>русі</a:t>
            </a:r>
            <a:r>
              <a:rPr lang="ru-RU" sz="1600" dirty="0">
                <a:solidFill>
                  <a:srgbClr val="0070C0"/>
                </a:solidFill>
              </a:rPr>
              <a:t>" (</a:t>
            </a:r>
            <a:r>
              <a:rPr lang="ru-RU" sz="1600" dirty="0" err="1">
                <a:solidFill>
                  <a:srgbClr val="0070C0"/>
                </a:solidFill>
              </a:rPr>
              <a:t>дипломований</a:t>
            </a:r>
            <a:r>
              <a:rPr lang="ru-RU" sz="1600" dirty="0">
                <a:solidFill>
                  <a:srgbClr val="0070C0"/>
                </a:solidFill>
              </a:rPr>
              <a:t> педагог </a:t>
            </a:r>
            <a:r>
              <a:rPr lang="ru-RU" sz="1600" dirty="0" err="1">
                <a:solidFill>
                  <a:srgbClr val="0070C0"/>
                </a:solidFill>
              </a:rPr>
              <a:t>Ульріке</a:t>
            </a:r>
            <a:r>
              <a:rPr lang="ru-RU" sz="1600" dirty="0">
                <a:solidFill>
                  <a:srgbClr val="0070C0"/>
                </a:solidFill>
              </a:rPr>
              <a:t> </a:t>
            </a:r>
            <a:r>
              <a:rPr lang="ru-RU" sz="1600" dirty="0" err="1">
                <a:solidFill>
                  <a:srgbClr val="0070C0"/>
                </a:solidFill>
              </a:rPr>
              <a:t>Даннінгер</a:t>
            </a:r>
            <a:r>
              <a:rPr lang="ru-RU" sz="1600" dirty="0">
                <a:solidFill>
                  <a:srgbClr val="0070C0"/>
                </a:solidFill>
              </a:rPr>
              <a:t>)</a:t>
            </a:r>
          </a:p>
          <a:p>
            <a:r>
              <a:rPr lang="ru-RU" sz="1600" dirty="0">
                <a:solidFill>
                  <a:srgbClr val="0070C0"/>
                </a:solidFill>
              </a:rPr>
              <a:t>3) тема "</a:t>
            </a:r>
            <a:r>
              <a:rPr lang="ru-RU" sz="1600" dirty="0" err="1">
                <a:solidFill>
                  <a:srgbClr val="0070C0"/>
                </a:solidFill>
              </a:rPr>
              <a:t>Орієнтоване</a:t>
            </a:r>
            <a:r>
              <a:rPr lang="ru-RU" sz="1600" dirty="0">
                <a:solidFill>
                  <a:srgbClr val="0070C0"/>
                </a:solidFill>
              </a:rPr>
              <a:t> на </a:t>
            </a:r>
            <a:r>
              <a:rPr lang="ru-RU" sz="1600" dirty="0" err="1">
                <a:solidFill>
                  <a:srgbClr val="0070C0"/>
                </a:solidFill>
              </a:rPr>
              <a:t>розвиток</a:t>
            </a:r>
            <a:r>
              <a:rPr lang="ru-RU" sz="1600" dirty="0">
                <a:solidFill>
                  <a:srgbClr val="0070C0"/>
                </a:solidFill>
              </a:rPr>
              <a:t> </a:t>
            </a:r>
            <a:r>
              <a:rPr lang="ru-RU" sz="1600" dirty="0" err="1">
                <a:solidFill>
                  <a:srgbClr val="0070C0"/>
                </a:solidFill>
              </a:rPr>
              <a:t>навчання</a:t>
            </a:r>
            <a:r>
              <a:rPr lang="ru-RU" sz="1600" dirty="0">
                <a:solidFill>
                  <a:srgbClr val="0070C0"/>
                </a:solidFill>
              </a:rPr>
              <a:t> на уроках </a:t>
            </a:r>
            <a:r>
              <a:rPr lang="ru-RU" sz="1600" dirty="0" err="1">
                <a:solidFill>
                  <a:srgbClr val="0070C0"/>
                </a:solidFill>
              </a:rPr>
              <a:t>мови</a:t>
            </a:r>
            <a:r>
              <a:rPr lang="ru-RU" sz="1600" dirty="0">
                <a:solidFill>
                  <a:srgbClr val="0070C0"/>
                </a:solidFill>
              </a:rPr>
              <a:t>" (</a:t>
            </a:r>
            <a:r>
              <a:rPr lang="ru-RU" sz="1600" dirty="0" err="1">
                <a:solidFill>
                  <a:srgbClr val="0070C0"/>
                </a:solidFill>
              </a:rPr>
              <a:t>професор</a:t>
            </a:r>
            <a:r>
              <a:rPr lang="ru-RU" sz="1600" dirty="0">
                <a:solidFill>
                  <a:srgbClr val="0070C0"/>
                </a:solidFill>
              </a:rPr>
              <a:t> Вальтер </a:t>
            </a:r>
            <a:r>
              <a:rPr lang="ru-RU" sz="1600" dirty="0" err="1">
                <a:solidFill>
                  <a:srgbClr val="0070C0"/>
                </a:solidFill>
              </a:rPr>
              <a:t>Штадлєр</a:t>
            </a:r>
            <a:r>
              <a:rPr lang="ru-RU" sz="1600" dirty="0">
                <a:solidFill>
                  <a:srgbClr val="0070C0"/>
                </a:solidFill>
              </a:rPr>
              <a:t>)</a:t>
            </a:r>
          </a:p>
        </p:txBody>
      </p:sp>
      <p:pic>
        <p:nvPicPr>
          <p:cNvPr id="10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578"/>
          <a:stretch/>
        </p:blipFill>
        <p:spPr bwMode="auto">
          <a:xfrm>
            <a:off x="2636912" y="3284984"/>
            <a:ext cx="1997968" cy="3244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80112" y="3327217"/>
            <a:ext cx="1896435" cy="3159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469297396"/>
      </p:ext>
    </p:extLst>
  </p:cSld>
  <p:clrMapOvr>
    <a:masterClrMapping/>
  </p:clrMapOvr>
  <p:transition>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274638"/>
            <a:ext cx="5760640" cy="3370386"/>
          </a:xfrm>
        </p:spPr>
        <p:txBody>
          <a:bodyPr/>
          <a:lstStyle/>
          <a:p>
            <a:pPr marL="342900" lvl="0" indent="-342900">
              <a:lnSpc>
                <a:spcPct val="150000"/>
              </a:lnSpc>
              <a:spcBef>
                <a:spcPct val="20000"/>
              </a:spcBef>
            </a:pPr>
            <a:r>
              <a:rPr lang="uk-UA" altLang="ru-RU" sz="2000" b="1" i="1" kern="1200" dirty="0" smtClean="0">
                <a:solidFill>
                  <a:prstClr val="black"/>
                </a:solidFill>
                <a:latin typeface="Times New Roman"/>
                <a:ea typeface="+mn-ea"/>
                <a:cs typeface="+mn-cs"/>
              </a:rPr>
              <a:t/>
            </a:r>
            <a:br>
              <a:rPr lang="uk-UA" altLang="ru-RU" sz="2000" b="1" i="1" kern="1200" dirty="0" smtClean="0">
                <a:solidFill>
                  <a:prstClr val="black"/>
                </a:solidFill>
                <a:latin typeface="Times New Roman"/>
                <a:ea typeface="+mn-ea"/>
                <a:cs typeface="+mn-cs"/>
              </a:rPr>
            </a:br>
            <a:r>
              <a:rPr lang="uk-UA" altLang="ru-RU" sz="2000" b="1" i="1" kern="1200" dirty="0">
                <a:solidFill>
                  <a:prstClr val="black"/>
                </a:solidFill>
                <a:latin typeface="Times New Roman"/>
                <a:ea typeface="+mn-ea"/>
                <a:cs typeface="+mn-cs"/>
              </a:rPr>
              <a:t/>
            </a:r>
            <a:br>
              <a:rPr lang="uk-UA" altLang="ru-RU" sz="2000" b="1" i="1" kern="1200" dirty="0">
                <a:solidFill>
                  <a:prstClr val="black"/>
                </a:solidFill>
                <a:latin typeface="Times New Roman"/>
                <a:ea typeface="+mn-ea"/>
                <a:cs typeface="+mn-cs"/>
              </a:rPr>
            </a:br>
            <a:r>
              <a:rPr lang="uk-UA" altLang="ru-RU" sz="2000" b="1" i="1" kern="1200" dirty="0" smtClean="0">
                <a:solidFill>
                  <a:prstClr val="black"/>
                </a:solidFill>
                <a:latin typeface="Times New Roman"/>
                <a:ea typeface="+mn-ea"/>
                <a:cs typeface="+mn-cs"/>
              </a:rPr>
              <a:t/>
            </a:r>
            <a:br>
              <a:rPr lang="uk-UA" altLang="ru-RU" sz="2000" b="1" i="1" kern="1200" dirty="0" smtClean="0">
                <a:solidFill>
                  <a:prstClr val="black"/>
                </a:solidFill>
                <a:latin typeface="Times New Roman"/>
                <a:ea typeface="+mn-ea"/>
                <a:cs typeface="+mn-cs"/>
              </a:rPr>
            </a:br>
            <a:r>
              <a:rPr lang="uk-UA" altLang="ru-RU" sz="2400" b="1" i="1" kern="1200" dirty="0" smtClean="0">
                <a:solidFill>
                  <a:prstClr val="black"/>
                </a:solidFill>
                <a:latin typeface="Times New Roman"/>
                <a:ea typeface="+mn-ea"/>
                <a:cs typeface="+mn-cs"/>
              </a:rPr>
              <a:t>На </a:t>
            </a:r>
            <a:r>
              <a:rPr lang="uk-UA" altLang="ru-RU" sz="2400" b="1" i="1" kern="1200" dirty="0">
                <a:solidFill>
                  <a:prstClr val="black"/>
                </a:solidFill>
                <a:latin typeface="Times New Roman"/>
                <a:ea typeface="+mn-ea"/>
                <a:cs typeface="+mn-cs"/>
              </a:rPr>
              <a:t>якому б етапі життєвого і професійного шляху не знаходився вчитель, він ніколи не може вважати свою освіту завершеною, а свою професійну концепцію </a:t>
            </a:r>
            <a:r>
              <a:rPr lang="uk-UA" altLang="ru-RU" sz="2400" b="1" i="1" kern="1200" dirty="0" smtClean="0">
                <a:solidFill>
                  <a:prstClr val="black"/>
                </a:solidFill>
                <a:latin typeface="Times New Roman"/>
                <a:ea typeface="+mn-ea"/>
                <a:cs typeface="+mn-cs"/>
              </a:rPr>
              <a:t>остаточно </a:t>
            </a:r>
            <a:r>
              <a:rPr lang="uk-UA" altLang="ru-RU" sz="2400" b="1" i="1" kern="1200" dirty="0">
                <a:solidFill>
                  <a:prstClr val="black"/>
                </a:solidFill>
                <a:latin typeface="Times New Roman"/>
                <a:ea typeface="+mn-ea"/>
                <a:cs typeface="+mn-cs"/>
              </a:rPr>
              <a:t>сформованою</a:t>
            </a:r>
            <a:r>
              <a:rPr lang="uk-UA" altLang="ru-RU" sz="3200" b="1" i="1" kern="1200" dirty="0">
                <a:solidFill>
                  <a:prstClr val="black"/>
                </a:solidFill>
                <a:latin typeface="Times New Roman"/>
                <a:ea typeface="+mn-ea"/>
                <a:cs typeface="+mn-cs"/>
              </a:rPr>
              <a:t>. </a:t>
            </a:r>
            <a:br>
              <a:rPr lang="uk-UA" altLang="ru-RU" sz="3200" b="1" i="1" kern="1200" dirty="0">
                <a:solidFill>
                  <a:prstClr val="black"/>
                </a:solidFill>
                <a:latin typeface="Times New Roman"/>
                <a:ea typeface="+mn-ea"/>
                <a:cs typeface="+mn-cs"/>
              </a:rPr>
            </a:br>
            <a:endParaRPr lang="ru-RU" dirty="0"/>
          </a:p>
        </p:txBody>
      </p:sp>
      <p:sp>
        <p:nvSpPr>
          <p:cNvPr id="3" name="Объект 2"/>
          <p:cNvSpPr>
            <a:spLocks noGrp="1"/>
          </p:cNvSpPr>
          <p:nvPr>
            <p:ph idx="1"/>
          </p:nvPr>
        </p:nvSpPr>
        <p:spPr>
          <a:xfrm>
            <a:off x="1835696" y="1556792"/>
            <a:ext cx="5904656" cy="4525963"/>
          </a:xfrm>
        </p:spPr>
        <p:txBody>
          <a:bodyPr/>
          <a:lstStyle/>
          <a:p>
            <a:pPr marL="0" indent="0">
              <a:buNone/>
            </a:pPr>
            <a:r>
              <a:rPr lang="uk-UA" altLang="ru-RU" sz="2000" kern="1200" dirty="0">
                <a:solidFill>
                  <a:prstClr val="black"/>
                </a:solidFill>
                <a:latin typeface="Constantia"/>
              </a:rPr>
              <a:t> </a:t>
            </a:r>
            <a:endParaRPr lang="uk-UA" altLang="ru-RU" sz="2000" kern="1200" dirty="0" smtClean="0">
              <a:solidFill>
                <a:prstClr val="black"/>
              </a:solidFill>
              <a:latin typeface="Constantia"/>
            </a:endParaRPr>
          </a:p>
          <a:p>
            <a:pPr marL="0" indent="0">
              <a:buNone/>
            </a:pPr>
            <a:r>
              <a:rPr lang="uk-UA" altLang="ru-RU" sz="2000" kern="1200" dirty="0" smtClean="0">
                <a:solidFill>
                  <a:prstClr val="black"/>
                </a:solidFill>
                <a:latin typeface="Constantia"/>
              </a:rPr>
              <a:t>  </a:t>
            </a:r>
            <a:endParaRPr lang="uk-UA" altLang="ru-RU" sz="2000" kern="1200" dirty="0">
              <a:solidFill>
                <a:prstClr val="black"/>
              </a:solidFill>
              <a:latin typeface="Constantia"/>
            </a:endParaRPr>
          </a:p>
        </p:txBody>
      </p:sp>
      <p:pic>
        <p:nvPicPr>
          <p:cNvPr id="1028" name="Picture 4" descr="Картинки по запросу спіраль развития"/>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76056" y="3929952"/>
            <a:ext cx="2297456" cy="23073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66131789"/>
      </p:ext>
    </p:extLst>
  </p:cSld>
  <p:clrMapOvr>
    <a:masterClrMapping/>
  </p:clrMapOvr>
  <p:transition advClick="0">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i="1" dirty="0" smtClean="0">
                <a:solidFill>
                  <a:srgbClr val="FF0000"/>
                </a:solidFill>
                <a:latin typeface="Times New Roman" panose="02020603050405020304" pitchFamily="18" charset="0"/>
                <a:cs typeface="Times New Roman" panose="02020603050405020304" pitchFamily="18" charset="0"/>
              </a:rPr>
              <a:t>Мета:</a:t>
            </a:r>
            <a:endParaRPr lang="ru-RU" i="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691680" y="1628800"/>
            <a:ext cx="6336704" cy="4497363"/>
          </a:xfrm>
        </p:spPr>
        <p:txBody>
          <a:bodyPr/>
          <a:lstStyle/>
          <a:p>
            <a:r>
              <a:rPr lang="ru-RU" sz="2400" b="1" i="1" dirty="0" err="1">
                <a:latin typeface="Times New Roman" panose="02020603050405020304" pitchFamily="18" charset="0"/>
                <a:cs typeface="Times New Roman" panose="02020603050405020304" pitchFamily="18" charset="0"/>
              </a:rPr>
              <a:t>Розкрити</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основні</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способи</a:t>
            </a:r>
            <a:r>
              <a:rPr lang="ru-RU" sz="2400" b="1" i="1" dirty="0">
                <a:latin typeface="Times New Roman" panose="02020603050405020304" pitchFamily="18" charset="0"/>
                <a:cs typeface="Times New Roman" panose="02020603050405020304" pitchFamily="18" charset="0"/>
              </a:rPr>
              <a:t> та шляхи </a:t>
            </a:r>
            <a:r>
              <a:rPr lang="ru-RU" sz="2400" b="1" i="1" dirty="0" err="1">
                <a:latin typeface="Times New Roman" panose="02020603050405020304" pitchFamily="18" charset="0"/>
                <a:cs typeface="Times New Roman" panose="02020603050405020304" pitchFamily="18" charset="0"/>
              </a:rPr>
              <a:t>вдосконалення</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майстерності</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вчителя</a:t>
            </a:r>
            <a:endParaRPr lang="ru-RU" sz="2400" b="1" i="1" dirty="0">
              <a:latin typeface="Times New Roman" panose="02020603050405020304" pitchFamily="18" charset="0"/>
              <a:cs typeface="Times New Roman" panose="02020603050405020304" pitchFamily="18" charset="0"/>
            </a:endParaRPr>
          </a:p>
          <a:p>
            <a:r>
              <a:rPr lang="ru-RU" sz="2400" b="1" i="1" dirty="0" err="1">
                <a:latin typeface="Times New Roman" panose="02020603050405020304" pitchFamily="18" charset="0"/>
                <a:cs typeface="Times New Roman" panose="02020603050405020304" pitchFamily="18" charset="0"/>
              </a:rPr>
              <a:t>Розкрити</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сутність</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поняття</a:t>
            </a:r>
            <a:r>
              <a:rPr lang="ru-RU" sz="2400" b="1" i="1" dirty="0">
                <a:latin typeface="Times New Roman" panose="02020603050405020304" pitchFamily="18" charset="0"/>
                <a:cs typeface="Times New Roman" panose="02020603050405020304" pitchFamily="18" charset="0"/>
              </a:rPr>
              <a:t> «</a:t>
            </a:r>
            <a:r>
              <a:rPr lang="ru-RU" sz="2400" b="1" i="1" dirty="0" err="1" smtClean="0">
                <a:latin typeface="Times New Roman" panose="02020603050405020304" pitchFamily="18" charset="0"/>
                <a:cs typeface="Times New Roman" panose="02020603050405020304" pitchFamily="18" charset="0"/>
              </a:rPr>
              <a:t>саморозвиток</a:t>
            </a:r>
            <a:r>
              <a:rPr lang="ru-RU" sz="2400" b="1" i="1" dirty="0" smtClean="0">
                <a:latin typeface="Times New Roman" panose="02020603050405020304" pitchFamily="18" charset="0"/>
                <a:cs typeface="Times New Roman" panose="02020603050405020304" pitchFamily="18" charset="0"/>
              </a:rPr>
              <a:t>»</a:t>
            </a:r>
            <a:r>
              <a:rPr lang="uk-UA" sz="2400" b="1" i="1" dirty="0" smtClean="0">
                <a:latin typeface="Times New Roman" panose="02020603050405020304" pitchFamily="18" charset="0"/>
                <a:cs typeface="Times New Roman" panose="02020603050405020304" pitchFamily="18" charset="0"/>
              </a:rPr>
              <a:t> вчителя іноземної мови</a:t>
            </a:r>
            <a:endParaRPr lang="ru-RU" sz="2400" b="1" i="1" dirty="0">
              <a:latin typeface="Times New Roman" panose="02020603050405020304" pitchFamily="18" charset="0"/>
              <a:cs typeface="Times New Roman" panose="02020603050405020304" pitchFamily="18" charset="0"/>
            </a:endParaRPr>
          </a:p>
          <a:p>
            <a:r>
              <a:rPr lang="ru-RU" sz="2400" b="1" i="1" dirty="0" err="1">
                <a:latin typeface="Times New Roman" panose="02020603050405020304" pitchFamily="18" charset="0"/>
                <a:cs typeface="Times New Roman" panose="02020603050405020304" pitchFamily="18" charset="0"/>
              </a:rPr>
              <a:t>Узагальнити</a:t>
            </a:r>
            <a:r>
              <a:rPr lang="ru-RU" sz="2400" b="1" i="1" dirty="0">
                <a:latin typeface="Times New Roman" panose="02020603050405020304" pitchFamily="18" charset="0"/>
                <a:cs typeface="Times New Roman" panose="02020603050405020304" pitchFamily="18" charset="0"/>
              </a:rPr>
              <a:t> та </a:t>
            </a:r>
            <a:r>
              <a:rPr lang="ru-RU" sz="2400" b="1" i="1" dirty="0" err="1">
                <a:latin typeface="Times New Roman" panose="02020603050405020304" pitchFamily="18" charset="0"/>
                <a:cs typeface="Times New Roman" panose="02020603050405020304" pitchFamily="18" charset="0"/>
              </a:rPr>
              <a:t>проаналізувати</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кращий</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педагогічний</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досвід</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роботи</a:t>
            </a:r>
            <a:r>
              <a:rPr lang="ru-RU" sz="2400" b="1" i="1" dirty="0">
                <a:latin typeface="Times New Roman" panose="02020603050405020304" pitchFamily="18" charset="0"/>
                <a:cs typeface="Times New Roman" panose="02020603050405020304" pitchFamily="18" charset="0"/>
              </a:rPr>
              <a:t> з </a:t>
            </a:r>
            <a:r>
              <a:rPr lang="ru-RU" sz="2400" b="1" i="1" dirty="0" err="1" smtClean="0">
                <a:latin typeface="Times New Roman" panose="02020603050405020304" pitchFamily="18" charset="0"/>
                <a:cs typeface="Times New Roman" panose="02020603050405020304" pitchFamily="18" charset="0"/>
              </a:rPr>
              <a:t>самовдосконалення</a:t>
            </a:r>
            <a:r>
              <a:rPr lang="ru-RU" sz="2400" b="1" i="1" dirty="0" smtClean="0">
                <a:latin typeface="Times New Roman" panose="02020603050405020304" pitchFamily="18" charset="0"/>
                <a:cs typeface="Times New Roman" panose="02020603050405020304" pitchFamily="18" charset="0"/>
              </a:rPr>
              <a:t> </a:t>
            </a:r>
            <a:r>
              <a:rPr lang="ru-RU" sz="2400" b="1" i="1" dirty="0" err="1" smtClean="0">
                <a:latin typeface="Times New Roman" panose="02020603050405020304" pitchFamily="18" charset="0"/>
                <a:cs typeface="Times New Roman" panose="02020603050405020304" pitchFamily="18" charset="0"/>
              </a:rPr>
              <a:t>професійної</a:t>
            </a:r>
            <a:r>
              <a:rPr lang="ru-RU" sz="2400" b="1" i="1" dirty="0" smtClean="0">
                <a:latin typeface="Times New Roman" panose="02020603050405020304" pitchFamily="18" charset="0"/>
                <a:cs typeface="Times New Roman" panose="02020603050405020304" pitchFamily="18" charset="0"/>
              </a:rPr>
              <a:t> </a:t>
            </a:r>
            <a:r>
              <a:rPr lang="ru-RU" sz="2400" b="1" i="1" dirty="0" err="1" smtClean="0">
                <a:latin typeface="Times New Roman" panose="02020603050405020304" pitchFamily="18" charset="0"/>
                <a:cs typeface="Times New Roman" panose="02020603050405020304" pitchFamily="18" charset="0"/>
              </a:rPr>
              <a:t>майстерності</a:t>
            </a:r>
            <a:r>
              <a:rPr lang="ru-RU" sz="2400" b="1" i="1" dirty="0" smtClean="0">
                <a:latin typeface="Times New Roman" panose="02020603050405020304" pitchFamily="18" charset="0"/>
                <a:cs typeface="Times New Roman" panose="02020603050405020304" pitchFamily="18" charset="0"/>
              </a:rPr>
              <a:t>  </a:t>
            </a:r>
            <a:r>
              <a:rPr lang="ru-RU" sz="2400" b="1" i="1" dirty="0" err="1" smtClean="0">
                <a:latin typeface="Times New Roman" panose="02020603050405020304" pitchFamily="18" charset="0"/>
                <a:cs typeface="Times New Roman" panose="02020603050405020304" pitchFamily="18" charset="0"/>
              </a:rPr>
              <a:t>вчителів</a:t>
            </a:r>
            <a:r>
              <a:rPr lang="ru-RU" sz="2400" b="1" i="1" dirty="0" smtClean="0">
                <a:latin typeface="Times New Roman" panose="02020603050405020304" pitchFamily="18" charset="0"/>
                <a:cs typeface="Times New Roman" panose="02020603050405020304" pitchFamily="18" charset="0"/>
              </a:rPr>
              <a:t> </a:t>
            </a:r>
            <a:r>
              <a:rPr lang="ru-RU" sz="2400" b="1" i="1" dirty="0">
                <a:latin typeface="Times New Roman" panose="02020603050405020304" pitchFamily="18" charset="0"/>
                <a:cs typeface="Times New Roman" panose="02020603050405020304" pitchFamily="18" charset="0"/>
              </a:rPr>
              <a:t>району</a:t>
            </a:r>
          </a:p>
          <a:p>
            <a:r>
              <a:rPr lang="ru-RU" sz="2400" b="1" i="1" dirty="0" err="1">
                <a:latin typeface="Times New Roman" panose="02020603050405020304" pitchFamily="18" charset="0"/>
                <a:cs typeface="Times New Roman" panose="02020603050405020304" pitchFamily="18" charset="0"/>
              </a:rPr>
              <a:t>Стимулювати</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бажання</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підвищувати</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свій</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професійний</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рівень</a:t>
            </a:r>
            <a:endParaRPr lang="ru-RU" sz="2400" b="1" i="1"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 xmlns:p14="http://schemas.microsoft.com/office/powerpoint/2010/main" val="1249827945"/>
      </p:ext>
    </p:extLst>
  </p:cSld>
  <p:clrMapOvr>
    <a:masterClrMapping/>
  </p:clrMapOvr>
  <p:transition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404664"/>
            <a:ext cx="5760640" cy="1012974"/>
          </a:xfrm>
        </p:spPr>
        <p:txBody>
          <a:bodyPr/>
          <a:lstStyle/>
          <a:p>
            <a:r>
              <a:rPr lang="uk-UA" sz="3600" kern="1200" dirty="0">
                <a:solidFill>
                  <a:srgbClr val="C00000"/>
                </a:solidFill>
                <a:latin typeface="Times New Roman" panose="02020603050405020304" pitchFamily="18" charset="0"/>
                <a:cs typeface="Times New Roman" panose="02020603050405020304" pitchFamily="18" charset="0"/>
              </a:rPr>
              <a:t>Результати </a:t>
            </a:r>
            <a:r>
              <a:rPr lang="uk-UA" sz="3600" kern="1200" dirty="0" smtClean="0">
                <a:solidFill>
                  <a:srgbClr val="C00000"/>
                </a:solidFill>
                <a:latin typeface="Times New Roman" panose="02020603050405020304" pitchFamily="18" charset="0"/>
                <a:cs typeface="Times New Roman" panose="02020603050405020304" pitchFamily="18" charset="0"/>
              </a:rPr>
              <a:t>самоосвітньої </a:t>
            </a:r>
            <a:r>
              <a:rPr lang="uk-UA" sz="3600" kern="1200" dirty="0">
                <a:solidFill>
                  <a:srgbClr val="C00000"/>
                </a:solidFill>
                <a:latin typeface="Times New Roman" panose="02020603050405020304" pitchFamily="18" charset="0"/>
                <a:cs typeface="Times New Roman" panose="02020603050405020304" pitchFamily="18" charset="0"/>
              </a:rPr>
              <a:t>діяльності вчителя</a:t>
            </a:r>
            <a:endParaRPr lang="ru-RU" sz="3200" dirty="0">
              <a:solidFill>
                <a:srgbClr val="C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979712" y="1916832"/>
            <a:ext cx="5544616" cy="4525963"/>
          </a:xfrm>
        </p:spPr>
        <p:txBody>
          <a:bodyPr/>
          <a:lstStyle/>
          <a:p>
            <a:pPr marL="0" indent="0">
              <a:buNone/>
            </a:pPr>
            <a:r>
              <a:rPr lang="uk-UA" dirty="0" smtClean="0">
                <a:latin typeface="Times New Roman" panose="02020603050405020304" pitchFamily="18" charset="0"/>
                <a:cs typeface="Times New Roman" panose="02020603050405020304" pitchFamily="18" charset="0"/>
              </a:rPr>
              <a:t>Поліпшення результатів учнів є основною метою продовження професійного розвитку учителя.</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00003984"/>
      </p:ext>
    </p:extLst>
  </p:cSld>
  <p:clrMapOvr>
    <a:masterClrMapping/>
  </p:clrMapOvr>
  <p:transition advClick="0">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3" name="Picture 5" descr="Безимени-м с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889"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054" name="WordArt 6"/>
          <p:cNvSpPr>
            <a:spLocks noChangeArrowheads="1" noChangeShapeType="1" noTextEdit="1"/>
          </p:cNvSpPr>
          <p:nvPr/>
        </p:nvSpPr>
        <p:spPr bwMode="auto">
          <a:xfrm>
            <a:off x="2339975" y="1125538"/>
            <a:ext cx="5545138" cy="2735262"/>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FadeUp">
              <a:avLst>
                <a:gd name="adj" fmla="val 6736"/>
              </a:avLst>
            </a:prstTxWarp>
          </a:bodyPr>
          <a:lstStyle/>
          <a:p>
            <a:pPr algn="ctr" fontAlgn="base">
              <a:spcBef>
                <a:spcPct val="0"/>
              </a:spcBef>
              <a:spcAft>
                <a:spcPct val="0"/>
              </a:spcAft>
            </a:pPr>
            <a:endParaRPr lang="ru-RU" sz="3600" b="1" kern="10" spc="720" dirty="0">
              <a:solidFill>
                <a:srgbClr val="0000FF"/>
              </a:solidFill>
              <a:effectLst>
                <a:outerShdw dist="45791" dir="3378596" algn="ctr" rotWithShape="0">
                  <a:srgbClr val="4D4D4D">
                    <a:alpha val="80000"/>
                  </a:srgbClr>
                </a:outerShdw>
              </a:effectLst>
              <a:latin typeface="Monotype Corsiva"/>
            </a:endParaRPr>
          </a:p>
        </p:txBody>
      </p:sp>
      <p:sp>
        <p:nvSpPr>
          <p:cNvPr id="3" name="Заголовок 2"/>
          <p:cNvSpPr>
            <a:spLocks noGrp="1"/>
          </p:cNvSpPr>
          <p:nvPr>
            <p:ph type="ctrTitle"/>
          </p:nvPr>
        </p:nvSpPr>
        <p:spPr>
          <a:xfrm>
            <a:off x="2411760" y="548680"/>
            <a:ext cx="5112568" cy="1800201"/>
          </a:xfrm>
        </p:spPr>
        <p:txBody>
          <a:bodyPr/>
          <a:lstStyle/>
          <a:p>
            <a:r>
              <a:rPr lang="uk-UA" sz="3200" b="1" dirty="0">
                <a:solidFill>
                  <a:srgbClr val="C00000"/>
                </a:solidFill>
                <a:latin typeface="Times New Roman" panose="02020603050405020304" pitchFamily="18" charset="0"/>
                <a:cs typeface="Times New Roman" panose="02020603050405020304" pitchFamily="18" charset="0"/>
              </a:rPr>
              <a:t>Хороший учитель- творчий учитель</a:t>
            </a:r>
            <a:endParaRPr lang="ru-RU" sz="32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 name="Подзаголовок 1"/>
          <p:cNvSpPr>
            <a:spLocks noGrp="1"/>
          </p:cNvSpPr>
          <p:nvPr>
            <p:ph type="subTitle" idx="1"/>
          </p:nvPr>
        </p:nvSpPr>
        <p:spPr>
          <a:xfrm>
            <a:off x="2123728" y="2060848"/>
            <a:ext cx="5832648" cy="3816424"/>
          </a:xfrm>
        </p:spPr>
        <p:txBody>
          <a:bodyPr/>
          <a:lstStyle/>
          <a:p>
            <a:pPr marL="273050" lvl="0" indent="-273050" algn="l" eaLnBrk="0" hangingPunct="0">
              <a:buClr>
                <a:srgbClr val="DE6C36"/>
              </a:buClr>
              <a:buSzPct val="95000"/>
            </a:pPr>
            <a:r>
              <a:rPr lang="uk-UA" altLang="ru-RU" sz="2000" b="1" kern="1200" dirty="0" smtClean="0">
                <a:solidFill>
                  <a:prstClr val="black"/>
                </a:solidFill>
                <a:latin typeface="Times New Roman" panose="02020603050405020304" pitchFamily="18" charset="0"/>
                <a:cs typeface="Times New Roman" panose="02020603050405020304" pitchFamily="18" charset="0"/>
              </a:rPr>
              <a:t>     “</a:t>
            </a:r>
            <a:r>
              <a:rPr lang="uk-UA" altLang="ru-RU" sz="2000" b="1" kern="1200" dirty="0">
                <a:solidFill>
                  <a:prstClr val="black"/>
                </a:solidFill>
                <a:latin typeface="Times New Roman" panose="02020603050405020304" pitchFamily="18" charset="0"/>
                <a:cs typeface="Times New Roman" panose="02020603050405020304" pitchFamily="18" charset="0"/>
              </a:rPr>
              <a:t>Я знаю представників багатьох спеціальностей, але немає – я в цьому переконаний – людей більш допитливих і невгамовних, більш одержимих думками про творчість, як учитель. Педагогічна діяльність, яка є сплавом науки та мистецтва, за своїми компонентами завжди передбачає творчість” </a:t>
            </a:r>
          </a:p>
          <a:p>
            <a:pPr marL="273050" lvl="0" indent="-273050" algn="l" eaLnBrk="0" hangingPunct="0">
              <a:buClr>
                <a:srgbClr val="DE6C36"/>
              </a:buClr>
              <a:buSzPct val="95000"/>
            </a:pPr>
            <a:r>
              <a:rPr lang="uk-UA" altLang="ru-RU" sz="2000" b="1" i="1" kern="1200" dirty="0">
                <a:solidFill>
                  <a:prstClr val="black"/>
                </a:solidFill>
                <a:latin typeface="Times New Roman" panose="02020603050405020304" pitchFamily="18" charset="0"/>
                <a:cs typeface="Times New Roman" panose="02020603050405020304" pitchFamily="18" charset="0"/>
              </a:rPr>
              <a:t>                                </a:t>
            </a:r>
          </a:p>
          <a:p>
            <a:pPr marL="273050" lvl="0" indent="-273050" algn="l" eaLnBrk="0" hangingPunct="0">
              <a:buClr>
                <a:srgbClr val="DE6C36"/>
              </a:buClr>
              <a:buSzPct val="95000"/>
            </a:pPr>
            <a:r>
              <a:rPr lang="uk-UA" altLang="ru-RU" sz="2000" b="1" i="1" kern="1200" dirty="0">
                <a:solidFill>
                  <a:prstClr val="black"/>
                </a:solidFill>
                <a:latin typeface="Times New Roman" panose="02020603050405020304" pitchFamily="18" charset="0"/>
                <a:cs typeface="Times New Roman" panose="02020603050405020304" pitchFamily="18" charset="0"/>
              </a:rPr>
              <a:t>                                              В. Сухомлинський</a:t>
            </a:r>
            <a:endParaRPr lang="ru-RU" sz="2400" dirty="0">
              <a:solidFill>
                <a:srgbClr val="000000"/>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 xmlns:p14="http://schemas.microsoft.com/office/powerpoint/2010/main" val="22314868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2053"/>
                                        </p:tgtEl>
                                        <p:attrNameLst>
                                          <p:attrName>style.visibility</p:attrName>
                                        </p:attrNameLst>
                                      </p:cBhvr>
                                      <p:to>
                                        <p:strVal val="visible"/>
                                      </p:to>
                                    </p:set>
                                    <p:animScale>
                                      <p:cBhvr>
                                        <p:cTn id="7" dur="1000" decel="50000" fill="hold">
                                          <p:stCondLst>
                                            <p:cond delay="0"/>
                                          </p:stCondLst>
                                        </p:cTn>
                                        <p:tgtEl>
                                          <p:spTgt spid="20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53"/>
                                        </p:tgtEl>
                                        <p:attrNameLst>
                                          <p:attrName>ppt_x</p:attrName>
                                          <p:attrName>ppt_y</p:attrName>
                                        </p:attrNameLst>
                                      </p:cBhvr>
                                    </p:animMotion>
                                    <p:animEffect transition="in" filter="fade">
                                      <p:cBhvr>
                                        <p:cTn id="9" dur="1000"/>
                                        <p:tgtEl>
                                          <p:spTgt spid="2053"/>
                                        </p:tgtEl>
                                      </p:cBhvr>
                                    </p:animEffect>
                                  </p:childTnLst>
                                </p:cTn>
                              </p:par>
                              <p:par>
                                <p:cTn id="10" presetID="5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54"/>
                                        </p:tgtEl>
                                        <p:attrNameLst>
                                          <p:attrName>style.visibility</p:attrName>
                                        </p:attrNameLst>
                                      </p:cBhvr>
                                      <p:to>
                                        <p:strVal val="visible"/>
                                      </p:to>
                                    </p:set>
                                    <p:animScale>
                                      <p:cBhvr>
                                        <p:cTn id="12" dur="1000" decel="50000" fill="hold">
                                          <p:stCondLst>
                                            <p:cond delay="0"/>
                                          </p:stCondLst>
                                        </p:cTn>
                                        <p:tgtEl>
                                          <p:spTgt spid="20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054"/>
                                        </p:tgtEl>
                                        <p:attrNameLst>
                                          <p:attrName>ppt_x</p:attrName>
                                          <p:attrName>ppt_y</p:attrName>
                                        </p:attrNameLst>
                                      </p:cBhvr>
                                    </p:animMotion>
                                    <p:animEffect transition="in" filter="fade">
                                      <p:cBhvr>
                                        <p:cTn id="14"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332656"/>
            <a:ext cx="6048672" cy="5793507"/>
          </a:xfrm>
        </p:spPr>
        <p:txBody>
          <a:bodyPr/>
          <a:lstStyle/>
          <a:p>
            <a:pPr marL="0" indent="0">
              <a:buNone/>
            </a:pPr>
            <a:r>
              <a:rPr lang="ru-RU" b="1" i="1" dirty="0" smtClean="0">
                <a:latin typeface="Times New Roman" panose="02020603050405020304" pitchFamily="18" charset="0"/>
                <a:cs typeface="Times New Roman" panose="02020603050405020304" pitchFamily="18" charset="0"/>
              </a:rPr>
              <a:t> </a:t>
            </a:r>
          </a:p>
          <a:p>
            <a:pPr marL="0" indent="0">
              <a:buNone/>
            </a:pPr>
            <a:r>
              <a:rPr lang="ru-RU" b="1" i="1" dirty="0" smtClean="0">
                <a:latin typeface="Times New Roman" panose="02020603050405020304" pitchFamily="18" charset="0"/>
                <a:cs typeface="Times New Roman" panose="02020603050405020304" pitchFamily="18" charset="0"/>
              </a:rPr>
              <a:t>Учитель </a:t>
            </a:r>
            <a:r>
              <a:rPr lang="ru-RU" b="1" i="1" dirty="0" err="1">
                <a:latin typeface="Times New Roman" panose="02020603050405020304" pitchFamily="18" charset="0"/>
                <a:cs typeface="Times New Roman" panose="02020603050405020304" pitchFamily="18" charset="0"/>
              </a:rPr>
              <a:t>живе</a:t>
            </a:r>
            <a:r>
              <a:rPr lang="ru-RU" b="1" i="1" dirty="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до тих </a:t>
            </a:r>
            <a:r>
              <a:rPr lang="ru-RU" b="1" i="1" dirty="0" err="1" smtClean="0">
                <a:latin typeface="Times New Roman" panose="02020603050405020304" pitchFamily="18" charset="0"/>
                <a:cs typeface="Times New Roman" panose="02020603050405020304" pitchFamily="18" charset="0"/>
              </a:rPr>
              <a:t>пір</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поки</a:t>
            </a:r>
            <a:r>
              <a:rPr lang="ru-RU" b="1" i="1" dirty="0" smtClean="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він</a:t>
            </a:r>
            <a:r>
              <a:rPr lang="ru-RU"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вчиться</a:t>
            </a:r>
            <a:r>
              <a:rPr lang="ru-RU" b="1" i="1" dirty="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коли </a:t>
            </a:r>
            <a:r>
              <a:rPr lang="ru-RU" b="1" i="1" dirty="0" err="1">
                <a:latin typeface="Times New Roman" panose="02020603050405020304" pitchFamily="18" charset="0"/>
                <a:cs typeface="Times New Roman" panose="02020603050405020304" pitchFamily="18" charset="0"/>
              </a:rPr>
              <a:t>він</a:t>
            </a:r>
            <a:r>
              <a:rPr lang="ru-RU"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перестає</a:t>
            </a:r>
            <a:r>
              <a:rPr lang="ru-RU"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вчитися</a:t>
            </a:r>
            <a:r>
              <a:rPr lang="ru-RU" b="1" i="1" dirty="0">
                <a:latin typeface="Times New Roman" panose="02020603050405020304" pitchFamily="18" charset="0"/>
                <a:cs typeface="Times New Roman" panose="02020603050405020304" pitchFamily="18" charset="0"/>
              </a:rPr>
              <a:t>, у </a:t>
            </a:r>
            <a:r>
              <a:rPr lang="ru-RU" b="1" i="1" dirty="0" err="1">
                <a:latin typeface="Times New Roman" panose="02020603050405020304" pitchFamily="18" charset="0"/>
                <a:cs typeface="Times New Roman" panose="02020603050405020304" pitchFamily="18" charset="0"/>
              </a:rPr>
              <a:t>ньому</a:t>
            </a:r>
            <a:r>
              <a:rPr lang="ru-RU"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помирає</a:t>
            </a:r>
            <a:r>
              <a:rPr lang="ru-RU" b="1" i="1" dirty="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учитель</a:t>
            </a:r>
            <a:r>
              <a:rPr lang="uk-UA" b="1" i="1" dirty="0" smtClean="0">
                <a:latin typeface="Times New Roman" panose="02020603050405020304" pitchFamily="18" charset="0"/>
                <a:cs typeface="Times New Roman" panose="02020603050405020304" pitchFamily="18" charset="0"/>
              </a:rPr>
              <a:t>.</a:t>
            </a:r>
            <a:r>
              <a:rPr lang="ru-RU" b="1" i="1" dirty="0">
                <a:latin typeface="Times New Roman" panose="02020603050405020304" pitchFamily="18" charset="0"/>
                <a:cs typeface="Times New Roman" panose="02020603050405020304" pitchFamily="18" charset="0"/>
              </a:rPr>
              <a:t/>
            </a:r>
            <a:br>
              <a:rPr lang="ru-RU" b="1" i="1" dirty="0">
                <a:latin typeface="Times New Roman" panose="02020603050405020304" pitchFamily="18" charset="0"/>
                <a:cs typeface="Times New Roman" panose="02020603050405020304" pitchFamily="18" charset="0"/>
              </a:rPr>
            </a:br>
            <a:r>
              <a:rPr lang="ru-RU" b="1" i="1" dirty="0" smtClean="0">
                <a:latin typeface="Times New Roman" panose="02020603050405020304" pitchFamily="18" charset="0"/>
                <a:cs typeface="Times New Roman" panose="02020603050405020304" pitchFamily="18" charset="0"/>
              </a:rPr>
              <a:t>                     К.Д. </a:t>
            </a:r>
            <a:r>
              <a:rPr lang="ru-RU" b="1" i="1" dirty="0" err="1" smtClean="0">
                <a:latin typeface="Times New Roman" panose="02020603050405020304" pitchFamily="18" charset="0"/>
                <a:cs typeface="Times New Roman" panose="02020603050405020304" pitchFamily="18" charset="0"/>
              </a:rPr>
              <a:t>Ушинський</a:t>
            </a:r>
            <a:endParaRPr lang="ru-RU" b="1"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335861736"/>
      </p:ext>
    </p:extLst>
  </p:cSld>
  <p:clrMapOvr>
    <a:masterClrMapping/>
  </p:clrMapOvr>
  <p:transition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solidFill>
                  <a:srgbClr val="FF0000"/>
                </a:solidFill>
                <a:latin typeface="Times New Roman" panose="02020603050405020304" pitchFamily="18" charset="0"/>
                <a:cs typeface="Times New Roman" panose="02020603050405020304" pitchFamily="18" charset="0"/>
              </a:rPr>
              <a:t>Головне </a:t>
            </a:r>
            <a:r>
              <a:rPr lang="ru-RU" sz="3600" dirty="0" err="1">
                <a:solidFill>
                  <a:srgbClr val="FF0000"/>
                </a:solidFill>
                <a:latin typeface="Times New Roman" panose="02020603050405020304" pitchFamily="18" charset="0"/>
                <a:cs typeface="Times New Roman" panose="02020603050405020304" pitchFamily="18" charset="0"/>
              </a:rPr>
              <a:t>завдання</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сучасної</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smtClean="0">
                <a:solidFill>
                  <a:srgbClr val="FF0000"/>
                </a:solidFill>
                <a:latin typeface="Times New Roman" panose="02020603050405020304" pitchFamily="18" charset="0"/>
                <a:cs typeface="Times New Roman" panose="02020603050405020304" pitchFamily="18" charset="0"/>
              </a:rPr>
              <a:t/>
            </a:r>
            <a:br>
              <a:rPr lang="ru-RU" sz="3600" dirty="0" smtClean="0">
                <a:solidFill>
                  <a:srgbClr val="FF0000"/>
                </a:solidFill>
                <a:latin typeface="Times New Roman" panose="02020603050405020304" pitchFamily="18" charset="0"/>
                <a:cs typeface="Times New Roman" panose="02020603050405020304" pitchFamily="18" charset="0"/>
              </a:rPr>
            </a:br>
            <a:r>
              <a:rPr lang="ru-RU" sz="3600" dirty="0" err="1" smtClean="0">
                <a:solidFill>
                  <a:srgbClr val="FF0000"/>
                </a:solidFill>
                <a:latin typeface="Times New Roman" panose="02020603050405020304" pitchFamily="18" charset="0"/>
                <a:cs typeface="Times New Roman" panose="02020603050405020304" pitchFamily="18" charset="0"/>
              </a:rPr>
              <a:t>системи</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освіти</a:t>
            </a:r>
            <a:endParaRPr lang="ru-RU" sz="3600"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907704" y="1600200"/>
            <a:ext cx="5904656" cy="4525963"/>
          </a:xfrm>
        </p:spPr>
        <p:txBody>
          <a:bodyPr/>
          <a:lstStyle/>
          <a:p>
            <a:pPr marL="0" indent="0">
              <a:buNone/>
            </a:pPr>
            <a:r>
              <a:rPr lang="ru-RU" dirty="0" err="1">
                <a:latin typeface="Times New Roman" panose="02020603050405020304" pitchFamily="18" charset="0"/>
                <a:cs typeface="Times New Roman" panose="02020603050405020304" pitchFamily="18" charset="0"/>
              </a:rPr>
              <a:t>В</a:t>
            </a:r>
            <a:r>
              <a:rPr lang="ru-RU" dirty="0" err="1" smtClean="0">
                <a:latin typeface="Times New Roman" panose="02020603050405020304" pitchFamily="18" charset="0"/>
                <a:cs typeface="Times New Roman" panose="02020603050405020304" pitchFamily="18" charset="0"/>
              </a:rPr>
              <a:t>провадження</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компетентнісного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підходу</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найважливіша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умова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працює</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підвищення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якості</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освіти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870845889"/>
      </p:ext>
    </p:extLst>
  </p:cSld>
  <p:clrMapOvr>
    <a:masterClrMapping/>
  </p:clrMapOvr>
  <p:transition advClick="0">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800" b="1" dirty="0" smtClean="0">
                <a:solidFill>
                  <a:srgbClr val="FF0000"/>
                </a:solidFill>
                <a:latin typeface="Times New Roman" panose="02020603050405020304" pitchFamily="18" charset="0"/>
                <a:cs typeface="Times New Roman" panose="02020603050405020304" pitchFamily="18" charset="0"/>
              </a:rPr>
              <a:t>Проблема методики викладання</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691680" y="1340768"/>
            <a:ext cx="6624736" cy="4785395"/>
          </a:xfrm>
        </p:spPr>
        <p:txBody>
          <a:bodyPr/>
          <a:lstStyle/>
          <a:p>
            <a:pPr marL="0" indent="0">
              <a:buNone/>
            </a:pP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Формальність</a:t>
            </a:r>
            <a:r>
              <a:rPr lang="ru-RU" sz="2000" dirty="0" smtClean="0">
                <a:latin typeface="Times New Roman" panose="02020603050405020304" pitchFamily="18" charset="0"/>
                <a:cs typeface="Times New Roman" panose="02020603050405020304" pitchFamily="18" charset="0"/>
              </a:rPr>
              <a:t> у </a:t>
            </a:r>
            <a:r>
              <a:rPr lang="ru-RU" sz="2000" dirty="0" err="1" smtClean="0">
                <a:latin typeface="Times New Roman" panose="02020603050405020304" pitchFamily="18" charset="0"/>
                <a:cs typeface="Times New Roman" panose="02020603050405020304" pitchFamily="18" charset="0"/>
              </a:rPr>
              <a:t>роботі</a:t>
            </a:r>
            <a:r>
              <a:rPr lang="ru-RU" sz="2000" dirty="0" smtClean="0">
                <a:latin typeface="Times New Roman" panose="02020603050405020304" pitchFamily="18" charset="0"/>
                <a:cs typeface="Times New Roman" panose="02020603050405020304" pitchFamily="18" charset="0"/>
              </a:rPr>
              <a:t>.</a:t>
            </a:r>
          </a:p>
          <a:p>
            <a:pPr marL="0" indent="0">
              <a:buNone/>
            </a:pPr>
            <a:r>
              <a:rPr lang="uk-UA" sz="2000" dirty="0">
                <a:latin typeface="Times New Roman" panose="02020603050405020304" pitchFamily="18" charset="0"/>
                <a:cs typeface="Times New Roman" panose="02020603050405020304" pitchFamily="18" charset="0"/>
              </a:rPr>
              <a:t> </a:t>
            </a:r>
            <a:r>
              <a:rPr lang="uk-UA" sz="2000" dirty="0" smtClean="0">
                <a:latin typeface="Times New Roman" panose="02020603050405020304" pitchFamily="18" charset="0"/>
                <a:cs typeface="Times New Roman" panose="02020603050405020304" pitchFamily="18" charset="0"/>
              </a:rPr>
              <a:t> Використання непродуктивних методів навчання.</a:t>
            </a:r>
          </a:p>
          <a:p>
            <a:pPr marL="0" indent="0">
              <a:buNone/>
            </a:pPr>
            <a:r>
              <a:rPr lang="uk-UA" sz="2000" dirty="0">
                <a:latin typeface="Times New Roman" panose="02020603050405020304" pitchFamily="18" charset="0"/>
                <a:cs typeface="Times New Roman" panose="02020603050405020304" pitchFamily="18" charset="0"/>
              </a:rPr>
              <a:t> </a:t>
            </a:r>
            <a:r>
              <a:rPr lang="uk-UA" sz="2000" dirty="0" smtClean="0">
                <a:latin typeface="Times New Roman" panose="02020603050405020304" pitchFamily="18" charset="0"/>
                <a:cs typeface="Times New Roman" panose="02020603050405020304" pitchFamily="18" charset="0"/>
              </a:rPr>
              <a:t> Безсистемність.</a:t>
            </a:r>
          </a:p>
          <a:p>
            <a:pPr marL="0" indent="0">
              <a:buNone/>
            </a:pPr>
            <a:r>
              <a:rPr lang="uk-UA" sz="2000" dirty="0">
                <a:latin typeface="Times New Roman" panose="02020603050405020304" pitchFamily="18" charset="0"/>
                <a:cs typeface="Times New Roman" panose="02020603050405020304" pitchFamily="18" charset="0"/>
              </a:rPr>
              <a:t> </a:t>
            </a:r>
            <a:r>
              <a:rPr lang="uk-UA" sz="2000" dirty="0" smtClean="0">
                <a:latin typeface="Times New Roman" panose="02020603050405020304" pitchFamily="18" charset="0"/>
                <a:cs typeface="Times New Roman" panose="02020603050405020304" pitchFamily="18" charset="0"/>
              </a:rPr>
              <a:t> Перевантаження вчителя.</a:t>
            </a:r>
          </a:p>
          <a:p>
            <a:pPr marL="0" indent="0">
              <a:buNone/>
            </a:pPr>
            <a:r>
              <a:rPr lang="uk-UA" sz="2000" dirty="0">
                <a:latin typeface="Times New Roman" panose="02020603050405020304" pitchFamily="18" charset="0"/>
                <a:cs typeface="Times New Roman" panose="02020603050405020304" pitchFamily="18" charset="0"/>
              </a:rPr>
              <a:t> </a:t>
            </a:r>
            <a:r>
              <a:rPr lang="uk-UA" sz="2000" dirty="0" smtClean="0">
                <a:latin typeface="Times New Roman" panose="02020603050405020304" pitchFamily="18" charset="0"/>
                <a:cs typeface="Times New Roman" panose="02020603050405020304" pitchFamily="18" charset="0"/>
              </a:rPr>
              <a:t> Небажання змінюватись згідно викликів часу.</a:t>
            </a:r>
            <a:endParaRPr lang="ru-RU" sz="20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8085"/>
          <a:stretch/>
        </p:blipFill>
        <p:spPr bwMode="auto">
          <a:xfrm>
            <a:off x="2699792" y="3429000"/>
            <a:ext cx="3600400" cy="27110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0701557"/>
      </p:ext>
    </p:extLst>
  </p:cSld>
  <p:clrMapOvr>
    <a:masterClrMapping/>
  </p:clrMapOvr>
  <p:transition advClick="0">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712968" cy="796950"/>
          </a:xfrm>
        </p:spPr>
        <p:txBody>
          <a:bodyPr/>
          <a:lstStyle/>
          <a:p>
            <a:r>
              <a:rPr lang="uk-UA" sz="3200" b="1" dirty="0" smtClean="0">
                <a:solidFill>
                  <a:srgbClr val="FF0000"/>
                </a:solidFill>
                <a:latin typeface="Times New Roman" panose="02020603050405020304" pitchFamily="18" charset="0"/>
                <a:cs typeface="Times New Roman" panose="02020603050405020304" pitchFamily="18" charset="0"/>
              </a:rPr>
              <a:t>Вихід із проблеми – </a:t>
            </a:r>
            <a:br>
              <a:rPr lang="uk-UA" sz="3200" b="1" dirty="0" smtClean="0">
                <a:solidFill>
                  <a:srgbClr val="FF0000"/>
                </a:solidFill>
                <a:latin typeface="Times New Roman" panose="02020603050405020304" pitchFamily="18" charset="0"/>
                <a:cs typeface="Times New Roman" panose="02020603050405020304" pitchFamily="18" charset="0"/>
              </a:rPr>
            </a:br>
            <a:r>
              <a:rPr lang="uk-UA" sz="3200" b="1" dirty="0" smtClean="0">
                <a:solidFill>
                  <a:srgbClr val="FF0000"/>
                </a:solidFill>
                <a:latin typeface="Times New Roman" panose="02020603050405020304" pitchFamily="18" charset="0"/>
                <a:cs typeface="Times New Roman" panose="02020603050405020304" pitchFamily="18" charset="0"/>
              </a:rPr>
              <a:t>мотивація</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979712" y="1600200"/>
            <a:ext cx="5400600" cy="4525963"/>
          </a:xfrm>
        </p:spPr>
        <p:txBody>
          <a:bodyPr/>
          <a:lstStyle/>
          <a:p>
            <a:pPr marL="0" indent="0">
              <a:buNone/>
            </a:pPr>
            <a:r>
              <a:rPr lang="ru-RU" sz="2400" dirty="0" smtClean="0">
                <a:latin typeface="Times New Roman" panose="02020603050405020304" pitchFamily="18" charset="0"/>
                <a:cs typeface="Times New Roman" panose="02020603050405020304" pitchFamily="18" charset="0"/>
              </a:rPr>
              <a:t>Не </a:t>
            </a:r>
            <a:r>
              <a:rPr lang="ru-RU" sz="2400" dirty="0" err="1">
                <a:latin typeface="Times New Roman" panose="02020603050405020304" pitchFamily="18" charset="0"/>
                <a:cs typeface="Times New Roman" panose="02020603050405020304" pitchFamily="18" charset="0"/>
              </a:rPr>
              <a:t>тільки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школярі</a:t>
            </a:r>
            <a:r>
              <a:rPr lang="ru-RU" sz="2400" dirty="0">
                <a:latin typeface="Times New Roman" panose="02020603050405020304" pitchFamily="18" charset="0"/>
                <a:cs typeface="Times New Roman" panose="02020603050405020304" pitchFamily="18" charset="0"/>
              </a:rPr>
              <a:t>, але й </a:t>
            </a:r>
            <a:r>
              <a:rPr lang="ru-RU" sz="2400" dirty="0" err="1">
                <a:latin typeface="Times New Roman" panose="02020603050405020304" pitchFamily="18" charset="0"/>
                <a:cs typeface="Times New Roman" panose="02020603050405020304" pitchFamily="18" charset="0"/>
              </a:rPr>
              <a:t>вчителі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повинні</a:t>
            </a:r>
            <a:r>
              <a:rPr lang="ru-RU" sz="2400" dirty="0">
                <a:latin typeface="Times New Roman" panose="02020603050405020304" pitchFamily="18" charset="0"/>
                <a:cs typeface="Times New Roman" panose="02020603050405020304" pitchFamily="18" charset="0"/>
              </a:rPr>
              <a:t> весь час </a:t>
            </a:r>
            <a:r>
              <a:rPr lang="ru-RU" sz="2400" dirty="0" err="1">
                <a:latin typeface="Times New Roman" panose="02020603050405020304" pitchFamily="18" charset="0"/>
                <a:cs typeface="Times New Roman" panose="02020603050405020304" pitchFamily="18" charset="0"/>
              </a:rPr>
              <a:t>вчитися</a:t>
            </a:r>
            <a:r>
              <a:rPr lang="ru-RU" sz="2400" dirty="0">
                <a:latin typeface="Times New Roman" panose="02020603050405020304" pitchFamily="18" charset="0"/>
                <a:cs typeface="Times New Roman" panose="02020603050405020304" pitchFamily="18" charset="0"/>
              </a:rPr>
              <a:t> і </a:t>
            </a:r>
            <a:r>
              <a:rPr lang="ru-RU" sz="2400" dirty="0" err="1">
                <a:latin typeface="Times New Roman" panose="02020603050405020304" pitchFamily="18" charset="0"/>
                <a:cs typeface="Times New Roman" panose="02020603050405020304" pitchFamily="18" charset="0"/>
              </a:rPr>
              <a:t>вдосконалюватися</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професійно</a:t>
            </a:r>
            <a:r>
              <a:rPr lang="ru-RU" sz="2400" dirty="0" smtClean="0">
                <a:latin typeface="Times New Roman" panose="02020603050405020304" pitchFamily="18" charset="0"/>
                <a:cs typeface="Times New Roman" panose="02020603050405020304" pitchFamily="18" charset="0"/>
              </a:rPr>
              <a:t>. </a:t>
            </a:r>
          </a:p>
          <a:p>
            <a:pPr marL="0" indent="0">
              <a:buNone/>
            </a:pPr>
            <a:r>
              <a:rPr lang="ru-RU" sz="2400" dirty="0" err="1" smtClean="0">
                <a:latin typeface="Times New Roman" panose="02020603050405020304" pitchFamily="18" charset="0"/>
                <a:cs typeface="Times New Roman" panose="02020603050405020304" pitchFamily="18" charset="0"/>
              </a:rPr>
              <a:t>Мотивований</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учень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успішний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учень.Існує</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багато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способів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мотивувати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учнів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Найголовніший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із</a:t>
            </a:r>
            <a:r>
              <a:rPr lang="ru-RU" sz="2400" dirty="0">
                <a:latin typeface="Times New Roman" panose="02020603050405020304" pitchFamily="18" charset="0"/>
                <a:cs typeface="Times New Roman" panose="02020603050405020304" pitchFamily="18" charset="0"/>
              </a:rPr>
              <a:t> них – бути </a:t>
            </a:r>
            <a:r>
              <a:rPr lang="ru-RU" sz="2400" dirty="0" err="1" smtClean="0">
                <a:latin typeface="Times New Roman" panose="02020603050405020304" pitchFamily="18" charset="0"/>
                <a:cs typeface="Times New Roman" panose="02020603050405020304" pitchFamily="18" charset="0"/>
              </a:rPr>
              <a:t>мотивованому</a:t>
            </a:r>
            <a:r>
              <a:rPr lang="ru-RU" sz="2400" dirty="0" smtClean="0">
                <a:latin typeface="Times New Roman" panose="02020603050405020304" pitchFamily="18" charset="0"/>
                <a:cs typeface="Times New Roman" panose="02020603050405020304" pitchFamily="18" charset="0"/>
              </a:rPr>
              <a:t>  самому.</a:t>
            </a:r>
            <a:endParaRPr lang="ru-RU" sz="2400" dirty="0">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80112" y="3933056"/>
            <a:ext cx="2425452" cy="24254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49973495"/>
      </p:ext>
    </p:extLst>
  </p:cSld>
  <p:clrMapOvr>
    <a:masterClrMapping/>
  </p:clrMapOvr>
  <p:transition advClick="0">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357554" y="3643882"/>
            <a:ext cx="3230670" cy="22458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331640" y="274638"/>
            <a:ext cx="7355160" cy="1143000"/>
          </a:xfrm>
        </p:spPr>
        <p:txBody>
          <a:bodyPr/>
          <a:lstStyle/>
          <a:p>
            <a:r>
              <a:rPr lang="uk-UA" dirty="0" smtClean="0">
                <a:solidFill>
                  <a:srgbClr val="FF0000"/>
                </a:solidFill>
                <a:latin typeface="Times New Roman" panose="02020603050405020304" pitchFamily="18" charset="0"/>
                <a:cs typeface="Times New Roman" panose="02020603050405020304" pitchFamily="18" charset="0"/>
              </a:rPr>
              <a:t>Мотивація учня</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907704" y="1600200"/>
            <a:ext cx="6120680" cy="4525963"/>
          </a:xfrm>
        </p:spPr>
        <p:txBody>
          <a:bodyPr/>
          <a:lstStyle/>
          <a:p>
            <a:pPr>
              <a:buFont typeface="Courier New" panose="02070309020205020404" pitchFamily="49" charset="0"/>
              <a:buChar char="o"/>
            </a:pPr>
            <a:r>
              <a:rPr lang="ru-RU" sz="1800" b="1" i="1" dirty="0" err="1" smtClean="0">
                <a:latin typeface="Times New Roman" panose="02020603050405020304" pitchFamily="18" charset="0"/>
                <a:cs typeface="Times New Roman" panose="02020603050405020304" pitchFamily="18" charset="0"/>
              </a:rPr>
              <a:t>Внутрішня</a:t>
            </a:r>
            <a:r>
              <a:rPr lang="ru-RU" sz="1800" b="1" i="1" dirty="0" smtClean="0">
                <a:latin typeface="Times New Roman" panose="02020603050405020304" pitchFamily="18" charset="0"/>
                <a:cs typeface="Times New Roman" panose="02020603050405020304" pitchFamily="18" charset="0"/>
              </a:rPr>
              <a:t> </a:t>
            </a:r>
            <a:r>
              <a:rPr lang="ru-RU" sz="1800" b="1" i="1" dirty="0" err="1" smtClean="0">
                <a:latin typeface="Times New Roman" panose="02020603050405020304" pitchFamily="18" charset="0"/>
                <a:cs typeface="Times New Roman" panose="02020603050405020304" pitchFamily="18" charset="0"/>
              </a:rPr>
              <a:t>мотивація</a:t>
            </a:r>
            <a:endParaRPr lang="ru-RU" sz="1800" b="1" i="1" dirty="0" smtClean="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ru-RU" sz="1800" b="1" i="1" dirty="0" smtClean="0">
                <a:latin typeface="Times New Roman" panose="02020603050405020304" pitchFamily="18" charset="0"/>
                <a:cs typeface="Times New Roman" panose="02020603050405020304" pitchFamily="18" charset="0"/>
              </a:rPr>
              <a:t>Широка </a:t>
            </a:r>
            <a:r>
              <a:rPr lang="ru-RU" sz="1800" b="1" i="1" dirty="0" err="1" smtClean="0">
                <a:latin typeface="Times New Roman" panose="02020603050405020304" pitchFamily="18" charset="0"/>
                <a:cs typeface="Times New Roman" panose="02020603050405020304" pitchFamily="18" charset="0"/>
              </a:rPr>
              <a:t>соціальна</a:t>
            </a:r>
            <a:r>
              <a:rPr lang="ru-RU" sz="1800" b="1" i="1" dirty="0" smtClean="0">
                <a:latin typeface="Times New Roman" panose="02020603050405020304" pitchFamily="18" charset="0"/>
                <a:cs typeface="Times New Roman" panose="02020603050405020304" pitchFamily="18" charset="0"/>
              </a:rPr>
              <a:t> </a:t>
            </a:r>
            <a:r>
              <a:rPr lang="ru-RU" sz="1800" b="1" i="1" dirty="0" err="1" smtClean="0">
                <a:latin typeface="Times New Roman" panose="02020603050405020304" pitchFamily="18" charset="0"/>
                <a:cs typeface="Times New Roman" panose="02020603050405020304" pitchFamily="18" charset="0"/>
              </a:rPr>
              <a:t>мотивація</a:t>
            </a:r>
            <a:endParaRPr lang="ru-RU" sz="1800" b="1" i="1" dirty="0" smtClean="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ru-RU" sz="1800" b="1" i="1" dirty="0" err="1" smtClean="0">
                <a:latin typeface="Times New Roman" panose="02020603050405020304" pitchFamily="18" charset="0"/>
                <a:cs typeface="Times New Roman" panose="02020603050405020304" pitchFamily="18" charset="0"/>
              </a:rPr>
              <a:t>Мотивація</a:t>
            </a:r>
            <a:r>
              <a:rPr lang="ru-RU" sz="1800" b="1" i="1" dirty="0" smtClean="0">
                <a:latin typeface="Times New Roman" panose="02020603050405020304" pitchFamily="18" charset="0"/>
                <a:cs typeface="Times New Roman" panose="02020603050405020304" pitchFamily="18" charset="0"/>
              </a:rPr>
              <a:t> , </a:t>
            </a:r>
            <a:r>
              <a:rPr lang="ru-RU" sz="1800" b="1" i="1" dirty="0" err="1" smtClean="0">
                <a:latin typeface="Times New Roman" panose="02020603050405020304" pitchFamily="18" charset="0"/>
                <a:cs typeface="Times New Roman" panose="02020603050405020304" pitchFamily="18" charset="0"/>
              </a:rPr>
              <a:t>пов′язана</a:t>
            </a:r>
            <a:r>
              <a:rPr lang="ru-RU" sz="1800" b="1" i="1" dirty="0" smtClean="0">
                <a:latin typeface="Times New Roman" panose="02020603050405020304" pitchFamily="18" charset="0"/>
                <a:cs typeface="Times New Roman" panose="02020603050405020304" pitchFamily="18" charset="0"/>
              </a:rPr>
              <a:t> </a:t>
            </a:r>
            <a:r>
              <a:rPr lang="ru-RU" sz="1800" b="1" i="1" dirty="0" err="1" smtClean="0">
                <a:latin typeface="Times New Roman" panose="02020603050405020304" pitchFamily="18" charset="0"/>
                <a:cs typeface="Times New Roman" panose="02020603050405020304" pitchFamily="18" charset="0"/>
              </a:rPr>
              <a:t>з</a:t>
            </a:r>
            <a:r>
              <a:rPr lang="ru-RU" sz="1800" b="1" i="1" dirty="0" smtClean="0">
                <a:latin typeface="Times New Roman" panose="02020603050405020304" pitchFamily="18" charset="0"/>
                <a:cs typeface="Times New Roman" panose="02020603050405020304" pitchFamily="18" charset="0"/>
              </a:rPr>
              <a:t> </a:t>
            </a:r>
            <a:r>
              <a:rPr lang="ru-RU" sz="1800" b="1" i="1" dirty="0" err="1" smtClean="0">
                <a:latin typeface="Times New Roman" panose="02020603050405020304" pitchFamily="18" charset="0"/>
                <a:cs typeface="Times New Roman" panose="02020603050405020304" pitchFamily="18" charset="0"/>
              </a:rPr>
              <a:t>перспективним</a:t>
            </a:r>
            <a:r>
              <a:rPr lang="ru-RU" sz="1800" b="1" i="1" dirty="0" smtClean="0">
                <a:latin typeface="Times New Roman" panose="02020603050405020304" pitchFamily="18" charset="0"/>
                <a:cs typeface="Times New Roman" panose="02020603050405020304" pitchFamily="18" charset="0"/>
              </a:rPr>
              <a:t>  </a:t>
            </a:r>
            <a:r>
              <a:rPr lang="ru-RU" sz="1800" b="1" i="1" dirty="0" err="1" smtClean="0">
                <a:latin typeface="Times New Roman" panose="02020603050405020304" pitchFamily="18" charset="0"/>
                <a:cs typeface="Times New Roman" panose="02020603050405020304" pitchFamily="18" charset="0"/>
              </a:rPr>
              <a:t>розвитком</a:t>
            </a:r>
            <a:r>
              <a:rPr lang="ru-RU" sz="1800" b="1" i="1" dirty="0" smtClean="0">
                <a:latin typeface="Times New Roman" panose="02020603050405020304" pitchFamily="18" charset="0"/>
                <a:cs typeface="Times New Roman" panose="02020603050405020304" pitchFamily="18" charset="0"/>
              </a:rPr>
              <a:t> </a:t>
            </a:r>
            <a:r>
              <a:rPr lang="ru-RU" sz="1800" b="1" i="1" dirty="0" err="1" smtClean="0">
                <a:latin typeface="Times New Roman" panose="02020603050405020304" pitchFamily="18" charset="0"/>
                <a:cs typeface="Times New Roman" panose="02020603050405020304" pitchFamily="18" charset="0"/>
              </a:rPr>
              <a:t>особистості</a:t>
            </a:r>
            <a:endParaRPr lang="ru-RU" sz="1800" b="1" i="1" dirty="0" smtClean="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ru-RU" sz="1800" b="1" i="1" dirty="0" err="1" smtClean="0">
                <a:latin typeface="Times New Roman" panose="02020603050405020304" pitchFamily="18" charset="0"/>
                <a:cs typeface="Times New Roman" panose="02020603050405020304" pitchFamily="18" charset="0"/>
              </a:rPr>
              <a:t>Комунікативна</a:t>
            </a:r>
            <a:r>
              <a:rPr lang="ru-RU" sz="1800" b="1" i="1" dirty="0" smtClean="0">
                <a:latin typeface="Times New Roman" panose="02020603050405020304" pitchFamily="18" charset="0"/>
                <a:cs typeface="Times New Roman" panose="02020603050405020304" pitchFamily="18" charset="0"/>
              </a:rPr>
              <a:t> </a:t>
            </a:r>
            <a:r>
              <a:rPr lang="ru-RU" sz="1800" b="1" i="1" dirty="0" err="1" smtClean="0">
                <a:latin typeface="Times New Roman" panose="02020603050405020304" pitchFamily="18" charset="0"/>
                <a:cs typeface="Times New Roman" panose="02020603050405020304" pitchFamily="18" charset="0"/>
              </a:rPr>
              <a:t>мотивація</a:t>
            </a:r>
            <a:endParaRPr lang="ru-RU" sz="1800" b="1" i="1" dirty="0" smtClean="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ru-RU" sz="1800" b="1" i="1" dirty="0" err="1" smtClean="0">
                <a:latin typeface="Times New Roman" panose="02020603050405020304" pitchFamily="18" charset="0"/>
                <a:cs typeface="Times New Roman" panose="02020603050405020304" pitchFamily="18" charset="0"/>
              </a:rPr>
              <a:t>Мотивація</a:t>
            </a:r>
            <a:r>
              <a:rPr lang="ru-RU" sz="1800" b="1" i="1" dirty="0" smtClean="0">
                <a:latin typeface="Times New Roman" panose="02020603050405020304" pitchFamily="18" charset="0"/>
                <a:cs typeface="Times New Roman" panose="02020603050405020304" pitchFamily="18" charset="0"/>
              </a:rPr>
              <a:t>, </a:t>
            </a:r>
            <a:r>
              <a:rPr lang="ru-RU" sz="1800" b="1" i="1" dirty="0" err="1" smtClean="0">
                <a:latin typeface="Times New Roman" panose="02020603050405020304" pitchFamily="18" charset="0"/>
                <a:cs typeface="Times New Roman" panose="02020603050405020304" pitchFamily="18" charset="0"/>
              </a:rPr>
              <a:t>породжена</a:t>
            </a:r>
            <a:r>
              <a:rPr lang="ru-RU" sz="1800" b="1" i="1" dirty="0" smtClean="0">
                <a:latin typeface="Times New Roman" panose="02020603050405020304" pitchFamily="18" charset="0"/>
                <a:cs typeface="Times New Roman" panose="02020603050405020304" pitchFamily="18" charset="0"/>
              </a:rPr>
              <a:t> самою </a:t>
            </a:r>
            <a:r>
              <a:rPr lang="ru-RU" sz="1800" b="1" i="1" dirty="0" err="1" smtClean="0">
                <a:latin typeface="Times New Roman" panose="02020603050405020304" pitchFamily="18" charset="0"/>
                <a:cs typeface="Times New Roman" panose="02020603050405020304" pitchFamily="18" charset="0"/>
              </a:rPr>
              <a:t>навчальною</a:t>
            </a:r>
            <a:r>
              <a:rPr lang="ru-RU" sz="1800" b="1" i="1" dirty="0" smtClean="0">
                <a:latin typeface="Times New Roman" panose="02020603050405020304" pitchFamily="18" charset="0"/>
                <a:cs typeface="Times New Roman" panose="02020603050405020304" pitchFamily="18" charset="0"/>
              </a:rPr>
              <a:t> </a:t>
            </a:r>
            <a:r>
              <a:rPr lang="ru-RU" sz="1800" b="1" i="1" dirty="0" err="1" smtClean="0">
                <a:latin typeface="Times New Roman" panose="02020603050405020304" pitchFamily="18" charset="0"/>
                <a:cs typeface="Times New Roman" panose="02020603050405020304" pitchFamily="18" charset="0"/>
              </a:rPr>
              <a:t>діяльністю</a:t>
            </a:r>
            <a:endParaRPr lang="ru-RU" sz="1800" b="1" i="1" dirty="0" smtClean="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uk-UA" sz="1800" b="1" i="1" dirty="0" err="1" smtClean="0">
                <a:latin typeface="Times New Roman" panose="02020603050405020304" pitchFamily="18" charset="0"/>
                <a:cs typeface="Times New Roman" panose="02020603050405020304" pitchFamily="18" charset="0"/>
              </a:rPr>
              <a:t>Учнецентризм</a:t>
            </a:r>
            <a:endParaRPr lang="ru-RU" sz="1800" b="1"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33639324"/>
      </p:ext>
    </p:extLst>
  </p:cSld>
  <p:clrMapOvr>
    <a:masterClrMapping/>
  </p:clrMapOvr>
  <p:transition advClick="0">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6512" y="274638"/>
            <a:ext cx="8723312" cy="1143000"/>
          </a:xfrm>
        </p:spPr>
        <p:txBody>
          <a:bodyPr/>
          <a:lstStyle/>
          <a:p>
            <a:pPr algn="ctr"/>
            <a:r>
              <a:rPr lang="uk-UA" sz="4000" dirty="0" smtClean="0"/>
              <a:t>            </a:t>
            </a:r>
            <a:r>
              <a:rPr lang="uk-UA" sz="5400" dirty="0" smtClean="0">
                <a:solidFill>
                  <a:srgbClr val="0070C0"/>
                </a:solidFill>
                <a:latin typeface="Times New Roman" panose="02020603050405020304" pitchFamily="18" charset="0"/>
                <a:cs typeface="Times New Roman" panose="02020603050405020304" pitchFamily="18" charset="0"/>
              </a:rPr>
              <a:t>Мотивація вчителя</a:t>
            </a:r>
            <a:endParaRPr lang="ru-RU" sz="5400"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43608" y="908720"/>
            <a:ext cx="6840760" cy="5030019"/>
          </a:xfrm>
        </p:spPr>
        <p:txBody>
          <a:bodyPr/>
          <a:lstStyle/>
          <a:p>
            <a:pPr marL="0" indent="0">
              <a:buNone/>
            </a:pPr>
            <a:r>
              <a:rPr lang="uk-UA" sz="2400" dirty="0" smtClean="0">
                <a:solidFill>
                  <a:schemeClr val="accent2">
                    <a:lumMod val="75000"/>
                  </a:schemeClr>
                </a:solidFill>
              </a:rPr>
              <a:t>    </a:t>
            </a:r>
          </a:p>
          <a:p>
            <a:pPr marL="0" indent="0" algn="ctr">
              <a:buNone/>
            </a:pPr>
            <a:r>
              <a:rPr lang="uk-UA" sz="2800" b="1" dirty="0" smtClean="0">
                <a:solidFill>
                  <a:srgbClr val="0070C0"/>
                </a:solidFill>
                <a:latin typeface="Times New Roman" panose="02020603050405020304" pitchFamily="18" charset="0"/>
                <a:cs typeface="Times New Roman" panose="02020603050405020304" pitchFamily="18" charset="0"/>
              </a:rPr>
              <a:t>Мотивація внутрішня та зовнішня</a:t>
            </a:r>
          </a:p>
        </p:txBody>
      </p:sp>
      <p:pic>
        <p:nvPicPr>
          <p:cNvPr id="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9899"/>
          <a:stretch/>
        </p:blipFill>
        <p:spPr bwMode="auto">
          <a:xfrm>
            <a:off x="1978984" y="1976853"/>
            <a:ext cx="2736304" cy="18278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6148" name="Picture 4"/>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227" t="9119" r="2680" b="12893"/>
          <a:stretch/>
        </p:blipFill>
        <p:spPr bwMode="auto">
          <a:xfrm>
            <a:off x="5292080" y="1976853"/>
            <a:ext cx="2921998" cy="12940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427556" y="3602690"/>
            <a:ext cx="2243775" cy="14824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87624" y="4210754"/>
            <a:ext cx="2874690" cy="8744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062314" y="5056358"/>
            <a:ext cx="2341042" cy="15774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1473028877"/>
      </p:ext>
    </p:extLst>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b="1" dirty="0" smtClean="0">
                <a:solidFill>
                  <a:srgbClr val="0070C0"/>
                </a:solidFill>
              </a:rPr>
              <a:t/>
            </a:r>
            <a:br>
              <a:rPr lang="ru-RU" sz="2400" b="1" dirty="0" smtClean="0">
                <a:solidFill>
                  <a:srgbClr val="0070C0"/>
                </a:solidFill>
              </a:rPr>
            </a:br>
            <a:r>
              <a:rPr lang="ru-RU" b="1" dirty="0" smtClean="0">
                <a:solidFill>
                  <a:srgbClr val="0070C0"/>
                </a:solidFill>
              </a:rPr>
              <a:t/>
            </a:r>
            <a:br>
              <a:rPr lang="ru-RU" b="1" dirty="0" smtClean="0">
                <a:solidFill>
                  <a:srgbClr val="0070C0"/>
                </a:solidFill>
              </a:rPr>
            </a:br>
            <a:endParaRPr lang="ru-RU" b="1" dirty="0">
              <a:solidFill>
                <a:srgbClr val="0070C0"/>
              </a:solidFill>
            </a:endParaRPr>
          </a:p>
        </p:txBody>
      </p:sp>
      <p:sp>
        <p:nvSpPr>
          <p:cNvPr id="3" name="Объект 2"/>
          <p:cNvSpPr>
            <a:spLocks noGrp="1"/>
          </p:cNvSpPr>
          <p:nvPr>
            <p:ph sz="half" idx="1"/>
          </p:nvPr>
        </p:nvSpPr>
        <p:spPr>
          <a:xfrm>
            <a:off x="1115616" y="116633"/>
            <a:ext cx="3456384" cy="5907014"/>
          </a:xfrm>
        </p:spPr>
        <p:txBody>
          <a:bodyPr>
            <a:normAutofit/>
          </a:bodyPr>
          <a:lstStyle/>
          <a:p>
            <a:pPr marL="0" indent="0">
              <a:buNone/>
            </a:pPr>
            <a:r>
              <a:rPr lang="ru-RU" sz="2400" b="1" dirty="0" err="1">
                <a:solidFill>
                  <a:srgbClr val="0070C0"/>
                </a:solidFill>
                <a:latin typeface="Times New Roman" panose="02020603050405020304" pitchFamily="18" charset="0"/>
                <a:cs typeface="Times New Roman" panose="02020603050405020304" pitchFamily="18" charset="0"/>
              </a:rPr>
              <a:t>Програма</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a:solidFill>
                  <a:srgbClr val="0070C0"/>
                </a:solidFill>
                <a:latin typeface="Times New Roman" panose="02020603050405020304" pitchFamily="18" charset="0"/>
                <a:cs typeface="Times New Roman" panose="02020603050405020304" pitchFamily="18" charset="0"/>
              </a:rPr>
              <a:t>післядипломної</a:t>
            </a:r>
            <a:r>
              <a:rPr lang="ru-RU" sz="2400" b="1" dirty="0">
                <a:solidFill>
                  <a:srgbClr val="0070C0"/>
                </a:solidFill>
                <a:latin typeface="Times New Roman" panose="02020603050405020304" pitchFamily="18" charset="0"/>
                <a:cs typeface="Times New Roman" panose="02020603050405020304" pitchFamily="18" charset="0"/>
              </a:rPr>
              <a:t> </a:t>
            </a:r>
            <a:br>
              <a:rPr lang="ru-RU" sz="2400" b="1" dirty="0">
                <a:solidFill>
                  <a:srgbClr val="0070C0"/>
                </a:solidFill>
                <a:latin typeface="Times New Roman" panose="02020603050405020304" pitchFamily="18" charset="0"/>
                <a:cs typeface="Times New Roman" panose="02020603050405020304" pitchFamily="18" charset="0"/>
              </a:rPr>
            </a:br>
            <a:r>
              <a:rPr lang="ru-RU" sz="2400" b="1" dirty="0" err="1">
                <a:solidFill>
                  <a:srgbClr val="0070C0"/>
                </a:solidFill>
                <a:latin typeface="Times New Roman" panose="02020603050405020304" pitchFamily="18" charset="0"/>
                <a:cs typeface="Times New Roman" panose="02020603050405020304" pitchFamily="18" charset="0"/>
              </a:rPr>
              <a:t>педагогічної</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a:solidFill>
                  <a:srgbClr val="0070C0"/>
                </a:solidFill>
                <a:latin typeface="Times New Roman" panose="02020603050405020304" pitchFamily="18" charset="0"/>
                <a:cs typeface="Times New Roman" panose="02020603050405020304" pitchFamily="18" charset="0"/>
              </a:rPr>
              <a:t>освіти</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a:solidFill>
                  <a:srgbClr val="0070C0"/>
                </a:solidFill>
                <a:latin typeface="Times New Roman" panose="02020603050405020304" pitchFamily="18" charset="0"/>
                <a:cs typeface="Times New Roman" panose="02020603050405020304" pitchFamily="18" charset="0"/>
              </a:rPr>
              <a:t>вчителів</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a:solidFill>
                  <a:srgbClr val="0070C0"/>
                </a:solidFill>
                <a:latin typeface="Times New Roman" panose="02020603050405020304" pitchFamily="18" charset="0"/>
                <a:cs typeface="Times New Roman" panose="02020603050405020304" pitchFamily="18" charset="0"/>
              </a:rPr>
              <a:t>іноземних</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smtClean="0">
                <a:solidFill>
                  <a:srgbClr val="0070C0"/>
                </a:solidFill>
                <a:latin typeface="Times New Roman" panose="02020603050405020304" pitchFamily="18" charset="0"/>
                <a:cs typeface="Times New Roman" panose="02020603050405020304" pitchFamily="18" charset="0"/>
              </a:rPr>
              <a:t>мов</a:t>
            </a:r>
            <a:endParaRPr lang="ru-RU" sz="2400" b="1" dirty="0">
              <a:solidFill>
                <a:srgbClr val="0070C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4427984" y="188640"/>
            <a:ext cx="4258816" cy="5937523"/>
          </a:xfrm>
        </p:spPr>
        <p:txBody>
          <a:bodyPr/>
          <a:lstStyle/>
          <a:p>
            <a:pPr marL="82296" indent="0">
              <a:buNone/>
            </a:pPr>
            <a:r>
              <a:rPr lang="ru-RU" sz="2400" b="1" dirty="0">
                <a:solidFill>
                  <a:srgbClr val="0070C0"/>
                </a:solidFill>
                <a:latin typeface="Times New Roman" panose="02020603050405020304" pitchFamily="18" charset="0"/>
                <a:cs typeface="Times New Roman" panose="02020603050405020304" pitchFamily="18" charset="0"/>
              </a:rPr>
              <a:t>Рамка </a:t>
            </a:r>
            <a:r>
              <a:rPr lang="ru-RU" sz="2400" b="1" dirty="0" err="1">
                <a:solidFill>
                  <a:srgbClr val="0070C0"/>
                </a:solidFill>
                <a:latin typeface="Times New Roman" panose="02020603050405020304" pitchFamily="18" charset="0"/>
                <a:cs typeface="Times New Roman" panose="02020603050405020304" pitchFamily="18" charset="0"/>
              </a:rPr>
              <a:t>безперервного</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a:solidFill>
                  <a:srgbClr val="0070C0"/>
                </a:solidFill>
                <a:latin typeface="Times New Roman" panose="02020603050405020304" pitchFamily="18" charset="0"/>
                <a:cs typeface="Times New Roman" panose="02020603050405020304" pitchFamily="18" charset="0"/>
              </a:rPr>
              <a:t>професійного</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a:solidFill>
                  <a:srgbClr val="0070C0"/>
                </a:solidFill>
                <a:latin typeface="Times New Roman" panose="02020603050405020304" pitchFamily="18" charset="0"/>
                <a:cs typeface="Times New Roman" panose="02020603050405020304" pitchFamily="18" charset="0"/>
              </a:rPr>
              <a:t>вдосконалення</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a:solidFill>
                  <a:srgbClr val="0070C0"/>
                </a:solidFill>
                <a:latin typeface="Times New Roman" panose="02020603050405020304" pitchFamily="18" charset="0"/>
                <a:cs typeface="Times New Roman" panose="02020603050405020304" pitchFamily="18" charset="0"/>
              </a:rPr>
              <a:t>вчителів</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a:solidFill>
                  <a:srgbClr val="0070C0"/>
                </a:solidFill>
                <a:latin typeface="Times New Roman" panose="02020603050405020304" pitchFamily="18" charset="0"/>
                <a:cs typeface="Times New Roman" panose="02020603050405020304" pitchFamily="18" charset="0"/>
              </a:rPr>
              <a:t>іноземних</a:t>
            </a:r>
            <a:r>
              <a:rPr lang="ru-RU" sz="2400" b="1" dirty="0">
                <a:solidFill>
                  <a:srgbClr val="0070C0"/>
                </a:solidFill>
                <a:latin typeface="Times New Roman" panose="02020603050405020304" pitchFamily="18" charset="0"/>
                <a:cs typeface="Times New Roman" panose="02020603050405020304" pitchFamily="18" charset="0"/>
              </a:rPr>
              <a:t> </a:t>
            </a:r>
            <a:r>
              <a:rPr lang="ru-RU" sz="2400" b="1" dirty="0" err="1">
                <a:solidFill>
                  <a:srgbClr val="0070C0"/>
                </a:solidFill>
                <a:latin typeface="Times New Roman" panose="02020603050405020304" pitchFamily="18" charset="0"/>
                <a:cs typeface="Times New Roman" panose="02020603050405020304" pitchFamily="18" charset="0"/>
              </a:rPr>
              <a:t>мов</a:t>
            </a:r>
            <a:endParaRPr lang="ru-RU" sz="2400" b="1" dirty="0">
              <a:solidFill>
                <a:srgbClr val="0070C0"/>
              </a:solidFill>
              <a:latin typeface="Times New Roman" panose="02020603050405020304" pitchFamily="18" charset="0"/>
              <a:cs typeface="Times New Roman" panose="02020603050405020304" pitchFamily="18" charset="0"/>
            </a:endParaRP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7379" y="1799787"/>
            <a:ext cx="3064559" cy="4306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83968" y="1764328"/>
            <a:ext cx="4624105"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693378439"/>
      </p:ext>
    </p:extLst>
  </p:cSld>
  <p:clrMapOvr>
    <a:masterClrMapping/>
  </p:clrMapOvr>
  <p:transition>
    <p:pull/>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altLang="ru-RU"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altLang="ru-RU" sz="4400" b="0" i="0" u="none" strike="noStrike" cap="none" normalizeH="0" baseline="0" smtClean="0">
            <a:ln>
              <a:noFill/>
            </a:ln>
            <a:solidFill>
              <a:schemeClr val="tx2"/>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altLang="ru-RU"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altLang="ru-RU" sz="4400" b="0" i="0" u="none" strike="noStrike" cap="none" normalizeH="0" baseline="0" smtClean="0">
            <a:ln>
              <a:noFill/>
            </a:ln>
            <a:solidFill>
              <a:schemeClr val="tx2"/>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1764</TotalTime>
  <Words>428</Words>
  <Application>Microsoft Office PowerPoint</Application>
  <PresentationFormat>Экран (4:3)</PresentationFormat>
  <Paragraphs>80</Paragraphs>
  <Slides>21</Slides>
  <Notes>0</Notes>
  <HiddenSlides>0</HiddenSlides>
  <MMClips>0</MMClips>
  <ScaleCrop>false</ScaleCrop>
  <HeadingPairs>
    <vt:vector size="4" baseType="variant">
      <vt:variant>
        <vt:lpstr>Тема</vt:lpstr>
      </vt:variant>
      <vt:variant>
        <vt:i4>3</vt:i4>
      </vt:variant>
      <vt:variant>
        <vt:lpstr>Заголовки слайдов</vt:lpstr>
      </vt:variant>
      <vt:variant>
        <vt:i4>21</vt:i4>
      </vt:variant>
    </vt:vector>
  </HeadingPairs>
  <TitlesOfParts>
    <vt:vector size="24" baseType="lpstr">
      <vt:lpstr>Оформление по умолчанию</vt:lpstr>
      <vt:lpstr>1_Оформление по умолчанию</vt:lpstr>
      <vt:lpstr>Солнцестояние</vt:lpstr>
      <vt:lpstr> Шляхи саморозвитку та самовдосконалення  професійної майстерності вчителя іноземної мови (з досвіду роботи учителів  англійської мови Кременецького району) </vt:lpstr>
      <vt:lpstr>Мета:</vt:lpstr>
      <vt:lpstr>Слайд 3</vt:lpstr>
      <vt:lpstr>Головне завдання сучасної  системи освіти</vt:lpstr>
      <vt:lpstr>Проблема методики викладання</vt:lpstr>
      <vt:lpstr>Вихід із проблеми –  мотивація</vt:lpstr>
      <vt:lpstr>Мотивація учня</vt:lpstr>
      <vt:lpstr>            Мотивація вчителя</vt:lpstr>
      <vt:lpstr>  </vt:lpstr>
      <vt:lpstr>Безперервний професійний розвиток </vt:lpstr>
      <vt:lpstr> Основні шляхи самовдосконалення вчителя іноземної мови</vt:lpstr>
      <vt:lpstr>Слайд 12</vt:lpstr>
      <vt:lpstr>   Скакальська Ольга Вікторівна Кременецька ЗОШ-інтернат І-ІІІ ст. Стаж роботи 6 рокі, І кваліфікаційна категорія 1. Семінар “Turning Passive Students into Active Learners” 2. Семінар “What a Mix!” 3. Семінар “ Testing and Assessment: Embracing the Inevitable Creative and Effective Language Learning” 4. Семінар "Making the most of students' potential. Language in context for exam preparation."</vt:lpstr>
      <vt:lpstr>Тімочко Олена Миколаївна  Жолобівська ЗОШ І-ІІ ст. Стаж 5 років,  ІІ кваліфікаційна категорія   </vt:lpstr>
      <vt:lpstr>    Козар Інна Володимиріна, Білокриницька ЗОШ І-ІІІ ступенів, Стаж роботи 12 років, ІІ кваліфікаційна категорія  1.Семінар "Prepared for exams or prepared for life? Tackling use of English: developing the skills to succeed." 2.Семінар "Making the most of students' potential. Language in context for exam preparation."</vt:lpstr>
      <vt:lpstr>   Табакова Ірина Ярославівна, Білокриницька ЗОШ І-ІІІ ступенів Стаж 11 років,І кваліфікаційна категорія  1. Семінар "Make reading your students' favourite lessons. Ways of seguencing and exploiting reading tasks" 2. Семінар "Making the most of students' potential. Language in context for exam preparation"  </vt:lpstr>
      <vt:lpstr>Зінкевич Ольга Борисівна Почаївська ЗОШ І-ІІІ ст. Стаж роботи 14 років, вища кваліфікаційна категорія, </vt:lpstr>
      <vt:lpstr>Ольга Любомирівна Шеремета, вчитель німецької мови в Кременецькій загальноосвітній школі-інтернаті І-ІІІ ступенів</vt:lpstr>
      <vt:lpstr>   На якому б етапі життєвого і професійного шляху не знаходився вчитель, він ніколи не може вважати свою освіту завершеною, а свою професійну концепцію остаточно сформованою.  </vt:lpstr>
      <vt:lpstr>Результати самоосвітньої діяльності вчителя</vt:lpstr>
      <vt:lpstr>Хороший учитель- творчий учитель</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Петр</cp:lastModifiedBy>
  <cp:revision>120</cp:revision>
  <dcterms:created xsi:type="dcterms:W3CDTF">2017-03-04T18:04:34Z</dcterms:created>
  <dcterms:modified xsi:type="dcterms:W3CDTF">2017-04-16T21:20:10Z</dcterms:modified>
</cp:coreProperties>
</file>