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2" r:id="rId3"/>
    <p:sldId id="264" r:id="rId4"/>
    <p:sldId id="258" r:id="rId5"/>
    <p:sldId id="259" r:id="rId6"/>
    <p:sldId id="260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144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8015318" cy="914400"/>
          </a:xfrm>
        </p:spPr>
        <p:txBody>
          <a:bodyPr/>
          <a:lstStyle/>
          <a:p>
            <a:r>
              <a:rPr lang="uk-UA" sz="3200" dirty="0" smtClean="0"/>
              <a:t>Букви я,ю,є позначають по два звуки в кожному слові рядка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857364"/>
            <a:ext cx="7358114" cy="3643338"/>
          </a:xfrm>
        </p:spPr>
        <p:txBody>
          <a:bodyPr/>
          <a:lstStyle/>
          <a:p>
            <a:r>
              <a:rPr lang="uk-UA" dirty="0" smtClean="0"/>
              <a:t>А  юний, нюанс, браконьєр, співають;</a:t>
            </a:r>
          </a:p>
          <a:p>
            <a:r>
              <a:rPr lang="uk-UA" dirty="0" smtClean="0"/>
              <a:t>Б  зграя,алея,мільярд,пісня;</a:t>
            </a:r>
          </a:p>
          <a:p>
            <a:r>
              <a:rPr lang="uk-UA" dirty="0" smtClean="0"/>
              <a:t>В ялина,бюджет,п’ять,</a:t>
            </a:r>
            <a:r>
              <a:rPr lang="uk-UA" dirty="0" err="1" smtClean="0"/>
              <a:t>боснієць</a:t>
            </a:r>
            <a:r>
              <a:rPr lang="uk-UA" dirty="0" smtClean="0"/>
              <a:t>;</a:t>
            </a:r>
          </a:p>
          <a:p>
            <a:r>
              <a:rPr lang="uk-UA" dirty="0" smtClean="0"/>
              <a:t>Г кар’єра,ювілей,сузір’я,пюре;</a:t>
            </a:r>
          </a:p>
          <a:p>
            <a:r>
              <a:rPr lang="uk-UA" dirty="0" smtClean="0"/>
              <a:t>Д зв’язок, ярлик, маєток,м’ясо.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5214950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Д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772400" cy="914400"/>
          </a:xfrm>
        </p:spPr>
        <p:txBody>
          <a:bodyPr/>
          <a:lstStyle/>
          <a:p>
            <a:r>
              <a:rPr lang="uk-UA" dirty="0" smtClean="0"/>
              <a:t>Апостроф треба писати в усіх словах 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500174"/>
            <a:ext cx="7143800" cy="3286148"/>
          </a:xfrm>
        </p:spPr>
        <p:txBody>
          <a:bodyPr/>
          <a:lstStyle/>
          <a:p>
            <a:r>
              <a:rPr lang="uk-UA" dirty="0" smtClean="0"/>
              <a:t>А  </a:t>
            </a:r>
            <a:r>
              <a:rPr lang="uk-UA" dirty="0" err="1" smtClean="0"/>
              <a:t>різнотрав</a:t>
            </a:r>
            <a:r>
              <a:rPr lang="uk-UA" dirty="0" smtClean="0"/>
              <a:t>..я, пуп..</a:t>
            </a:r>
            <a:r>
              <a:rPr lang="uk-UA" dirty="0" err="1" smtClean="0"/>
              <a:t>янок</a:t>
            </a:r>
            <a:r>
              <a:rPr lang="uk-UA" dirty="0" smtClean="0"/>
              <a:t>, в..ялити;</a:t>
            </a:r>
          </a:p>
          <a:p>
            <a:r>
              <a:rPr lang="uk-UA" dirty="0" smtClean="0"/>
              <a:t>Б  з..ясувати, пор..</a:t>
            </a:r>
            <a:r>
              <a:rPr lang="uk-UA" dirty="0" err="1" smtClean="0"/>
              <a:t>ядок</a:t>
            </a:r>
            <a:r>
              <a:rPr lang="uk-UA" dirty="0" smtClean="0"/>
              <a:t>, </a:t>
            </a:r>
            <a:r>
              <a:rPr lang="uk-UA" dirty="0" err="1" smtClean="0"/>
              <a:t>цв</a:t>
            </a:r>
            <a:r>
              <a:rPr lang="uk-UA" dirty="0" smtClean="0"/>
              <a:t>..</a:t>
            </a:r>
            <a:r>
              <a:rPr lang="uk-UA" dirty="0" err="1" smtClean="0"/>
              <a:t>яшок</a:t>
            </a:r>
            <a:r>
              <a:rPr lang="uk-UA" dirty="0" smtClean="0"/>
              <a:t>;</a:t>
            </a:r>
          </a:p>
          <a:p>
            <a:r>
              <a:rPr lang="uk-UA" dirty="0" smtClean="0"/>
              <a:t>В  св..</a:t>
            </a:r>
            <a:r>
              <a:rPr lang="uk-UA" dirty="0" err="1" smtClean="0"/>
              <a:t>ято</a:t>
            </a:r>
            <a:r>
              <a:rPr lang="uk-UA" dirty="0" smtClean="0"/>
              <a:t>, арф..яр, </a:t>
            </a:r>
            <a:r>
              <a:rPr lang="uk-UA" dirty="0" err="1" smtClean="0"/>
              <a:t>моркв</a:t>
            </a:r>
            <a:r>
              <a:rPr lang="uk-UA" dirty="0" smtClean="0"/>
              <a:t>..</a:t>
            </a:r>
            <a:r>
              <a:rPr lang="uk-UA" dirty="0" err="1" smtClean="0"/>
              <a:t>яний</a:t>
            </a:r>
            <a:r>
              <a:rPr lang="uk-UA" dirty="0" smtClean="0"/>
              <a:t>;</a:t>
            </a:r>
          </a:p>
          <a:p>
            <a:r>
              <a:rPr lang="uk-UA" dirty="0" smtClean="0"/>
              <a:t>Г  об..</a:t>
            </a:r>
            <a:r>
              <a:rPr lang="uk-UA" dirty="0" err="1" smtClean="0"/>
              <a:t>єм</a:t>
            </a:r>
            <a:r>
              <a:rPr lang="uk-UA" dirty="0" smtClean="0"/>
              <a:t>, </a:t>
            </a:r>
            <a:r>
              <a:rPr lang="uk-UA" dirty="0" err="1" smtClean="0"/>
              <a:t>розв</a:t>
            </a:r>
            <a:r>
              <a:rPr lang="uk-UA" dirty="0" smtClean="0"/>
              <a:t>..</a:t>
            </a:r>
            <a:r>
              <a:rPr lang="uk-UA" dirty="0" err="1" smtClean="0"/>
              <a:t>язання</a:t>
            </a:r>
            <a:r>
              <a:rPr lang="uk-UA" dirty="0" smtClean="0"/>
              <a:t>, </a:t>
            </a:r>
            <a:r>
              <a:rPr lang="uk-UA" dirty="0" err="1" smtClean="0"/>
              <a:t>тьм</a:t>
            </a:r>
            <a:r>
              <a:rPr lang="uk-UA" dirty="0" smtClean="0"/>
              <a:t>..</a:t>
            </a:r>
            <a:r>
              <a:rPr lang="uk-UA" dirty="0" err="1" smtClean="0"/>
              <a:t>яний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429520" y="1857364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А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4857760"/>
            <a:ext cx="7715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Мати перша в світі навчила любити </a:t>
            </a:r>
            <a:r>
              <a:rPr lang="uk-UA" sz="3200" dirty="0" err="1" smtClean="0"/>
              <a:t>солов</a:t>
            </a:r>
            <a:r>
              <a:rPr lang="uk-UA" sz="3200" dirty="0" smtClean="0"/>
              <a:t>(1)</a:t>
            </a:r>
            <a:r>
              <a:rPr lang="uk-UA" sz="3200" dirty="0" err="1" smtClean="0"/>
              <a:t>їні</a:t>
            </a:r>
            <a:r>
              <a:rPr lang="uk-UA" sz="3200" dirty="0" smtClean="0"/>
              <a:t>  ранки, п(2)</a:t>
            </a:r>
            <a:r>
              <a:rPr lang="uk-UA" sz="3200" dirty="0" err="1" smtClean="0"/>
              <a:t>янкий</a:t>
            </a:r>
            <a:r>
              <a:rPr lang="uk-UA" sz="3200" dirty="0" smtClean="0"/>
              <a:t> любисток, </a:t>
            </a:r>
            <a:r>
              <a:rPr lang="uk-UA" sz="3200" dirty="0" err="1" smtClean="0"/>
              <a:t>духм</a:t>
            </a:r>
            <a:r>
              <a:rPr lang="uk-UA" sz="3200" dirty="0" smtClean="0"/>
              <a:t>(3)</a:t>
            </a:r>
            <a:r>
              <a:rPr lang="uk-UA" sz="3200" dirty="0" err="1" smtClean="0"/>
              <a:t>яну</a:t>
            </a:r>
            <a:r>
              <a:rPr lang="uk-UA" sz="3200" dirty="0" smtClean="0"/>
              <a:t> м(4)</a:t>
            </a:r>
            <a:r>
              <a:rPr lang="uk-UA" sz="3200" dirty="0" err="1" smtClean="0"/>
              <a:t>яту</a:t>
            </a:r>
            <a:r>
              <a:rPr lang="uk-UA" sz="3200" dirty="0" smtClean="0"/>
              <a:t>, зелене верб(5)я.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14348" y="3714752"/>
            <a:ext cx="6500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Апостроф треба ставити на місці всіх цифр, окрім </a:t>
            </a:r>
            <a:endParaRPr lang="ru-RU" sz="36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86710" y="4643446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3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dirty="0" smtClean="0"/>
              <a:t>Апостроф не треба писати на місці пропуску в усіх словах рядка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783560"/>
            <a:ext cx="7686700" cy="2859886"/>
          </a:xfrm>
        </p:spPr>
        <p:txBody>
          <a:bodyPr/>
          <a:lstStyle/>
          <a:p>
            <a:r>
              <a:rPr lang="uk-UA" dirty="0" smtClean="0"/>
              <a:t>А  </a:t>
            </a:r>
            <a:r>
              <a:rPr lang="uk-UA" dirty="0" err="1" smtClean="0"/>
              <a:t>зв</a:t>
            </a:r>
            <a:r>
              <a:rPr lang="uk-UA" dirty="0" smtClean="0"/>
              <a:t>..</a:t>
            </a:r>
            <a:r>
              <a:rPr lang="uk-UA" dirty="0" err="1" smtClean="0"/>
              <a:t>язківець</a:t>
            </a:r>
            <a:r>
              <a:rPr lang="uk-UA" dirty="0" smtClean="0"/>
              <a:t>, здоров..я, </a:t>
            </a:r>
            <a:r>
              <a:rPr lang="uk-UA" dirty="0" err="1" smtClean="0"/>
              <a:t>обв</a:t>
            </a:r>
            <a:r>
              <a:rPr lang="uk-UA" dirty="0" smtClean="0"/>
              <a:t>..</a:t>
            </a:r>
            <a:r>
              <a:rPr lang="uk-UA" dirty="0" err="1" smtClean="0"/>
              <a:t>язати</a:t>
            </a:r>
            <a:endParaRPr lang="uk-UA" dirty="0" smtClean="0"/>
          </a:p>
          <a:p>
            <a:r>
              <a:rPr lang="uk-UA" dirty="0" smtClean="0"/>
              <a:t>Б  св..ятковий, </a:t>
            </a:r>
            <a:r>
              <a:rPr lang="uk-UA" dirty="0" err="1" smtClean="0"/>
              <a:t>медв</a:t>
            </a:r>
            <a:r>
              <a:rPr lang="uk-UA" dirty="0" smtClean="0"/>
              <a:t>..</a:t>
            </a:r>
            <a:r>
              <a:rPr lang="uk-UA" dirty="0" err="1" smtClean="0"/>
              <a:t>яний</a:t>
            </a:r>
            <a:r>
              <a:rPr lang="uk-UA" dirty="0" smtClean="0"/>
              <a:t>, мавп..</a:t>
            </a:r>
            <a:r>
              <a:rPr lang="uk-UA" dirty="0" err="1" smtClean="0"/>
              <a:t>ячий</a:t>
            </a:r>
            <a:endParaRPr lang="uk-UA" dirty="0" smtClean="0"/>
          </a:p>
          <a:p>
            <a:r>
              <a:rPr lang="uk-UA" dirty="0" smtClean="0"/>
              <a:t>В  арф..яр, торф..</a:t>
            </a:r>
            <a:r>
              <a:rPr lang="uk-UA" dirty="0" err="1" smtClean="0"/>
              <a:t>яник</a:t>
            </a:r>
            <a:r>
              <a:rPr lang="uk-UA" dirty="0" smtClean="0"/>
              <a:t>, верф..ю</a:t>
            </a:r>
          </a:p>
          <a:p>
            <a:r>
              <a:rPr lang="uk-UA" dirty="0" smtClean="0"/>
              <a:t>Г   двох..ярусний, під..юдити, між..ярусний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929586" y="1571612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Б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285852" y="4143380"/>
            <a:ext cx="72152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 </a:t>
            </a:r>
            <a:r>
              <a:rPr lang="uk-UA" sz="2800" dirty="0" err="1" smtClean="0"/>
              <a:t>дзв</a:t>
            </a:r>
            <a:r>
              <a:rPr lang="uk-UA" sz="2800" dirty="0" smtClean="0"/>
              <a:t>..</a:t>
            </a:r>
            <a:r>
              <a:rPr lang="uk-UA" sz="2800" dirty="0" err="1" smtClean="0"/>
              <a:t>якнути</a:t>
            </a:r>
            <a:r>
              <a:rPr lang="uk-UA" sz="2800" dirty="0" smtClean="0"/>
              <a:t>, </a:t>
            </a:r>
            <a:r>
              <a:rPr lang="uk-UA" sz="2800" dirty="0" err="1" smtClean="0"/>
              <a:t>потьм</a:t>
            </a:r>
            <a:r>
              <a:rPr lang="uk-UA" sz="2800" dirty="0" smtClean="0"/>
              <a:t>..</a:t>
            </a:r>
            <a:r>
              <a:rPr lang="uk-UA" sz="2800" dirty="0" err="1" smtClean="0"/>
              <a:t>янілий</a:t>
            </a:r>
            <a:r>
              <a:rPr lang="uk-UA" sz="2800" dirty="0" smtClean="0"/>
              <a:t>, брукв..</a:t>
            </a:r>
            <a:r>
              <a:rPr lang="uk-UA" sz="2800" dirty="0" err="1" smtClean="0"/>
              <a:t>яний</a:t>
            </a:r>
            <a:r>
              <a:rPr lang="uk-UA" sz="2800" dirty="0" smtClean="0"/>
              <a:t>,</a:t>
            </a:r>
          </a:p>
          <a:p>
            <a:r>
              <a:rPr lang="uk-UA" sz="2800" dirty="0" smtClean="0"/>
              <a:t> </a:t>
            </a:r>
            <a:r>
              <a:rPr lang="uk-UA" sz="2800" dirty="0" err="1" smtClean="0"/>
              <a:t>цв</a:t>
            </a:r>
            <a:r>
              <a:rPr lang="uk-UA" sz="2800" dirty="0" smtClean="0"/>
              <a:t>..</a:t>
            </a:r>
            <a:r>
              <a:rPr lang="uk-UA" sz="2800" dirty="0" err="1" smtClean="0"/>
              <a:t>ях</a:t>
            </a:r>
            <a:r>
              <a:rPr lang="uk-UA" sz="2800" dirty="0" smtClean="0"/>
              <a:t>, </a:t>
            </a:r>
            <a:r>
              <a:rPr lang="uk-UA" sz="2800" dirty="0" err="1" smtClean="0"/>
              <a:t>духм</a:t>
            </a:r>
            <a:r>
              <a:rPr lang="uk-UA" sz="2800" dirty="0" smtClean="0"/>
              <a:t>..</a:t>
            </a:r>
            <a:r>
              <a:rPr lang="uk-UA" sz="2800" dirty="0" err="1" smtClean="0"/>
              <a:t>яний</a:t>
            </a:r>
            <a:r>
              <a:rPr lang="uk-UA" sz="2800" dirty="0" smtClean="0"/>
              <a:t>, </a:t>
            </a:r>
            <a:r>
              <a:rPr lang="uk-UA" sz="2800" dirty="0" err="1" smtClean="0"/>
              <a:t>різдв</a:t>
            </a:r>
            <a:r>
              <a:rPr lang="uk-UA" sz="2800" dirty="0" smtClean="0"/>
              <a:t>..</a:t>
            </a:r>
            <a:r>
              <a:rPr lang="uk-UA" sz="2800" dirty="0" err="1" smtClean="0"/>
              <a:t>яний</a:t>
            </a:r>
            <a:r>
              <a:rPr lang="uk-UA" sz="2800" dirty="0" smtClean="0"/>
              <a:t>, з..їхати, жираф..</a:t>
            </a:r>
            <a:r>
              <a:rPr lang="uk-UA" sz="2800" dirty="0" err="1" smtClean="0"/>
              <a:t>ячий</a:t>
            </a:r>
            <a:r>
              <a:rPr lang="uk-UA" sz="2800" dirty="0" smtClean="0"/>
              <a:t>, св..</a:t>
            </a:r>
            <a:r>
              <a:rPr lang="uk-UA" sz="2800" dirty="0" err="1" smtClean="0"/>
              <a:t>яткувати</a:t>
            </a:r>
            <a:r>
              <a:rPr lang="uk-UA" sz="2800" dirty="0" smtClean="0"/>
              <a:t>, перед..ювілейний, з..їсти, з..єднати, розм..</a:t>
            </a:r>
            <a:r>
              <a:rPr lang="uk-UA" sz="2800" dirty="0" err="1" smtClean="0"/>
              <a:t>яклий</a:t>
            </a:r>
            <a:r>
              <a:rPr lang="uk-UA" sz="2800" dirty="0" smtClean="0"/>
              <a:t>, </a:t>
            </a:r>
            <a:r>
              <a:rPr lang="uk-UA" sz="2800" dirty="0" err="1" smtClean="0"/>
              <a:t>горохв</a:t>
            </a:r>
            <a:r>
              <a:rPr lang="uk-UA" sz="2800" dirty="0" smtClean="0"/>
              <a:t>..</a:t>
            </a:r>
            <a:r>
              <a:rPr lang="uk-UA" sz="2800" dirty="0" err="1" smtClean="0"/>
              <a:t>яний</a:t>
            </a:r>
            <a:r>
              <a:rPr lang="uk-UA" sz="2800" dirty="0" smtClean="0"/>
              <a:t>, верб..я, фарб..яр,   зав..</a:t>
            </a:r>
            <a:r>
              <a:rPr lang="uk-UA" sz="2800" dirty="0" err="1" smtClean="0"/>
              <a:t>язка</a:t>
            </a:r>
            <a:r>
              <a:rPr lang="uk-UA" sz="2800" dirty="0" smtClean="0"/>
              <a:t>, м..язи, </a:t>
            </a:r>
            <a:r>
              <a:rPr lang="uk-UA" sz="2800" dirty="0" err="1" smtClean="0"/>
              <a:t>обов</a:t>
            </a:r>
            <a:r>
              <a:rPr lang="uk-UA" sz="2800" dirty="0" smtClean="0"/>
              <a:t>..</a:t>
            </a:r>
            <a:r>
              <a:rPr lang="uk-UA" sz="2800" dirty="0" err="1" smtClean="0"/>
              <a:t>язок</a:t>
            </a:r>
            <a:r>
              <a:rPr lang="uk-UA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6715172" cy="640670"/>
          </a:xfrm>
        </p:spPr>
        <p:txBody>
          <a:bodyPr/>
          <a:lstStyle/>
          <a:p>
            <a:r>
              <a:rPr lang="uk-UA" dirty="0" smtClean="0"/>
              <a:t>Простим є речення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214422"/>
            <a:ext cx="7772400" cy="4786346"/>
          </a:xfrm>
        </p:spPr>
        <p:txBody>
          <a:bodyPr>
            <a:normAutofit/>
          </a:bodyPr>
          <a:lstStyle/>
          <a:p>
            <a:r>
              <a:rPr lang="uk-UA" dirty="0" smtClean="0"/>
              <a:t>А  Життя  гортає  сторінки  не  зупиняється  годинник  свариться  роками  на  стіні.</a:t>
            </a:r>
          </a:p>
          <a:p>
            <a:r>
              <a:rPr lang="uk-UA" dirty="0" smtClean="0"/>
              <a:t>Б  Перед весною зачудовано стоять дерева  затих вечір  спинилася хмарина.</a:t>
            </a:r>
          </a:p>
          <a:p>
            <a:r>
              <a:rPr lang="uk-UA" dirty="0" smtClean="0"/>
              <a:t>В  Розгулялося літо в росах  в золотих пшеничних  косах   в полинових  перевеслах.</a:t>
            </a:r>
          </a:p>
          <a:p>
            <a:r>
              <a:rPr lang="uk-UA" dirty="0" smtClean="0"/>
              <a:t>Г  </a:t>
            </a:r>
            <a:r>
              <a:rPr lang="uk-UA" dirty="0" err="1" smtClean="0"/>
              <a:t>Золотожари</a:t>
            </a:r>
            <a:r>
              <a:rPr lang="uk-UA" dirty="0" smtClean="0"/>
              <a:t>  літня ніч губила  і матіола  мліла запашна.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429256" y="135729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,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143900" y="135729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,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215338" y="2357430"/>
            <a:ext cx="78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,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928926" y="278605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,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572132" y="335756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,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43372" y="378619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,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286512" y="485776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,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14348" y="5857892"/>
            <a:ext cx="13573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/>
              <a:t>в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10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7772400" cy="914400"/>
          </a:xfrm>
        </p:spPr>
        <p:txBody>
          <a:bodyPr/>
          <a:lstStyle/>
          <a:p>
            <a:r>
              <a:rPr lang="uk-UA" dirty="0" smtClean="0"/>
              <a:t>Складним є речення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428736"/>
            <a:ext cx="7772400" cy="4000528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А  Народилося  літо  з  дощів  і  снігів, наполохано  сіло  в  садочку   під  вишнею.</a:t>
            </a:r>
          </a:p>
          <a:p>
            <a:r>
              <a:rPr lang="uk-UA" dirty="0" smtClean="0"/>
              <a:t>Б  Зустрілись  двоє  пізно  по зимі, та вже на скронях  паморозь  зимова.</a:t>
            </a:r>
          </a:p>
          <a:p>
            <a:r>
              <a:rPr lang="uk-UA" dirty="0" smtClean="0"/>
              <a:t>В  Дивлячись  на  край свіжої  ріллі, бачу кінець літа.</a:t>
            </a:r>
          </a:p>
          <a:p>
            <a:r>
              <a:rPr lang="uk-UA" dirty="0" smtClean="0"/>
              <a:t>Г  Синиці, зозулі  розгойдують  квітневий досвіток, розворушують  кожну  гілочку.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786710" y="1071546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Б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071538" y="5500702"/>
            <a:ext cx="76438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Синиці розгойдують квітневий досвіток, зозулі розворушують кожну гілочку.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Поширеним є речення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83560"/>
            <a:ext cx="6086492" cy="3359952"/>
          </a:xfrm>
        </p:spPr>
        <p:txBody>
          <a:bodyPr/>
          <a:lstStyle/>
          <a:p>
            <a:r>
              <a:rPr lang="uk-UA" dirty="0" smtClean="0"/>
              <a:t>А  Годі бити байдики!</a:t>
            </a:r>
          </a:p>
          <a:p>
            <a:r>
              <a:rPr lang="uk-UA" dirty="0" smtClean="0"/>
              <a:t>Б   Осінь сіла відпочити.</a:t>
            </a:r>
          </a:p>
          <a:p>
            <a:r>
              <a:rPr lang="uk-UA" dirty="0" smtClean="0"/>
              <a:t>В   З журбою радість обнялися.</a:t>
            </a:r>
          </a:p>
          <a:p>
            <a:r>
              <a:rPr lang="uk-UA" dirty="0" smtClean="0"/>
              <a:t>Г   Сергій </a:t>
            </a:r>
            <a:r>
              <a:rPr lang="uk-UA" sz="2800" i="1" dirty="0" smtClean="0"/>
              <a:t>–</a:t>
            </a:r>
            <a:r>
              <a:rPr lang="uk-UA" dirty="0" smtClean="0"/>
              <a:t> ні риба ні м’ясо.</a:t>
            </a:r>
          </a:p>
          <a:p>
            <a:r>
              <a:rPr lang="uk-UA" dirty="0" smtClean="0"/>
              <a:t>Д  Ранки стають морозними.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71538" y="4643446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Б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000100" y="5500702"/>
            <a:ext cx="6500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З журбою радість обнялася.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772400" cy="914400"/>
          </a:xfrm>
        </p:spPr>
        <p:txBody>
          <a:bodyPr/>
          <a:lstStyle/>
          <a:p>
            <a:r>
              <a:rPr lang="uk-UA" dirty="0" smtClean="0"/>
              <a:t>Установіть відповідність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428736"/>
            <a:ext cx="7772400" cy="3000396"/>
          </a:xfrm>
        </p:spPr>
        <p:txBody>
          <a:bodyPr/>
          <a:lstStyle/>
          <a:p>
            <a:r>
              <a:rPr lang="uk-UA" dirty="0" smtClean="0"/>
              <a:t>А  Вже почалось  мабуть  майбутнє.</a:t>
            </a:r>
          </a:p>
          <a:p>
            <a:r>
              <a:rPr lang="uk-UA" dirty="0" smtClean="0"/>
              <a:t>Б  Моя любов чолом сягала неба.</a:t>
            </a:r>
          </a:p>
          <a:p>
            <a:r>
              <a:rPr lang="uk-UA" dirty="0" smtClean="0"/>
              <a:t>В  З безділля     смуток.</a:t>
            </a:r>
          </a:p>
          <a:p>
            <a:r>
              <a:rPr lang="uk-UA" dirty="0" smtClean="0"/>
              <a:t>Г   Відлітають журавлі.</a:t>
            </a:r>
          </a:p>
          <a:p>
            <a:r>
              <a:rPr lang="uk-UA" dirty="0" smtClean="0"/>
              <a:t>Д  Нестерпний біль пекучого прозріння!</a:t>
            </a:r>
          </a:p>
          <a:p>
            <a:pPr>
              <a:buNone/>
            </a:pPr>
            <a:endParaRPr lang="uk-UA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929058" y="1571612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,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214942" y="157161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,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357554" y="2500306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i="1" dirty="0" smtClean="0"/>
              <a:t>–   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4357694"/>
            <a:ext cx="592935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uk-UA" sz="2800" i="1" dirty="0" smtClean="0"/>
              <a:t>Вид простого речення</a:t>
            </a:r>
          </a:p>
          <a:p>
            <a:pPr>
              <a:buNone/>
            </a:pPr>
            <a:r>
              <a:rPr lang="uk-UA" sz="2800" i="1" dirty="0" smtClean="0"/>
              <a:t>1 односкладне</a:t>
            </a:r>
          </a:p>
          <a:p>
            <a:pPr>
              <a:buNone/>
            </a:pPr>
            <a:r>
              <a:rPr lang="uk-UA" sz="2800" i="1" dirty="0" smtClean="0"/>
              <a:t>2 непоширене</a:t>
            </a:r>
          </a:p>
          <a:p>
            <a:pPr>
              <a:buNone/>
            </a:pPr>
            <a:r>
              <a:rPr lang="uk-UA" sz="2800" i="1" dirty="0" smtClean="0"/>
              <a:t>3 ускладнене</a:t>
            </a:r>
          </a:p>
          <a:p>
            <a:pPr>
              <a:buNone/>
            </a:pPr>
            <a:r>
              <a:rPr lang="uk-UA" sz="2800" i="1" dirty="0" smtClean="0"/>
              <a:t>4 неповне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14876" y="4714884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Зайве -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286116" y="4857760"/>
            <a:ext cx="121444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1 – Д</a:t>
            </a:r>
          </a:p>
          <a:p>
            <a:r>
              <a:rPr lang="uk-UA" sz="2800" i="1" dirty="0" smtClean="0"/>
              <a:t>2 – Г</a:t>
            </a:r>
          </a:p>
          <a:p>
            <a:r>
              <a:rPr lang="uk-UA" sz="2800" i="1" dirty="0" smtClean="0"/>
              <a:t>3 </a:t>
            </a:r>
            <a:r>
              <a:rPr lang="uk-UA" sz="2800" i="1" smtClean="0"/>
              <a:t>– А</a:t>
            </a:r>
            <a:endParaRPr lang="uk-UA" sz="2800" i="1" dirty="0" smtClean="0"/>
          </a:p>
          <a:p>
            <a:r>
              <a:rPr lang="uk-UA" sz="2800" i="1" dirty="0" smtClean="0"/>
              <a:t>4 – В</a:t>
            </a:r>
            <a:endParaRPr lang="ru-RU" sz="28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5786446" y="4714884"/>
            <a:ext cx="32147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Б (</a:t>
            </a:r>
            <a:r>
              <a:rPr lang="uk-UA" sz="2000" i="1" dirty="0" smtClean="0"/>
              <a:t> двоскладне, поширене, повне</a:t>
            </a:r>
            <a:r>
              <a:rPr lang="uk-UA" sz="2800" i="1" dirty="0" smtClean="0"/>
              <a:t>)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Перебудуйте речення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83560"/>
            <a:ext cx="7586690" cy="457200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А  Вже почалось  мабуть  майбутнє.</a:t>
            </a:r>
          </a:p>
          <a:p>
            <a:r>
              <a:rPr lang="uk-UA" dirty="0" smtClean="0"/>
              <a:t>Б  Моя любов чолом сягала неба.</a:t>
            </a:r>
          </a:p>
          <a:p>
            <a:r>
              <a:rPr lang="uk-UA" dirty="0" smtClean="0"/>
              <a:t>В  З безділля   смуток.</a:t>
            </a:r>
          </a:p>
          <a:p>
            <a:r>
              <a:rPr lang="uk-UA" dirty="0" smtClean="0"/>
              <a:t>Г   Відлітають журавлі.</a:t>
            </a:r>
          </a:p>
          <a:p>
            <a:r>
              <a:rPr lang="uk-UA" dirty="0" smtClean="0"/>
              <a:t>Д  Нестерпний біль пекучого прозріння!</a:t>
            </a:r>
          </a:p>
          <a:p>
            <a:pPr>
              <a:buNone/>
            </a:pPr>
            <a:r>
              <a:rPr lang="uk-UA" sz="3200" i="1" dirty="0" smtClean="0"/>
              <a:t>Вид простого речення</a:t>
            </a:r>
          </a:p>
          <a:p>
            <a:pPr>
              <a:buNone/>
            </a:pPr>
            <a:r>
              <a:rPr lang="uk-UA" sz="3200" i="1" dirty="0" smtClean="0"/>
              <a:t>1 односкладне        1 – Д   </a:t>
            </a:r>
          </a:p>
          <a:p>
            <a:pPr>
              <a:buNone/>
            </a:pPr>
            <a:r>
              <a:rPr lang="uk-UA" sz="3200" i="1" dirty="0" smtClean="0"/>
              <a:t>2 непоширене        2 – Г</a:t>
            </a:r>
          </a:p>
          <a:p>
            <a:pPr>
              <a:buNone/>
            </a:pPr>
            <a:r>
              <a:rPr lang="uk-UA" sz="3200" i="1" dirty="0" smtClean="0"/>
              <a:t>3 ускладнене          3 – А</a:t>
            </a:r>
          </a:p>
          <a:p>
            <a:pPr>
              <a:buNone/>
            </a:pPr>
            <a:r>
              <a:rPr lang="uk-UA" sz="3200" i="1" dirty="0" smtClean="0"/>
              <a:t>4 неповне                 4 – В</a:t>
            </a:r>
          </a:p>
          <a:p>
            <a:pPr>
              <a:buNone/>
            </a:pPr>
            <a:endParaRPr lang="uk-UA" sz="3200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194</TotalTime>
  <Words>542</Words>
  <Application>Microsoft Office PowerPoint</Application>
  <PresentationFormat>Экран (4:3)</PresentationFormat>
  <Paragraphs>83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Consolas</vt:lpstr>
      <vt:lpstr>Corbel</vt:lpstr>
      <vt:lpstr>Wingdings</vt:lpstr>
      <vt:lpstr>Wingdings 2</vt:lpstr>
      <vt:lpstr>Wingdings 3</vt:lpstr>
      <vt:lpstr>Метро</vt:lpstr>
      <vt:lpstr>Букви я,ю,є позначають по два звуки в кожному слові рядка</vt:lpstr>
      <vt:lpstr>Апостроф треба писати в усіх словах рядка</vt:lpstr>
      <vt:lpstr>Апостроф не треба писати на місці пропуску в усіх словах рядка</vt:lpstr>
      <vt:lpstr>Простим є речення</vt:lpstr>
      <vt:lpstr>Складним є речення</vt:lpstr>
      <vt:lpstr>Поширеним є речення</vt:lpstr>
      <vt:lpstr>Установіть відповідність</vt:lpstr>
      <vt:lpstr>Перебудуйте речення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Простим є речення</dc:title>
  <dc:creator>ANKOR</dc:creator>
  <cp:lastModifiedBy>ANKOR</cp:lastModifiedBy>
  <cp:revision>19</cp:revision>
  <dcterms:created xsi:type="dcterms:W3CDTF">2017-04-03T17:17:19Z</dcterms:created>
  <dcterms:modified xsi:type="dcterms:W3CDTF">2021-01-21T13:23:52Z</dcterms:modified>
</cp:coreProperties>
</file>