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6" r:id="rId2"/>
    <p:sldId id="277" r:id="rId3"/>
    <p:sldId id="28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93A4-1425-4FEE-A483-7CB57650FBD1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E4E5-CA73-4D51-A598-EEC4ED133C8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12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93A4-1425-4FEE-A483-7CB57650FBD1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E4E5-CA73-4D51-A598-EEC4ED133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77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93A4-1425-4FEE-A483-7CB57650FBD1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E4E5-CA73-4D51-A598-EEC4ED133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7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93A4-1425-4FEE-A483-7CB57650FBD1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E4E5-CA73-4D51-A598-EEC4ED133C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935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93A4-1425-4FEE-A483-7CB57650FBD1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E4E5-CA73-4D51-A598-EEC4ED133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405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93A4-1425-4FEE-A483-7CB57650FBD1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E4E5-CA73-4D51-A598-EEC4ED133C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3159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93A4-1425-4FEE-A483-7CB57650FBD1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E4E5-CA73-4D51-A598-EEC4ED133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433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93A4-1425-4FEE-A483-7CB57650FBD1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E4E5-CA73-4D51-A598-EEC4ED133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233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93A4-1425-4FEE-A483-7CB57650FBD1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E4E5-CA73-4D51-A598-EEC4ED133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41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93A4-1425-4FEE-A483-7CB57650FBD1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E4E5-CA73-4D51-A598-EEC4ED133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9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93A4-1425-4FEE-A483-7CB57650FBD1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E4E5-CA73-4D51-A598-EEC4ED133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99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93A4-1425-4FEE-A483-7CB57650FBD1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E4E5-CA73-4D51-A598-EEC4ED133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97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93A4-1425-4FEE-A483-7CB57650FBD1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E4E5-CA73-4D51-A598-EEC4ED133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2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93A4-1425-4FEE-A483-7CB57650FBD1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E4E5-CA73-4D51-A598-EEC4ED133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86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93A4-1425-4FEE-A483-7CB57650FBD1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E4E5-CA73-4D51-A598-EEC4ED133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28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93A4-1425-4FEE-A483-7CB57650FBD1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E4E5-CA73-4D51-A598-EEC4ED133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36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93A4-1425-4FEE-A483-7CB57650FBD1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E4E5-CA73-4D51-A598-EEC4ED133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1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E6493A4-1425-4FEE-A483-7CB57650FBD1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37DE4E5-CA73-4D51-A598-EEC4ED133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387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1511" y="207469"/>
            <a:ext cx="2912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accent1"/>
                </a:solidFill>
              </a:rPr>
              <a:t>Образ крила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3515647">
            <a:off x="3208439" y="182182"/>
            <a:ext cx="428628" cy="1921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0" y="1772708"/>
            <a:ext cx="3015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Коріння для боротьби</a:t>
            </a:r>
            <a:endParaRPr lang="ru-RU" sz="2000" b="1" dirty="0"/>
          </a:p>
        </p:txBody>
      </p:sp>
      <p:sp>
        <p:nvSpPr>
          <p:cNvPr id="6" name="Стрелка вниз 5"/>
          <p:cNvSpPr/>
          <p:nvPr/>
        </p:nvSpPr>
        <p:spPr>
          <a:xfrm rot="2363550">
            <a:off x="3481680" y="477926"/>
            <a:ext cx="428628" cy="31143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6328571" y="5067236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Вічність</a:t>
            </a:r>
            <a:endParaRPr lang="ru-RU" sz="2000" b="1" dirty="0"/>
          </a:p>
        </p:txBody>
      </p:sp>
      <p:sp>
        <p:nvSpPr>
          <p:cNvPr id="8" name="Стрелка вниз 7"/>
          <p:cNvSpPr/>
          <p:nvPr/>
        </p:nvSpPr>
        <p:spPr>
          <a:xfrm rot="20969784">
            <a:off x="6108526" y="1020977"/>
            <a:ext cx="428628" cy="4049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8202195" y="4197659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Мир</a:t>
            </a:r>
            <a:endParaRPr lang="ru-RU" sz="2000" b="1" dirty="0"/>
          </a:p>
        </p:txBody>
      </p:sp>
      <p:sp>
        <p:nvSpPr>
          <p:cNvPr id="10" name="Стрелка вниз 9"/>
          <p:cNvSpPr/>
          <p:nvPr/>
        </p:nvSpPr>
        <p:spPr>
          <a:xfrm rot="1377587">
            <a:off x="4024754" y="736744"/>
            <a:ext cx="428628" cy="4410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2366173" y="4923801"/>
            <a:ext cx="1063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Оберіг</a:t>
            </a:r>
            <a:endParaRPr lang="ru-RU" sz="2000" b="1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5219630" y="959335"/>
            <a:ext cx="428628" cy="4749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846653" y="3068108"/>
            <a:ext cx="1840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Кордон душі</a:t>
            </a:r>
            <a:endParaRPr lang="ru-RU" sz="2000" b="1" dirty="0"/>
          </a:p>
        </p:txBody>
      </p:sp>
      <p:sp>
        <p:nvSpPr>
          <p:cNvPr id="14" name="Стрелка вниз 13"/>
          <p:cNvSpPr/>
          <p:nvPr/>
        </p:nvSpPr>
        <p:spPr>
          <a:xfrm rot="18681549">
            <a:off x="7787229" y="362948"/>
            <a:ext cx="428628" cy="2349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8937301" y="2350930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Спокій</a:t>
            </a:r>
            <a:endParaRPr lang="ru-RU" sz="2000" b="1" dirty="0"/>
          </a:p>
        </p:txBody>
      </p:sp>
      <p:sp>
        <p:nvSpPr>
          <p:cNvPr id="16" name="Стрелка вниз 15"/>
          <p:cNvSpPr/>
          <p:nvPr/>
        </p:nvSpPr>
        <p:spPr>
          <a:xfrm rot="19901987">
            <a:off x="7211240" y="702515"/>
            <a:ext cx="428628" cy="3628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4580455" y="5726143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Любов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0" y="269044"/>
            <a:ext cx="11810511" cy="5835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4706" y="123713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Любов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0107" y="1618131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Турбота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125506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Ніжність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7071" y="2021542"/>
            <a:ext cx="3118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Вболівання за долю сина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1059" y="2424953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Переживання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7224" y="1416424"/>
            <a:ext cx="273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Коріння для боротьби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30988" y="2052919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Кордон душі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3107" y="2738719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Оберіг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55224" y="2308414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Вічність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42178" y="1851213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Мир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01" y="304800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Спокій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9859" y="470647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Лебеді материнства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494495" y="502023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Кирпатий барометр</a:t>
            </a:r>
            <a:endParaRPr lang="ru-RU" b="1" dirty="0"/>
          </a:p>
        </p:txBody>
      </p:sp>
      <p:sp>
        <p:nvSpPr>
          <p:cNvPr id="18" name="Круговая стрелка 17"/>
          <p:cNvSpPr/>
          <p:nvPr/>
        </p:nvSpPr>
        <p:spPr>
          <a:xfrm rot="15432193" flipH="1">
            <a:off x="3677776" y="3792072"/>
            <a:ext cx="1936374" cy="1936377"/>
          </a:xfrm>
          <a:prstGeom prst="circular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Круговая стрелка 18"/>
          <p:cNvSpPr/>
          <p:nvPr/>
        </p:nvSpPr>
        <p:spPr>
          <a:xfrm rot="16707536" flipH="1" flipV="1">
            <a:off x="6563755" y="3592713"/>
            <a:ext cx="2162891" cy="2279723"/>
          </a:xfrm>
          <a:prstGeom prst="circular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25036" y="5163671"/>
            <a:ext cx="1747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2"/>
                </a:solidFill>
              </a:rPr>
              <a:t>Любов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71601" y="4625788"/>
            <a:ext cx="232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Материнська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745072" y="4549588"/>
            <a:ext cx="2012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Батьківська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246" y="182880"/>
            <a:ext cx="8530046" cy="667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331" y="1495006"/>
            <a:ext cx="2467583" cy="18490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233" y="3082833"/>
            <a:ext cx="2810665" cy="18582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759" y="37005"/>
            <a:ext cx="1724298" cy="2257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8242" y="4330312"/>
            <a:ext cx="2387630" cy="196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340</TotalTime>
  <Words>36</Words>
  <Application>Microsoft Office PowerPoint</Application>
  <PresentationFormat>Широкоэкранный</PresentationFormat>
  <Paragraphs>24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35</cp:revision>
  <dcterms:created xsi:type="dcterms:W3CDTF">2018-04-10T19:09:45Z</dcterms:created>
  <dcterms:modified xsi:type="dcterms:W3CDTF">2021-01-20T11:48:07Z</dcterms:modified>
</cp:coreProperties>
</file>