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69" r:id="rId3"/>
    <p:sldId id="267" r:id="rId4"/>
    <p:sldId id="266" r:id="rId5"/>
    <p:sldId id="27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67888F-1ED0-40DD-897B-3BD59716046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4061FEF8-75EF-4511-ADCB-769F7BE692E8}">
      <dgm:prSet phldrT="[Текст]" custT="1"/>
      <dgm:spPr/>
      <dgm:t>
        <a:bodyPr/>
        <a:lstStyle/>
        <a:p>
          <a:r>
            <a:rPr lang="uk-UA" sz="2800" b="1" dirty="0" smtClean="0"/>
            <a:t>Людські Крила</a:t>
          </a:r>
        </a:p>
      </dgm:t>
    </dgm:pt>
    <dgm:pt modelId="{C78C8D64-694A-478E-9EA2-651387471634}" type="parTrans" cxnId="{4EE14615-1D59-4216-92C9-5AD42E175207}">
      <dgm:prSet/>
      <dgm:spPr/>
      <dgm:t>
        <a:bodyPr/>
        <a:lstStyle/>
        <a:p>
          <a:endParaRPr lang="uk-UA"/>
        </a:p>
      </dgm:t>
    </dgm:pt>
    <dgm:pt modelId="{5B1D5931-24DB-4746-AEAD-CD68D68AA27D}" type="sibTrans" cxnId="{4EE14615-1D59-4216-92C9-5AD42E175207}">
      <dgm:prSet/>
      <dgm:spPr/>
      <dgm:t>
        <a:bodyPr/>
        <a:lstStyle/>
        <a:p>
          <a:endParaRPr lang="uk-UA"/>
        </a:p>
      </dgm:t>
    </dgm:pt>
    <dgm:pt modelId="{4D39BD46-3058-4BE9-AD02-654457E43580}">
      <dgm:prSet phldrT="[Текст]" custT="1"/>
      <dgm:spPr/>
      <dgm:t>
        <a:bodyPr/>
        <a:lstStyle/>
        <a:p>
          <a:r>
            <a:rPr lang="uk-UA" sz="2000" b="1" dirty="0" smtClean="0"/>
            <a:t>Пісні,надії,поезії,мрії</a:t>
          </a:r>
          <a:endParaRPr lang="uk-UA" sz="2000" b="1" dirty="0"/>
        </a:p>
      </dgm:t>
    </dgm:pt>
    <dgm:pt modelId="{31D25C7D-2168-4E69-A62B-AD6AD9C1F654}" type="parTrans" cxnId="{A073C78F-BC02-4EAD-978F-B35C1AC2026C}">
      <dgm:prSet/>
      <dgm:spPr/>
      <dgm:t>
        <a:bodyPr/>
        <a:lstStyle/>
        <a:p>
          <a:endParaRPr lang="uk-UA"/>
        </a:p>
      </dgm:t>
    </dgm:pt>
    <dgm:pt modelId="{1039A637-2588-4D90-A395-0429BAC683DA}" type="sibTrans" cxnId="{A073C78F-BC02-4EAD-978F-B35C1AC2026C}">
      <dgm:prSet/>
      <dgm:spPr/>
      <dgm:t>
        <a:bodyPr/>
        <a:lstStyle/>
        <a:p>
          <a:endParaRPr lang="uk-UA"/>
        </a:p>
      </dgm:t>
    </dgm:pt>
    <dgm:pt modelId="{C16EA734-4297-4C35-ACF1-7986BD9CE936}">
      <dgm:prSet phldrT="[Текст]" custT="1"/>
      <dgm:spPr/>
      <dgm:t>
        <a:bodyPr/>
        <a:lstStyle/>
        <a:p>
          <a:r>
            <a:rPr lang="uk-UA" sz="2000" b="1" dirty="0" smtClean="0"/>
            <a:t>Правда,</a:t>
          </a:r>
        </a:p>
        <a:p>
          <a:r>
            <a:rPr lang="uk-UA" sz="2000" b="1" dirty="0" smtClean="0"/>
            <a:t>чесність</a:t>
          </a:r>
          <a:endParaRPr lang="uk-UA" sz="2000" b="1" dirty="0"/>
        </a:p>
      </dgm:t>
    </dgm:pt>
    <dgm:pt modelId="{25AF7AB0-0D6E-4B53-9B4F-C4B8CB42558B}" type="parTrans" cxnId="{2E8DC8A4-A1EA-41B2-805D-E999B3C79DBA}">
      <dgm:prSet/>
      <dgm:spPr/>
      <dgm:t>
        <a:bodyPr/>
        <a:lstStyle/>
        <a:p>
          <a:endParaRPr lang="uk-UA"/>
        </a:p>
      </dgm:t>
    </dgm:pt>
    <dgm:pt modelId="{82BD980B-D9A7-4F2B-A8ED-CE3A4FF4049E}" type="sibTrans" cxnId="{2E8DC8A4-A1EA-41B2-805D-E999B3C79DBA}">
      <dgm:prSet/>
      <dgm:spPr/>
      <dgm:t>
        <a:bodyPr/>
        <a:lstStyle/>
        <a:p>
          <a:endParaRPr lang="uk-UA"/>
        </a:p>
      </dgm:t>
    </dgm:pt>
    <dgm:pt modelId="{95F59861-39A9-49F1-989D-A4CBBADFBFF8}">
      <dgm:prSet phldrT="[Текст]" custT="1"/>
      <dgm:spPr/>
      <dgm:t>
        <a:bodyPr/>
        <a:lstStyle/>
        <a:p>
          <a:r>
            <a:rPr lang="uk-UA" sz="2000" b="1" dirty="0" smtClean="0"/>
            <a:t>Щирість до роботи</a:t>
          </a:r>
          <a:endParaRPr lang="uk-UA" sz="2000" b="1" dirty="0"/>
        </a:p>
      </dgm:t>
    </dgm:pt>
    <dgm:pt modelId="{1767E6F0-BF45-4055-BE3B-B7E7660C33A7}" type="parTrans" cxnId="{54370D84-6F62-4CCA-92EB-3F0453A195D1}">
      <dgm:prSet/>
      <dgm:spPr/>
      <dgm:t>
        <a:bodyPr/>
        <a:lstStyle/>
        <a:p>
          <a:endParaRPr lang="uk-UA"/>
        </a:p>
      </dgm:t>
    </dgm:pt>
    <dgm:pt modelId="{CEC5B23F-7115-4BC7-898E-A3CC6F09C20C}" type="sibTrans" cxnId="{54370D84-6F62-4CCA-92EB-3F0453A195D1}">
      <dgm:prSet/>
      <dgm:spPr/>
      <dgm:t>
        <a:bodyPr/>
        <a:lstStyle/>
        <a:p>
          <a:endParaRPr lang="uk-UA"/>
        </a:p>
      </dgm:t>
    </dgm:pt>
    <dgm:pt modelId="{C42A4BE0-885E-48B4-B417-8B2A5775D47E}">
      <dgm:prSet phldrT="[Текст]" custT="1"/>
      <dgm:spPr/>
      <dgm:t>
        <a:bodyPr/>
        <a:lstStyle/>
        <a:p>
          <a:r>
            <a:rPr lang="uk-UA" sz="2000" b="1" dirty="0" smtClean="0"/>
            <a:t>Щирість на турботи</a:t>
          </a:r>
          <a:endParaRPr lang="uk-UA" sz="2000" b="1" dirty="0"/>
        </a:p>
      </dgm:t>
    </dgm:pt>
    <dgm:pt modelId="{0A0AF531-7676-4348-892C-95C8A65FE464}" type="parTrans" cxnId="{93B4A286-CB31-452D-8960-E5D42715DC96}">
      <dgm:prSet/>
      <dgm:spPr/>
      <dgm:t>
        <a:bodyPr/>
        <a:lstStyle/>
        <a:p>
          <a:endParaRPr lang="uk-UA"/>
        </a:p>
      </dgm:t>
    </dgm:pt>
    <dgm:pt modelId="{C2256E62-8120-414C-922C-7723F3BA1D82}" type="sibTrans" cxnId="{93B4A286-CB31-452D-8960-E5D42715DC96}">
      <dgm:prSet/>
      <dgm:spPr/>
      <dgm:t>
        <a:bodyPr/>
        <a:lstStyle/>
        <a:p>
          <a:endParaRPr lang="uk-UA"/>
        </a:p>
      </dgm:t>
    </dgm:pt>
    <dgm:pt modelId="{797AE1B6-5AEC-45E5-B6B8-5A68A0E12E55}">
      <dgm:prSet phldrT="[Текст]" phldr="1"/>
      <dgm:spPr/>
      <dgm:t>
        <a:bodyPr/>
        <a:lstStyle/>
        <a:p>
          <a:endParaRPr lang="uk-UA" dirty="0"/>
        </a:p>
      </dgm:t>
    </dgm:pt>
    <dgm:pt modelId="{2031DF2A-A025-4951-B31B-A8AC394DAA7E}" type="parTrans" cxnId="{33D42175-8A4D-4AB8-A364-3BB1D19C4E90}">
      <dgm:prSet/>
      <dgm:spPr/>
      <dgm:t>
        <a:bodyPr/>
        <a:lstStyle/>
        <a:p>
          <a:endParaRPr lang="uk-UA"/>
        </a:p>
      </dgm:t>
    </dgm:pt>
    <dgm:pt modelId="{94F8196E-CB08-4F55-B2A0-5AD709C6A4D7}" type="sibTrans" cxnId="{33D42175-8A4D-4AB8-A364-3BB1D19C4E90}">
      <dgm:prSet/>
      <dgm:spPr/>
      <dgm:t>
        <a:bodyPr/>
        <a:lstStyle/>
        <a:p>
          <a:endParaRPr lang="uk-UA"/>
        </a:p>
      </dgm:t>
    </dgm:pt>
    <dgm:pt modelId="{BA2658DA-220C-46BE-AB15-C64887313142}">
      <dgm:prSet phldrT="[Текст]"/>
      <dgm:spPr/>
      <dgm:t>
        <a:bodyPr/>
        <a:lstStyle/>
        <a:p>
          <a:endParaRPr lang="uk-UA" dirty="0"/>
        </a:p>
      </dgm:t>
    </dgm:pt>
    <dgm:pt modelId="{6401FFFF-CE0C-4342-8D50-9B7B46D018FE}" type="parTrans" cxnId="{7B575081-B3FF-4CAF-879A-C5900DD8BC26}">
      <dgm:prSet/>
      <dgm:spPr/>
      <dgm:t>
        <a:bodyPr/>
        <a:lstStyle/>
        <a:p>
          <a:endParaRPr lang="uk-UA"/>
        </a:p>
      </dgm:t>
    </dgm:pt>
    <dgm:pt modelId="{3637FA3D-3964-4D3E-ACC8-92E2B5C42400}" type="sibTrans" cxnId="{7B575081-B3FF-4CAF-879A-C5900DD8BC26}">
      <dgm:prSet/>
      <dgm:spPr/>
      <dgm:t>
        <a:bodyPr/>
        <a:lstStyle/>
        <a:p>
          <a:endParaRPr lang="uk-UA"/>
        </a:p>
      </dgm:t>
    </dgm:pt>
    <dgm:pt modelId="{B06CC361-B4A1-4AF0-B00D-6FFD07A71BB0}">
      <dgm:prSet custT="1"/>
      <dgm:spPr/>
      <dgm:t>
        <a:bodyPr/>
        <a:lstStyle/>
        <a:p>
          <a:r>
            <a:rPr lang="uk-UA" sz="2000" b="1" dirty="0" smtClean="0"/>
            <a:t>Довір'я</a:t>
          </a:r>
          <a:endParaRPr lang="uk-UA" sz="2000" b="1" dirty="0"/>
        </a:p>
      </dgm:t>
    </dgm:pt>
    <dgm:pt modelId="{E7CD95C0-B9A5-4C50-ABAB-88717026D111}" type="parTrans" cxnId="{D7D77528-2B6D-4C9B-B1A5-6243B7EDA387}">
      <dgm:prSet/>
      <dgm:spPr/>
      <dgm:t>
        <a:bodyPr/>
        <a:lstStyle/>
        <a:p>
          <a:endParaRPr lang="uk-UA"/>
        </a:p>
      </dgm:t>
    </dgm:pt>
    <dgm:pt modelId="{46F3F2A5-D302-494F-B6F9-E4D01B5BF38F}" type="sibTrans" cxnId="{D7D77528-2B6D-4C9B-B1A5-6243B7EDA387}">
      <dgm:prSet/>
      <dgm:spPr/>
      <dgm:t>
        <a:bodyPr/>
        <a:lstStyle/>
        <a:p>
          <a:endParaRPr lang="uk-UA"/>
        </a:p>
      </dgm:t>
    </dgm:pt>
    <dgm:pt modelId="{707315DA-70D6-4137-BF9B-CA1575C4EAF0}">
      <dgm:prSet custT="1"/>
      <dgm:spPr/>
      <dgm:t>
        <a:bodyPr/>
        <a:lstStyle/>
        <a:p>
          <a:r>
            <a:rPr lang="uk-UA" sz="2000" b="1" dirty="0" smtClean="0"/>
            <a:t>Вірність у коханні</a:t>
          </a:r>
          <a:endParaRPr lang="uk-UA" sz="2000" b="1" dirty="0"/>
        </a:p>
      </dgm:t>
    </dgm:pt>
    <dgm:pt modelId="{972649A1-8AC9-4486-82C6-457CDE7BF20B}" type="parTrans" cxnId="{3521FFA6-E5FF-4818-9B75-01ED1C3CC5D8}">
      <dgm:prSet/>
      <dgm:spPr/>
      <dgm:t>
        <a:bodyPr/>
        <a:lstStyle/>
        <a:p>
          <a:endParaRPr lang="uk-UA"/>
        </a:p>
      </dgm:t>
    </dgm:pt>
    <dgm:pt modelId="{92D0ECEF-51ED-46BA-A2A8-097A184B8344}" type="sibTrans" cxnId="{3521FFA6-E5FF-4818-9B75-01ED1C3CC5D8}">
      <dgm:prSet/>
      <dgm:spPr/>
      <dgm:t>
        <a:bodyPr/>
        <a:lstStyle/>
        <a:p>
          <a:endParaRPr lang="uk-UA"/>
        </a:p>
      </dgm:t>
    </dgm:pt>
    <dgm:pt modelId="{302EBA92-F5D8-42F1-8D50-45322360742F}">
      <dgm:prSet custT="1"/>
      <dgm:spPr/>
      <dgm:t>
        <a:bodyPr/>
        <a:lstStyle/>
        <a:p>
          <a:r>
            <a:rPr lang="uk-UA" sz="2000" b="1" dirty="0" smtClean="0"/>
            <a:t>Вічне поривання</a:t>
          </a:r>
          <a:endParaRPr lang="uk-UA" sz="2000" b="1" dirty="0"/>
        </a:p>
      </dgm:t>
    </dgm:pt>
    <dgm:pt modelId="{EE2AF46F-C042-496A-BA59-0E64C5EE1E80}" type="parTrans" cxnId="{30D6B35F-EE55-40DB-8D6F-BF35BC16B2D0}">
      <dgm:prSet/>
      <dgm:spPr/>
      <dgm:t>
        <a:bodyPr/>
        <a:lstStyle/>
        <a:p>
          <a:endParaRPr lang="uk-UA"/>
        </a:p>
      </dgm:t>
    </dgm:pt>
    <dgm:pt modelId="{A8F9B4F9-7DA1-4EC9-AE89-0523C5039402}" type="sibTrans" cxnId="{30D6B35F-EE55-40DB-8D6F-BF35BC16B2D0}">
      <dgm:prSet/>
      <dgm:spPr/>
      <dgm:t>
        <a:bodyPr/>
        <a:lstStyle/>
        <a:p>
          <a:endParaRPr lang="uk-UA"/>
        </a:p>
      </dgm:t>
    </dgm:pt>
    <dgm:pt modelId="{ECC2B2E9-AC4B-4394-9CFE-DDAB58FB365E}" type="pres">
      <dgm:prSet presAssocID="{6067888F-1ED0-40DD-897B-3BD59716046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0D5D36-FC88-42EF-A07C-18E1DCC14A35}" type="pres">
      <dgm:prSet presAssocID="{6067888F-1ED0-40DD-897B-3BD59716046A}" presName="radial" presStyleCnt="0">
        <dgm:presLayoutVars>
          <dgm:animLvl val="ctr"/>
        </dgm:presLayoutVars>
      </dgm:prSet>
      <dgm:spPr/>
    </dgm:pt>
    <dgm:pt modelId="{6A12051D-C26D-4BA3-AF56-80C5737C8FEB}" type="pres">
      <dgm:prSet presAssocID="{4061FEF8-75EF-4511-ADCB-769F7BE692E8}" presName="centerShape" presStyleLbl="vennNode1" presStyleIdx="0" presStyleCnt="8" custLinFactNeighborX="-709" custLinFactNeighborY="1538"/>
      <dgm:spPr/>
      <dgm:t>
        <a:bodyPr/>
        <a:lstStyle/>
        <a:p>
          <a:endParaRPr lang="uk-UA"/>
        </a:p>
      </dgm:t>
    </dgm:pt>
    <dgm:pt modelId="{5323FF35-AC89-42CB-B6AB-FDA69FECBCF6}" type="pres">
      <dgm:prSet presAssocID="{4D39BD46-3058-4BE9-AD02-654457E43580}" presName="node" presStyleLbl="vennNode1" presStyleIdx="1" presStyleCnt="8" custScaleX="119852" custRadScaleRad="100338" custRadScaleInc="2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9C9339-9E81-4AF8-B9F6-FBB904BC7C77}" type="pres">
      <dgm:prSet presAssocID="{C16EA734-4297-4C35-ACF1-7986BD9CE936}" presName="node" presStyleLbl="vennNode1" presStyleIdx="2" presStyleCnt="8" custScaleX="135058" custRadScaleRad="103671" custRadScaleInc="7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A5E6F-0E6D-4D8E-B59F-4DD9BF63F833}" type="pres">
      <dgm:prSet presAssocID="{B06CC361-B4A1-4AF0-B00D-6FFD07A71BB0}" presName="node" presStyleLbl="vennNode1" presStyleIdx="3" presStyleCnt="8" custScaleX="129080" custRadScaleRad="102097" custRadScaleInc="-5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48730-67A8-4589-A53F-5EE360A42AEE}" type="pres">
      <dgm:prSet presAssocID="{707315DA-70D6-4137-BF9B-CA1575C4EAF0}" presName="node" presStyleLbl="vennNode1" presStyleIdx="4" presStyleCnt="8" custScaleX="129080" custRadScaleRad="102637" custRadScaleInc="-80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F72CF9-B6AF-41DC-A9AC-5500CF382E3B}" type="pres">
      <dgm:prSet presAssocID="{302EBA92-F5D8-42F1-8D50-45322360742F}" presName="node" presStyleLbl="vennNode1" presStyleIdx="5" presStyleCnt="8" custScaleX="129080" custRadScaleRad="102548" custRadScaleInc="78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9A8974-C157-4CC2-8EE6-7BA5D2DC2991}" type="pres">
      <dgm:prSet presAssocID="{95F59861-39A9-49F1-989D-A4CBBADFBFF8}" presName="node" presStyleLbl="vennNode1" presStyleIdx="6" presStyleCnt="8" custScaleX="129080" custRadScaleRad="98367" custRadScaleInc="8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3AB4A9-EE9E-4618-80BE-2BCCF0CDDC9E}" type="pres">
      <dgm:prSet presAssocID="{C42A4BE0-885E-48B4-B417-8B2A5775D47E}" presName="node" presStyleLbl="vennNode1" presStyleIdx="7" presStyleCnt="8" custScaleX="129080" custRadScaleRad="105324" custRadScaleInc="-4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73C78F-BC02-4EAD-978F-B35C1AC2026C}" srcId="{4061FEF8-75EF-4511-ADCB-769F7BE692E8}" destId="{4D39BD46-3058-4BE9-AD02-654457E43580}" srcOrd="0" destOrd="0" parTransId="{31D25C7D-2168-4E69-A62B-AD6AD9C1F654}" sibTransId="{1039A637-2588-4D90-A395-0429BAC683DA}"/>
    <dgm:cxn modelId="{2E8DC8A4-A1EA-41B2-805D-E999B3C79DBA}" srcId="{4061FEF8-75EF-4511-ADCB-769F7BE692E8}" destId="{C16EA734-4297-4C35-ACF1-7986BD9CE936}" srcOrd="1" destOrd="0" parTransId="{25AF7AB0-0D6E-4B53-9B4F-C4B8CB42558B}" sibTransId="{82BD980B-D9A7-4F2B-A8ED-CE3A4FF4049E}"/>
    <dgm:cxn modelId="{44CFFF92-791C-4E92-94BA-09F5F6295381}" type="presOf" srcId="{302EBA92-F5D8-42F1-8D50-45322360742F}" destId="{B9F72CF9-B6AF-41DC-A9AC-5500CF382E3B}" srcOrd="0" destOrd="0" presId="urn:microsoft.com/office/officeart/2005/8/layout/radial3"/>
    <dgm:cxn modelId="{79933DCF-8B3D-4644-94BF-CB9AEE7B1183}" type="presOf" srcId="{95F59861-39A9-49F1-989D-A4CBBADFBFF8}" destId="{7F9A8974-C157-4CC2-8EE6-7BA5D2DC2991}" srcOrd="0" destOrd="0" presId="urn:microsoft.com/office/officeart/2005/8/layout/radial3"/>
    <dgm:cxn modelId="{5853BF20-3EEE-4DAC-B87A-656E8D920841}" type="presOf" srcId="{4061FEF8-75EF-4511-ADCB-769F7BE692E8}" destId="{6A12051D-C26D-4BA3-AF56-80C5737C8FEB}" srcOrd="0" destOrd="0" presId="urn:microsoft.com/office/officeart/2005/8/layout/radial3"/>
    <dgm:cxn modelId="{3521FFA6-E5FF-4818-9B75-01ED1C3CC5D8}" srcId="{4061FEF8-75EF-4511-ADCB-769F7BE692E8}" destId="{707315DA-70D6-4137-BF9B-CA1575C4EAF0}" srcOrd="3" destOrd="0" parTransId="{972649A1-8AC9-4486-82C6-457CDE7BF20B}" sibTransId="{92D0ECEF-51ED-46BA-A2A8-097A184B8344}"/>
    <dgm:cxn modelId="{6D016C17-49A7-4E22-8BED-916242AC0442}" type="presOf" srcId="{C16EA734-4297-4C35-ACF1-7986BD9CE936}" destId="{579C9339-9E81-4AF8-B9F6-FBB904BC7C77}" srcOrd="0" destOrd="0" presId="urn:microsoft.com/office/officeart/2005/8/layout/radial3"/>
    <dgm:cxn modelId="{716A5BA1-C521-4726-8E66-9C71F7B20BBC}" type="presOf" srcId="{707315DA-70D6-4137-BF9B-CA1575C4EAF0}" destId="{00648730-67A8-4589-A53F-5EE360A42AEE}" srcOrd="0" destOrd="0" presId="urn:microsoft.com/office/officeart/2005/8/layout/radial3"/>
    <dgm:cxn modelId="{33D42175-8A4D-4AB8-A364-3BB1D19C4E90}" srcId="{6067888F-1ED0-40DD-897B-3BD59716046A}" destId="{797AE1B6-5AEC-45E5-B6B8-5A68A0E12E55}" srcOrd="1" destOrd="0" parTransId="{2031DF2A-A025-4951-B31B-A8AC394DAA7E}" sibTransId="{94F8196E-CB08-4F55-B2A0-5AD709C6A4D7}"/>
    <dgm:cxn modelId="{7B575081-B3FF-4CAF-879A-C5900DD8BC26}" srcId="{6067888F-1ED0-40DD-897B-3BD59716046A}" destId="{BA2658DA-220C-46BE-AB15-C64887313142}" srcOrd="2" destOrd="0" parTransId="{6401FFFF-CE0C-4342-8D50-9B7B46D018FE}" sibTransId="{3637FA3D-3964-4D3E-ACC8-92E2B5C42400}"/>
    <dgm:cxn modelId="{51E236D9-AC40-4EC8-BAB7-BF0F7D41CBBD}" type="presOf" srcId="{B06CC361-B4A1-4AF0-B00D-6FFD07A71BB0}" destId="{D7FA5E6F-0E6D-4D8E-B59F-4DD9BF63F833}" srcOrd="0" destOrd="0" presId="urn:microsoft.com/office/officeart/2005/8/layout/radial3"/>
    <dgm:cxn modelId="{D7D77528-2B6D-4C9B-B1A5-6243B7EDA387}" srcId="{4061FEF8-75EF-4511-ADCB-769F7BE692E8}" destId="{B06CC361-B4A1-4AF0-B00D-6FFD07A71BB0}" srcOrd="2" destOrd="0" parTransId="{E7CD95C0-B9A5-4C50-ABAB-88717026D111}" sibTransId="{46F3F2A5-D302-494F-B6F9-E4D01B5BF38F}"/>
    <dgm:cxn modelId="{EB51D51D-A9FA-4136-B428-FF90C818C785}" type="presOf" srcId="{C42A4BE0-885E-48B4-B417-8B2A5775D47E}" destId="{ED3AB4A9-EE9E-4618-80BE-2BCCF0CDDC9E}" srcOrd="0" destOrd="0" presId="urn:microsoft.com/office/officeart/2005/8/layout/radial3"/>
    <dgm:cxn modelId="{4EE14615-1D59-4216-92C9-5AD42E175207}" srcId="{6067888F-1ED0-40DD-897B-3BD59716046A}" destId="{4061FEF8-75EF-4511-ADCB-769F7BE692E8}" srcOrd="0" destOrd="0" parTransId="{C78C8D64-694A-478E-9EA2-651387471634}" sibTransId="{5B1D5931-24DB-4746-AEAD-CD68D68AA27D}"/>
    <dgm:cxn modelId="{87568783-3420-44FA-9669-382963781CA4}" type="presOf" srcId="{6067888F-1ED0-40DD-897B-3BD59716046A}" destId="{ECC2B2E9-AC4B-4394-9CFE-DDAB58FB365E}" srcOrd="0" destOrd="0" presId="urn:microsoft.com/office/officeart/2005/8/layout/radial3"/>
    <dgm:cxn modelId="{6CDEFFB0-2197-4503-BACA-99A75A1547B4}" type="presOf" srcId="{4D39BD46-3058-4BE9-AD02-654457E43580}" destId="{5323FF35-AC89-42CB-B6AB-FDA69FECBCF6}" srcOrd="0" destOrd="0" presId="urn:microsoft.com/office/officeart/2005/8/layout/radial3"/>
    <dgm:cxn modelId="{30D6B35F-EE55-40DB-8D6F-BF35BC16B2D0}" srcId="{4061FEF8-75EF-4511-ADCB-769F7BE692E8}" destId="{302EBA92-F5D8-42F1-8D50-45322360742F}" srcOrd="4" destOrd="0" parTransId="{EE2AF46F-C042-496A-BA59-0E64C5EE1E80}" sibTransId="{A8F9B4F9-7DA1-4EC9-AE89-0523C5039402}"/>
    <dgm:cxn modelId="{54370D84-6F62-4CCA-92EB-3F0453A195D1}" srcId="{4061FEF8-75EF-4511-ADCB-769F7BE692E8}" destId="{95F59861-39A9-49F1-989D-A4CBBADFBFF8}" srcOrd="5" destOrd="0" parTransId="{1767E6F0-BF45-4055-BE3B-B7E7660C33A7}" sibTransId="{CEC5B23F-7115-4BC7-898E-A3CC6F09C20C}"/>
    <dgm:cxn modelId="{93B4A286-CB31-452D-8960-E5D42715DC96}" srcId="{4061FEF8-75EF-4511-ADCB-769F7BE692E8}" destId="{C42A4BE0-885E-48B4-B417-8B2A5775D47E}" srcOrd="6" destOrd="0" parTransId="{0A0AF531-7676-4348-892C-95C8A65FE464}" sibTransId="{C2256E62-8120-414C-922C-7723F3BA1D82}"/>
    <dgm:cxn modelId="{C166E4B0-CD64-4CB4-8DB1-37ABDF7EB0EA}" type="presParOf" srcId="{ECC2B2E9-AC4B-4394-9CFE-DDAB58FB365E}" destId="{870D5D36-FC88-42EF-A07C-18E1DCC14A35}" srcOrd="0" destOrd="0" presId="urn:microsoft.com/office/officeart/2005/8/layout/radial3"/>
    <dgm:cxn modelId="{1BAAAAE5-1D9E-42FB-B665-DE8F93CFAC19}" type="presParOf" srcId="{870D5D36-FC88-42EF-A07C-18E1DCC14A35}" destId="{6A12051D-C26D-4BA3-AF56-80C5737C8FEB}" srcOrd="0" destOrd="0" presId="urn:microsoft.com/office/officeart/2005/8/layout/radial3"/>
    <dgm:cxn modelId="{EAD183DA-9860-4C87-BBFA-92DFDAA4808B}" type="presParOf" srcId="{870D5D36-FC88-42EF-A07C-18E1DCC14A35}" destId="{5323FF35-AC89-42CB-B6AB-FDA69FECBCF6}" srcOrd="1" destOrd="0" presId="urn:microsoft.com/office/officeart/2005/8/layout/radial3"/>
    <dgm:cxn modelId="{2FEDE886-FCBD-4A2A-9C26-135E3A2B0921}" type="presParOf" srcId="{870D5D36-FC88-42EF-A07C-18E1DCC14A35}" destId="{579C9339-9E81-4AF8-B9F6-FBB904BC7C77}" srcOrd="2" destOrd="0" presId="urn:microsoft.com/office/officeart/2005/8/layout/radial3"/>
    <dgm:cxn modelId="{DC06FE5C-3CF5-4974-AA87-C8019D6E726F}" type="presParOf" srcId="{870D5D36-FC88-42EF-A07C-18E1DCC14A35}" destId="{D7FA5E6F-0E6D-4D8E-B59F-4DD9BF63F833}" srcOrd="3" destOrd="0" presId="urn:microsoft.com/office/officeart/2005/8/layout/radial3"/>
    <dgm:cxn modelId="{93ECC1BC-B640-47FC-AEFE-6FFB8CEFD03A}" type="presParOf" srcId="{870D5D36-FC88-42EF-A07C-18E1DCC14A35}" destId="{00648730-67A8-4589-A53F-5EE360A42AEE}" srcOrd="4" destOrd="0" presId="urn:microsoft.com/office/officeart/2005/8/layout/radial3"/>
    <dgm:cxn modelId="{2777E716-0AB7-49DD-B400-80963FB72B6A}" type="presParOf" srcId="{870D5D36-FC88-42EF-A07C-18E1DCC14A35}" destId="{B9F72CF9-B6AF-41DC-A9AC-5500CF382E3B}" srcOrd="5" destOrd="0" presId="urn:microsoft.com/office/officeart/2005/8/layout/radial3"/>
    <dgm:cxn modelId="{A132C25B-3AEF-4460-92A7-0123B1346F14}" type="presParOf" srcId="{870D5D36-FC88-42EF-A07C-18E1DCC14A35}" destId="{7F9A8974-C157-4CC2-8EE6-7BA5D2DC2991}" srcOrd="6" destOrd="0" presId="urn:microsoft.com/office/officeart/2005/8/layout/radial3"/>
    <dgm:cxn modelId="{610A0100-F6AC-4B96-B1A5-F2FFADF606FB}" type="presParOf" srcId="{870D5D36-FC88-42EF-A07C-18E1DCC14A35}" destId="{ED3AB4A9-EE9E-4618-80BE-2BCCF0CDDC9E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2051D-C26D-4BA3-AF56-80C5737C8FEB}">
      <dsp:nvSpPr>
        <dsp:cNvPr id="0" name=""/>
        <dsp:cNvSpPr/>
      </dsp:nvSpPr>
      <dsp:spPr>
        <a:xfrm>
          <a:off x="4146129" y="1554652"/>
          <a:ext cx="3548459" cy="354845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Людські Крила</a:t>
          </a:r>
        </a:p>
      </dsp:txBody>
      <dsp:txXfrm>
        <a:off x="4665789" y="2074312"/>
        <a:ext cx="2509139" cy="2509139"/>
      </dsp:txXfrm>
    </dsp:sp>
    <dsp:sp modelId="{5323FF35-AC89-42CB-B6AB-FDA69FECBCF6}">
      <dsp:nvSpPr>
        <dsp:cNvPr id="0" name=""/>
        <dsp:cNvSpPr/>
      </dsp:nvSpPr>
      <dsp:spPr>
        <a:xfrm>
          <a:off x="4940560" y="51215"/>
          <a:ext cx="2126449" cy="1774229"/>
        </a:xfrm>
        <a:prstGeom prst="ellipse">
          <a:avLst/>
        </a:prstGeom>
        <a:solidFill>
          <a:schemeClr val="accent2">
            <a:alpha val="50000"/>
            <a:hueOff val="-1250633"/>
            <a:satOff val="-1129"/>
            <a:lumOff val="-25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Пісні,надії,поезії,мрії</a:t>
          </a:r>
          <a:endParaRPr lang="uk-UA" sz="2000" b="1" kern="1200" dirty="0"/>
        </a:p>
      </dsp:txBody>
      <dsp:txXfrm>
        <a:off x="5251971" y="311045"/>
        <a:ext cx="1503627" cy="1254569"/>
      </dsp:txXfrm>
    </dsp:sp>
    <dsp:sp modelId="{579C9339-9E81-4AF8-B9F6-FBB904BC7C77}">
      <dsp:nvSpPr>
        <dsp:cNvPr id="0" name=""/>
        <dsp:cNvSpPr/>
      </dsp:nvSpPr>
      <dsp:spPr>
        <a:xfrm>
          <a:off x="6721634" y="1000140"/>
          <a:ext cx="2396239" cy="1774229"/>
        </a:xfrm>
        <a:prstGeom prst="ellipse">
          <a:avLst/>
        </a:prstGeom>
        <a:solidFill>
          <a:schemeClr val="accent2">
            <a:alpha val="50000"/>
            <a:hueOff val="-2501266"/>
            <a:satOff val="-2257"/>
            <a:lumOff val="-50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Правда,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чесність</a:t>
          </a:r>
          <a:endParaRPr lang="uk-UA" sz="2000" b="1" kern="1200" dirty="0"/>
        </a:p>
      </dsp:txBody>
      <dsp:txXfrm>
        <a:off x="7072555" y="1259970"/>
        <a:ext cx="1694397" cy="1254569"/>
      </dsp:txXfrm>
    </dsp:sp>
    <dsp:sp modelId="{D7FA5E6F-0E6D-4D8E-B59F-4DD9BF63F833}">
      <dsp:nvSpPr>
        <dsp:cNvPr id="0" name=""/>
        <dsp:cNvSpPr/>
      </dsp:nvSpPr>
      <dsp:spPr>
        <a:xfrm>
          <a:off x="7131867" y="2786087"/>
          <a:ext cx="2290175" cy="1774229"/>
        </a:xfrm>
        <a:prstGeom prst="ellipse">
          <a:avLst/>
        </a:prstGeom>
        <a:solidFill>
          <a:schemeClr val="accent2">
            <a:alpha val="50000"/>
            <a:hueOff val="-3751899"/>
            <a:satOff val="-3386"/>
            <a:lumOff val="-7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Довір'я</a:t>
          </a:r>
          <a:endParaRPr lang="uk-UA" sz="2000" b="1" kern="1200" dirty="0"/>
        </a:p>
      </dsp:txBody>
      <dsp:txXfrm>
        <a:off x="7467255" y="3045917"/>
        <a:ext cx="1619399" cy="1254569"/>
      </dsp:txXfrm>
    </dsp:sp>
    <dsp:sp modelId="{00648730-67A8-4589-A53F-5EE360A42AEE}">
      <dsp:nvSpPr>
        <dsp:cNvPr id="0" name=""/>
        <dsp:cNvSpPr/>
      </dsp:nvSpPr>
      <dsp:spPr>
        <a:xfrm>
          <a:off x="5988860" y="4429162"/>
          <a:ext cx="2290175" cy="1774229"/>
        </a:xfrm>
        <a:prstGeom prst="ellipse">
          <a:avLst/>
        </a:prstGeom>
        <a:solidFill>
          <a:schemeClr val="accent2">
            <a:alpha val="50000"/>
            <a:hueOff val="-5002532"/>
            <a:satOff val="-4514"/>
            <a:lumOff val="-100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Вірність у коханні</a:t>
          </a:r>
          <a:endParaRPr lang="uk-UA" sz="2000" b="1" kern="1200" dirty="0"/>
        </a:p>
      </dsp:txBody>
      <dsp:txXfrm>
        <a:off x="6324248" y="4688992"/>
        <a:ext cx="1619399" cy="1254569"/>
      </dsp:txXfrm>
    </dsp:sp>
    <dsp:sp modelId="{B9F72CF9-B6AF-41DC-A9AC-5500CF382E3B}">
      <dsp:nvSpPr>
        <dsp:cNvPr id="0" name=""/>
        <dsp:cNvSpPr/>
      </dsp:nvSpPr>
      <dsp:spPr>
        <a:xfrm>
          <a:off x="3631399" y="4429164"/>
          <a:ext cx="2290175" cy="1774229"/>
        </a:xfrm>
        <a:prstGeom prst="ellipse">
          <a:avLst/>
        </a:prstGeom>
        <a:solidFill>
          <a:schemeClr val="accent2">
            <a:alpha val="50000"/>
            <a:hueOff val="-6253165"/>
            <a:satOff val="-5643"/>
            <a:lumOff val="-125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Вічне поривання</a:t>
          </a:r>
          <a:endParaRPr lang="uk-UA" sz="2000" b="1" kern="1200" dirty="0"/>
        </a:p>
      </dsp:txBody>
      <dsp:txXfrm>
        <a:off x="3966787" y="4688994"/>
        <a:ext cx="1619399" cy="1254569"/>
      </dsp:txXfrm>
    </dsp:sp>
    <dsp:sp modelId="{7F9A8974-C157-4CC2-8EE6-7BA5D2DC2991}">
      <dsp:nvSpPr>
        <dsp:cNvPr id="0" name=""/>
        <dsp:cNvSpPr/>
      </dsp:nvSpPr>
      <dsp:spPr>
        <a:xfrm>
          <a:off x="2559812" y="2714640"/>
          <a:ext cx="2290175" cy="1774229"/>
        </a:xfrm>
        <a:prstGeom prst="ellipse">
          <a:avLst/>
        </a:prstGeom>
        <a:solidFill>
          <a:schemeClr val="accent2">
            <a:alpha val="50000"/>
            <a:hueOff val="-7503798"/>
            <a:satOff val="-6771"/>
            <a:lumOff val="-151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Щирість до роботи</a:t>
          </a:r>
          <a:endParaRPr lang="uk-UA" sz="2000" b="1" kern="1200" dirty="0"/>
        </a:p>
      </dsp:txBody>
      <dsp:txXfrm>
        <a:off x="2895200" y="2974470"/>
        <a:ext cx="1619399" cy="1254569"/>
      </dsp:txXfrm>
    </dsp:sp>
    <dsp:sp modelId="{ED3AB4A9-EE9E-4618-80BE-2BCCF0CDDC9E}">
      <dsp:nvSpPr>
        <dsp:cNvPr id="0" name=""/>
        <dsp:cNvSpPr/>
      </dsp:nvSpPr>
      <dsp:spPr>
        <a:xfrm>
          <a:off x="2845584" y="928694"/>
          <a:ext cx="2290175" cy="1774229"/>
        </a:xfrm>
        <a:prstGeom prst="ellipse">
          <a:avLst/>
        </a:prstGeom>
        <a:solidFill>
          <a:schemeClr val="accent2">
            <a:alpha val="50000"/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Щирість на турботи</a:t>
          </a:r>
          <a:endParaRPr lang="uk-UA" sz="2000" b="1" kern="1200" dirty="0"/>
        </a:p>
      </dsp:txBody>
      <dsp:txXfrm>
        <a:off x="3180972" y="1188524"/>
        <a:ext cx="1619399" cy="1254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2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77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93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05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59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33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33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9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99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97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6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8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36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1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87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133004"/>
            <a:ext cx="10413279" cy="65670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Крила у розумінні л. </a:t>
            </a:r>
            <a:r>
              <a:rPr lang="uk-UA" dirty="0" err="1" smtClean="0"/>
              <a:t>костенко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5097" y="906087"/>
            <a:ext cx="9667703" cy="5270269"/>
          </a:xfrm>
        </p:spPr>
        <p:txBody>
          <a:bodyPr>
            <a:normAutofit/>
          </a:bodyPr>
          <a:lstStyle/>
          <a:p>
            <a:r>
              <a:rPr lang="uk-UA" dirty="0"/>
              <a:t>А й правда</a:t>
            </a:r>
            <a:r>
              <a:rPr lang="uk-UA" dirty="0" smtClean="0"/>
              <a:t>,                                             </a:t>
            </a:r>
            <a:endParaRPr lang="ru-RU" dirty="0"/>
          </a:p>
          <a:p>
            <a:r>
              <a:rPr lang="uk-UA" dirty="0"/>
              <a:t>крилатим </a:t>
            </a:r>
            <a:r>
              <a:rPr lang="uk-UA" dirty="0" err="1"/>
              <a:t>грунту</a:t>
            </a:r>
            <a:r>
              <a:rPr lang="uk-UA" dirty="0"/>
              <a:t> не треба.</a:t>
            </a:r>
            <a:endParaRPr lang="ru-RU" dirty="0"/>
          </a:p>
          <a:p>
            <a:r>
              <a:rPr lang="uk-UA" dirty="0"/>
              <a:t>землі немає,</a:t>
            </a:r>
            <a:endParaRPr lang="ru-RU" dirty="0"/>
          </a:p>
          <a:p>
            <a:r>
              <a:rPr lang="uk-UA" dirty="0"/>
              <a:t>то буде небо.</a:t>
            </a:r>
            <a:endParaRPr lang="ru-RU" dirty="0"/>
          </a:p>
          <a:p>
            <a:r>
              <a:rPr lang="uk-UA" dirty="0"/>
              <a:t>Немає поля,</a:t>
            </a:r>
            <a:endParaRPr lang="ru-RU" dirty="0"/>
          </a:p>
          <a:p>
            <a:r>
              <a:rPr lang="uk-UA" dirty="0"/>
              <a:t>то буде воля.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 smtClean="0"/>
              <a:t>Немає пари</a:t>
            </a:r>
            <a:endParaRPr lang="ru-RU" dirty="0"/>
          </a:p>
          <a:p>
            <a:r>
              <a:rPr lang="uk-UA" dirty="0" smtClean="0"/>
              <a:t>то </a:t>
            </a:r>
            <a:r>
              <a:rPr lang="uk-UA" dirty="0"/>
              <a:t>будуть хмари.</a:t>
            </a:r>
            <a:endParaRPr lang="ru-RU" dirty="0"/>
          </a:p>
          <a:p>
            <a:r>
              <a:rPr lang="uk-UA" dirty="0"/>
              <a:t>В цьому, напевно,</a:t>
            </a:r>
            <a:endParaRPr lang="ru-RU" dirty="0"/>
          </a:p>
          <a:p>
            <a:r>
              <a:rPr lang="uk-UA" dirty="0"/>
              <a:t>Правда пташина</a:t>
            </a:r>
            <a:r>
              <a:rPr lang="uk-UA" dirty="0" smtClean="0"/>
              <a:t>…             </a:t>
            </a:r>
            <a:endParaRPr lang="ru-RU" dirty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829" y="1677076"/>
            <a:ext cx="5444971" cy="306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6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214290"/>
          <a:ext cx="11906291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9266123" cy="943496"/>
          </a:xfrm>
        </p:spPr>
        <p:txBody>
          <a:bodyPr/>
          <a:lstStyle/>
          <a:p>
            <a:r>
              <a:rPr lang="uk-UA" dirty="0" smtClean="0"/>
              <a:t>Поривання…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1589931"/>
            <a:ext cx="7337571" cy="3488575"/>
          </a:xfrm>
        </p:spPr>
        <p:txBody>
          <a:bodyPr/>
          <a:lstStyle/>
          <a:p>
            <a:r>
              <a:rPr lang="uk-UA" b="1" dirty="0"/>
              <a:t>Із усіх вище перелічених слів є одне виняткове – «поривання</a:t>
            </a:r>
            <a:r>
              <a:rPr lang="uk-UA" b="1" dirty="0" smtClean="0"/>
              <a:t>» (прагнення, намагання щось зробити)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97" y="815755"/>
            <a:ext cx="3082442" cy="20022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9006" y="4506685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Поривання</a:t>
            </a:r>
            <a:endParaRPr lang="ru-RU" sz="32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762794" y="3442063"/>
            <a:ext cx="901338" cy="522514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8778" y="2743199"/>
            <a:ext cx="16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Моральність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31132" y="421494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Чистота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22572" y="354874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Благородство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29349" y="2921726"/>
            <a:ext cx="16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Моральність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73978" y="3409406"/>
            <a:ext cx="2264228" cy="936174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921726" y="3879669"/>
            <a:ext cx="3452948" cy="701039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817224" y="4558937"/>
            <a:ext cx="3439885" cy="296091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685315" y="4153989"/>
            <a:ext cx="1197428" cy="108858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646128" y="4576354"/>
            <a:ext cx="2137952" cy="126275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345681" y="4733108"/>
            <a:ext cx="2542902" cy="988423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056915" y="3897085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Думок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927772" y="4480559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Слів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0023565" y="5451565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Вчинків</a:t>
            </a:r>
            <a:endParaRPr lang="ru-RU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812869" y="5111930"/>
            <a:ext cx="2177142" cy="204653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046617" y="5046617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Самовідданість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969726" y="5682342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Честь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756263" y="6488668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Порядність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695405" y="616566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Духовність</a:t>
            </a:r>
            <a:endParaRPr lang="ru-RU" b="1" dirty="0"/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769326" y="5355769"/>
            <a:ext cx="3082834" cy="522517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521132" y="5630091"/>
            <a:ext cx="3095897" cy="809898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425337" y="5847805"/>
            <a:ext cx="957943" cy="605246"/>
          </a:xfrm>
          <a:prstGeom prst="straightConnector1">
            <a:avLst/>
          </a:prstGeom>
          <a:ln w="101600">
            <a:solidFill>
              <a:schemeClr val="tx2">
                <a:lumMod val="75000"/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14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1302742" cy="777241"/>
          </a:xfrm>
        </p:spPr>
        <p:txBody>
          <a:bodyPr>
            <a:normAutofit fontScale="90000"/>
          </a:bodyPr>
          <a:lstStyle/>
          <a:p>
            <a:r>
              <a:rPr lang="uk-UA" dirty="0"/>
              <a:t>Яку людину називають безкрилою?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1770611"/>
            <a:ext cx="10404967" cy="4020589"/>
          </a:xfrm>
        </p:spPr>
        <p:txBody>
          <a:bodyPr/>
          <a:lstStyle/>
          <a:p>
            <a:r>
              <a:rPr lang="uk-UA" dirty="0"/>
              <a:t>Безкрила людина – та, яка не має волі, недалекоглядна, приземлена; </a:t>
            </a:r>
            <a:r>
              <a:rPr lang="uk-UA" dirty="0" smtClean="0"/>
              <a:t>недалека</a:t>
            </a:r>
            <a:r>
              <a:rPr lang="uk-UA" dirty="0"/>
              <a:t>, не має мрії, живе сьогоднішнім днем; надає перевагу матеріальному над духовним; «живе тим, що Бог дасть»; не переймається нічим; людина, яка не відрізняється моральністю (як варіант); не має ознак духовності; нічого і нікого не бачить довкола; переймається лише побутом.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58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ngel_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788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29551" y="0"/>
            <a:ext cx="4709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Отже, є небо і земля.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Є ті, які ходять пішки, і ті, які «літають».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Є безкрилість і крилатість.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9175" y="1645023"/>
            <a:ext cx="49712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Кожен має свої крила, але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хтось з крилами народжується,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а хтось отримує їх завдяки плідної праці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0552" y="5248835"/>
            <a:ext cx="42546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Крила супроводжують людину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Протягом усього життя,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допомагаючи розвиватися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та знайти своє місце в цьому світі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11151" y="3446928"/>
            <a:ext cx="36968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Крила є символом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духовного багатства людини,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Її незалежності,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волі,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чистоти помислів,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злету над буденністю,</a:t>
            </a:r>
          </a:p>
          <a:p>
            <a:pPr algn="ctr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прагнення до високості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341</TotalTime>
  <Words>235</Words>
  <Application>Microsoft Office PowerPoint</Application>
  <PresentationFormat>Широкоэкранный</PresentationFormat>
  <Paragraphs>54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Крила у розумінні л. костенко</vt:lpstr>
      <vt:lpstr>Презентация PowerPoint</vt:lpstr>
      <vt:lpstr>Поривання…</vt:lpstr>
      <vt:lpstr>Яку людину називають безкрилою?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35</cp:revision>
  <dcterms:created xsi:type="dcterms:W3CDTF">2018-04-10T19:09:45Z</dcterms:created>
  <dcterms:modified xsi:type="dcterms:W3CDTF">2021-01-20T11:50:58Z</dcterms:modified>
</cp:coreProperties>
</file>