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69" r:id="rId3"/>
    <p:sldId id="257" r:id="rId4"/>
    <p:sldId id="275" r:id="rId5"/>
    <p:sldId id="262" r:id="rId6"/>
    <p:sldId id="274" r:id="rId7"/>
    <p:sldId id="258" r:id="rId8"/>
    <p:sldId id="259" r:id="rId9"/>
    <p:sldId id="261" r:id="rId10"/>
    <p:sldId id="270" r:id="rId11"/>
    <p:sldId id="264" r:id="rId12"/>
    <p:sldId id="260" r:id="rId13"/>
    <p:sldId id="268" r:id="rId14"/>
    <p:sldId id="263" r:id="rId15"/>
    <p:sldId id="265" r:id="rId16"/>
    <p:sldId id="272" r:id="rId17"/>
    <p:sldId id="273" r:id="rId18"/>
    <p:sldId id="271" r:id="rId19"/>
    <p:sldId id="266" r:id="rId20"/>
    <p:sldId id="26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3300"/>
    <a:srgbClr val="339966"/>
    <a:srgbClr val="CCCCFF"/>
    <a:srgbClr val="1C1C1C"/>
    <a:srgbClr val="4D4D4D"/>
    <a:srgbClr val="777777"/>
    <a:srgbClr val="FF33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7888F-1ED0-40DD-897B-3BD59716046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061FEF8-75EF-4511-ADCB-769F7BE692E8}">
      <dgm:prSet phldrT="[Текст]" custT="1"/>
      <dgm:spPr/>
      <dgm:t>
        <a:bodyPr/>
        <a:lstStyle/>
        <a:p>
          <a:r>
            <a:rPr lang="uk-UA" sz="2800" b="1" dirty="0" smtClean="0"/>
            <a:t>Іван Малкович</a:t>
          </a:r>
        </a:p>
        <a:p>
          <a:r>
            <a:rPr lang="uk-UA" sz="2800" b="1" dirty="0" smtClean="0"/>
            <a:t>Хто він?</a:t>
          </a:r>
          <a:endParaRPr lang="uk-UA" sz="2800" b="1" dirty="0"/>
        </a:p>
      </dgm:t>
    </dgm:pt>
    <dgm:pt modelId="{C78C8D64-694A-478E-9EA2-651387471634}" type="parTrans" cxnId="{4EE14615-1D59-4216-92C9-5AD42E175207}">
      <dgm:prSet/>
      <dgm:spPr/>
      <dgm:t>
        <a:bodyPr/>
        <a:lstStyle/>
        <a:p>
          <a:endParaRPr lang="uk-UA"/>
        </a:p>
      </dgm:t>
    </dgm:pt>
    <dgm:pt modelId="{5B1D5931-24DB-4746-AEAD-CD68D68AA27D}" type="sibTrans" cxnId="{4EE14615-1D59-4216-92C9-5AD42E175207}">
      <dgm:prSet/>
      <dgm:spPr/>
      <dgm:t>
        <a:bodyPr/>
        <a:lstStyle/>
        <a:p>
          <a:endParaRPr lang="uk-UA"/>
        </a:p>
      </dgm:t>
    </dgm:pt>
    <dgm:pt modelId="{4D39BD46-3058-4BE9-AD02-654457E43580}">
      <dgm:prSet phldrT="[Текст]" custT="1"/>
      <dgm:spPr/>
      <dgm:t>
        <a:bodyPr/>
        <a:lstStyle/>
        <a:p>
          <a:r>
            <a:rPr lang="uk-UA" sz="2800" b="1" dirty="0" smtClean="0"/>
            <a:t>Студент</a:t>
          </a:r>
          <a:endParaRPr lang="uk-UA" sz="2800" b="1" dirty="0"/>
        </a:p>
      </dgm:t>
    </dgm:pt>
    <dgm:pt modelId="{31D25C7D-2168-4E69-A62B-AD6AD9C1F654}" type="parTrans" cxnId="{A073C78F-BC02-4EAD-978F-B35C1AC2026C}">
      <dgm:prSet/>
      <dgm:spPr/>
      <dgm:t>
        <a:bodyPr/>
        <a:lstStyle/>
        <a:p>
          <a:endParaRPr lang="uk-UA"/>
        </a:p>
      </dgm:t>
    </dgm:pt>
    <dgm:pt modelId="{1039A637-2588-4D90-A395-0429BAC683DA}" type="sibTrans" cxnId="{A073C78F-BC02-4EAD-978F-B35C1AC2026C}">
      <dgm:prSet/>
      <dgm:spPr/>
      <dgm:t>
        <a:bodyPr/>
        <a:lstStyle/>
        <a:p>
          <a:endParaRPr lang="uk-UA"/>
        </a:p>
      </dgm:t>
    </dgm:pt>
    <dgm:pt modelId="{C16EA734-4297-4C35-ACF1-7986BD9CE936}">
      <dgm:prSet phldrT="[Текст]" custT="1"/>
      <dgm:spPr/>
      <dgm:t>
        <a:bodyPr/>
        <a:lstStyle/>
        <a:p>
          <a:r>
            <a:rPr lang="uk-UA" sz="2400" b="1" dirty="0" smtClean="0"/>
            <a:t>Видавець</a:t>
          </a:r>
          <a:endParaRPr lang="uk-UA" sz="2400" b="1" dirty="0"/>
        </a:p>
      </dgm:t>
    </dgm:pt>
    <dgm:pt modelId="{25AF7AB0-0D6E-4B53-9B4F-C4B8CB42558B}" type="parTrans" cxnId="{2E8DC8A4-A1EA-41B2-805D-E999B3C79DBA}">
      <dgm:prSet/>
      <dgm:spPr/>
      <dgm:t>
        <a:bodyPr/>
        <a:lstStyle/>
        <a:p>
          <a:endParaRPr lang="uk-UA"/>
        </a:p>
      </dgm:t>
    </dgm:pt>
    <dgm:pt modelId="{82BD980B-D9A7-4F2B-A8ED-CE3A4FF4049E}" type="sibTrans" cxnId="{2E8DC8A4-A1EA-41B2-805D-E999B3C79DBA}">
      <dgm:prSet/>
      <dgm:spPr/>
      <dgm:t>
        <a:bodyPr/>
        <a:lstStyle/>
        <a:p>
          <a:endParaRPr lang="uk-UA"/>
        </a:p>
      </dgm:t>
    </dgm:pt>
    <dgm:pt modelId="{95F59861-39A9-49F1-989D-A4CBBADFBFF8}">
      <dgm:prSet phldrT="[Текст]" custT="1"/>
      <dgm:spPr/>
      <dgm:t>
        <a:bodyPr/>
        <a:lstStyle/>
        <a:p>
          <a:r>
            <a:rPr lang="uk-UA" sz="2800" b="1" dirty="0" smtClean="0"/>
            <a:t>Дитина</a:t>
          </a:r>
          <a:endParaRPr lang="uk-UA" sz="2800" b="1" dirty="0"/>
        </a:p>
      </dgm:t>
    </dgm:pt>
    <dgm:pt modelId="{1767E6F0-BF45-4055-BE3B-B7E7660C33A7}" type="parTrans" cxnId="{54370D84-6F62-4CCA-92EB-3F0453A195D1}">
      <dgm:prSet/>
      <dgm:spPr/>
      <dgm:t>
        <a:bodyPr/>
        <a:lstStyle/>
        <a:p>
          <a:endParaRPr lang="uk-UA"/>
        </a:p>
      </dgm:t>
    </dgm:pt>
    <dgm:pt modelId="{CEC5B23F-7115-4BC7-898E-A3CC6F09C20C}" type="sibTrans" cxnId="{54370D84-6F62-4CCA-92EB-3F0453A195D1}">
      <dgm:prSet/>
      <dgm:spPr/>
      <dgm:t>
        <a:bodyPr/>
        <a:lstStyle/>
        <a:p>
          <a:endParaRPr lang="uk-UA"/>
        </a:p>
      </dgm:t>
    </dgm:pt>
    <dgm:pt modelId="{C42A4BE0-885E-48B4-B417-8B2A5775D47E}">
      <dgm:prSet phldrT="[Текст]" custT="1"/>
      <dgm:spPr/>
      <dgm:t>
        <a:bodyPr/>
        <a:lstStyle/>
        <a:p>
          <a:r>
            <a:rPr lang="uk-UA" sz="2800" b="1" dirty="0" smtClean="0"/>
            <a:t>Поет</a:t>
          </a:r>
          <a:endParaRPr lang="uk-UA" sz="2800" b="1" dirty="0"/>
        </a:p>
      </dgm:t>
    </dgm:pt>
    <dgm:pt modelId="{0A0AF531-7676-4348-892C-95C8A65FE464}" type="parTrans" cxnId="{93B4A286-CB31-452D-8960-E5D42715DC96}">
      <dgm:prSet/>
      <dgm:spPr/>
      <dgm:t>
        <a:bodyPr/>
        <a:lstStyle/>
        <a:p>
          <a:endParaRPr lang="uk-UA"/>
        </a:p>
      </dgm:t>
    </dgm:pt>
    <dgm:pt modelId="{C2256E62-8120-414C-922C-7723F3BA1D82}" type="sibTrans" cxnId="{93B4A286-CB31-452D-8960-E5D42715DC96}">
      <dgm:prSet/>
      <dgm:spPr/>
      <dgm:t>
        <a:bodyPr/>
        <a:lstStyle/>
        <a:p>
          <a:endParaRPr lang="uk-UA"/>
        </a:p>
      </dgm:t>
    </dgm:pt>
    <dgm:pt modelId="{797AE1B6-5AEC-45E5-B6B8-5A68A0E12E55}">
      <dgm:prSet phldrT="[Текст]" phldr="1"/>
      <dgm:spPr/>
      <dgm:t>
        <a:bodyPr/>
        <a:lstStyle/>
        <a:p>
          <a:endParaRPr lang="uk-UA" dirty="0"/>
        </a:p>
      </dgm:t>
    </dgm:pt>
    <dgm:pt modelId="{2031DF2A-A025-4951-B31B-A8AC394DAA7E}" type="parTrans" cxnId="{33D42175-8A4D-4AB8-A364-3BB1D19C4E90}">
      <dgm:prSet/>
      <dgm:spPr/>
      <dgm:t>
        <a:bodyPr/>
        <a:lstStyle/>
        <a:p>
          <a:endParaRPr lang="uk-UA"/>
        </a:p>
      </dgm:t>
    </dgm:pt>
    <dgm:pt modelId="{94F8196E-CB08-4F55-B2A0-5AD709C6A4D7}" type="sibTrans" cxnId="{33D42175-8A4D-4AB8-A364-3BB1D19C4E90}">
      <dgm:prSet/>
      <dgm:spPr/>
      <dgm:t>
        <a:bodyPr/>
        <a:lstStyle/>
        <a:p>
          <a:endParaRPr lang="uk-UA"/>
        </a:p>
      </dgm:t>
    </dgm:pt>
    <dgm:pt modelId="{BA2658DA-220C-46BE-AB15-C64887313142}">
      <dgm:prSet phldrT="[Текст]"/>
      <dgm:spPr/>
      <dgm:t>
        <a:bodyPr/>
        <a:lstStyle/>
        <a:p>
          <a:endParaRPr lang="uk-UA" dirty="0"/>
        </a:p>
      </dgm:t>
    </dgm:pt>
    <dgm:pt modelId="{6401FFFF-CE0C-4342-8D50-9B7B46D018FE}" type="parTrans" cxnId="{7B575081-B3FF-4CAF-879A-C5900DD8BC26}">
      <dgm:prSet/>
      <dgm:spPr/>
      <dgm:t>
        <a:bodyPr/>
        <a:lstStyle/>
        <a:p>
          <a:endParaRPr lang="uk-UA"/>
        </a:p>
      </dgm:t>
    </dgm:pt>
    <dgm:pt modelId="{3637FA3D-3964-4D3E-ACC8-92E2B5C42400}" type="sibTrans" cxnId="{7B575081-B3FF-4CAF-879A-C5900DD8BC26}">
      <dgm:prSet/>
      <dgm:spPr/>
      <dgm:t>
        <a:bodyPr/>
        <a:lstStyle/>
        <a:p>
          <a:endParaRPr lang="uk-UA"/>
        </a:p>
      </dgm:t>
    </dgm:pt>
    <dgm:pt modelId="{B06CC361-B4A1-4AF0-B00D-6FFD07A71BB0}">
      <dgm:prSet custT="1"/>
      <dgm:spPr/>
      <dgm:t>
        <a:bodyPr/>
        <a:lstStyle/>
        <a:p>
          <a:r>
            <a:rPr lang="uk-UA" sz="2000" b="1" dirty="0" smtClean="0"/>
            <a:t>Перекладач</a:t>
          </a:r>
          <a:endParaRPr lang="uk-UA" sz="2000" b="1" dirty="0"/>
        </a:p>
      </dgm:t>
    </dgm:pt>
    <dgm:pt modelId="{E7CD95C0-B9A5-4C50-ABAB-88717026D111}" type="parTrans" cxnId="{D7D77528-2B6D-4C9B-B1A5-6243B7EDA387}">
      <dgm:prSet/>
      <dgm:spPr/>
      <dgm:t>
        <a:bodyPr/>
        <a:lstStyle/>
        <a:p>
          <a:endParaRPr lang="uk-UA"/>
        </a:p>
      </dgm:t>
    </dgm:pt>
    <dgm:pt modelId="{46F3F2A5-D302-494F-B6F9-E4D01B5BF38F}" type="sibTrans" cxnId="{D7D77528-2B6D-4C9B-B1A5-6243B7EDA387}">
      <dgm:prSet/>
      <dgm:spPr/>
      <dgm:t>
        <a:bodyPr/>
        <a:lstStyle/>
        <a:p>
          <a:endParaRPr lang="uk-UA"/>
        </a:p>
      </dgm:t>
    </dgm:pt>
    <dgm:pt modelId="{707315DA-70D6-4137-BF9B-CA1575C4EAF0}">
      <dgm:prSet custT="1"/>
      <dgm:spPr/>
      <dgm:t>
        <a:bodyPr/>
        <a:lstStyle/>
        <a:p>
          <a:r>
            <a:rPr lang="uk-UA" sz="2000" b="1" dirty="0" smtClean="0"/>
            <a:t>Музикант</a:t>
          </a:r>
          <a:endParaRPr lang="uk-UA" sz="2000" b="1" dirty="0"/>
        </a:p>
      </dgm:t>
    </dgm:pt>
    <dgm:pt modelId="{972649A1-8AC9-4486-82C6-457CDE7BF20B}" type="parTrans" cxnId="{3521FFA6-E5FF-4818-9B75-01ED1C3CC5D8}">
      <dgm:prSet/>
      <dgm:spPr/>
      <dgm:t>
        <a:bodyPr/>
        <a:lstStyle/>
        <a:p>
          <a:endParaRPr lang="uk-UA"/>
        </a:p>
      </dgm:t>
    </dgm:pt>
    <dgm:pt modelId="{92D0ECEF-51ED-46BA-A2A8-097A184B8344}" type="sibTrans" cxnId="{3521FFA6-E5FF-4818-9B75-01ED1C3CC5D8}">
      <dgm:prSet/>
      <dgm:spPr/>
      <dgm:t>
        <a:bodyPr/>
        <a:lstStyle/>
        <a:p>
          <a:endParaRPr lang="uk-UA"/>
        </a:p>
      </dgm:t>
    </dgm:pt>
    <dgm:pt modelId="{302EBA92-F5D8-42F1-8D50-45322360742F}">
      <dgm:prSet custT="1"/>
      <dgm:spPr/>
      <dgm:t>
        <a:bodyPr/>
        <a:lstStyle/>
        <a:p>
          <a:r>
            <a:rPr lang="uk-UA" sz="2000" b="1" dirty="0" smtClean="0"/>
            <a:t>Батько</a:t>
          </a:r>
        </a:p>
        <a:p>
          <a:r>
            <a:rPr lang="uk-UA" sz="2000" b="1" dirty="0" smtClean="0"/>
            <a:t>Чоловік</a:t>
          </a:r>
          <a:endParaRPr lang="uk-UA" sz="2000" b="1" dirty="0"/>
        </a:p>
      </dgm:t>
    </dgm:pt>
    <dgm:pt modelId="{EE2AF46F-C042-496A-BA59-0E64C5EE1E80}" type="parTrans" cxnId="{30D6B35F-EE55-40DB-8D6F-BF35BC16B2D0}">
      <dgm:prSet/>
      <dgm:spPr/>
      <dgm:t>
        <a:bodyPr/>
        <a:lstStyle/>
        <a:p>
          <a:endParaRPr lang="uk-UA"/>
        </a:p>
      </dgm:t>
    </dgm:pt>
    <dgm:pt modelId="{A8F9B4F9-7DA1-4EC9-AE89-0523C5039402}" type="sibTrans" cxnId="{30D6B35F-EE55-40DB-8D6F-BF35BC16B2D0}">
      <dgm:prSet/>
      <dgm:spPr/>
      <dgm:t>
        <a:bodyPr/>
        <a:lstStyle/>
        <a:p>
          <a:endParaRPr lang="uk-UA"/>
        </a:p>
      </dgm:t>
    </dgm:pt>
    <dgm:pt modelId="{ECC2B2E9-AC4B-4394-9CFE-DDAB58FB365E}" type="pres">
      <dgm:prSet presAssocID="{6067888F-1ED0-40DD-897B-3BD5971604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D5D36-FC88-42EF-A07C-18E1DCC14A35}" type="pres">
      <dgm:prSet presAssocID="{6067888F-1ED0-40DD-897B-3BD59716046A}" presName="radial" presStyleCnt="0">
        <dgm:presLayoutVars>
          <dgm:animLvl val="ctr"/>
        </dgm:presLayoutVars>
      </dgm:prSet>
      <dgm:spPr/>
    </dgm:pt>
    <dgm:pt modelId="{6A12051D-C26D-4BA3-AF56-80C5737C8FEB}" type="pres">
      <dgm:prSet presAssocID="{4061FEF8-75EF-4511-ADCB-769F7BE692E8}" presName="centerShape" presStyleLbl="vennNode1" presStyleIdx="0" presStyleCnt="8" custLinFactNeighborX="-709" custLinFactNeighborY="1538"/>
      <dgm:spPr/>
      <dgm:t>
        <a:bodyPr/>
        <a:lstStyle/>
        <a:p>
          <a:endParaRPr lang="uk-UA"/>
        </a:p>
      </dgm:t>
    </dgm:pt>
    <dgm:pt modelId="{5323FF35-AC89-42CB-B6AB-FDA69FECBCF6}" type="pres">
      <dgm:prSet presAssocID="{4D39BD46-3058-4BE9-AD02-654457E43580}" presName="node" presStyleLbl="vennNode1" presStyleIdx="1" presStyleCnt="8" custScaleX="129080" custRadScaleRad="100338" custRadScaleInc="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C9339-9E81-4AF8-B9F6-FBB904BC7C77}" type="pres">
      <dgm:prSet presAssocID="{C16EA734-4297-4C35-ACF1-7986BD9CE936}" presName="node" presStyleLbl="vennNode1" presStyleIdx="2" presStyleCnt="8" custScaleX="129080" custRadScaleRad="103671" custRadScaleInc="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A5E6F-0E6D-4D8E-B59F-4DD9BF63F833}" type="pres">
      <dgm:prSet presAssocID="{B06CC361-B4A1-4AF0-B00D-6FFD07A71BB0}" presName="node" presStyleLbl="vennNode1" presStyleIdx="3" presStyleCnt="8" custScaleX="129080" custRadScaleRad="102097" custRadScaleInc="-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48730-67A8-4589-A53F-5EE360A42AEE}" type="pres">
      <dgm:prSet presAssocID="{707315DA-70D6-4137-BF9B-CA1575C4EAF0}" presName="node" presStyleLbl="vennNode1" presStyleIdx="4" presStyleCnt="8" custScaleX="129080" custRadScaleRad="102637" custRadScaleInc="-80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F72CF9-B6AF-41DC-A9AC-5500CF382E3B}" type="pres">
      <dgm:prSet presAssocID="{302EBA92-F5D8-42F1-8D50-45322360742F}" presName="node" presStyleLbl="vennNode1" presStyleIdx="5" presStyleCnt="8" custScaleX="129080" custRadScaleRad="102548" custRadScaleInc="78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A8974-C157-4CC2-8EE6-7BA5D2DC2991}" type="pres">
      <dgm:prSet presAssocID="{95F59861-39A9-49F1-989D-A4CBBADFBFF8}" presName="node" presStyleLbl="vennNode1" presStyleIdx="6" presStyleCnt="8" custScaleX="129080" custRadScaleRad="98367" custRadScaleInc="8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AB4A9-EE9E-4618-80BE-2BCCF0CDDC9E}" type="pres">
      <dgm:prSet presAssocID="{C42A4BE0-885E-48B4-B417-8B2A5775D47E}" presName="node" presStyleLbl="vennNode1" presStyleIdx="7" presStyleCnt="8" custScaleX="129080" custRadScaleRad="105324" custRadScaleInc="-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3C78F-BC02-4EAD-978F-B35C1AC2026C}" srcId="{4061FEF8-75EF-4511-ADCB-769F7BE692E8}" destId="{4D39BD46-3058-4BE9-AD02-654457E43580}" srcOrd="0" destOrd="0" parTransId="{31D25C7D-2168-4E69-A62B-AD6AD9C1F654}" sibTransId="{1039A637-2588-4D90-A395-0429BAC683DA}"/>
    <dgm:cxn modelId="{2E8DC8A4-A1EA-41B2-805D-E999B3C79DBA}" srcId="{4061FEF8-75EF-4511-ADCB-769F7BE692E8}" destId="{C16EA734-4297-4C35-ACF1-7986BD9CE936}" srcOrd="1" destOrd="0" parTransId="{25AF7AB0-0D6E-4B53-9B4F-C4B8CB42558B}" sibTransId="{82BD980B-D9A7-4F2B-A8ED-CE3A4FF4049E}"/>
    <dgm:cxn modelId="{4FBD5B6B-8A83-4A8D-B2BE-2C4EB2E6A0FC}" type="presOf" srcId="{C42A4BE0-885E-48B4-B417-8B2A5775D47E}" destId="{ED3AB4A9-EE9E-4618-80BE-2BCCF0CDDC9E}" srcOrd="0" destOrd="0" presId="urn:microsoft.com/office/officeart/2005/8/layout/radial3"/>
    <dgm:cxn modelId="{3521FFA6-E5FF-4818-9B75-01ED1C3CC5D8}" srcId="{4061FEF8-75EF-4511-ADCB-769F7BE692E8}" destId="{707315DA-70D6-4137-BF9B-CA1575C4EAF0}" srcOrd="3" destOrd="0" parTransId="{972649A1-8AC9-4486-82C6-457CDE7BF20B}" sibTransId="{92D0ECEF-51ED-46BA-A2A8-097A184B8344}"/>
    <dgm:cxn modelId="{61691291-6359-4EB3-A16D-8768AE98CA1E}" type="presOf" srcId="{C16EA734-4297-4C35-ACF1-7986BD9CE936}" destId="{579C9339-9E81-4AF8-B9F6-FBB904BC7C77}" srcOrd="0" destOrd="0" presId="urn:microsoft.com/office/officeart/2005/8/layout/radial3"/>
    <dgm:cxn modelId="{1458D97D-23BB-405D-8808-54A4A42455FF}" type="presOf" srcId="{302EBA92-F5D8-42F1-8D50-45322360742F}" destId="{B9F72CF9-B6AF-41DC-A9AC-5500CF382E3B}" srcOrd="0" destOrd="0" presId="urn:microsoft.com/office/officeart/2005/8/layout/radial3"/>
    <dgm:cxn modelId="{94C2ADD1-189F-467F-8C91-4AD6078521EF}" type="presOf" srcId="{6067888F-1ED0-40DD-897B-3BD59716046A}" destId="{ECC2B2E9-AC4B-4394-9CFE-DDAB58FB365E}" srcOrd="0" destOrd="0" presId="urn:microsoft.com/office/officeart/2005/8/layout/radial3"/>
    <dgm:cxn modelId="{263DA66C-4AAE-4855-9A8C-34C55AD65835}" type="presOf" srcId="{4061FEF8-75EF-4511-ADCB-769F7BE692E8}" destId="{6A12051D-C26D-4BA3-AF56-80C5737C8FEB}" srcOrd="0" destOrd="0" presId="urn:microsoft.com/office/officeart/2005/8/layout/radial3"/>
    <dgm:cxn modelId="{33D42175-8A4D-4AB8-A364-3BB1D19C4E90}" srcId="{6067888F-1ED0-40DD-897B-3BD59716046A}" destId="{797AE1B6-5AEC-45E5-B6B8-5A68A0E12E55}" srcOrd="1" destOrd="0" parTransId="{2031DF2A-A025-4951-B31B-A8AC394DAA7E}" sibTransId="{94F8196E-CB08-4F55-B2A0-5AD709C6A4D7}"/>
    <dgm:cxn modelId="{7B575081-B3FF-4CAF-879A-C5900DD8BC26}" srcId="{6067888F-1ED0-40DD-897B-3BD59716046A}" destId="{BA2658DA-220C-46BE-AB15-C64887313142}" srcOrd="2" destOrd="0" parTransId="{6401FFFF-CE0C-4342-8D50-9B7B46D018FE}" sibTransId="{3637FA3D-3964-4D3E-ACC8-92E2B5C42400}"/>
    <dgm:cxn modelId="{D7D77528-2B6D-4C9B-B1A5-6243B7EDA387}" srcId="{4061FEF8-75EF-4511-ADCB-769F7BE692E8}" destId="{B06CC361-B4A1-4AF0-B00D-6FFD07A71BB0}" srcOrd="2" destOrd="0" parTransId="{E7CD95C0-B9A5-4C50-ABAB-88717026D111}" sibTransId="{46F3F2A5-D302-494F-B6F9-E4D01B5BF38F}"/>
    <dgm:cxn modelId="{6344A765-EF38-4763-B9F6-C3B9369322B9}" type="presOf" srcId="{707315DA-70D6-4137-BF9B-CA1575C4EAF0}" destId="{00648730-67A8-4589-A53F-5EE360A42AEE}" srcOrd="0" destOrd="0" presId="urn:microsoft.com/office/officeart/2005/8/layout/radial3"/>
    <dgm:cxn modelId="{91EEF146-154E-4472-9010-7EAA66BCC437}" type="presOf" srcId="{B06CC361-B4A1-4AF0-B00D-6FFD07A71BB0}" destId="{D7FA5E6F-0E6D-4D8E-B59F-4DD9BF63F833}" srcOrd="0" destOrd="0" presId="urn:microsoft.com/office/officeart/2005/8/layout/radial3"/>
    <dgm:cxn modelId="{4EE14615-1D59-4216-92C9-5AD42E175207}" srcId="{6067888F-1ED0-40DD-897B-3BD59716046A}" destId="{4061FEF8-75EF-4511-ADCB-769F7BE692E8}" srcOrd="0" destOrd="0" parTransId="{C78C8D64-694A-478E-9EA2-651387471634}" sibTransId="{5B1D5931-24DB-4746-AEAD-CD68D68AA27D}"/>
    <dgm:cxn modelId="{F4FE1DD4-113C-406A-B261-0A0EC31E59F2}" type="presOf" srcId="{4D39BD46-3058-4BE9-AD02-654457E43580}" destId="{5323FF35-AC89-42CB-B6AB-FDA69FECBCF6}" srcOrd="0" destOrd="0" presId="urn:microsoft.com/office/officeart/2005/8/layout/radial3"/>
    <dgm:cxn modelId="{30D6B35F-EE55-40DB-8D6F-BF35BC16B2D0}" srcId="{4061FEF8-75EF-4511-ADCB-769F7BE692E8}" destId="{302EBA92-F5D8-42F1-8D50-45322360742F}" srcOrd="4" destOrd="0" parTransId="{EE2AF46F-C042-496A-BA59-0E64C5EE1E80}" sibTransId="{A8F9B4F9-7DA1-4EC9-AE89-0523C5039402}"/>
    <dgm:cxn modelId="{A6A2AA1A-5D39-47F8-8297-35E19B24DD0E}" type="presOf" srcId="{95F59861-39A9-49F1-989D-A4CBBADFBFF8}" destId="{7F9A8974-C157-4CC2-8EE6-7BA5D2DC2991}" srcOrd="0" destOrd="0" presId="urn:microsoft.com/office/officeart/2005/8/layout/radial3"/>
    <dgm:cxn modelId="{54370D84-6F62-4CCA-92EB-3F0453A195D1}" srcId="{4061FEF8-75EF-4511-ADCB-769F7BE692E8}" destId="{95F59861-39A9-49F1-989D-A4CBBADFBFF8}" srcOrd="5" destOrd="0" parTransId="{1767E6F0-BF45-4055-BE3B-B7E7660C33A7}" sibTransId="{CEC5B23F-7115-4BC7-898E-A3CC6F09C20C}"/>
    <dgm:cxn modelId="{93B4A286-CB31-452D-8960-E5D42715DC96}" srcId="{4061FEF8-75EF-4511-ADCB-769F7BE692E8}" destId="{C42A4BE0-885E-48B4-B417-8B2A5775D47E}" srcOrd="6" destOrd="0" parTransId="{0A0AF531-7676-4348-892C-95C8A65FE464}" sibTransId="{C2256E62-8120-414C-922C-7723F3BA1D82}"/>
    <dgm:cxn modelId="{3D950D30-F972-41C3-8281-8ED6A9DFB995}" type="presParOf" srcId="{ECC2B2E9-AC4B-4394-9CFE-DDAB58FB365E}" destId="{870D5D36-FC88-42EF-A07C-18E1DCC14A35}" srcOrd="0" destOrd="0" presId="urn:microsoft.com/office/officeart/2005/8/layout/radial3"/>
    <dgm:cxn modelId="{1AA089CD-E625-4045-BD1B-A30CDE47B6F6}" type="presParOf" srcId="{870D5D36-FC88-42EF-A07C-18E1DCC14A35}" destId="{6A12051D-C26D-4BA3-AF56-80C5737C8FEB}" srcOrd="0" destOrd="0" presId="urn:microsoft.com/office/officeart/2005/8/layout/radial3"/>
    <dgm:cxn modelId="{D8B11FDB-AA8D-4929-9A7C-1CA922633FB6}" type="presParOf" srcId="{870D5D36-FC88-42EF-A07C-18E1DCC14A35}" destId="{5323FF35-AC89-42CB-B6AB-FDA69FECBCF6}" srcOrd="1" destOrd="0" presId="urn:microsoft.com/office/officeart/2005/8/layout/radial3"/>
    <dgm:cxn modelId="{07E64B92-0BA1-4E7F-B7B3-0ABF89ED08F9}" type="presParOf" srcId="{870D5D36-FC88-42EF-A07C-18E1DCC14A35}" destId="{579C9339-9E81-4AF8-B9F6-FBB904BC7C77}" srcOrd="2" destOrd="0" presId="urn:microsoft.com/office/officeart/2005/8/layout/radial3"/>
    <dgm:cxn modelId="{61E23211-49E6-4793-889D-DB37F288424A}" type="presParOf" srcId="{870D5D36-FC88-42EF-A07C-18E1DCC14A35}" destId="{D7FA5E6F-0E6D-4D8E-B59F-4DD9BF63F833}" srcOrd="3" destOrd="0" presId="urn:microsoft.com/office/officeart/2005/8/layout/radial3"/>
    <dgm:cxn modelId="{72F62C73-B65B-4888-8BF2-F1E6CDFC20D8}" type="presParOf" srcId="{870D5D36-FC88-42EF-A07C-18E1DCC14A35}" destId="{00648730-67A8-4589-A53F-5EE360A42AEE}" srcOrd="4" destOrd="0" presId="urn:microsoft.com/office/officeart/2005/8/layout/radial3"/>
    <dgm:cxn modelId="{CB132CF2-9762-4A32-96A9-D6285A0BBC22}" type="presParOf" srcId="{870D5D36-FC88-42EF-A07C-18E1DCC14A35}" destId="{B9F72CF9-B6AF-41DC-A9AC-5500CF382E3B}" srcOrd="5" destOrd="0" presId="urn:microsoft.com/office/officeart/2005/8/layout/radial3"/>
    <dgm:cxn modelId="{A4DDAE58-31D7-43DB-8A93-0A30BFB16C96}" type="presParOf" srcId="{870D5D36-FC88-42EF-A07C-18E1DCC14A35}" destId="{7F9A8974-C157-4CC2-8EE6-7BA5D2DC2991}" srcOrd="6" destOrd="0" presId="urn:microsoft.com/office/officeart/2005/8/layout/radial3"/>
    <dgm:cxn modelId="{C8CF56D5-BEC3-4B11-80A6-F084B3CAF828}" type="presParOf" srcId="{870D5D36-FC88-42EF-A07C-18E1DCC14A35}" destId="{ED3AB4A9-EE9E-4618-80BE-2BCCF0CDDC9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544A6-763F-493F-AF49-75638921421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3254EB-6F29-4EC3-B160-C2D095473D27}">
      <dgm:prSet phldrT="[Текст]" custT="1"/>
      <dgm:spPr/>
      <dgm:t>
        <a:bodyPr/>
        <a:lstStyle/>
        <a:p>
          <a:pPr rtl="0"/>
          <a:r>
            <a:rPr lang="ru-RU" sz="4800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rPr>
            <a:t> </a:t>
          </a:r>
          <a:r>
            <a:rPr lang="ru-RU" sz="4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в</a:t>
          </a:r>
          <a:r>
            <a:rPr kumimoji="0" lang="ru-RU" sz="48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ітру</a:t>
          </a:r>
          <a:endParaRPr lang="uk-UA" sz="4800" dirty="0">
            <a:solidFill>
              <a:schemeClr val="tx1"/>
            </a:solidFill>
          </a:endParaRPr>
        </a:p>
      </dgm:t>
    </dgm:pt>
    <dgm:pt modelId="{235CDCA0-F069-469F-B3A5-591874304FDC}" type="parTrans" cxnId="{5A63F31A-28E0-4CCC-A3EE-7D39096BF3E8}">
      <dgm:prSet/>
      <dgm:spPr/>
      <dgm:t>
        <a:bodyPr/>
        <a:lstStyle/>
        <a:p>
          <a:endParaRPr lang="uk-UA"/>
        </a:p>
      </dgm:t>
    </dgm:pt>
    <dgm:pt modelId="{B943487B-27D8-4918-A063-A74DBE087AB0}" type="sibTrans" cxnId="{5A63F31A-28E0-4CCC-A3EE-7D39096BF3E8}">
      <dgm:prSet/>
      <dgm:spPr/>
      <dgm:t>
        <a:bodyPr/>
        <a:lstStyle/>
        <a:p>
          <a:endParaRPr lang="uk-UA"/>
        </a:p>
      </dgm:t>
    </dgm:pt>
    <dgm:pt modelId="{9E50C777-9FF3-4C9D-9A67-F13E7FF3C44F}">
      <dgm:prSet phldrT="[Текст]" custT="1"/>
      <dgm:spPr/>
      <dgm:t>
        <a:bodyPr/>
        <a:lstStyle/>
        <a:p>
          <a:pPr algn="ctr" rtl="0"/>
          <a:endParaRPr lang="uk-UA" sz="4400" dirty="0"/>
        </a:p>
      </dgm:t>
    </dgm:pt>
    <dgm:pt modelId="{F4B318B7-00A9-4D57-B3B3-5206A46923D6}" type="parTrans" cxnId="{DC23F483-E032-4E64-A1A3-6F255D1103DE}">
      <dgm:prSet/>
      <dgm:spPr/>
      <dgm:t>
        <a:bodyPr/>
        <a:lstStyle/>
        <a:p>
          <a:endParaRPr lang="uk-UA"/>
        </a:p>
      </dgm:t>
    </dgm:pt>
    <dgm:pt modelId="{996856E3-87A0-456E-BF5F-3CDF4FBF0FF2}" type="sibTrans" cxnId="{DC23F483-E032-4E64-A1A3-6F255D1103DE}">
      <dgm:prSet/>
      <dgm:spPr/>
      <dgm:t>
        <a:bodyPr/>
        <a:lstStyle/>
        <a:p>
          <a:endParaRPr lang="uk-UA"/>
        </a:p>
      </dgm:t>
    </dgm:pt>
    <dgm:pt modelId="{BA705DB0-5667-444F-BD3E-3C140E54B960}">
      <dgm:prSet phldrT="[Текст]" custT="1"/>
      <dgm:spPr/>
      <dgm:t>
        <a:bodyPr/>
        <a:lstStyle/>
        <a:p>
          <a:pPr rtl="0"/>
          <a:r>
            <a:rPr lang="ru-RU" sz="4000" dirty="0" err="1" smtClean="0">
              <a:solidFill>
                <a:schemeClr val="tx1"/>
              </a:solidFill>
              <a:latin typeface="+mj-lt"/>
              <a:ea typeface="+mj-ea"/>
              <a:cs typeface="+mj-cs"/>
            </a:rPr>
            <a:t>Ірода</a:t>
          </a:r>
          <a:r>
            <a:rPr lang="ru-RU" sz="40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 морового</a:t>
          </a:r>
          <a:endParaRPr lang="uk-UA" sz="4000" dirty="0">
            <a:solidFill>
              <a:schemeClr val="tx1"/>
            </a:solidFill>
          </a:endParaRPr>
        </a:p>
      </dgm:t>
    </dgm:pt>
    <dgm:pt modelId="{B962F6B2-33A2-42EE-9BA9-1E998959DAEB}" type="parTrans" cxnId="{379942EA-2695-4DAA-A85C-BC534D093E1D}">
      <dgm:prSet/>
      <dgm:spPr/>
      <dgm:t>
        <a:bodyPr/>
        <a:lstStyle/>
        <a:p>
          <a:endParaRPr lang="uk-UA"/>
        </a:p>
      </dgm:t>
    </dgm:pt>
    <dgm:pt modelId="{23BA4C64-C413-48BF-809B-3F773EB172BD}" type="sibTrans" cxnId="{379942EA-2695-4DAA-A85C-BC534D093E1D}">
      <dgm:prSet/>
      <dgm:spPr/>
      <dgm:t>
        <a:bodyPr/>
        <a:lstStyle/>
        <a:p>
          <a:endParaRPr lang="uk-UA"/>
        </a:p>
      </dgm:t>
    </dgm:pt>
    <dgm:pt modelId="{E0D7DB66-999C-47D8-89EF-8501AABC8D76}">
      <dgm:prSet/>
      <dgm:spPr/>
      <dgm:t>
        <a:bodyPr/>
        <a:lstStyle/>
        <a:p>
          <a:endParaRPr lang="uk-UA"/>
        </a:p>
      </dgm:t>
    </dgm:pt>
    <dgm:pt modelId="{D5B82271-00EC-4B8F-9922-EDF97185E0E6}" type="parTrans" cxnId="{C42BF843-CD98-433E-BFDB-A690CD4338EF}">
      <dgm:prSet/>
      <dgm:spPr/>
      <dgm:t>
        <a:bodyPr/>
        <a:lstStyle/>
        <a:p>
          <a:endParaRPr lang="uk-UA"/>
        </a:p>
      </dgm:t>
    </dgm:pt>
    <dgm:pt modelId="{C96B08F0-542C-4369-A9E8-A6E587C7CCE1}" type="sibTrans" cxnId="{C42BF843-CD98-433E-BFDB-A690CD4338EF}">
      <dgm:prSet/>
      <dgm:spPr/>
      <dgm:t>
        <a:bodyPr/>
        <a:lstStyle/>
        <a:p>
          <a:endParaRPr lang="uk-UA"/>
        </a:p>
      </dgm:t>
    </dgm:pt>
    <dgm:pt modelId="{9B8AB407-BEFD-431A-8BFD-48A96E47AEA8}" type="pres">
      <dgm:prSet presAssocID="{334544A6-763F-493F-AF49-756389214214}" presName="compositeShape" presStyleCnt="0">
        <dgm:presLayoutVars>
          <dgm:chMax val="7"/>
          <dgm:dir/>
          <dgm:resizeHandles val="exact"/>
        </dgm:presLayoutVars>
      </dgm:prSet>
      <dgm:spPr/>
    </dgm:pt>
    <dgm:pt modelId="{B263D17C-18D7-444E-9C2C-BCAA0F602F2A}" type="pres">
      <dgm:prSet presAssocID="{D13254EB-6F29-4EC3-B160-C2D095473D27}" presName="circ1" presStyleLbl="vennNode1" presStyleIdx="0" presStyleCnt="4" custLinFactNeighborX="-4185" custLinFactNeighborY="5937"/>
      <dgm:spPr/>
      <dgm:t>
        <a:bodyPr/>
        <a:lstStyle/>
        <a:p>
          <a:endParaRPr lang="uk-UA"/>
        </a:p>
      </dgm:t>
    </dgm:pt>
    <dgm:pt modelId="{013F0417-72B5-4ABE-84A4-9EA0EE57D9CA}" type="pres">
      <dgm:prSet presAssocID="{D13254EB-6F29-4EC3-B160-C2D095473D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A2A675-2D5D-4964-817B-E253DF51E68A}" type="pres">
      <dgm:prSet presAssocID="{9E50C777-9FF3-4C9D-9A67-F13E7FF3C44F}" presName="circ2" presStyleLbl="vennNode1" presStyleIdx="1" presStyleCnt="4" custScaleX="151144" custScaleY="67015" custLinFactNeighborX="24648" custLinFactNeighborY="-4473"/>
      <dgm:spPr/>
      <dgm:t>
        <a:bodyPr/>
        <a:lstStyle/>
        <a:p>
          <a:endParaRPr lang="uk-UA"/>
        </a:p>
      </dgm:t>
    </dgm:pt>
    <dgm:pt modelId="{8A4B4ACB-BEC1-49E0-AA8D-93292D47D371}" type="pres">
      <dgm:prSet presAssocID="{9E50C777-9FF3-4C9D-9A67-F13E7FF3C4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6FCDEB-9E96-4DFC-A3A2-9658ACFC6D17}" type="pres">
      <dgm:prSet presAssocID="{BA705DB0-5667-444F-BD3E-3C140E54B960}" presName="circ3" presStyleLbl="vennNode1" presStyleIdx="2" presStyleCnt="4" custScaleX="105031" custScaleY="101253" custLinFactNeighborX="-341" custLinFactNeighborY="-22461"/>
      <dgm:spPr/>
      <dgm:t>
        <a:bodyPr/>
        <a:lstStyle/>
        <a:p>
          <a:endParaRPr lang="ru-RU"/>
        </a:p>
      </dgm:t>
    </dgm:pt>
    <dgm:pt modelId="{2C4F3983-78AC-49EA-B6A3-7F5FE51F66EF}" type="pres">
      <dgm:prSet presAssocID="{BA705DB0-5667-444F-BD3E-3C140E54B9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3FAC-2C0F-4D86-AE0A-F7FBC5DAE1FB}" type="pres">
      <dgm:prSet presAssocID="{E0D7DB66-999C-47D8-89EF-8501AABC8D76}" presName="circ4" presStyleLbl="vennNode1" presStyleIdx="3" presStyleCnt="4" custScaleX="141476" custScaleY="69812" custLinFactNeighborX="-20905" custLinFactNeighborY="-3387"/>
      <dgm:spPr/>
      <dgm:t>
        <a:bodyPr/>
        <a:lstStyle/>
        <a:p>
          <a:endParaRPr lang="ru-RU"/>
        </a:p>
      </dgm:t>
    </dgm:pt>
    <dgm:pt modelId="{3C31C7CF-6557-4FE5-9706-245F2A33536D}" type="pres">
      <dgm:prSet presAssocID="{E0D7DB66-999C-47D8-89EF-8501AABC8D7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86E99-DA6B-4D11-BCF3-1D7F34807788}" type="presOf" srcId="{BA705DB0-5667-444F-BD3E-3C140E54B960}" destId="{236FCDEB-9E96-4DFC-A3A2-9658ACFC6D17}" srcOrd="0" destOrd="0" presId="urn:microsoft.com/office/officeart/2005/8/layout/venn1"/>
    <dgm:cxn modelId="{DC23F483-E032-4E64-A1A3-6F255D1103DE}" srcId="{334544A6-763F-493F-AF49-756389214214}" destId="{9E50C777-9FF3-4C9D-9A67-F13E7FF3C44F}" srcOrd="1" destOrd="0" parTransId="{F4B318B7-00A9-4D57-B3B3-5206A46923D6}" sibTransId="{996856E3-87A0-456E-BF5F-3CDF4FBF0FF2}"/>
    <dgm:cxn modelId="{56B5E9AF-30EF-4712-8815-4A51CD2B2B95}" type="presOf" srcId="{D13254EB-6F29-4EC3-B160-C2D095473D27}" destId="{B263D17C-18D7-444E-9C2C-BCAA0F602F2A}" srcOrd="0" destOrd="0" presId="urn:microsoft.com/office/officeart/2005/8/layout/venn1"/>
    <dgm:cxn modelId="{27A0A709-25E7-4D3B-AAF6-EBE982B30248}" type="presOf" srcId="{D13254EB-6F29-4EC3-B160-C2D095473D27}" destId="{013F0417-72B5-4ABE-84A4-9EA0EE57D9CA}" srcOrd="1" destOrd="0" presId="urn:microsoft.com/office/officeart/2005/8/layout/venn1"/>
    <dgm:cxn modelId="{2FA69768-0F1D-4B6E-B9C4-0A337F67B46B}" type="presOf" srcId="{E0D7DB66-999C-47D8-89EF-8501AABC8D76}" destId="{B8CA3FAC-2C0F-4D86-AE0A-F7FBC5DAE1FB}" srcOrd="0" destOrd="0" presId="urn:microsoft.com/office/officeart/2005/8/layout/venn1"/>
    <dgm:cxn modelId="{9EEE8746-06B8-4BAF-88E7-C40817205998}" type="presOf" srcId="{334544A6-763F-493F-AF49-756389214214}" destId="{9B8AB407-BEFD-431A-8BFD-48A96E47AEA8}" srcOrd="0" destOrd="0" presId="urn:microsoft.com/office/officeart/2005/8/layout/venn1"/>
    <dgm:cxn modelId="{15E8FEB9-2178-4C45-8C14-5DFAD42C2DF4}" type="presOf" srcId="{BA705DB0-5667-444F-BD3E-3C140E54B960}" destId="{2C4F3983-78AC-49EA-B6A3-7F5FE51F66EF}" srcOrd="1" destOrd="0" presId="urn:microsoft.com/office/officeart/2005/8/layout/venn1"/>
    <dgm:cxn modelId="{697A98F1-F778-4596-82D8-985A29F18D7F}" type="presOf" srcId="{E0D7DB66-999C-47D8-89EF-8501AABC8D76}" destId="{3C31C7CF-6557-4FE5-9706-245F2A33536D}" srcOrd="1" destOrd="0" presId="urn:microsoft.com/office/officeart/2005/8/layout/venn1"/>
    <dgm:cxn modelId="{379942EA-2695-4DAA-A85C-BC534D093E1D}" srcId="{334544A6-763F-493F-AF49-756389214214}" destId="{BA705DB0-5667-444F-BD3E-3C140E54B960}" srcOrd="2" destOrd="0" parTransId="{B962F6B2-33A2-42EE-9BA9-1E998959DAEB}" sibTransId="{23BA4C64-C413-48BF-809B-3F773EB172BD}"/>
    <dgm:cxn modelId="{829C8F4A-E421-4128-8EBC-75B9A5F1CEFC}" type="presOf" srcId="{9E50C777-9FF3-4C9D-9A67-F13E7FF3C44F}" destId="{8A4B4ACB-BEC1-49E0-AA8D-93292D47D371}" srcOrd="1" destOrd="0" presId="urn:microsoft.com/office/officeart/2005/8/layout/venn1"/>
    <dgm:cxn modelId="{C42BF843-CD98-433E-BFDB-A690CD4338EF}" srcId="{334544A6-763F-493F-AF49-756389214214}" destId="{E0D7DB66-999C-47D8-89EF-8501AABC8D76}" srcOrd="3" destOrd="0" parTransId="{D5B82271-00EC-4B8F-9922-EDF97185E0E6}" sibTransId="{C96B08F0-542C-4369-A9E8-A6E587C7CCE1}"/>
    <dgm:cxn modelId="{5A63F31A-28E0-4CCC-A3EE-7D39096BF3E8}" srcId="{334544A6-763F-493F-AF49-756389214214}" destId="{D13254EB-6F29-4EC3-B160-C2D095473D27}" srcOrd="0" destOrd="0" parTransId="{235CDCA0-F069-469F-B3A5-591874304FDC}" sibTransId="{B943487B-27D8-4918-A063-A74DBE087AB0}"/>
    <dgm:cxn modelId="{A2239D30-9ADE-4692-B05E-270E4D760F3B}" type="presOf" srcId="{9E50C777-9FF3-4C9D-9A67-F13E7FF3C44F}" destId="{DFA2A675-2D5D-4964-817B-E253DF51E68A}" srcOrd="0" destOrd="0" presId="urn:microsoft.com/office/officeart/2005/8/layout/venn1"/>
    <dgm:cxn modelId="{16210B08-AF8B-46A7-9B5E-ECD0C6C59E0D}" type="presParOf" srcId="{9B8AB407-BEFD-431A-8BFD-48A96E47AEA8}" destId="{B263D17C-18D7-444E-9C2C-BCAA0F602F2A}" srcOrd="0" destOrd="0" presId="urn:microsoft.com/office/officeart/2005/8/layout/venn1"/>
    <dgm:cxn modelId="{A0841E7A-5990-4A83-A453-E73CA8D9CF82}" type="presParOf" srcId="{9B8AB407-BEFD-431A-8BFD-48A96E47AEA8}" destId="{013F0417-72B5-4ABE-84A4-9EA0EE57D9CA}" srcOrd="1" destOrd="0" presId="urn:microsoft.com/office/officeart/2005/8/layout/venn1"/>
    <dgm:cxn modelId="{93E259AA-CE8B-454A-91F6-0C161A07D17D}" type="presParOf" srcId="{9B8AB407-BEFD-431A-8BFD-48A96E47AEA8}" destId="{DFA2A675-2D5D-4964-817B-E253DF51E68A}" srcOrd="2" destOrd="0" presId="urn:microsoft.com/office/officeart/2005/8/layout/venn1"/>
    <dgm:cxn modelId="{3132938B-569E-4297-93BC-82DE437EA1A2}" type="presParOf" srcId="{9B8AB407-BEFD-431A-8BFD-48A96E47AEA8}" destId="{8A4B4ACB-BEC1-49E0-AA8D-93292D47D371}" srcOrd="3" destOrd="0" presId="urn:microsoft.com/office/officeart/2005/8/layout/venn1"/>
    <dgm:cxn modelId="{43B82D45-224E-4392-8B73-094D702E10E4}" type="presParOf" srcId="{9B8AB407-BEFD-431A-8BFD-48A96E47AEA8}" destId="{236FCDEB-9E96-4DFC-A3A2-9658ACFC6D17}" srcOrd="4" destOrd="0" presId="urn:microsoft.com/office/officeart/2005/8/layout/venn1"/>
    <dgm:cxn modelId="{C7265EED-1E1C-4FE6-B6BF-D291449665EC}" type="presParOf" srcId="{9B8AB407-BEFD-431A-8BFD-48A96E47AEA8}" destId="{2C4F3983-78AC-49EA-B6A3-7F5FE51F66EF}" srcOrd="5" destOrd="0" presId="urn:microsoft.com/office/officeart/2005/8/layout/venn1"/>
    <dgm:cxn modelId="{C69311E0-5EF9-4275-846B-5C2823C10F6C}" type="presParOf" srcId="{9B8AB407-BEFD-431A-8BFD-48A96E47AEA8}" destId="{B8CA3FAC-2C0F-4D86-AE0A-F7FBC5DAE1FB}" srcOrd="6" destOrd="0" presId="urn:microsoft.com/office/officeart/2005/8/layout/venn1"/>
    <dgm:cxn modelId="{BC46AED6-2092-42B0-90FF-12037250DA5A}" type="presParOf" srcId="{9B8AB407-BEFD-431A-8BFD-48A96E47AEA8}" destId="{3C31C7CF-6557-4FE5-9706-245F2A33536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477B2-F6D2-4547-A44B-A9BBEA84C0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266C69-FB7D-483A-8C9B-E84BBC119104}">
      <dgm:prSet phldrT="[Текст]" custT="1"/>
      <dgm:spPr/>
      <dgm:t>
        <a:bodyPr/>
        <a:lstStyle/>
        <a:p>
          <a:r>
            <a:rPr lang="uk-UA" sz="3200" dirty="0" smtClean="0"/>
            <a:t>Старосвітська - значить та, що дотримується старих правил, поглядів.</a:t>
          </a:r>
          <a:endParaRPr lang="uk-UA" sz="3200" dirty="0"/>
        </a:p>
      </dgm:t>
    </dgm:pt>
    <dgm:pt modelId="{B86693C8-E441-4F7F-ADDF-810563428D6E}" type="parTrans" cxnId="{34F59EC3-2BCD-4AE5-A2EF-EB81F8EE247D}">
      <dgm:prSet/>
      <dgm:spPr/>
      <dgm:t>
        <a:bodyPr/>
        <a:lstStyle/>
        <a:p>
          <a:endParaRPr lang="uk-UA"/>
        </a:p>
      </dgm:t>
    </dgm:pt>
    <dgm:pt modelId="{486C98BF-72DE-4BC5-AFD4-3FC24A8DB42B}" type="sibTrans" cxnId="{34F59EC3-2BCD-4AE5-A2EF-EB81F8EE247D}">
      <dgm:prSet/>
      <dgm:spPr/>
      <dgm:t>
        <a:bodyPr/>
        <a:lstStyle/>
        <a:p>
          <a:endParaRPr lang="uk-UA"/>
        </a:p>
      </dgm:t>
    </dgm:pt>
    <dgm:pt modelId="{6F234123-EFE8-403C-9810-5B4E0C360DE0}" type="pres">
      <dgm:prSet presAssocID="{189477B2-F6D2-4547-A44B-A9BBEA84C0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BF512-CC96-4BC7-A162-01CECBB3D51F}" type="pres">
      <dgm:prSet presAssocID="{45266C69-FB7D-483A-8C9B-E84BBC119104}" presName="parentText" presStyleLbl="node1" presStyleIdx="0" presStyleCnt="1" custScaleY="82792" custLinFactNeighborY="-2758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F59EC3-2BCD-4AE5-A2EF-EB81F8EE247D}" srcId="{189477B2-F6D2-4547-A44B-A9BBEA84C03A}" destId="{45266C69-FB7D-483A-8C9B-E84BBC119104}" srcOrd="0" destOrd="0" parTransId="{B86693C8-E441-4F7F-ADDF-810563428D6E}" sibTransId="{486C98BF-72DE-4BC5-AFD4-3FC24A8DB42B}"/>
    <dgm:cxn modelId="{C6AC0304-CA66-4C88-A3FF-19B11ECEA745}" type="presOf" srcId="{189477B2-F6D2-4547-A44B-A9BBEA84C03A}" destId="{6F234123-EFE8-403C-9810-5B4E0C360DE0}" srcOrd="0" destOrd="0" presId="urn:microsoft.com/office/officeart/2005/8/layout/vList2"/>
    <dgm:cxn modelId="{C0D713C4-163C-4C18-972D-4B880A6643C6}" type="presOf" srcId="{45266C69-FB7D-483A-8C9B-E84BBC119104}" destId="{095BF512-CC96-4BC7-A162-01CECBB3D51F}" srcOrd="0" destOrd="0" presId="urn:microsoft.com/office/officeart/2005/8/layout/vList2"/>
    <dgm:cxn modelId="{AAEE967B-EC88-47DC-BA1A-B6FC2E9E26AA}" type="presParOf" srcId="{6F234123-EFE8-403C-9810-5B4E0C360DE0}" destId="{095BF512-CC96-4BC7-A162-01CECBB3D5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2051D-C26D-4BA3-AF56-80C5737C8FEB}">
      <dsp:nvSpPr>
        <dsp:cNvPr id="0" name=""/>
        <dsp:cNvSpPr/>
      </dsp:nvSpPr>
      <dsp:spPr>
        <a:xfrm>
          <a:off x="2657842" y="1554652"/>
          <a:ext cx="3548459" cy="35484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Іван Малкович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Хто він?</a:t>
          </a:r>
          <a:endParaRPr lang="uk-UA" sz="2800" b="1" kern="1200" dirty="0"/>
        </a:p>
      </dsp:txBody>
      <dsp:txXfrm>
        <a:off x="3177502" y="2074312"/>
        <a:ext cx="2509139" cy="2509139"/>
      </dsp:txXfrm>
    </dsp:sp>
    <dsp:sp modelId="{5323FF35-AC89-42CB-B6AB-FDA69FECBCF6}">
      <dsp:nvSpPr>
        <dsp:cNvPr id="0" name=""/>
        <dsp:cNvSpPr/>
      </dsp:nvSpPr>
      <dsp:spPr>
        <a:xfrm>
          <a:off x="3370411" y="51215"/>
          <a:ext cx="2290175" cy="1774229"/>
        </a:xfrm>
        <a:prstGeom prst="ellipse">
          <a:avLst/>
        </a:prstGeom>
        <a:solidFill>
          <a:schemeClr val="accent2">
            <a:alpha val="50000"/>
            <a:hueOff val="-119732"/>
            <a:satOff val="-1380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Студент</a:t>
          </a:r>
          <a:endParaRPr lang="uk-UA" sz="2800" b="1" kern="1200" dirty="0"/>
        </a:p>
      </dsp:txBody>
      <dsp:txXfrm>
        <a:off x="3705799" y="311045"/>
        <a:ext cx="1619399" cy="1254569"/>
      </dsp:txXfrm>
    </dsp:sp>
    <dsp:sp modelId="{579C9339-9E81-4AF8-B9F6-FBB904BC7C77}">
      <dsp:nvSpPr>
        <dsp:cNvPr id="0" name=""/>
        <dsp:cNvSpPr/>
      </dsp:nvSpPr>
      <dsp:spPr>
        <a:xfrm>
          <a:off x="5286379" y="1000140"/>
          <a:ext cx="2290175" cy="1774229"/>
        </a:xfrm>
        <a:prstGeom prst="ellipse">
          <a:avLst/>
        </a:prstGeom>
        <a:solidFill>
          <a:schemeClr val="accent2">
            <a:alpha val="50000"/>
            <a:hueOff val="-239464"/>
            <a:satOff val="-2759"/>
            <a:lumOff val="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Видавець</a:t>
          </a:r>
          <a:endParaRPr lang="uk-UA" sz="2400" b="1" kern="1200" dirty="0"/>
        </a:p>
      </dsp:txBody>
      <dsp:txXfrm>
        <a:off x="5621767" y="1259970"/>
        <a:ext cx="1619399" cy="1254569"/>
      </dsp:txXfrm>
    </dsp:sp>
    <dsp:sp modelId="{D7FA5E6F-0E6D-4D8E-B59F-4DD9BF63F833}">
      <dsp:nvSpPr>
        <dsp:cNvPr id="0" name=""/>
        <dsp:cNvSpPr/>
      </dsp:nvSpPr>
      <dsp:spPr>
        <a:xfrm>
          <a:off x="5643580" y="2786087"/>
          <a:ext cx="2290175" cy="1774229"/>
        </a:xfrm>
        <a:prstGeom prst="ellipse">
          <a:avLst/>
        </a:prstGeom>
        <a:solidFill>
          <a:schemeClr val="accent2">
            <a:alpha val="50000"/>
            <a:hueOff val="-359196"/>
            <a:satOff val="-4139"/>
            <a:lumOff val="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Перекладач</a:t>
          </a:r>
          <a:endParaRPr lang="uk-UA" sz="2000" b="1" kern="1200" dirty="0"/>
        </a:p>
      </dsp:txBody>
      <dsp:txXfrm>
        <a:off x="5978968" y="3045917"/>
        <a:ext cx="1619399" cy="1254569"/>
      </dsp:txXfrm>
    </dsp:sp>
    <dsp:sp modelId="{00648730-67A8-4589-A53F-5EE360A42AEE}">
      <dsp:nvSpPr>
        <dsp:cNvPr id="0" name=""/>
        <dsp:cNvSpPr/>
      </dsp:nvSpPr>
      <dsp:spPr>
        <a:xfrm>
          <a:off x="4500574" y="4429162"/>
          <a:ext cx="2290175" cy="1774229"/>
        </a:xfrm>
        <a:prstGeom prst="ellipse">
          <a:avLst/>
        </a:prstGeom>
        <a:solidFill>
          <a:schemeClr val="accent2">
            <a:alpha val="50000"/>
            <a:hueOff val="-478928"/>
            <a:satOff val="-5519"/>
            <a:lumOff val="1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Музикант</a:t>
          </a:r>
          <a:endParaRPr lang="uk-UA" sz="2000" b="1" kern="1200" dirty="0"/>
        </a:p>
      </dsp:txBody>
      <dsp:txXfrm>
        <a:off x="4835962" y="4688992"/>
        <a:ext cx="1619399" cy="1254569"/>
      </dsp:txXfrm>
    </dsp:sp>
    <dsp:sp modelId="{B9F72CF9-B6AF-41DC-A9AC-5500CF382E3B}">
      <dsp:nvSpPr>
        <dsp:cNvPr id="0" name=""/>
        <dsp:cNvSpPr/>
      </dsp:nvSpPr>
      <dsp:spPr>
        <a:xfrm>
          <a:off x="2143113" y="4429164"/>
          <a:ext cx="2290175" cy="1774229"/>
        </a:xfrm>
        <a:prstGeom prst="ellipse">
          <a:avLst/>
        </a:prstGeom>
        <a:solidFill>
          <a:schemeClr val="accent2">
            <a:alpha val="50000"/>
            <a:hueOff val="-598659"/>
            <a:satOff val="-6899"/>
            <a:lumOff val="15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Батько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Чоловік</a:t>
          </a:r>
          <a:endParaRPr lang="uk-UA" sz="2000" b="1" kern="1200" dirty="0"/>
        </a:p>
      </dsp:txBody>
      <dsp:txXfrm>
        <a:off x="2478501" y="4688994"/>
        <a:ext cx="1619399" cy="1254569"/>
      </dsp:txXfrm>
    </dsp:sp>
    <dsp:sp modelId="{7F9A8974-C157-4CC2-8EE6-7BA5D2DC2991}">
      <dsp:nvSpPr>
        <dsp:cNvPr id="0" name=""/>
        <dsp:cNvSpPr/>
      </dsp:nvSpPr>
      <dsp:spPr>
        <a:xfrm>
          <a:off x="1071526" y="2714640"/>
          <a:ext cx="2290175" cy="1774229"/>
        </a:xfrm>
        <a:prstGeom prst="ellipse">
          <a:avLst/>
        </a:prstGeom>
        <a:solidFill>
          <a:schemeClr val="accent2">
            <a:alpha val="50000"/>
            <a:hueOff val="-718391"/>
            <a:satOff val="-8278"/>
            <a:lumOff val="18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Дитина</a:t>
          </a:r>
          <a:endParaRPr lang="uk-UA" sz="2800" b="1" kern="1200" dirty="0"/>
        </a:p>
      </dsp:txBody>
      <dsp:txXfrm>
        <a:off x="1406914" y="2974470"/>
        <a:ext cx="1619399" cy="1254569"/>
      </dsp:txXfrm>
    </dsp:sp>
    <dsp:sp modelId="{ED3AB4A9-EE9E-4618-80BE-2BCCF0CDDC9E}">
      <dsp:nvSpPr>
        <dsp:cNvPr id="0" name=""/>
        <dsp:cNvSpPr/>
      </dsp:nvSpPr>
      <dsp:spPr>
        <a:xfrm>
          <a:off x="1357297" y="928694"/>
          <a:ext cx="2290175" cy="17742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Поет</a:t>
          </a:r>
          <a:endParaRPr lang="uk-UA" sz="2800" b="1" kern="1200" dirty="0"/>
        </a:p>
      </dsp:txBody>
      <dsp:txXfrm>
        <a:off x="1692685" y="1188524"/>
        <a:ext cx="1619399" cy="1254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D17C-18D7-444E-9C2C-BCAA0F602F2A}">
      <dsp:nvSpPr>
        <dsp:cNvPr id="0" name=""/>
        <dsp:cNvSpPr/>
      </dsp:nvSpPr>
      <dsp:spPr>
        <a:xfrm>
          <a:off x="2857520" y="214308"/>
          <a:ext cx="2839720" cy="2839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rPr>
            <a:t> </a:t>
          </a:r>
          <a:r>
            <a:rPr lang="ru-RU" sz="4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в</a:t>
          </a:r>
          <a:r>
            <a:rPr kumimoji="0" lang="ru-RU" sz="4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ітру</a:t>
          </a:r>
          <a:endParaRPr lang="uk-UA" sz="4800" kern="1200" dirty="0">
            <a:solidFill>
              <a:schemeClr val="tx1"/>
            </a:solidFill>
          </a:endParaRPr>
        </a:p>
      </dsp:txBody>
      <dsp:txXfrm>
        <a:off x="3185180" y="596578"/>
        <a:ext cx="2184400" cy="901065"/>
      </dsp:txXfrm>
    </dsp:sp>
    <dsp:sp modelId="{DFA2A675-2D5D-4964-817B-E253DF51E68A}">
      <dsp:nvSpPr>
        <dsp:cNvPr id="0" name=""/>
        <dsp:cNvSpPr/>
      </dsp:nvSpPr>
      <dsp:spPr>
        <a:xfrm>
          <a:off x="4206153" y="1643064"/>
          <a:ext cx="4292066" cy="19030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400" kern="1200" dirty="0"/>
        </a:p>
      </dsp:txBody>
      <dsp:txXfrm>
        <a:off x="6517266" y="1862646"/>
        <a:ext cx="1650794" cy="1463875"/>
      </dsp:txXfrm>
    </dsp:sp>
    <dsp:sp modelId="{236FCDEB-9E96-4DFC-A3A2-9658ACFC6D17}">
      <dsp:nvSpPr>
        <dsp:cNvPr id="0" name=""/>
        <dsp:cNvSpPr/>
      </dsp:nvSpPr>
      <dsp:spPr>
        <a:xfrm>
          <a:off x="2895246" y="1902154"/>
          <a:ext cx="2982586" cy="28753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>
              <a:solidFill>
                <a:schemeClr val="tx1"/>
              </a:solidFill>
              <a:latin typeface="+mj-lt"/>
              <a:ea typeface="+mj-ea"/>
              <a:cs typeface="+mj-cs"/>
            </a:rPr>
            <a:t>Ірода</a:t>
          </a:r>
          <a:r>
            <a:rPr lang="ru-RU" sz="40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 морового</a:t>
          </a:r>
          <a:endParaRPr lang="uk-UA" sz="4000" kern="1200" dirty="0">
            <a:solidFill>
              <a:schemeClr val="tx1"/>
            </a:solidFill>
          </a:endParaRPr>
        </a:p>
      </dsp:txBody>
      <dsp:txXfrm>
        <a:off x="3239390" y="3478040"/>
        <a:ext cx="2294297" cy="912355"/>
      </dsp:txXfrm>
    </dsp:sp>
    <dsp:sp modelId="{B8CA3FAC-2C0F-4D86-AE0A-F7FBC5DAE1FB}">
      <dsp:nvSpPr>
        <dsp:cNvPr id="0" name=""/>
        <dsp:cNvSpPr/>
      </dsp:nvSpPr>
      <dsp:spPr>
        <a:xfrm>
          <a:off x="537788" y="1634190"/>
          <a:ext cx="4017522" cy="1982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/>
        </a:p>
      </dsp:txBody>
      <dsp:txXfrm>
        <a:off x="846828" y="1862936"/>
        <a:ext cx="1545200" cy="1524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F512-CC96-4BC7-A162-01CECBB3D51F}">
      <dsp:nvSpPr>
        <dsp:cNvPr id="0" name=""/>
        <dsp:cNvSpPr/>
      </dsp:nvSpPr>
      <dsp:spPr>
        <a:xfrm>
          <a:off x="0" y="50631"/>
          <a:ext cx="8229600" cy="105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Старосвітська - значить та, що дотримується старих правил, поглядів.</a:t>
          </a:r>
          <a:endParaRPr lang="uk-UA" sz="3200" kern="1200" dirty="0"/>
        </a:p>
      </dsp:txBody>
      <dsp:txXfrm>
        <a:off x="51448" y="102079"/>
        <a:ext cx="8126704" cy="951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7B622-FC57-4207-9F7B-0075303114F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4FA1-ED13-4B49-9965-0C2D46883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4FA1-ED13-4B49-9965-0C2D46883E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C91AA-2FF6-47AB-82FA-E184B4B4591C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BC7E2-CDDA-4B0D-AED3-F47E43B45F03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NKOR\Desktop\&#1052;&#1072;&#1083;&#1082;&#1086;&#1074;&#1080;&#1095;\&#1092;&#1086;&#1088;&#1090;&#1077;&#1087;&#1110;&#1072;&#1085;&#1086;%20-%20&#1085;&#1110;&#1078;&#1085;&#1110;&#1089;&#1090;&#1100;%20(mixpromo.net)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NKOR\Desktop\&#1052;&#1072;&#1083;&#1082;&#1086;&#1074;&#1080;&#1095;\&#1061;&#1086;&#1088;&#1086;&#1096;&#1072;%20&#1084;&#1091;&#1079;&#1080;&#1082;&#1072;%20-%20&#1060;&#1086;&#1088;&#1090;&#1077;&#1087;&#1110;&#1072;&#1085;&#1086;%20(mixpromo.net)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KOR\Desktop\&#1052;&#1072;&#1083;&#1082;&#1086;&#1074;&#1080;&#1095;\&#1048;&#1086;&#1075;&#1072;&#1085;&#1085;%20&#1057;&#1077;&#1073;&#1072;&#1089;&#1090;&#1100;&#1103;&#1085;%20&#1041;&#1072;&#1093;.%20&#1052;&#1086;&#1094;&#1072;&#1088;&#1090;,%20&#1042;&#1072;&#1075;&#1085;&#1077;&#1088;,%20&#1041;&#1077;&#1090;&#1093;&#1086;&#1074;&#1077;&#1085;,%20&#1042;&#1080;&#1074;&#1072;&#1083;&#1100;&#1076;&#1080;,%20&#1043;&#1077;&#1085;&#1076;&#1077;&#1083;&#1100;,%20&#1041;&#1072;&#1093;,%20&#1043;&#1072;&#1081;&#1076;&#1085;,%20&#1041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вчання\91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811024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229600" cy="5200664"/>
          </a:xfrm>
        </p:spPr>
        <p:txBody>
          <a:bodyPr>
            <a:noAutofit/>
          </a:bodyPr>
          <a:lstStyle/>
          <a:p>
            <a:pPr algn="l"/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мовчки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молимось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.​</a:t>
            </a:r>
            <a:r>
              <a:rPr lang="en-US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 Бога кличем.​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Тріщать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дерева​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сніговій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імлі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час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зелений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людським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обличчям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добрі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люди​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?​</a:t>
            </a:r>
            <a:b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                  М.Руденко</a:t>
            </a:r>
            <a:endParaRPr lang="uk-UA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00174"/>
            <a:ext cx="78883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</a:t>
            </a:r>
            <a:r>
              <a:rPr lang="uk-UA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невороття</a:t>
            </a:r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безповоротно.</a:t>
            </a:r>
          </a:p>
          <a:p>
            <a:r>
              <a:rPr lang="uk-UA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Лелійно</a:t>
            </a:r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тихо,ніжно.</a:t>
            </a:r>
          </a:p>
          <a:p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Вировий – бурхливий.</a:t>
            </a:r>
          </a:p>
          <a:p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Моровий – згубний.</a:t>
            </a:r>
          </a:p>
          <a:p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Вуста – губи.</a:t>
            </a:r>
          </a:p>
          <a:p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</a:t>
            </a:r>
            <a:r>
              <a:rPr lang="uk-UA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впадь</a:t>
            </a:r>
            <a:r>
              <a:rPr lang="uk-UA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не впади.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Навчання\Малкович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164309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Символом чого виступають у поезії образи?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1857364"/>
          <a:ext cx="892971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4000504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+mj-lt"/>
              </a:rPr>
              <a:t>маятника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2198" y="4000504"/>
            <a:ext cx="25003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+mj-lt"/>
              </a:rPr>
              <a:t>я</a:t>
            </a:r>
            <a:r>
              <a:rPr lang="uk-UA" sz="4400" dirty="0" smtClean="0">
                <a:latin typeface="+mj-lt"/>
              </a:rPr>
              <a:t>нгола</a:t>
            </a:r>
          </a:p>
          <a:p>
            <a:endParaRPr lang="uk-UA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Інформаційне гроно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71612"/>
            <a:ext cx="1857388" cy="779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Янгол</a:t>
            </a:r>
            <a:endParaRPr lang="uk-UA" sz="4000" dirty="0"/>
          </a:p>
        </p:txBody>
      </p:sp>
      <p:sp>
        <p:nvSpPr>
          <p:cNvPr id="24" name="Стрелка вниз 23"/>
          <p:cNvSpPr/>
          <p:nvPr/>
        </p:nvSpPr>
        <p:spPr>
          <a:xfrm rot="4484722">
            <a:off x="2573875" y="1437184"/>
            <a:ext cx="428628" cy="150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низ 24"/>
          <p:cNvSpPr/>
          <p:nvPr/>
        </p:nvSpPr>
        <p:spPr>
          <a:xfrm rot="16731551">
            <a:off x="5697668" y="1306800"/>
            <a:ext cx="428628" cy="1633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 rot="3452368">
            <a:off x="2601176" y="1791772"/>
            <a:ext cx="428628" cy="1989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 rot="18379386">
            <a:off x="5639776" y="1912038"/>
            <a:ext cx="428628" cy="1980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>
            <a:off x="4143372" y="2428868"/>
            <a:ext cx="428628" cy="328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низ 29"/>
          <p:cNvSpPr/>
          <p:nvPr/>
        </p:nvSpPr>
        <p:spPr>
          <a:xfrm rot="1561190">
            <a:off x="3207836" y="2354562"/>
            <a:ext cx="428628" cy="232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низ 30"/>
          <p:cNvSpPr/>
          <p:nvPr/>
        </p:nvSpPr>
        <p:spPr>
          <a:xfrm rot="19814891">
            <a:off x="5142110" y="2376280"/>
            <a:ext cx="428628" cy="2411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642910" y="2143116"/>
            <a:ext cx="1857388" cy="779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Оберіг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428596" y="3214686"/>
            <a:ext cx="1857388" cy="779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Щирість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6786578" y="2000240"/>
            <a:ext cx="1857388" cy="779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6643702" y="3429000"/>
            <a:ext cx="1857388" cy="779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Вірність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5715008" y="4643446"/>
            <a:ext cx="3786214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ілеспрямованість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1500166" y="4643446"/>
            <a:ext cx="2000264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 і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порядність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3428992" y="5643578"/>
            <a:ext cx="2000264" cy="779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  <p:bldP spid="24" grpId="1" animBg="1"/>
      <p:bldP spid="25" grpId="1" animBg="1"/>
      <p:bldP spid="26" grpId="1" animBg="1"/>
      <p:bldP spid="27" grpId="1" animBg="1"/>
      <p:bldP spid="29" grpId="1" animBg="1"/>
      <p:bldP spid="30" grpId="1" animBg="1"/>
      <p:bldP spid="31" grpId="1" animBg="1"/>
      <p:bldP spid="33" grpId="1"/>
      <p:bldP spid="34" grpId="1"/>
      <p:bldP spid="35" grpId="1"/>
      <p:bldP spid="36" grpId="1"/>
      <p:bldP spid="37" grpId="1"/>
      <p:bldP spid="38" grpId="1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214554"/>
            <a:ext cx="4143404" cy="39290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angel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6605"/>
          </a:xfrm>
        </p:spPr>
      </p:pic>
      <p:sp>
        <p:nvSpPr>
          <p:cNvPr id="7" name="TextBox 6"/>
          <p:cNvSpPr txBox="1"/>
          <p:nvPr/>
        </p:nvSpPr>
        <p:spPr>
          <a:xfrm>
            <a:off x="6929454" y="57148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Оберіг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14287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Охоронець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285992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Порадник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307181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Друг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85762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Мужність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57200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Щирість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535782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Чесність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614364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Добро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0"/>
            <a:ext cx="8229600" cy="857272"/>
          </a:xfrm>
        </p:spPr>
        <p:txBody>
          <a:bodyPr/>
          <a:lstStyle/>
          <a:p>
            <a:pPr algn="ctr"/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uk-UA" dirty="0" smtClean="0"/>
              <a:t>Із янголом на плечі</a:t>
            </a:r>
            <a:r>
              <a:rPr lang="en-US" dirty="0" smtClean="0"/>
              <a:t>”</a:t>
            </a:r>
            <a:r>
              <a:rPr lang="uk-UA" dirty="0" smtClean="0"/>
              <a:t> 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82296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42" y="785794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latin typeface="+mn-lt"/>
              </a:rPr>
              <a:t>Старосвітська балада</a:t>
            </a:r>
            <a:endParaRPr lang="uk-UA" sz="32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29058" y="2571744"/>
            <a:ext cx="78581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429000"/>
            <a:ext cx="8501122" cy="6429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Пригадаємо,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які твори називаються баладами?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37442" y="5286388"/>
            <a:ext cx="8792276" cy="1571613"/>
            <a:chOff x="0" y="102282"/>
            <a:chExt cx="8229600" cy="99191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282"/>
              <a:ext cx="8229600" cy="9919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71922" y="201150"/>
              <a:ext cx="7932190" cy="757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/>
                <a:t>  </a:t>
              </a:r>
              <a:r>
                <a:rPr lang="uk-UA" sz="2800" kern="1200" dirty="0" smtClean="0"/>
                <a:t>Балада – ліро-епічний твір з драматичним напруженим сюжетом. Їй властиві невелика кількість персонажів, стислість, магічність, музичність.</a:t>
              </a:r>
              <a:endParaRPr lang="uk-UA" sz="2800" kern="1200" dirty="0"/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3929058" y="4214818"/>
            <a:ext cx="78581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/>
      <p:bldP spid="6" grpId="0" animBg="1"/>
      <p:bldP spid="10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вчання\Малкович\1426176593-3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571500"/>
            <a:ext cx="857256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Яким ви уявляєте свого ангела?</a:t>
            </a:r>
            <a:endParaRPr lang="uk-UA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14612" y="428612"/>
            <a:ext cx="8572560" cy="7417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 що ви спитали б його?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3370" y="1928810"/>
            <a:ext cx="91440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latin typeface="+mj-lt"/>
                <a:ea typeface="+mj-ea"/>
                <a:cs typeface="+mj-cs"/>
              </a:rPr>
              <a:t>Щ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 означає зберегти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ангела-охоронця?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571876"/>
            <a:ext cx="4286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j-lt"/>
              </a:rPr>
              <a:t>Чи можемо ми назвати І.Малковича творцем добра,краси,любові?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Сенкан</a:t>
            </a:r>
            <a:r>
              <a:rPr lang="uk-UA" sz="3200" dirty="0" smtClean="0"/>
              <a:t> – це своєрідний вірш із 5 рядків, у якому:</a:t>
            </a:r>
          </a:p>
          <a:p>
            <a:pPr>
              <a:buFontTx/>
              <a:buChar char="-"/>
            </a:pPr>
            <a:r>
              <a:rPr lang="uk-UA" sz="3200" dirty="0" smtClean="0"/>
              <a:t>1 рядок – слово,що називає тему;</a:t>
            </a:r>
          </a:p>
          <a:p>
            <a:pPr>
              <a:buFontTx/>
              <a:buChar char="-"/>
            </a:pPr>
            <a:r>
              <a:rPr lang="uk-UA" sz="3200" dirty="0" smtClean="0"/>
              <a:t> 2 рядок – два прикметники,що асоціюються з першим словом;</a:t>
            </a:r>
          </a:p>
          <a:p>
            <a:pPr>
              <a:buFontTx/>
              <a:buChar char="-"/>
            </a:pPr>
            <a:r>
              <a:rPr lang="uk-UA" sz="3200" dirty="0" smtClean="0"/>
              <a:t> 3 рядок – три дієслова,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язані</a:t>
            </a:r>
            <a:r>
              <a:rPr lang="uk-UA" sz="3200" dirty="0" smtClean="0"/>
              <a:t> з темою;</a:t>
            </a:r>
          </a:p>
          <a:p>
            <a:pPr>
              <a:buFontTx/>
              <a:buChar char="-"/>
            </a:pPr>
            <a:r>
              <a:rPr lang="uk-UA" sz="3200" dirty="0" smtClean="0"/>
              <a:t> 4 рядок – фраза ( думка-підсумок);</a:t>
            </a:r>
          </a:p>
          <a:p>
            <a:pPr>
              <a:buFontTx/>
              <a:buChar char="-"/>
            </a:pPr>
            <a:r>
              <a:rPr lang="uk-UA" sz="3200" dirty="0" smtClean="0"/>
              <a:t> 5 рядок – слово-синонім до теми.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24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Зразок:</a:t>
            </a:r>
          </a:p>
          <a:p>
            <a:r>
              <a:rPr lang="uk-UA" sz="4400" dirty="0" smtClean="0"/>
              <a:t>Іван Малкович</a:t>
            </a:r>
          </a:p>
          <a:p>
            <a:r>
              <a:rPr lang="uk-UA" sz="4400" dirty="0" smtClean="0"/>
              <a:t>Талановитий, добрий</a:t>
            </a:r>
          </a:p>
          <a:p>
            <a:r>
              <a:rPr lang="uk-UA" sz="4400" dirty="0" smtClean="0"/>
              <a:t>Пише, творить, вражає</a:t>
            </a:r>
          </a:p>
          <a:p>
            <a:r>
              <a:rPr lang="uk-UA" sz="4400" dirty="0" smtClean="0"/>
              <a:t>Неповторний митець</a:t>
            </a:r>
          </a:p>
          <a:p>
            <a:pPr algn="ctr"/>
            <a:r>
              <a:rPr lang="uk-UA" sz="4400" dirty="0" smtClean="0"/>
              <a:t>Любов</a:t>
            </a:r>
            <a:endParaRPr lang="ru-RU" sz="4400" dirty="0"/>
          </a:p>
        </p:txBody>
      </p:sp>
      <p:pic>
        <p:nvPicPr>
          <p:cNvPr id="5" name="фортепіано - ніжність (mixprom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H="1" flipV="1">
            <a:off x="8796334" y="6510334"/>
            <a:ext cx="347666" cy="34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iy\Desktop\1298722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55"/>
            <a:ext cx="4572000" cy="33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iy\Desktop\angel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iy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373"/>
            <a:ext cx="4932040" cy="34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iy\Desktop\3838366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266"/>
            <a:ext cx="4211961" cy="35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Хороша музика - Фортепіано (mixprom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2" y="142852"/>
            <a:ext cx="8686800" cy="2347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 </a:t>
            </a:r>
            <a:r>
              <a:rPr lang="ru-RU" sz="4000" dirty="0" err="1" smtClean="0"/>
              <a:t>вт</a:t>
            </a:r>
            <a:r>
              <a:rPr lang="uk-UA" sz="4000" dirty="0" err="1" smtClean="0"/>
              <a:t>ім</a:t>
            </a:r>
            <a:r>
              <a:rPr lang="uk-UA" sz="4000" smtClean="0"/>
              <a:t> , </a:t>
            </a:r>
            <a:r>
              <a:rPr lang="uk-UA" sz="4000" dirty="0" smtClean="0"/>
              <a:t>завжди зостаються бодай три розкоші – перечитувати улюблених, укладати </a:t>
            </a:r>
            <a:r>
              <a:rPr lang="uk-UA" sz="4000" smtClean="0"/>
              <a:t>уявні антології </a:t>
            </a:r>
            <a:r>
              <a:rPr lang="uk-UA" sz="4000" dirty="0" smtClean="0"/>
              <a:t>і довго-довго вдивлятися у вікно .</a:t>
            </a:r>
            <a:endParaRPr lang="uk-UA" sz="4000" dirty="0"/>
          </a:p>
        </p:txBody>
      </p:sp>
      <p:pic>
        <p:nvPicPr>
          <p:cNvPr id="7171" name="Picture 3" descr="D:\Навчання\Малкович\9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246" y="2500306"/>
            <a:ext cx="723465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iy\Desktop\wpapers_ru_Скрипка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00" y="0"/>
            <a:ext cx="4459000" cy="30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iy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5000" cy="29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321468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Іван М</a:t>
            </a:r>
            <a:r>
              <a:rPr lang="uk-UA" sz="2800" b="1" dirty="0" smtClean="0"/>
              <a:t>алкович </a:t>
            </a:r>
            <a:r>
              <a:rPr lang="uk-UA" sz="2800" b="1" dirty="0"/>
              <a:t>– представник сучасної української поезії. Він володіє досконалою чистотою слова. Його поезії за формою -  довершені,за </a:t>
            </a:r>
            <a:r>
              <a:rPr lang="uk-UA" sz="2800" b="1" dirty="0" smtClean="0"/>
              <a:t>філософською </a:t>
            </a:r>
            <a:r>
              <a:rPr lang="uk-UA" sz="2800" b="1" dirty="0"/>
              <a:t>думкою – глибокі,за настроєм </a:t>
            </a:r>
            <a:r>
              <a:rPr lang="uk-UA" sz="2800" b="1" dirty="0" smtClean="0"/>
              <a:t>– трагічні ,але ж часто </a:t>
            </a:r>
            <a:r>
              <a:rPr lang="uk-UA" sz="2800" b="1" dirty="0" err="1"/>
              <a:t>просяяні</a:t>
            </a:r>
            <a:r>
              <a:rPr lang="uk-UA" sz="2800" b="1" dirty="0"/>
              <a:t> сонцем людської </a:t>
            </a:r>
            <a:r>
              <a:rPr lang="uk-UA" sz="2800" b="1" dirty="0" smtClean="0"/>
              <a:t>радості.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Опрацювати матеріал за підручником.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Вивчити </a:t>
            </a:r>
            <a:r>
              <a:rPr lang="uk-UA" sz="2400" dirty="0" err="1" smtClean="0"/>
              <a:t>напам</a:t>
            </a:r>
            <a:r>
              <a:rPr lang="en-US" sz="2400" dirty="0" smtClean="0"/>
              <a:t>’</a:t>
            </a:r>
            <a:r>
              <a:rPr lang="uk-UA" sz="2400" dirty="0" smtClean="0"/>
              <a:t>ять  поезію </a:t>
            </a:r>
            <a:r>
              <a:rPr lang="en-US" sz="2400" dirty="0" smtClean="0"/>
              <a:t>“</a:t>
            </a:r>
            <a:r>
              <a:rPr lang="uk-UA" sz="2400" dirty="0" smtClean="0"/>
              <a:t>Із янголом на плечі</a:t>
            </a:r>
            <a:r>
              <a:rPr lang="en-US" sz="2400" dirty="0" smtClean="0"/>
              <a:t>”</a:t>
            </a:r>
            <a:r>
              <a:rPr lang="uk-UA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Написати твір-мініатюру  </a:t>
            </a:r>
            <a:r>
              <a:rPr lang="en-US" sz="2400" dirty="0" smtClean="0"/>
              <a:t>“</a:t>
            </a:r>
            <a:r>
              <a:rPr lang="uk-UA" sz="2400" dirty="0" smtClean="0"/>
              <a:t>Світло людської душі</a:t>
            </a:r>
            <a:r>
              <a:rPr lang="en-US" sz="2400" dirty="0" smtClean="0"/>
              <a:t>”</a:t>
            </a:r>
            <a:r>
              <a:rPr lang="uk-UA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Дібрати поезії інших авторів подібної тематики.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14290"/>
          <a:ext cx="89297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Малкович Іван Антонович. Біографія Івана Малковича — УкрЛі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32" y="2555651"/>
            <a:ext cx="2346552" cy="15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А-БА-БА-ГА-ЛА-МА-ГА (@ababahalamaha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45" y="1579220"/>
            <a:ext cx="1927769" cy="19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Іван Малкович. «Із янголом на плечі». Глибокі роздуми сучасного поета про  те, якою повинна бути люд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32" y="585240"/>
            <a:ext cx="2377349" cy="17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Ліна Костенко представила свій перший прозовий роман | Газета «День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32" y="4278147"/>
            <a:ext cx="3120166" cy="18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Скрипка | Classic-music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20" y="2543105"/>
            <a:ext cx="2544925" cy="15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15" y="3767731"/>
            <a:ext cx="1820499" cy="2584377"/>
          </a:xfrm>
          <a:prstGeom prst="rect">
            <a:avLst/>
          </a:prstGeom>
        </p:spPr>
      </p:pic>
      <p:pic>
        <p:nvPicPr>
          <p:cNvPr id="17" name="Picture 12" descr="Дитячі поезії Івана Малковича - Мала Сторін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20" y="595104"/>
            <a:ext cx="1675818" cy="18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Що ви знаєте про ангелів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4098" name="Picture 2" descr="D:\Навчання\Малкович\angel_hran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879877" cy="457203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928858" y="2357430"/>
            <a:ext cx="8229600" cy="164307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 вірите ви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ангелів?</a:t>
            </a:r>
            <a:endParaRPr kumimoji="0" lang="uk-UA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iy\Desktop\1298722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55"/>
            <a:ext cx="4572000" cy="33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iy\Desktop\angel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03"/>
            <a:ext cx="4572000" cy="36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iy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373"/>
            <a:ext cx="4932040" cy="34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iy\Desktop\3838366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9467"/>
            <a:ext cx="4211961" cy="35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вчання\65321658_918090_7dc9e56b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708478" cy="49292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54"/>
            <a:ext cx="435768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   Глибокі роздуми сучасного поета Івана Малковича в поезії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“</a:t>
            </a: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Із янголом на плечі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”</a:t>
            </a:r>
            <a:endParaRPr lang="uk-UA" sz="3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2910" y="500042"/>
            <a:ext cx="8072494" cy="4857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є ще добрі люди на землі?</a:t>
            </a:r>
            <a:endParaRPr kumimoji="0" lang="uk-U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929090" cy="7500982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900" dirty="0" smtClean="0">
                <a:solidFill>
                  <a:schemeClr val="tx1"/>
                </a:solidFill>
              </a:rPr>
              <a:t/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Краєм світу, уночі,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при Господній при свічі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хтось бреде собі самотньо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із янголом на плечі.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Йде в ніде, в </a:t>
            </a:r>
            <a:r>
              <a:rPr lang="uk-UA" sz="2900" dirty="0" err="1" smtClean="0">
                <a:solidFill>
                  <a:schemeClr val="tx1"/>
                </a:solidFill>
              </a:rPr>
              <a:t>невороття</a:t>
            </a:r>
            <a:r>
              <a:rPr lang="uk-UA" sz="2900" dirty="0" smtClean="0">
                <a:solidFill>
                  <a:schemeClr val="tx1"/>
                </a:solidFill>
              </a:rPr>
              <a:t>,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йде </a:t>
            </a:r>
            <a:r>
              <a:rPr lang="uk-UA" sz="2900" dirty="0" err="1" smtClean="0">
                <a:solidFill>
                  <a:schemeClr val="tx1"/>
                </a:solidFill>
              </a:rPr>
              <a:t>лелійно</a:t>
            </a:r>
            <a:r>
              <a:rPr lang="uk-UA" sz="2900" dirty="0" smtClean="0">
                <a:solidFill>
                  <a:schemeClr val="tx1"/>
                </a:solidFill>
              </a:rPr>
              <a:t>, як дитя,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і жене його у спину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сірий маятник життя, —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щоб не </a:t>
            </a:r>
            <a:r>
              <a:rPr lang="uk-UA" sz="2900" dirty="0" err="1" smtClean="0">
                <a:solidFill>
                  <a:schemeClr val="tx1"/>
                </a:solidFill>
              </a:rPr>
              <a:t>вештав</a:t>
            </a:r>
            <a:r>
              <a:rPr lang="uk-UA" sz="2900" dirty="0" smtClean="0">
                <a:solidFill>
                  <a:schemeClr val="tx1"/>
                </a:solidFill>
              </a:rPr>
              <a:t> уночі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при Господній при свічі,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щоб по світі не тинявся 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sz="2900" dirty="0" smtClean="0">
                <a:solidFill>
                  <a:schemeClr val="tx1"/>
                </a:solidFill>
              </a:rPr>
              <a:t>із янголом на плечі.</a:t>
            </a:r>
            <a:br>
              <a:rPr lang="uk-UA" sz="2900" dirty="0" smtClean="0">
                <a:solidFill>
                  <a:schemeClr val="tx1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72066" y="1571612"/>
            <a:ext cx="3714776" cy="4357734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r>
              <a:rPr lang="uk-UA" sz="2700" dirty="0">
                <a:latin typeface="+mj-lt"/>
              </a:rPr>
              <a:t>Віє вітер вировий, </a:t>
            </a:r>
            <a:br>
              <a:rPr lang="uk-UA" sz="2700" dirty="0">
                <a:latin typeface="+mj-lt"/>
              </a:rPr>
            </a:br>
            <a:r>
              <a:rPr lang="uk-UA" sz="2700" dirty="0">
                <a:latin typeface="+mj-lt"/>
              </a:rPr>
              <a:t>виє Ірод моровий, </a:t>
            </a:r>
            <a:br>
              <a:rPr lang="uk-UA" sz="2700" dirty="0">
                <a:latin typeface="+mj-lt"/>
              </a:rPr>
            </a:br>
            <a:r>
              <a:rPr lang="uk-UA" sz="2700" dirty="0">
                <a:latin typeface="+mj-lt"/>
              </a:rPr>
              <a:t>маятник все дужче </a:t>
            </a:r>
            <a:r>
              <a:rPr lang="uk-UA" sz="2700" dirty="0" err="1">
                <a:latin typeface="+mj-lt"/>
              </a:rPr>
              <a:t>бухка</a:t>
            </a:r>
            <a:r>
              <a:rPr lang="uk-UA" sz="2700" dirty="0">
                <a:latin typeface="+mj-lt"/>
              </a:rPr>
              <a:t>, </a:t>
            </a:r>
            <a:br>
              <a:rPr lang="uk-UA" sz="2700" dirty="0">
                <a:latin typeface="+mj-lt"/>
              </a:rPr>
            </a:br>
            <a:r>
              <a:rPr lang="uk-UA" sz="2700" dirty="0">
                <a:latin typeface="+mj-lt"/>
              </a:rPr>
              <a:t>стогне янгол ледь живий…</a:t>
            </a:r>
          </a:p>
          <a:p>
            <a:r>
              <a:rPr lang="uk-UA" sz="2700" dirty="0">
                <a:latin typeface="+mj-lt"/>
              </a:rPr>
              <a:t>А він йде і йде, хоча </a:t>
            </a:r>
            <a:br>
              <a:rPr lang="uk-UA" sz="2700" dirty="0">
                <a:latin typeface="+mj-lt"/>
              </a:rPr>
            </a:br>
            <a:r>
              <a:rPr lang="uk-UA" sz="2700" dirty="0">
                <a:latin typeface="+mj-lt"/>
              </a:rPr>
              <a:t>вже й не дихає свіча, </a:t>
            </a:r>
            <a:br>
              <a:rPr lang="uk-UA" sz="2700" dirty="0">
                <a:latin typeface="+mj-lt"/>
              </a:rPr>
            </a:br>
            <a:r>
              <a:rPr lang="uk-UA" sz="2700" dirty="0">
                <a:latin typeface="+mj-lt"/>
              </a:rPr>
              <a:t>лиш вуста дрижать гарячі:</a:t>
            </a:r>
          </a:p>
          <a:p>
            <a:r>
              <a:rPr lang="uk-UA" sz="2700" dirty="0">
                <a:latin typeface="+mj-lt"/>
              </a:rPr>
              <a:t>янголе, не </a:t>
            </a:r>
            <a:r>
              <a:rPr lang="uk-UA" sz="2700" dirty="0" err="1">
                <a:latin typeface="+mj-lt"/>
              </a:rPr>
              <a:t>впадь</a:t>
            </a:r>
            <a:r>
              <a:rPr lang="uk-UA" sz="2700" dirty="0">
                <a:latin typeface="+mj-lt"/>
              </a:rPr>
              <a:t> з плеча.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14290"/>
            <a:ext cx="59424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dirty="0" smtClean="0"/>
              <a:t>ІЗ ЯНГОЛОМ НА ПЛЕЧІ</a:t>
            </a:r>
          </a:p>
          <a:p>
            <a:pPr algn="ctr"/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78579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latin typeface="+mn-lt"/>
              </a:rPr>
              <a:t>Старосвітська балада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33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Навчання\Малкович\yak-pominati-pomerli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68" y="71414"/>
            <a:ext cx="4248150" cy="3714750"/>
          </a:xfrm>
          <a:prstGeom prst="rect">
            <a:avLst/>
          </a:prstGeom>
          <a:noFill/>
        </p:spPr>
      </p:pic>
      <p:pic>
        <p:nvPicPr>
          <p:cNvPr id="3075" name="Picture 3" descr="D:\Навчання\Molitva-Spokoystv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4286248" cy="2850058"/>
          </a:xfrm>
          <a:prstGeom prst="rect">
            <a:avLst/>
          </a:prstGeom>
          <a:noFill/>
        </p:spPr>
      </p:pic>
      <p:pic>
        <p:nvPicPr>
          <p:cNvPr id="3077" name="Picture 5" descr="D:\Навчання\Малкович\34cfa50945511b3cb681e265d7f96b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357166"/>
            <a:ext cx="4643438" cy="3268265"/>
          </a:xfrm>
          <a:prstGeom prst="rect">
            <a:avLst/>
          </a:prstGeom>
          <a:noFill/>
        </p:spPr>
      </p:pic>
      <p:pic>
        <p:nvPicPr>
          <p:cNvPr id="3076" name="Picture 4" descr="D:\Навчання\133156454_8f46ddf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71876"/>
            <a:ext cx="4357718" cy="3053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3000372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Із</a:t>
            </a:r>
            <a:r>
              <a:rPr lang="ru-RU" sz="3600" b="1" cap="all" dirty="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янголом</a:t>
            </a:r>
            <a:r>
              <a:rPr lang="ru-RU" sz="3600" b="1" cap="all" dirty="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</a:t>
            </a:r>
            <a:r>
              <a:rPr lang="ru-RU" sz="3600" b="1" cap="all" dirty="0" err="1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плечі</a:t>
            </a:r>
            <a:endParaRPr lang="ru-RU" sz="3600" b="1" cap="all" dirty="0">
              <a:ln/>
              <a:solidFill>
                <a:schemeClr val="tx1">
                  <a:lumMod val="6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Иоганн Себастьян Бах. Моцарт, Вагнер, Бетховен, Вивальди, Гендель, Бах, Гайдн, 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6357958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1723</TotalTime>
  <Words>370</Words>
  <Application>Microsoft Office PowerPoint</Application>
  <PresentationFormat>Экран (4:3)</PresentationFormat>
  <Paragraphs>83</Paragraphs>
  <Slides>20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Поток</vt:lpstr>
      <vt:lpstr>Ми мовчки молимось.​ Ми Бога кличем.​ Тріщать дерева​ В сніговій імлі.​ О час зелений!​ Чи ти з людським обличчям?​ Чи є ще добрі люди​ На землі?​                        М.Руденко</vt:lpstr>
      <vt:lpstr>Презентация PowerPoint</vt:lpstr>
      <vt:lpstr>Презентация PowerPoint</vt:lpstr>
      <vt:lpstr>Презентация PowerPoint</vt:lpstr>
      <vt:lpstr>Що ви знаєте про ангелів?</vt:lpstr>
      <vt:lpstr>Презентация PowerPoint</vt:lpstr>
      <vt:lpstr>Презентация PowerPoint</vt:lpstr>
      <vt:lpstr>  Краєм світу, уночі,  при Господній при свічі  хтось бреде собі самотньо  із янголом на плечі. Йде в ніде, в невороття,  йде лелійно, як дитя,  і жене його у спину  сірий маятник життя, — щоб не вештав уночі  при Господній при свічі,  щоб по світі не тинявся  із янголом на плечі.  </vt:lpstr>
      <vt:lpstr>Презентация PowerPoint</vt:lpstr>
      <vt:lpstr>Презентация PowerPoint</vt:lpstr>
      <vt:lpstr>Символом чого виступають у поезії образи?</vt:lpstr>
      <vt:lpstr>Інформаційне гроно</vt:lpstr>
      <vt:lpstr>Презентация PowerPoint</vt:lpstr>
      <vt:lpstr>Поезія “Із янголом на плечі” </vt:lpstr>
      <vt:lpstr>Яким ви уявляєте свого ангела?</vt:lpstr>
      <vt:lpstr>Презентация PowerPoint</vt:lpstr>
      <vt:lpstr>Презентация PowerPoint</vt:lpstr>
      <vt:lpstr>Презентация PowerPoint</vt:lpstr>
      <vt:lpstr>А втім , завжди зостаються бодай три розкоші – перечитувати улюблених, укладати уявні антології і довго-довго вдивлятися у вікно .</vt:lpstr>
      <vt:lpstr>Домашнє завдання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73</cp:revision>
  <dcterms:created xsi:type="dcterms:W3CDTF">2016-03-07T20:08:10Z</dcterms:created>
  <dcterms:modified xsi:type="dcterms:W3CDTF">2021-01-13T18:23:30Z</dcterms:modified>
</cp:coreProperties>
</file>