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3"/>
  </p:notesMasterIdLst>
  <p:sldIdLst>
    <p:sldId id="274" r:id="rId2"/>
    <p:sldId id="257" r:id="rId3"/>
    <p:sldId id="258" r:id="rId4"/>
    <p:sldId id="264" r:id="rId5"/>
    <p:sldId id="270" r:id="rId6"/>
    <p:sldId id="277" r:id="rId7"/>
    <p:sldId id="266" r:id="rId8"/>
    <p:sldId id="272" r:id="rId9"/>
    <p:sldId id="269" r:id="rId10"/>
    <p:sldId id="275" r:id="rId11"/>
    <p:sldId id="279" r:id="rId12"/>
    <p:sldId id="280" r:id="rId13"/>
    <p:sldId id="276" r:id="rId14"/>
    <p:sldId id="256" r:id="rId15"/>
    <p:sldId id="259" r:id="rId16"/>
    <p:sldId id="260" r:id="rId17"/>
    <p:sldId id="261" r:id="rId18"/>
    <p:sldId id="262" r:id="rId19"/>
    <p:sldId id="263" r:id="rId20"/>
    <p:sldId id="281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CC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21E99-6995-474B-979E-8D0FA422D6C3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10D8-136D-4B37-93C5-B18F973E3B0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10D8-136D-4B37-93C5-B18F973E3B02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10D8-136D-4B37-93C5-B18F973E3B02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E710D8-136D-4B37-93C5-B18F973E3B02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езультат пошуку зображень за запитом &quot;ромаш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85750"/>
            <a:ext cx="8858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Прямоугольник 10"/>
          <p:cNvSpPr>
            <a:spLocks noChangeArrowheads="1"/>
          </p:cNvSpPr>
          <p:nvPr/>
        </p:nvSpPr>
        <p:spPr bwMode="auto">
          <a:xfrm>
            <a:off x="285750" y="214313"/>
            <a:ext cx="4367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РОМАШКА ЗАПИТАНЬ </a:t>
            </a:r>
            <a:endParaRPr lang="uk-UA" alt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266564">
            <a:off x="5077495" y="1234626"/>
            <a:ext cx="26645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орфографія?</a:t>
            </a:r>
          </a:p>
          <a:p>
            <a:endParaRPr lang="uk-UA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орфограма?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210596">
            <a:off x="6328680" y="3723039"/>
            <a:ext cx="265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Які букви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357826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Коли я, ю, є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28" y="3929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20768819">
            <a:off x="239831" y="1211742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Мр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..яка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pic>
        <p:nvPicPr>
          <p:cNvPr id="2050" name="Picture 2" descr="C:\Users\ANKOR\Desktop\кошик   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22" y="0"/>
            <a:ext cx="3714776" cy="37147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18" y="214290"/>
            <a:ext cx="44871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b="1" dirty="0" smtClean="0">
                <a:solidFill>
                  <a:srgbClr val="006600"/>
                </a:solidFill>
              </a:rPr>
              <a:t>Кошик рішень</a:t>
            </a:r>
            <a:endParaRPr lang="ru-RU" sz="4800" b="1" dirty="0">
              <a:solidFill>
                <a:srgbClr val="00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772348">
            <a:off x="2170807" y="1407499"/>
            <a:ext cx="24336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Горохв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яний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464" y="3225965"/>
            <a:ext cx="19479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Об..ємний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20768819">
            <a:off x="31556" y="2248479"/>
            <a:ext cx="2137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Без..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язикий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20768819">
            <a:off x="2590594" y="3854949"/>
            <a:ext cx="2143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Перемир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..я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768819">
            <a:off x="355767" y="5212270"/>
            <a:ext cx="18982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З..ясувати</a:t>
            </a:r>
          </a:p>
        </p:txBody>
      </p:sp>
      <p:sp>
        <p:nvSpPr>
          <p:cNvPr id="10" name="TextBox 9"/>
          <p:cNvSpPr txBox="1"/>
          <p:nvPr/>
        </p:nvSpPr>
        <p:spPr>
          <a:xfrm rot="20768819">
            <a:off x="4758602" y="4362881"/>
            <a:ext cx="13003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Тр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..юк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20768819">
            <a:off x="5049839" y="5712335"/>
            <a:ext cx="19399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Об..їздити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20768819">
            <a:off x="6138624" y="4426452"/>
            <a:ext cx="13340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Бар..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єр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20768819">
            <a:off x="2227691" y="2569065"/>
            <a:ext cx="201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Присв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ята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 rot="20768819">
            <a:off x="2964492" y="5501619"/>
            <a:ext cx="1861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Пр..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янощі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20768819">
            <a:off x="-56931" y="4140700"/>
            <a:ext cx="172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Р..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яжанка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20768819">
            <a:off x="119015" y="4640766"/>
            <a:ext cx="1943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Обв</a:t>
            </a:r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..</a:t>
            </a:r>
            <a:r>
              <a:rPr lang="uk-UA" sz="2800" i="1" dirty="0" err="1" smtClean="0">
                <a:solidFill>
                  <a:srgbClr val="006600"/>
                </a:solidFill>
                <a:latin typeface="Comic Sans MS" pitchFamily="66" charset="0"/>
              </a:rPr>
              <a:t>язати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20768819">
            <a:off x="2863698" y="4712204"/>
            <a:ext cx="1311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solidFill>
                  <a:srgbClr val="006600"/>
                </a:solidFill>
                <a:latin typeface="Comic Sans MS" pitchFamily="66" charset="0"/>
              </a:rPr>
              <a:t>За..ява</a:t>
            </a:r>
            <a:endParaRPr lang="ru-RU" sz="2800" i="1" dirty="0">
              <a:solidFill>
                <a:srgbClr val="0066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2000E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46 -0.04884 C 0.13021 -0.04745 0.1474 -0.04467 0.16597 -0.04282 C 0.18993 -0.04421 0.21337 -0.04699 0.23733 -0.04884 C 0.24288 -0.04861 0.27639 -0.04375 0.29028 -0.04884 C 0.29618 -0.05092 0.30018 -0.06227 0.304 -0.0669 C 0.31042 -0.07477 0.32257 -0.09028 0.33125 -0.09328 C 0.34045 -0.10555 0.35313 -0.11203 0.36459 -0.11944 C 0.37188 -0.12963 0.36268 -0.11805 0.37205 -0.12546 C 0.37327 -0.12639 0.37396 -0.1287 0.37518 -0.12963 C 0.38768 -0.13981 0.41077 -0.14583 0.42518 -0.14768 C 0.45903 -0.14629 0.46337 -0.1456 0.48872 -0.14166 C 0.49445 -0.13935 0.49809 -0.13565 0.504 -0.13356 C 0.51094 -0.12754 0.51945 -0.12685 0.52674 -0.12153 C 0.54167 -0.11041 0.52986 -0.11551 0.54184 -0.11134 C 0.54462 -0.10879 0.54809 -0.10787 0.55087 -0.10532 C 0.55261 -0.1037 0.55365 -0.10116 0.55538 -0.0993 C 0.56007 -0.09421 0.5658 -0.09028 0.57066 -0.08518 C 0.57483 -0.08078 0.57587 -0.07754 0.58125 -0.075 C 0.58768 -0.06643 0.59688 -0.0544 0.60538 -0.05092 C 0.60764 -0.04791 0.61007 -0.04074 0.61302 -0.04074 " pathEditMode="relative" ptsTypes="fffffffffffffffffffA">
                                      <p:cBhvr>
                                        <p:cTn id="4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01875 C 0.11041 0.01806 0.11284 0.01852 0.11441 0.01667 C 0.11614 0.01482 0.11632 0.01112 0.11736 0.00857 C 0.12083 -4.81481E-6 0.12413 -0.00833 0.12638 -0.01759 C 0.1335 -0.04629 0.13854 -0.0655 0.15364 -0.08842 C 0.1585 -0.09583 0.15972 -0.10347 0.16579 -0.10879 C 0.17604 -0.12847 0.18246 -0.15069 0.19166 -0.17129 C 0.20486 -0.20092 0.22013 -0.22847 0.23559 -0.25601 C 0.24201 -0.26736 0.24652 -0.28032 0.25225 -0.29236 C 0.25642 -0.30115 0.2625 -0.30833 0.26736 -0.31666 C 0.27204 -0.32476 0.27708 -0.33587 0.28402 -0.34097 C 0.31701 -0.3655 0.35937 -0.37106 0.39618 -0.37731 C 0.4052 -0.37662 0.41441 -0.37685 0.42343 -0.37523 C 0.42864 -0.3743 0.43333 -0.37037 0.43854 -0.36921 C 0.44062 -0.36782 0.44253 -0.3662 0.44461 -0.36504 C 0.44652 -0.36412 0.44895 -0.36481 0.45069 -0.36319 C 0.45225 -0.3618 0.45243 -0.35879 0.45364 -0.35694 C 0.45538 -0.35462 0.45763 -0.35277 0.45972 -0.35092 C 0.46267 -0.34814 0.46579 -0.3456 0.46892 -0.34282 C 0.47048 -0.34143 0.47343 -0.33888 0.47343 -0.33888 C 0.48159 -0.31712 0.49114 -0.29606 0.50677 -0.2824 C 0.51041 -0.26759 0.52048 -0.25578 0.52795 -0.24398 C 0.52916 -0.24212 0.52986 -0.23981 0.53107 -0.23796 C 0.53333 -0.23449 0.53854 -0.22777 0.53854 -0.22777 C 0.54201 -0.21458 0.54739 -0.20787 0.5552 -0.19953 C 0.56007 -0.19444 0.5625 -0.18657 0.56736 -0.18125 C 0.57534 -0.17245 0.58298 -0.16736 0.59305 -0.16319 C 0.59965 -0.15717 0.6092 -0.153 0.61736 -0.153 " pathEditMode="relative" ptsTypes="fffffffffffffffffffffffffffA">
                                      <p:cBhvr>
                                        <p:cTn id="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007 -0.05879 C 0.12535 -0.07917 0.1375 -0.09907 0.14948 -0.12338 C 0.15122 -0.12685 0.15174 -0.1368 0.15243 -0.13958 C 0.15521 -0.15231 0.16181 -0.18472 0.16771 -0.19213 C 0.17066 -0.20417 0.17118 -0.21736 0.1783 -0.22639 C 0.18229 -0.24699 0.1882 -0.2669 0.1934 -0.28704 C 0.19531 -0.29444 0.19983 -0.30023 0.20243 -0.30741 C 0.20712 -0.31991 0.21458 -0.33773 0.22379 -0.3456 C 0.23247 -0.36389 0.24583 -0.37708 0.25712 -0.39213 C 0.26632 -0.4044 0.25642 -0.39653 0.26771 -0.40833 C 0.27066 -0.41134 0.27674 -0.41504 0.27986 -0.41852 C 0.28767 -0.42731 0.29566 -0.43472 0.30399 -0.44259 C 0.30781 -0.44629 0.31059 -0.45185 0.31458 -0.45486 C 0.3191 -0.45833 0.32639 -0.45949 0.33125 -0.46296 C 0.33681 -0.46227 0.34254 -0.4625 0.34792 -0.46088 C 0.35538 -0.45856 0.36181 -0.44491 0.3691 -0.44259 C 0.37726 -0.44004 0.37309 -0.44143 0.38125 -0.43866 C 0.38333 -0.43657 0.38542 -0.43495 0.38733 -0.43264 C 0.39063 -0.4287 0.39653 -0.42037 0.39653 -0.42037 C 0.39965 -0.40671 0.39514 -0.42153 0.40243 -0.41042 C 0.40695 -0.40347 0.40851 -0.39398 0.41163 -0.38611 C 0.4132 -0.37639 0.4158 -0.36759 0.41771 -0.35787 C 0.41823 -0.34583 0.41823 -0.33356 0.4191 -0.32153 C 0.42031 -0.30463 0.42986 -0.28773 0.42986 -0.27083 " pathEditMode="relative" ptsTypes="fffffffffffffffffffffffA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191 -0.04814 C 0.10938 -0.07129 0.12153 -0.09189 0.12622 -0.11689 C 0.12986 -0.13657 0.12917 -0.15902 0.13524 -0.17754 C 0.14722 -0.21365 0.16007 -0.22615 0.18368 -0.24814 C 0.19497 -0.25856 0.18698 -0.25462 0.1974 -0.25833 C 0.20382 -0.26689 0.21111 -0.27222 0.22014 -0.2743 C 0.22309 -0.27638 0.22604 -0.2787 0.22917 -0.28055 C 0.23212 -0.28217 0.23542 -0.28263 0.23837 -0.28449 C 0.25035 -0.29166 0.2599 -0.30185 0.27309 -0.30462 C 0.28715 -0.31087 0.30122 -0.32083 0.31563 -0.325 C 0.32552 -0.32777 0.34063 -0.32824 0.34896 -0.32893 C 0.42795 -0.32708 0.50521 -0.33194 0.58351 -0.33495 C 0.59184 -0.33657 0.6 -0.33726 0.60799 -0.33912 C 0.61267 -0.34004 0.61701 -0.34398 0.6217 -0.34513 C 0.62465 -0.34583 0.62778 -0.34675 0.63073 -0.34722 C 0.63629 -0.34814 0.6474 -0.34907 0.6474 -0.34907 " pathEditMode="relative" ptsTypes="fffffffffffffff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14 -0.05278 C 0.09878 -0.05996 0.10382 -0.06551 0.10729 -0.07292 C 0.11441 -0.08796 0.11719 -0.10162 0.12552 -0.11528 C 0.13055 -0.12338 0.13559 -0.13148 0.14062 -0.13959 C 0.14271 -0.14306 0.14462 -0.1463 0.1467 -0.14977 C 0.15312 -0.16065 0.16215 -0.16806 0.16788 -0.17986 C 0.18021 -0.20556 0.19253 -0.24213 0.21024 -0.26088 C 0.21719 -0.2757 0.22326 -0.29121 0.23455 -0.30116 C 0.23559 -0.30394 0.23628 -0.30695 0.23767 -0.30926 C 0.23889 -0.31111 0.24097 -0.31134 0.24219 -0.3132 C 0.25208 -0.32917 0.23819 -0.31505 0.24965 -0.32546 C 0.25746 -0.34028 0.24687 -0.32153 0.25885 -0.3375 C 0.26059 -0.33982 0.26163 -0.34306 0.26337 -0.3456 C 0.2658 -0.34931 0.2684 -0.35255 0.27101 -0.35579 C 0.27917 -0.36551 0.28958 -0.37384 0.29826 -0.38195 C 0.3059 -0.38912 0.31215 -0.3963 0.32101 -0.40023 C 0.32795 -0.40949 0.3342 -0.42107 0.34219 -0.42847 C 0.34809 -0.44028 0.34167 -0.42871 0.35121 -0.44051 C 0.35538 -0.4456 0.35833 -0.45301 0.36337 -0.45671 C 0.37621 -0.46644 0.38785 -0.47847 0.40121 -0.48704 C 0.40746 -0.49537 0.41406 -0.49861 0.42101 -0.50533 C 0.42309 -0.50741 0.42882 -0.51366 0.4316 -0.51528 C 0.43646 -0.51806 0.44167 -0.51921 0.4467 -0.5213 C 0.45417 -0.52824 0.46371 -0.53195 0.47239 -0.53542 C 0.48073 -0.54306 0.49132 -0.54329 0.50121 -0.5456 C 0.5118 -0.54815 0.52205 -0.55162 0.53298 -0.55371 C 0.54531 -0.55926 0.55694 -0.55718 0.56944 -0.55371 C 0.59028 -0.54028 0.61354 -0.53171 0.63611 -0.52546 C 0.64253 -0.52199 0.64982 -0.51667 0.65434 -0.50926 C 0.65885 -0.50185 0.6618 -0.49445 0.66788 -0.48912 C 0.67048 -0.47917 0.6743 -0.47246 0.67691 -0.46273 C 0.67917 -0.4544 0.68107 -0.44722 0.68611 -0.44051 " pathEditMode="relative" ptsTypes="fffffffffffffffffffffffffffffffA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03 -0.0449 C 0.03577 -0.0537 0.03924 -0.05648 0.04167 -0.06504 C 0.04566 -0.07962 0.04028 -0.06712 0.04618 -0.07916 C 0.0467 -0.08263 0.04705 -0.08611 0.04775 -0.08935 C 0.04844 -0.09282 0.05018 -0.09583 0.0507 -0.0993 C 0.05486 -0.12523 0.05469 -0.15555 0.06598 -0.17824 C 0.06789 -0.19444 0.07136 -0.21018 0.07344 -0.22662 C 0.07396 -0.23055 0.07448 -0.23472 0.075 -0.23865 C 0.07552 -0.24282 0.07657 -0.25092 0.07657 -0.25092 C 0.07761 -0.26666 0.07726 -0.28425 0.08108 -0.2993 C 0.08299 -0.31481 0.0849 -0.33032 0.08716 -0.34583 C 0.08855 -0.35532 0.09167 -0.37407 0.09167 -0.37407 C 0.09358 -0.40185 0.0967 -0.42754 0.09931 -0.45486 C 0.09983 -0.4743 0.09983 -0.49398 0.1007 -0.51342 C 0.10139 -0.52962 0.1099 -0.54537 0.1099 -0.56203 " pathEditMode="relative" ptsTypes="ffffffffffffffA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37 -0.04305 C 0.01476 -0.05347 0.0158 -0.06203 0.01945 -0.07152 C 0.01997 -0.07476 0.02014 -0.07824 0.02083 -0.08148 C 0.0217 -0.08495 0.02344 -0.08819 0.02396 -0.09166 C 0.02483 -0.09768 0.02448 -0.1037 0.02535 -0.10972 C 0.02604 -0.11388 0.02743 -0.11782 0.02847 -0.12199 C 0.02899 -0.12407 0.03004 -0.128 0.03004 -0.128 C 0.03316 -0.15462 0.04097 -0.18032 0.04514 -0.20671 C 0.04514 -0.2074 0.04705 -0.25347 0.04809 -0.26134 C 0.04983 -0.27407 0.05573 -0.2868 0.05573 -0.29976 " pathEditMode="relative" ptsTypes="fffffffffA">
                                      <p:cBhvr>
                                        <p:cTn id="7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езультат пошуку зображень за запитом &quot;ромаш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85750"/>
            <a:ext cx="8858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Прямоугольник 10"/>
          <p:cNvSpPr>
            <a:spLocks noChangeArrowheads="1"/>
          </p:cNvSpPr>
          <p:nvPr/>
        </p:nvSpPr>
        <p:spPr bwMode="auto">
          <a:xfrm>
            <a:off x="285750" y="214313"/>
            <a:ext cx="4367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РОМАШКА ЗАПИТАНЬ </a:t>
            </a:r>
            <a:endParaRPr lang="uk-UA" alt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266564">
            <a:off x="5077495" y="1234626"/>
            <a:ext cx="26645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орфографія?</a:t>
            </a:r>
          </a:p>
          <a:p>
            <a:endParaRPr lang="uk-UA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орфограма?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210596">
            <a:off x="6328680" y="3723039"/>
            <a:ext cx="265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Які букви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357826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Коли я, ю, є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28" y="3929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342900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Чому?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3929066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Підв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язати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, а</a:t>
            </a:r>
          </a:p>
          <a:p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медв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яний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857356" y="100010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Як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ви</a:t>
            </a: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 гадаєте?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0166" y="1571612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Між..яр..я,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під..яр..я,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над..яр..я.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36828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</a:rPr>
              <a:t>Різдво брата Заїки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714356"/>
            <a:ext cx="91440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   Я вийшов надвір, засіяне зорями небо співало гімн Різдву. Кожного Різдва я згадую</a:t>
            </a:r>
          </a:p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свою матусю, згадую, як ми з нею святкували це світле свято.</a:t>
            </a:r>
          </a:p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   </a:t>
            </a:r>
            <a:r>
              <a:rPr lang="uk-UA" sz="2400" dirty="0" err="1" smtClean="0">
                <a:solidFill>
                  <a:schemeClr val="accent5">
                    <a:lumMod val="75000"/>
                  </a:schemeClr>
                </a:solidFill>
              </a:rPr>
              <a:t>Пам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sz="2400" dirty="0" err="1" smtClean="0">
                <a:solidFill>
                  <a:schemeClr val="accent5">
                    <a:lumMod val="75000"/>
                  </a:schemeClr>
                </a:solidFill>
              </a:rPr>
              <a:t>ятаю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, як удома сідали за різдвяну вечерю…</a:t>
            </a:r>
          </a:p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  ,, Цікаво, як на небі святкують Різдво, - подумав я.- </a:t>
            </a:r>
            <a:r>
              <a:rPr lang="uk-UA" sz="2400" dirty="0" err="1" smtClean="0">
                <a:solidFill>
                  <a:schemeClr val="accent5">
                    <a:lumMod val="75000"/>
                  </a:schemeClr>
                </a:solidFill>
              </a:rPr>
              <a:t>Мо-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 же, моя матуся також пече там свої медові яблука, хоча на небі убогих немає</a:t>
            </a:r>
            <a:r>
              <a:rPr lang="en-US" sz="2400" dirty="0" smtClean="0">
                <a:solidFill>
                  <a:schemeClr val="accent5">
                    <a:lumMod val="75000"/>
                  </a:schemeClr>
                </a:solidFill>
              </a:rPr>
              <a:t>”. 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А потім мені здалося, що я і справді бачу її у довгій синій сукні з великим кошиком, повним різдвяних яблук. І матуся роздає їх усім: і Марії, і апостолу Петру, і моєму татові, і всім, хто </a:t>
            </a:r>
            <a:r>
              <a:rPr lang="uk-UA" sz="2400" smtClean="0">
                <a:solidFill>
                  <a:schemeClr val="accent5">
                    <a:lumMod val="75000"/>
                  </a:schemeClr>
                </a:solidFill>
              </a:rPr>
              <a:t>тільки схоче</a:t>
            </a:r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. А</a:t>
            </a:r>
          </a:p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потім я почув, як співає небо, і співає ріка, і крига на річці, і сніг також співає різдвяну пісню. І та пісня була така, що я міг би все життя її слухати.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29388" y="6286520"/>
            <a:ext cx="1949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Дзвінка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Матіяш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4214810" y="785794"/>
            <a:ext cx="714380" cy="24288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1</a:t>
            </a:r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uk-UA" dirty="0" smtClean="0"/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 rot="10800000">
            <a:off x="4286248" y="3500438"/>
            <a:ext cx="714380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5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7" name="Овал 6"/>
          <p:cNvSpPr/>
          <p:nvPr/>
        </p:nvSpPr>
        <p:spPr>
          <a:xfrm rot="5400000">
            <a:off x="5715008" y="2071678"/>
            <a:ext cx="642942" cy="25003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3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8" name="Овал 7"/>
          <p:cNvSpPr/>
          <p:nvPr/>
        </p:nvSpPr>
        <p:spPr>
          <a:xfrm rot="16200000">
            <a:off x="2738977" y="2118753"/>
            <a:ext cx="685751" cy="24489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7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</p:txBody>
      </p:sp>
      <p:sp>
        <p:nvSpPr>
          <p:cNvPr id="9" name="Овал 8"/>
          <p:cNvSpPr/>
          <p:nvPr/>
        </p:nvSpPr>
        <p:spPr>
          <a:xfrm rot="8534580">
            <a:off x="5290399" y="3329467"/>
            <a:ext cx="714380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4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</p:txBody>
      </p:sp>
      <p:sp>
        <p:nvSpPr>
          <p:cNvPr id="10" name="Овал 9"/>
          <p:cNvSpPr/>
          <p:nvPr/>
        </p:nvSpPr>
        <p:spPr>
          <a:xfrm rot="19201533">
            <a:off x="3245540" y="1097027"/>
            <a:ext cx="714380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8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11" name="Овал 10"/>
          <p:cNvSpPr/>
          <p:nvPr/>
        </p:nvSpPr>
        <p:spPr>
          <a:xfrm rot="13047599">
            <a:off x="3214985" y="3331728"/>
            <a:ext cx="714380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9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12" name="Овал 11"/>
          <p:cNvSpPr/>
          <p:nvPr/>
        </p:nvSpPr>
        <p:spPr>
          <a:xfrm rot="2308930">
            <a:off x="5156469" y="1037798"/>
            <a:ext cx="714380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/>
              <a:t>2</a:t>
            </a:r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uk-UA" sz="2000" b="1" dirty="0" smtClean="0"/>
          </a:p>
          <a:p>
            <a:pPr algn="ctr"/>
            <a:endParaRPr lang="ru-RU" sz="2000" b="1" dirty="0"/>
          </a:p>
        </p:txBody>
      </p:sp>
      <p:sp>
        <p:nvSpPr>
          <p:cNvPr id="2" name="Овал 1"/>
          <p:cNvSpPr/>
          <p:nvPr/>
        </p:nvSpPr>
        <p:spPr>
          <a:xfrm>
            <a:off x="4286248" y="3071810"/>
            <a:ext cx="642942" cy="64294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643042" y="214290"/>
            <a:ext cx="5929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solidFill>
                  <a:schemeClr val="accent4">
                    <a:lumMod val="75000"/>
                  </a:schemeClr>
                </a:solidFill>
              </a:rPr>
              <a:t>Загадкова квітка</a:t>
            </a:r>
            <a:endParaRPr lang="ru-RU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429124" y="1142984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429124" y="150017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429124" y="185736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429124" y="221455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4429124" y="257174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5715008" y="1571612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5500694" y="185736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5286380" y="214311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5072066" y="242886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500826" y="3143248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6143636" y="3143248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5786446" y="3143248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5429256" y="3143248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5786446" y="4786322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5500694" y="435769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5286380" y="4071942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4500562" y="5143512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4500562" y="471488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4500562" y="428625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3214678" y="471488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3500430" y="435769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3786182" y="4000504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2285984" y="321468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Овал 37"/>
          <p:cNvSpPr/>
          <p:nvPr/>
        </p:nvSpPr>
        <p:spPr>
          <a:xfrm>
            <a:off x="2571736" y="3214686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2857488" y="321468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3143240" y="321468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3428992" y="321468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2" name="Овал 41"/>
          <p:cNvSpPr/>
          <p:nvPr/>
        </p:nvSpPr>
        <p:spPr>
          <a:xfrm>
            <a:off x="3714744" y="321468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Овал 42"/>
          <p:cNvSpPr/>
          <p:nvPr/>
        </p:nvSpPr>
        <p:spPr>
          <a:xfrm>
            <a:off x="3000364" y="1643050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4" name="Овал 43"/>
          <p:cNvSpPr/>
          <p:nvPr/>
        </p:nvSpPr>
        <p:spPr>
          <a:xfrm>
            <a:off x="3214678" y="1857364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5" name="Овал 44"/>
          <p:cNvSpPr/>
          <p:nvPr/>
        </p:nvSpPr>
        <p:spPr>
          <a:xfrm>
            <a:off x="3428992" y="2071678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3643306" y="2285992"/>
            <a:ext cx="285752" cy="28575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3857620" y="2500306"/>
            <a:ext cx="285752" cy="285752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28596" y="857232"/>
            <a:ext cx="1215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1. Бур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ян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71472" y="1285860"/>
            <a:ext cx="110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2. М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ята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71472" y="1714488"/>
            <a:ext cx="1051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3. Пір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1472" y="2143116"/>
            <a:ext cx="98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4. 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’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яз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71472" y="2571744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5.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Ім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00034" y="3000372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6. 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юн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7158" y="3429000"/>
            <a:ext cx="1319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7.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Солов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ї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5720" y="3929066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8. 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язка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55000"/>
                <a:satMod val="300000"/>
              </a:schemeClr>
            </a:gs>
            <a:gs pos="40000">
              <a:schemeClr val="bg2">
                <a:tint val="65000"/>
                <a:satMod val="300000"/>
              </a:schemeClr>
            </a:gs>
            <a:gs pos="100000">
              <a:schemeClr val="bg2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Рисунок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57166"/>
            <a:ext cx="4071966" cy="5690828"/>
          </a:xfrm>
          <a:prstGeom prst="rect">
            <a:avLst/>
          </a:prstGeom>
          <a:noFill/>
        </p:spPr>
      </p:pic>
      <p:sp>
        <p:nvSpPr>
          <p:cNvPr id="8194" name="AutoShape 2" descr="Результат пошуку зображень за запитом &quot;яхта з вітрилами відео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571480"/>
            <a:ext cx="3929090" cy="5605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 l="22366" r="24063"/>
          <a:stretch>
            <a:fillRect/>
          </a:stretch>
        </p:blipFill>
        <p:spPr bwMode="auto">
          <a:xfrm>
            <a:off x="2357422" y="285728"/>
            <a:ext cx="4357718" cy="605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14290"/>
            <a:ext cx="5295900" cy="610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9457" name="Рисунок 3"/>
          <p:cNvPicPr>
            <a:picLocks noChangeAspect="1" noChangeArrowheads="1"/>
          </p:cNvPicPr>
          <p:nvPr/>
        </p:nvPicPr>
        <p:blipFill>
          <a:blip r:embed="rId2"/>
          <a:srcRect b="7295"/>
          <a:stretch>
            <a:fillRect/>
          </a:stretch>
        </p:blipFill>
        <p:spPr bwMode="auto">
          <a:xfrm>
            <a:off x="2571736" y="857232"/>
            <a:ext cx="4071966" cy="49667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48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857232"/>
            <a:ext cx="4968875" cy="47831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7470648" cy="1143000"/>
          </a:xfrm>
        </p:spPr>
        <p:txBody>
          <a:bodyPr>
            <a:normAutofit/>
          </a:bodyPr>
          <a:lstStyle/>
          <a:p>
            <a:r>
              <a:rPr lang="uk-UA" sz="4000" dirty="0" smtClean="0"/>
              <a:t>Правила вживання апострофа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785926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1785926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857620" y="785794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№1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14282" y="1500174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1.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4282" y="200024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42910" y="2214554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500562" y="2214554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14282" y="2428868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3.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500562" y="2643182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14282" y="285749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4.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2910" y="3143248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500562" y="3071810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3857620" y="3214686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№2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14282" y="4857760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1.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14282" y="5357826"/>
            <a:ext cx="44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2.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5143512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4500562" y="5143512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714348" y="5786454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4500562" y="5786454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7224" y="1285860"/>
            <a:ext cx="2218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б, п, в, м, ф</a:t>
            </a:r>
            <a:endParaRPr lang="ru-RU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000628" y="1285860"/>
            <a:ext cx="15969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0034" y="1785926"/>
            <a:ext cx="37685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р, </a:t>
            </a:r>
            <a:r>
              <a:rPr lang="uk-UA" dirty="0" smtClean="0"/>
              <a:t>що позначає твердий </a:t>
            </a:r>
            <a:r>
              <a:rPr lang="en-US" sz="2800" dirty="0" smtClean="0"/>
              <a:t>[ </a:t>
            </a:r>
            <a:r>
              <a:rPr lang="ru-RU" sz="2800" b="1" dirty="0" err="1" smtClean="0"/>
              <a:t>р</a:t>
            </a:r>
            <a:r>
              <a:rPr lang="en-US" sz="2800" dirty="0" smtClean="0"/>
              <a:t> ]</a:t>
            </a:r>
            <a:r>
              <a:rPr lang="uk-UA" sz="2800" dirty="0" smtClean="0"/>
              <a:t> 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000628" y="1785926"/>
            <a:ext cx="164307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 smtClean="0"/>
          </a:p>
          <a:p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000628" y="2214554"/>
            <a:ext cx="15969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 smtClean="0"/>
          </a:p>
          <a:p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5000628" y="2643182"/>
            <a:ext cx="15969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 smtClean="0"/>
          </a:p>
          <a:p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143504" y="4572008"/>
            <a:ext cx="15969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 smtClean="0"/>
          </a:p>
          <a:p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5214942" y="5214950"/>
            <a:ext cx="159691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я, ю, є, ї</a:t>
            </a:r>
            <a:endParaRPr lang="ru-RU" sz="2800" b="1" dirty="0" smtClean="0"/>
          </a:p>
          <a:p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857224" y="271462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К</a:t>
            </a:r>
            <a:endParaRPr lang="ru-RU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642910" y="4286256"/>
            <a:ext cx="32534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б, п, в, м, ф, </a:t>
            </a:r>
            <a:r>
              <a:rPr lang="uk-UA" dirty="0" smtClean="0"/>
              <a:t>якщо …</a:t>
            </a:r>
          </a:p>
          <a:p>
            <a:r>
              <a:rPr lang="uk-UA" sz="2800" b="1" dirty="0" smtClean="0"/>
              <a:t>( крім…) </a:t>
            </a:r>
            <a:endParaRPr lang="ru-RU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71472" y="5286388"/>
            <a:ext cx="3460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Р, </a:t>
            </a:r>
            <a:r>
              <a:rPr lang="uk-UA" dirty="0" smtClean="0"/>
              <a:t>що позначає м</a:t>
            </a:r>
            <a:r>
              <a:rPr lang="en-US" dirty="0" smtClean="0"/>
              <a:t>’</a:t>
            </a:r>
            <a:r>
              <a:rPr lang="uk-UA" dirty="0" smtClean="0"/>
              <a:t> який </a:t>
            </a:r>
            <a:r>
              <a:rPr lang="en-US" sz="2800" b="1" dirty="0" smtClean="0"/>
              <a:t>[ p ]</a:t>
            </a:r>
            <a:endParaRPr lang="uk-UA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4143372" y="3643314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’</a:t>
            </a:r>
            <a:endParaRPr lang="ru-RU" sz="4400" b="1" dirty="0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4115663" y="3730772"/>
            <a:ext cx="357190" cy="21431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Группа 51"/>
          <p:cNvGrpSpPr/>
          <p:nvPr/>
        </p:nvGrpSpPr>
        <p:grpSpPr>
          <a:xfrm>
            <a:off x="2571736" y="2357430"/>
            <a:ext cx="907766" cy="254165"/>
            <a:chOff x="1329581" y="6357958"/>
            <a:chExt cx="1050642" cy="325603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 rot="5400000" flipH="1" flipV="1">
              <a:off x="1848831" y="6152169"/>
              <a:ext cx="12142" cy="1050642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 rot="5400000" flipH="1" flipV="1">
              <a:off x="2213752" y="6500834"/>
              <a:ext cx="286546" cy="794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56"/>
          <p:cNvGrpSpPr/>
          <p:nvPr/>
        </p:nvGrpSpPr>
        <p:grpSpPr>
          <a:xfrm>
            <a:off x="857224" y="2428868"/>
            <a:ext cx="907766" cy="254164"/>
            <a:chOff x="3766481" y="6327471"/>
            <a:chExt cx="907766" cy="254164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 rot="16200000" flipH="1" flipV="1">
              <a:off x="4215625" y="5878327"/>
              <a:ext cx="9478" cy="907766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 rot="16200000" flipH="1" flipV="1">
              <a:off x="4531942" y="6469454"/>
              <a:ext cx="223677" cy="686"/>
            </a:xfrm>
            <a:prstGeom prst="line">
              <a:avLst/>
            </a:prstGeom>
            <a:ln w="539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" name="Прямая соединительная линия 58"/>
          <p:cNvCxnSpPr/>
          <p:nvPr/>
        </p:nvCxnSpPr>
        <p:spPr>
          <a:xfrm rot="5400000">
            <a:off x="3929058" y="5429264"/>
            <a:ext cx="214314" cy="7143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786182" y="1071546"/>
            <a:ext cx="3417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’</a:t>
            </a:r>
            <a:endParaRPr lang="ru-RU" sz="4400" b="1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42910" y="2714620"/>
            <a:ext cx="3000396" cy="71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/>
      <p:bldP spid="14" grpId="0" animBg="1"/>
      <p:bldP spid="15" grpId="0" animBg="1"/>
      <p:bldP spid="16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62" grpId="0"/>
      <p:bldP spid="63" grpId="0" animBg="1"/>
      <p:bldP spid="63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511420"/>
          </a:xfrm>
        </p:spPr>
        <p:txBody>
          <a:bodyPr>
            <a:normAutofit/>
          </a:bodyPr>
          <a:lstStyle/>
          <a:p>
            <a:r>
              <a:rPr lang="uk-UA" dirty="0" smtClean="0"/>
              <a:t>Д/з </a:t>
            </a:r>
            <a:r>
              <a:rPr lang="uk-UA" sz="2800" b="0" dirty="0" smtClean="0">
                <a:effectLst/>
              </a:rPr>
              <a:t>повторити </a:t>
            </a:r>
            <a:r>
              <a:rPr lang="uk-UA" sz="2800" b="0" dirty="0" err="1" smtClean="0">
                <a:effectLst/>
              </a:rPr>
              <a:t>теор</a:t>
            </a:r>
            <a:r>
              <a:rPr lang="uk-UA" sz="2800" b="0" dirty="0" smtClean="0">
                <a:effectLst/>
              </a:rPr>
              <a:t>. матеріал( ст. 195) </a:t>
            </a:r>
            <a:br>
              <a:rPr lang="uk-UA" sz="2800" b="0" dirty="0" smtClean="0">
                <a:effectLst/>
              </a:rPr>
            </a:br>
            <a:r>
              <a:rPr lang="uk-UA" sz="2800" b="0" dirty="0" smtClean="0">
                <a:effectLst/>
              </a:rPr>
              <a:t>виконати вправу 418; </a:t>
            </a:r>
            <a:br>
              <a:rPr lang="uk-UA" sz="2800" b="0" dirty="0" smtClean="0">
                <a:effectLst/>
              </a:rPr>
            </a:br>
            <a:r>
              <a:rPr lang="uk-UA" sz="2800" b="0" dirty="0" smtClean="0">
                <a:effectLst/>
              </a:rPr>
              <a:t>знайти і записати 5 </a:t>
            </a:r>
            <a:r>
              <a:rPr lang="uk-UA" sz="2800" b="0" dirty="0" err="1" smtClean="0">
                <a:effectLst/>
              </a:rPr>
              <a:t>прислів</a:t>
            </a:r>
            <a:r>
              <a:rPr lang="en-US" sz="2800" b="0" dirty="0" smtClean="0">
                <a:effectLst/>
              </a:rPr>
              <a:t>’</a:t>
            </a:r>
            <a:r>
              <a:rPr lang="uk-UA" sz="2800" b="0" dirty="0" smtClean="0">
                <a:effectLst/>
              </a:rPr>
              <a:t> їв</a:t>
            </a:r>
            <a:r>
              <a:rPr lang="en-US" sz="2800" b="0" dirty="0" smtClean="0">
                <a:effectLst/>
              </a:rPr>
              <a:t> </a:t>
            </a:r>
            <a:r>
              <a:rPr lang="uk-UA" sz="2800" b="0" dirty="0" smtClean="0">
                <a:effectLst/>
              </a:rPr>
              <a:t>з апострофом;</a:t>
            </a:r>
            <a:br>
              <a:rPr lang="uk-UA" sz="2800" b="0" dirty="0" smtClean="0">
                <a:effectLst/>
              </a:rPr>
            </a:br>
            <a:r>
              <a:rPr lang="uk-UA" sz="2800" b="0" smtClean="0">
                <a:effectLst/>
              </a:rPr>
              <a:t>скласти розповідь </a:t>
            </a:r>
            <a:r>
              <a:rPr lang="uk-UA" sz="2800" b="0" dirty="0" smtClean="0">
                <a:effectLst/>
              </a:rPr>
              <a:t>про пригоди апострофа.*</a:t>
            </a:r>
            <a:br>
              <a:rPr lang="uk-UA" sz="2800" b="0" dirty="0" smtClean="0">
                <a:effectLst/>
              </a:rPr>
            </a:br>
            <a:endParaRPr lang="ru-RU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Апостроф не треба писати на місці пропуску в усіх словах рядка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500174"/>
            <a:ext cx="8143900" cy="2859886"/>
          </a:xfrm>
        </p:spPr>
        <p:txBody>
          <a:bodyPr/>
          <a:lstStyle/>
          <a:p>
            <a:r>
              <a:rPr lang="uk-UA" dirty="0" smtClean="0"/>
              <a:t>А  </a:t>
            </a:r>
            <a:r>
              <a:rPr lang="uk-UA" dirty="0" err="1" smtClean="0"/>
              <a:t>зв</a:t>
            </a:r>
            <a:r>
              <a:rPr lang="uk-UA" dirty="0" smtClean="0"/>
              <a:t>..</a:t>
            </a:r>
            <a:r>
              <a:rPr lang="uk-UA" dirty="0" err="1" smtClean="0"/>
              <a:t>язківець</a:t>
            </a:r>
            <a:r>
              <a:rPr lang="uk-UA" dirty="0" smtClean="0"/>
              <a:t>, здоров..я, </a:t>
            </a:r>
            <a:r>
              <a:rPr lang="uk-UA" dirty="0" err="1" smtClean="0"/>
              <a:t>обв</a:t>
            </a:r>
            <a:r>
              <a:rPr lang="uk-UA" dirty="0" smtClean="0"/>
              <a:t>..</a:t>
            </a:r>
            <a:r>
              <a:rPr lang="uk-UA" dirty="0" err="1" smtClean="0"/>
              <a:t>язати</a:t>
            </a:r>
            <a:endParaRPr lang="uk-UA" dirty="0" smtClean="0"/>
          </a:p>
          <a:p>
            <a:r>
              <a:rPr lang="uk-UA" dirty="0" smtClean="0"/>
              <a:t>Б  св..ятковий, </a:t>
            </a:r>
            <a:r>
              <a:rPr lang="uk-UA" dirty="0" err="1" smtClean="0"/>
              <a:t>медв</a:t>
            </a:r>
            <a:r>
              <a:rPr lang="uk-UA" dirty="0" smtClean="0"/>
              <a:t>..</a:t>
            </a:r>
            <a:r>
              <a:rPr lang="uk-UA" dirty="0" err="1" smtClean="0"/>
              <a:t>яний</a:t>
            </a:r>
            <a:r>
              <a:rPr lang="uk-UA" dirty="0" smtClean="0"/>
              <a:t>, мавп..</a:t>
            </a:r>
            <a:r>
              <a:rPr lang="uk-UA" dirty="0" err="1" smtClean="0"/>
              <a:t>ячий</a:t>
            </a:r>
            <a:endParaRPr lang="uk-UA" dirty="0" smtClean="0"/>
          </a:p>
          <a:p>
            <a:r>
              <a:rPr lang="uk-UA" dirty="0" smtClean="0"/>
              <a:t>В  арф..яр, торф..</a:t>
            </a:r>
            <a:r>
              <a:rPr lang="uk-UA" dirty="0" err="1" smtClean="0"/>
              <a:t>яник</a:t>
            </a:r>
            <a:r>
              <a:rPr lang="uk-UA" dirty="0" smtClean="0"/>
              <a:t>, верф..ю</a:t>
            </a:r>
          </a:p>
          <a:p>
            <a:r>
              <a:rPr lang="uk-UA" dirty="0" smtClean="0"/>
              <a:t>Г   двох..ярусний, під..юдити, між..ярусний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29586" y="1571612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Б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1071538" y="3786190"/>
            <a:ext cx="72152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 </a:t>
            </a:r>
            <a:r>
              <a:rPr lang="uk-UA" sz="2800" dirty="0" err="1" smtClean="0"/>
              <a:t>дзв</a:t>
            </a:r>
            <a:r>
              <a:rPr lang="uk-UA" sz="2800" dirty="0" smtClean="0"/>
              <a:t>..</a:t>
            </a:r>
            <a:r>
              <a:rPr lang="uk-UA" sz="2800" dirty="0" err="1" smtClean="0"/>
              <a:t>якнути</a:t>
            </a:r>
            <a:r>
              <a:rPr lang="uk-UA" sz="2800" dirty="0" smtClean="0"/>
              <a:t>, </a:t>
            </a:r>
            <a:r>
              <a:rPr lang="uk-UA" sz="2800" dirty="0" err="1" smtClean="0"/>
              <a:t>потьм</a:t>
            </a:r>
            <a:r>
              <a:rPr lang="uk-UA" sz="2800" dirty="0" smtClean="0"/>
              <a:t>..</a:t>
            </a:r>
            <a:r>
              <a:rPr lang="uk-UA" sz="2800" dirty="0" err="1" smtClean="0"/>
              <a:t>янілий</a:t>
            </a:r>
            <a:r>
              <a:rPr lang="uk-UA" sz="2800" dirty="0" smtClean="0"/>
              <a:t>, брукв..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</a:t>
            </a:r>
          </a:p>
          <a:p>
            <a:r>
              <a:rPr lang="uk-UA" sz="2800" dirty="0" smtClean="0"/>
              <a:t> </a:t>
            </a:r>
            <a:r>
              <a:rPr lang="uk-UA" sz="2800" dirty="0" err="1" smtClean="0"/>
              <a:t>цв</a:t>
            </a:r>
            <a:r>
              <a:rPr lang="uk-UA" sz="2800" dirty="0" smtClean="0"/>
              <a:t>..</a:t>
            </a:r>
            <a:r>
              <a:rPr lang="uk-UA" sz="2800" dirty="0" err="1" smtClean="0"/>
              <a:t>ях</a:t>
            </a:r>
            <a:r>
              <a:rPr lang="uk-UA" sz="2800" dirty="0" smtClean="0"/>
              <a:t>, </a:t>
            </a:r>
            <a:r>
              <a:rPr lang="uk-UA" sz="2800" dirty="0" err="1" smtClean="0"/>
              <a:t>духм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</a:t>
            </a:r>
            <a:r>
              <a:rPr lang="uk-UA" sz="2800" dirty="0" err="1" smtClean="0"/>
              <a:t>різдв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з..їхати, жираф..</a:t>
            </a:r>
            <a:r>
              <a:rPr lang="uk-UA" sz="2800" dirty="0" err="1" smtClean="0"/>
              <a:t>ячий</a:t>
            </a:r>
            <a:r>
              <a:rPr lang="uk-UA" sz="2800" dirty="0" smtClean="0"/>
              <a:t>, св..</a:t>
            </a:r>
            <a:r>
              <a:rPr lang="uk-UA" sz="2800" dirty="0" err="1" smtClean="0"/>
              <a:t>яткувати</a:t>
            </a:r>
            <a:r>
              <a:rPr lang="uk-UA" sz="2800" dirty="0" smtClean="0"/>
              <a:t>, перед..ювілейний, з..їсти, з..єднати, розм..</a:t>
            </a:r>
            <a:r>
              <a:rPr lang="uk-UA" sz="2800" dirty="0" err="1" smtClean="0"/>
              <a:t>яклий</a:t>
            </a:r>
            <a:r>
              <a:rPr lang="uk-UA" sz="2800" dirty="0" smtClean="0"/>
              <a:t>, </a:t>
            </a:r>
            <a:r>
              <a:rPr lang="uk-UA" sz="2800" dirty="0" err="1" smtClean="0"/>
              <a:t>горохв</a:t>
            </a:r>
            <a:r>
              <a:rPr lang="uk-UA" sz="2800" dirty="0" smtClean="0"/>
              <a:t>..</a:t>
            </a:r>
            <a:r>
              <a:rPr lang="uk-UA" sz="2800" dirty="0" err="1" smtClean="0"/>
              <a:t>яний</a:t>
            </a:r>
            <a:r>
              <a:rPr lang="uk-UA" sz="2800" dirty="0" smtClean="0"/>
              <a:t>, верб..я, фарб..яр,   зав..</a:t>
            </a:r>
            <a:r>
              <a:rPr lang="uk-UA" sz="2800" dirty="0" err="1" smtClean="0"/>
              <a:t>язка</a:t>
            </a:r>
            <a:r>
              <a:rPr lang="uk-UA" sz="2800" dirty="0" smtClean="0"/>
              <a:t>, м..язи, </a:t>
            </a:r>
            <a:r>
              <a:rPr lang="uk-UA" sz="2800" dirty="0" err="1" smtClean="0"/>
              <a:t>обов</a:t>
            </a:r>
            <a:r>
              <a:rPr lang="uk-UA" sz="2800" dirty="0" smtClean="0"/>
              <a:t>..</a:t>
            </a:r>
            <a:r>
              <a:rPr lang="uk-UA" sz="2800" dirty="0" err="1" smtClean="0"/>
              <a:t>язок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14348" y="214290"/>
            <a:ext cx="5143536" cy="4500595"/>
          </a:xfrm>
          <a:prstGeom prst="ellipse">
            <a:avLst/>
          </a:prstGeom>
          <a:solidFill>
            <a:schemeClr val="accent2">
              <a:lumMod val="75000"/>
              <a:alpha val="64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>
              <a:buFont typeface="+mj-lt"/>
              <a:buAutoNum type="arabicPeriod"/>
            </a:pPr>
            <a:r>
              <a:rPr lang="uk-UA" sz="2800" b="1" dirty="0" smtClean="0"/>
              <a:t>б, п, в, м, ф</a:t>
            </a:r>
          </a:p>
          <a:p>
            <a:pPr marL="342900" indent="-342900">
              <a:buFont typeface="+mj-lt"/>
              <a:buAutoNum type="arabicPeriod"/>
            </a:pPr>
            <a:endParaRPr lang="uk-UA" b="1" dirty="0" smtClean="0"/>
          </a:p>
          <a:p>
            <a:pPr marL="342900" indent="-342900">
              <a:buFont typeface="+mj-lt"/>
              <a:buAutoNum type="arabicPeriod"/>
            </a:pPr>
            <a:r>
              <a:rPr lang="ru-RU" sz="2800" b="1" dirty="0" smtClean="0"/>
              <a:t>р</a:t>
            </a:r>
            <a:r>
              <a:rPr lang="uk-UA" sz="2800" b="1" dirty="0" smtClean="0"/>
              <a:t>, що </a:t>
            </a:r>
            <a:r>
              <a:rPr lang="en-US" sz="2800" b="1" dirty="0" smtClean="0"/>
              <a:t>[ p ]</a:t>
            </a:r>
            <a:endParaRPr lang="uk-UA" sz="2800" b="1" dirty="0" smtClean="0"/>
          </a:p>
          <a:p>
            <a:pPr marL="342900" indent="-342900">
              <a:buFont typeface="+mj-lt"/>
              <a:buAutoNum type="arabicPeriod"/>
            </a:pPr>
            <a:endParaRPr lang="ru-RU" b="1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800" b="1" dirty="0" smtClean="0"/>
              <a:t>Основа, префікс…</a:t>
            </a:r>
          </a:p>
          <a:p>
            <a:pPr marL="342900" indent="-342900">
              <a:buFont typeface="+mj-lt"/>
              <a:buAutoNum type="arabicPeriod"/>
            </a:pPr>
            <a:endParaRPr lang="uk-UA" b="1" dirty="0" smtClean="0"/>
          </a:p>
          <a:p>
            <a:pPr marL="342900" indent="-342900">
              <a:buFont typeface="+mj-lt"/>
              <a:buAutoNum type="arabicPeriod"/>
            </a:pPr>
            <a:r>
              <a:rPr lang="uk-UA" sz="2800" b="1" dirty="0" smtClean="0"/>
              <a:t>К…</a:t>
            </a:r>
            <a:r>
              <a:rPr lang="en-US" sz="2800" b="1" dirty="0" smtClean="0"/>
              <a:t> </a:t>
            </a:r>
            <a:endParaRPr lang="ru-RU" sz="2800" b="1" dirty="0"/>
          </a:p>
        </p:txBody>
      </p:sp>
      <p:sp>
        <p:nvSpPr>
          <p:cNvPr id="3" name="Овал 2"/>
          <p:cNvSpPr/>
          <p:nvPr/>
        </p:nvSpPr>
        <p:spPr>
          <a:xfrm rot="21600000">
            <a:off x="3929058" y="214290"/>
            <a:ext cx="4714908" cy="4429156"/>
          </a:xfrm>
          <a:prstGeom prst="ellipse">
            <a:avLst/>
          </a:prstGeom>
          <a:solidFill>
            <a:schemeClr val="accent2">
              <a:lumMod val="75000"/>
              <a:alpha val="63000"/>
            </a:schemeClr>
          </a:solidFill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342900" indent="-342900" algn="ctr"/>
            <a:r>
              <a:rPr lang="uk-UA" sz="2800" b="1" dirty="0" smtClean="0"/>
              <a:t>      </a:t>
            </a:r>
            <a:r>
              <a:rPr lang="uk-UA" sz="2400" b="1" dirty="0" smtClean="0"/>
              <a:t>1. б, п, в, м, ф,  </a:t>
            </a:r>
          </a:p>
          <a:p>
            <a:pPr marL="342900" indent="-342900" algn="ctr"/>
            <a:r>
              <a:rPr lang="uk-UA" sz="2800" b="1" dirty="0" smtClean="0"/>
              <a:t>       якщо…</a:t>
            </a:r>
          </a:p>
          <a:p>
            <a:pPr marL="342900" indent="-342900" algn="ctr"/>
            <a:r>
              <a:rPr lang="en-US" sz="2800" b="1" dirty="0" smtClean="0"/>
              <a:t>       </a:t>
            </a:r>
            <a:r>
              <a:rPr lang="uk-UA" sz="2800" b="1" dirty="0" smtClean="0"/>
              <a:t>     </a:t>
            </a:r>
          </a:p>
          <a:p>
            <a:pPr marL="342900" indent="-342900" algn="ctr"/>
            <a:r>
              <a:rPr lang="uk-UA" sz="2800" b="1" dirty="0" smtClean="0"/>
              <a:t>  </a:t>
            </a:r>
          </a:p>
          <a:p>
            <a:pPr marL="342900" indent="-342900" algn="ctr"/>
            <a:endParaRPr lang="uk-UA" sz="2800" b="1" dirty="0" smtClean="0"/>
          </a:p>
          <a:p>
            <a:pPr marL="342900" indent="-342900" algn="ctr"/>
            <a:r>
              <a:rPr lang="uk-UA" sz="2800" b="1" dirty="0" smtClean="0"/>
              <a:t>           2. р, що     </a:t>
            </a:r>
            <a:r>
              <a:rPr lang="en-US" sz="2800" b="1" dirty="0" smtClean="0"/>
              <a:t>[</a:t>
            </a:r>
            <a:r>
              <a:rPr lang="en-US" sz="2400" b="1" dirty="0" smtClean="0"/>
              <a:t> p/ </a:t>
            </a:r>
            <a:r>
              <a:rPr lang="en-US" sz="2800" b="1" dirty="0" smtClean="0"/>
              <a:t>]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786314" y="2000240"/>
            <a:ext cx="55496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Я</a:t>
            </a:r>
          </a:p>
          <a:p>
            <a:r>
              <a:rPr lang="uk-UA" sz="2800" b="1" dirty="0" smtClean="0"/>
              <a:t>Ю</a:t>
            </a:r>
          </a:p>
          <a:p>
            <a:r>
              <a:rPr lang="uk-UA" sz="2800" b="1" dirty="0" smtClean="0"/>
              <a:t>Є</a:t>
            </a:r>
          </a:p>
          <a:p>
            <a:r>
              <a:rPr lang="uk-UA" sz="2800" b="1" dirty="0" smtClean="0"/>
              <a:t>ї</a:t>
            </a:r>
            <a:endParaRPr lang="ru-RU" sz="2800" b="1" dirty="0"/>
          </a:p>
        </p:txBody>
      </p:sp>
      <p:sp>
        <p:nvSpPr>
          <p:cNvPr id="5" name="Стрелка вниз 4"/>
          <p:cNvSpPr/>
          <p:nvPr/>
        </p:nvSpPr>
        <p:spPr>
          <a:xfrm>
            <a:off x="2786050" y="4714884"/>
            <a:ext cx="285752" cy="71438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57224" y="5429264"/>
            <a:ext cx="32560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2"/>
                </a:solidFill>
              </a:rPr>
              <a:t>Апостроф пишеться</a:t>
            </a:r>
            <a:endParaRPr lang="ru-RU" sz="2400" b="1" dirty="0">
              <a:solidFill>
                <a:schemeClr val="accent2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6357950" y="4643446"/>
            <a:ext cx="285752" cy="71438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00628" y="5429264"/>
            <a:ext cx="37785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>
                <a:solidFill>
                  <a:schemeClr val="accent2"/>
                </a:solidFill>
              </a:rPr>
              <a:t>Апостроф </a:t>
            </a:r>
            <a:r>
              <a:rPr lang="uk-UA" sz="2400" b="1" dirty="0" smtClean="0">
                <a:solidFill>
                  <a:schemeClr val="accent2"/>
                </a:solidFill>
                <a:latin typeface="Arial Black" pitchFamily="34" charset="0"/>
              </a:rPr>
              <a:t>не</a:t>
            </a:r>
            <a:r>
              <a:rPr lang="uk-UA" sz="2400" b="1" dirty="0" smtClean="0">
                <a:solidFill>
                  <a:schemeClr val="accent2"/>
                </a:solidFill>
              </a:rPr>
              <a:t> пишеться</a:t>
            </a:r>
            <a:endParaRPr lang="ru-RU"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5" grpId="0" animBg="1"/>
      <p:bldP spid="6" grpId="0"/>
      <p:bldP spid="7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 rot="16200000" flipH="1">
            <a:off x="3607587" y="2464587"/>
            <a:ext cx="714380" cy="35719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964909" y="2464587"/>
            <a:ext cx="571504" cy="357190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12" idx="2"/>
          </p:cNvCxnSpPr>
          <p:nvPr/>
        </p:nvCxnSpPr>
        <p:spPr>
          <a:xfrm>
            <a:off x="2786050" y="3214686"/>
            <a:ext cx="1000132" cy="285752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2" idx="3"/>
          </p:cNvCxnSpPr>
          <p:nvPr/>
        </p:nvCxnSpPr>
        <p:spPr>
          <a:xfrm flipV="1">
            <a:off x="3000364" y="4005581"/>
            <a:ext cx="1015979" cy="566427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2" idx="4"/>
          </p:cNvCxnSpPr>
          <p:nvPr/>
        </p:nvCxnSpPr>
        <p:spPr>
          <a:xfrm rot="5400000">
            <a:off x="3929058" y="4643446"/>
            <a:ext cx="1071570" cy="214314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2" idx="5"/>
          </p:cNvCxnSpPr>
          <p:nvPr/>
        </p:nvCxnSpPr>
        <p:spPr>
          <a:xfrm rot="16200000" flipH="1">
            <a:off x="5173838" y="3959399"/>
            <a:ext cx="709303" cy="801665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2" idx="6"/>
            <a:endCxn id="10" idx="2"/>
          </p:cNvCxnSpPr>
          <p:nvPr/>
        </p:nvCxnSpPr>
        <p:spPr>
          <a:xfrm flipV="1">
            <a:off x="5357818" y="3286124"/>
            <a:ext cx="928694" cy="214314"/>
          </a:xfrm>
          <a:prstGeom prst="lin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714612" y="928670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Ви </a:t>
            </a:r>
            <a:endParaRPr lang="ru-RU" sz="2800" b="1" dirty="0"/>
          </a:p>
        </p:txBody>
      </p:sp>
      <p:sp>
        <p:nvSpPr>
          <p:cNvPr id="6" name="Овал 5"/>
          <p:cNvSpPr/>
          <p:nvPr/>
        </p:nvSpPr>
        <p:spPr>
          <a:xfrm>
            <a:off x="5643570" y="4500570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Під</a:t>
            </a:r>
            <a:endParaRPr lang="ru-RU" sz="2800" b="1" dirty="0"/>
          </a:p>
        </p:txBody>
      </p:sp>
      <p:sp>
        <p:nvSpPr>
          <p:cNvPr id="7" name="Овал 6"/>
          <p:cNvSpPr/>
          <p:nvPr/>
        </p:nvSpPr>
        <p:spPr>
          <a:xfrm>
            <a:off x="3428992" y="5214950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З</a:t>
            </a:r>
            <a:endParaRPr lang="ru-RU" sz="2800" b="1" dirty="0"/>
          </a:p>
        </p:txBody>
      </p:sp>
      <p:sp>
        <p:nvSpPr>
          <p:cNvPr id="8" name="Овал 7"/>
          <p:cNvSpPr/>
          <p:nvPr/>
        </p:nvSpPr>
        <p:spPr>
          <a:xfrm>
            <a:off x="1500166" y="4000504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По</a:t>
            </a:r>
            <a:endParaRPr lang="ru-RU" sz="2800" b="1" dirty="0"/>
          </a:p>
        </p:txBody>
      </p:sp>
      <p:sp>
        <p:nvSpPr>
          <p:cNvPr id="9" name="Овал 8"/>
          <p:cNvSpPr/>
          <p:nvPr/>
        </p:nvSpPr>
        <p:spPr>
          <a:xfrm>
            <a:off x="1285852" y="2357430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Об</a:t>
            </a:r>
            <a:endParaRPr lang="ru-RU" sz="2800" b="1" dirty="0"/>
          </a:p>
        </p:txBody>
      </p:sp>
      <p:sp>
        <p:nvSpPr>
          <p:cNvPr id="10" name="Овал 9"/>
          <p:cNvSpPr/>
          <p:nvPr/>
        </p:nvSpPr>
        <p:spPr>
          <a:xfrm>
            <a:off x="6286512" y="2571744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На</a:t>
            </a:r>
            <a:endParaRPr lang="ru-RU" sz="2800" b="1" dirty="0"/>
          </a:p>
        </p:txBody>
      </p:sp>
      <p:sp>
        <p:nvSpPr>
          <p:cNvPr id="11" name="Овал 10"/>
          <p:cNvSpPr/>
          <p:nvPr/>
        </p:nvSpPr>
        <p:spPr>
          <a:xfrm>
            <a:off x="5000628" y="1000108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Від</a:t>
            </a:r>
            <a:endParaRPr lang="ru-RU" sz="2800" b="1" dirty="0"/>
          </a:p>
        </p:txBody>
      </p:sp>
      <p:sp>
        <p:nvSpPr>
          <p:cNvPr id="12" name="Овал 11"/>
          <p:cNvSpPr/>
          <p:nvPr/>
        </p:nvSpPr>
        <p:spPr>
          <a:xfrm>
            <a:off x="3786182" y="2786058"/>
            <a:ext cx="1571636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Їхати</a:t>
            </a:r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3000364" y="142852"/>
            <a:ext cx="3791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dirty="0" smtClean="0"/>
              <a:t>Гра </a:t>
            </a:r>
            <a:r>
              <a:rPr lang="ru-RU" sz="2800" b="1" dirty="0" smtClean="0"/>
              <a:t>,, </a:t>
            </a:r>
            <a:r>
              <a:rPr lang="uk-UA" sz="2800" b="1" dirty="0" smtClean="0"/>
              <a:t>Чарівні кола</a:t>
            </a:r>
            <a:r>
              <a:rPr lang="en-US" sz="2800" b="1" dirty="0" smtClean="0"/>
              <a:t> ”</a:t>
            </a:r>
            <a:r>
              <a:rPr lang="uk-UA" sz="2800" b="1" dirty="0" smtClean="0"/>
              <a:t> 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1. Апостроф </a:t>
            </a:r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</a:rPr>
              <a:t>ставиться</a:t>
            </a:r>
            <a:r>
              <a:rPr lang="uk-UA" sz="2800" dirty="0" smtClean="0"/>
              <a:t> перед літерами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01014" cy="4525963"/>
          </a:xfrm>
        </p:spPr>
        <p:txBody>
          <a:bodyPr>
            <a:normAutofit fontScale="92500" lnSpcReduction="20000"/>
          </a:bodyPr>
          <a:lstStyle/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А. к, п, т, ф, х;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Б. б, п, в, м, ф;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В. я, ю, є, ї;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    Г. д, т, з, с, ц.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2. У якому слові апостроф </a:t>
            </a: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НЕ 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вживається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А.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духм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яний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Б. м..ясо;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В. сім..я;</a:t>
            </a:r>
          </a:p>
          <a:p>
            <a:pPr marL="550926" indent="-514350">
              <a:buNone/>
            </a:pP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Г. м..який.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00760" y="2000240"/>
            <a:ext cx="5000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b="1" dirty="0" smtClean="0">
                <a:solidFill>
                  <a:schemeClr val="accent5">
                    <a:lumMod val="75000"/>
                  </a:schemeClr>
                </a:solidFill>
              </a:rPr>
              <a:t>В</a:t>
            </a:r>
            <a:endParaRPr lang="ru-RU" sz="4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8" y="4714884"/>
            <a:ext cx="5918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>
                <a:solidFill>
                  <a:schemeClr val="accent5">
                    <a:lumMod val="75000"/>
                  </a:schemeClr>
                </a:solidFill>
              </a:rPr>
              <a:t>А</a:t>
            </a:r>
            <a:endParaRPr lang="ru-RU" sz="4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9" dur="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>
                                      <p:cBhvr>
                                        <p:cTn id="30" dur="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7" dur="2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>
                                      <p:cBhvr>
                                        <p:cTn id="68" dur="2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69" dur="2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Результат пошуку зображень за запитом &quot;ромашка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285750"/>
            <a:ext cx="88582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Прямоугольник 10"/>
          <p:cNvSpPr>
            <a:spLocks noChangeArrowheads="1"/>
          </p:cNvSpPr>
          <p:nvPr/>
        </p:nvSpPr>
        <p:spPr bwMode="auto">
          <a:xfrm>
            <a:off x="285750" y="214313"/>
            <a:ext cx="43672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РОМАШКА ЗАПИТАНЬ </a:t>
            </a:r>
            <a:endParaRPr lang="uk-UA" alt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266564">
            <a:off x="5077495" y="1234626"/>
            <a:ext cx="26645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орфографія?</a:t>
            </a:r>
          </a:p>
          <a:p>
            <a:endParaRPr lang="uk-UA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Що таке орфограма?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210596">
            <a:off x="6328680" y="3723039"/>
            <a:ext cx="2650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Які букви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7554" y="5357826"/>
            <a:ext cx="2941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Коли я, ю, є позначають</a:t>
            </a:r>
          </a:p>
          <a:p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два звуки?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8728" y="39290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57290" y="3429000"/>
            <a:ext cx="1082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>
                <a:solidFill>
                  <a:schemeClr val="accent5">
                    <a:lumMod val="75000"/>
                  </a:schemeClr>
                </a:solidFill>
              </a:rPr>
              <a:t>Чому?</a:t>
            </a: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8662" y="3929066"/>
            <a:ext cx="17363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Підв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’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язати</a:t>
            </a:r>
            <a:r>
              <a:rPr lang="uk-UA" dirty="0" smtClean="0">
                <a:solidFill>
                  <a:schemeClr val="accent5">
                    <a:lumMod val="75000"/>
                  </a:schemeClr>
                </a:solidFill>
              </a:rPr>
              <a:t>, а</a:t>
            </a:r>
          </a:p>
          <a:p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медв</a:t>
            </a:r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яний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?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214290"/>
            <a:ext cx="7772400" cy="91440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>
                <a:solidFill>
                  <a:schemeClr val="accent5">
                    <a:lumMod val="75000"/>
                  </a:schemeClr>
                </a:solidFill>
              </a:rPr>
              <a:t>Згрупуйте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 слова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000528"/>
          </a:xfrm>
        </p:spPr>
        <p:txBody>
          <a:bodyPr/>
          <a:lstStyle/>
          <a:p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 Арф..яр, пуп..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янок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 пор..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ядок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цв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яшок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моркв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яний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 двох</a:t>
            </a:r>
            <a:r>
              <a:rPr lang="uk-UA" sz="3200" smtClean="0">
                <a:solidFill>
                  <a:schemeClr val="accent5">
                    <a:lumMod val="75000"/>
                  </a:schemeClr>
                </a:solidFill>
              </a:rPr>
              <a:t>..ярусний 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 під..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їзд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</a:t>
            </a:r>
          </a:p>
          <a:p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 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нев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янучий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 торф..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яний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кав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..</a:t>
            </a:r>
            <a:r>
              <a:rPr lang="uk-UA" sz="3200" dirty="0" err="1" smtClean="0">
                <a:solidFill>
                  <a:schemeClr val="accent5">
                    <a:lumMod val="75000"/>
                  </a:schemeClr>
                </a:solidFill>
              </a:rPr>
              <a:t>ярня</a:t>
            </a:r>
            <a:r>
              <a:rPr lang="uk-UA" sz="32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 smtClean="0"/>
              <a:t>Від поданих слів утворіть: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972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1В- прикметники;</a:t>
            </a:r>
          </a:p>
          <a:p>
            <a:pPr>
              <a:buNone/>
            </a:pPr>
            <a:r>
              <a:rPr lang="uk-UA" dirty="0" smtClean="0"/>
              <a:t>2В- дієслова з префіксом </a:t>
            </a:r>
            <a:r>
              <a:rPr lang="uk-UA" b="1" dirty="0" err="1" smtClean="0"/>
              <a:t>роз</a:t>
            </a:r>
            <a:r>
              <a:rPr lang="uk-UA" dirty="0" err="1" smtClean="0"/>
              <a:t>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		                             2В  </a:t>
            </a:r>
          </a:p>
          <a:p>
            <a:pPr>
              <a:buNone/>
            </a:pPr>
            <a:r>
              <a:rPr lang="uk-UA" dirty="0" smtClean="0"/>
              <a:t> 1В                                             </a:t>
            </a:r>
            <a:r>
              <a:rPr lang="uk-UA" dirty="0" err="1" smtClean="0"/>
              <a:t>писати-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   </a:t>
            </a:r>
            <a:r>
              <a:rPr lang="uk-UA" dirty="0" err="1" smtClean="0"/>
              <a:t>олово-</a:t>
            </a:r>
            <a:r>
              <a:rPr lang="uk-UA" dirty="0" smtClean="0"/>
              <a:t>				</a:t>
            </a:r>
            <a:r>
              <a:rPr lang="uk-UA" dirty="0" err="1" smtClean="0"/>
              <a:t>єднати-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   </a:t>
            </a:r>
            <a:r>
              <a:rPr lang="uk-UA" dirty="0" err="1" smtClean="0"/>
              <a:t>риба-</a:t>
            </a:r>
            <a:r>
              <a:rPr lang="uk-UA" dirty="0" smtClean="0"/>
              <a:t>					</a:t>
            </a:r>
            <a:r>
              <a:rPr lang="uk-UA" dirty="0" err="1" smtClean="0"/>
              <a:t>їсти-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   </a:t>
            </a:r>
            <a:r>
              <a:rPr lang="uk-UA" dirty="0" err="1" smtClean="0"/>
              <a:t>дерево-</a:t>
            </a:r>
            <a:r>
              <a:rPr lang="uk-UA" dirty="0" smtClean="0"/>
              <a:t>	                         </a:t>
            </a:r>
            <a:r>
              <a:rPr lang="uk-UA" dirty="0" err="1" smtClean="0"/>
              <a:t>бити-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   </a:t>
            </a:r>
            <a:r>
              <a:rPr lang="uk-UA" dirty="0" err="1" smtClean="0"/>
              <a:t>мавпа-</a:t>
            </a:r>
            <a:r>
              <a:rPr lang="uk-UA" dirty="0" smtClean="0"/>
              <a:t>				носити -</a:t>
            </a:r>
          </a:p>
          <a:p>
            <a:pPr>
              <a:buNone/>
            </a:pPr>
            <a:r>
              <a:rPr lang="uk-UA" dirty="0" smtClean="0"/>
              <a:t>	   камінь	-				</a:t>
            </a:r>
            <a:r>
              <a:rPr lang="uk-UA" dirty="0" err="1" smtClean="0"/>
              <a:t>їхати-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   </a:t>
            </a:r>
            <a:r>
              <a:rPr lang="uk-UA" dirty="0" err="1" smtClean="0"/>
              <a:t>тьма-</a:t>
            </a:r>
            <a:r>
              <a:rPr lang="uk-UA" dirty="0" smtClean="0"/>
              <a:t> 					</a:t>
            </a:r>
          </a:p>
          <a:p>
            <a:pPr>
              <a:buNone/>
            </a:pPr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яхт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928670"/>
            <a:ext cx="4315978" cy="2714643"/>
          </a:xfrm>
          <a:prstGeom prst="rect">
            <a:avLst/>
          </a:prstGeom>
        </p:spPr>
      </p:pic>
      <p:pic>
        <p:nvPicPr>
          <p:cNvPr id="3" name="Рисунок 2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1027781"/>
            <a:ext cx="2928958" cy="2766873"/>
          </a:xfrm>
          <a:prstGeom prst="rect">
            <a:avLst/>
          </a:prstGeom>
        </p:spPr>
      </p:pic>
      <p:pic>
        <p:nvPicPr>
          <p:cNvPr id="4" name="Рисунок 3" descr="iяхта 3mages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4143380"/>
            <a:ext cx="3786214" cy="2222624"/>
          </a:xfrm>
          <a:prstGeom prst="rect">
            <a:avLst/>
          </a:prstGeom>
        </p:spPr>
      </p:pic>
      <p:pic>
        <p:nvPicPr>
          <p:cNvPr id="5" name="Рисунок 4" descr="яхта 2images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3929066"/>
            <a:ext cx="3500430" cy="262194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4285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>
                <a:solidFill>
                  <a:schemeClr val="accent5">
                    <a:lumMod val="75000"/>
                  </a:schemeClr>
                </a:solidFill>
              </a:rPr>
              <a:t>Вітрильний диктант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</TotalTime>
  <Words>859</Words>
  <PresentationFormat>Экран (4:3)</PresentationFormat>
  <Paragraphs>198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Слайд 1</vt:lpstr>
      <vt:lpstr>Правила вживання апострофа</vt:lpstr>
      <vt:lpstr>Слайд 3</vt:lpstr>
      <vt:lpstr>Слайд 4</vt:lpstr>
      <vt:lpstr>1. Апостроф ставиться перед літерами</vt:lpstr>
      <vt:lpstr>Слайд 6</vt:lpstr>
      <vt:lpstr>Згрупуйте слова</vt:lpstr>
      <vt:lpstr>Від поданих слів утворіть:</vt:lpstr>
      <vt:lpstr>Слайд 9</vt:lpstr>
      <vt:lpstr>Слайд 10</vt:lpstr>
      <vt:lpstr>Слайд 11</vt:lpstr>
      <vt:lpstr>Різдво брата Заїки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Д/з повторити теор. матеріал( ст. 195)  виконати вправу 418;  знайти і записати 5 прислів’ їв з апострофом; скласти розповідь про пригоди апострофа.* </vt:lpstr>
      <vt:lpstr>Апостроф не треба писати на місці пропуску в усіх словах рядка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ANKOR</dc:creator>
  <cp:lastModifiedBy>ANKOR</cp:lastModifiedBy>
  <cp:revision>56</cp:revision>
  <dcterms:created xsi:type="dcterms:W3CDTF">2018-01-30T08:02:26Z</dcterms:created>
  <dcterms:modified xsi:type="dcterms:W3CDTF">2018-03-12T11:30:35Z</dcterms:modified>
</cp:coreProperties>
</file>