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ція\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736"/>
            <a:ext cx="7772400" cy="3214709"/>
          </a:xfrm>
        </p:spPr>
        <p:txBody>
          <a:bodyPr>
            <a:noAutofit/>
          </a:bodyPr>
          <a:lstStyle/>
          <a:p>
            <a:r>
              <a:rPr lang="uk-UA" sz="8800" b="1" i="1" spc="3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Соціальні небезпеки</a:t>
            </a:r>
            <a:endParaRPr lang="ru-RU" sz="8800" b="1" i="1" spc="3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500034" y="2214554"/>
            <a:ext cx="1500198" cy="1928826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ція\fotolia_471537_m-700x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</a:t>
            </a:r>
            <a:r>
              <a:rPr lang="ru-RU" sz="5400" b="1" i="1" dirty="0" err="1" smtClean="0"/>
              <a:t>Соціальна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небезпека</a:t>
            </a:r>
            <a:r>
              <a:rPr lang="ru-RU" sz="4400" b="1" i="1" dirty="0" smtClean="0"/>
              <a:t> </a:t>
            </a:r>
            <a:r>
              <a:rPr lang="ru-RU" sz="4400" i="1" dirty="0" smtClean="0"/>
              <a:t>– </a:t>
            </a:r>
            <a:r>
              <a:rPr lang="ru-RU" sz="4400" i="1" dirty="0" err="1" smtClean="0"/>
              <a:t>це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дія</a:t>
            </a:r>
            <a:r>
              <a:rPr lang="ru-RU" sz="4400" i="1" dirty="0" smtClean="0"/>
              <a:t> одного </a:t>
            </a:r>
            <a:r>
              <a:rPr lang="ru-RU" sz="4400" i="1" dirty="0" err="1" smtClean="0"/>
              <a:t>класу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групи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верства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особистості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спрямована</a:t>
            </a:r>
            <a:r>
              <a:rPr lang="ru-RU" sz="4400" i="1" dirty="0" smtClean="0"/>
              <a:t> </a:t>
            </a:r>
            <a:r>
              <a:rPr lang="ru-RU" sz="4400" i="1" dirty="0" smtClean="0"/>
              <a:t>(</a:t>
            </a:r>
            <a:r>
              <a:rPr lang="ru-RU" sz="4400" i="1" dirty="0" err="1" smtClean="0"/>
              <a:t>навмисно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чи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несвідомо</a:t>
            </a:r>
            <a:r>
              <a:rPr lang="ru-RU" sz="4400" i="1" dirty="0" smtClean="0"/>
              <a:t>) на </a:t>
            </a:r>
            <a:r>
              <a:rPr lang="ru-RU" sz="4400" i="1" dirty="0" err="1" smtClean="0"/>
              <a:t>знищення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інших</a:t>
            </a:r>
            <a:r>
              <a:rPr lang="ru-RU" sz="4400" i="1" dirty="0" smtClean="0"/>
              <a:t>.</a:t>
            </a:r>
            <a:endParaRPr lang="ru-RU" sz="4400" i="1" dirty="0"/>
          </a:p>
        </p:txBody>
      </p:sp>
    </p:spTree>
  </p:cSld>
  <p:clrMapOvr>
    <a:masterClrMapping/>
  </p:clrMapOvr>
  <p:transition>
    <p:dissolv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презентція\Des1gnon_Background_geometrico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b="1" i="1" dirty="0" err="1" smtClean="0"/>
              <a:t>Умовно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соціальні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небезпеки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можна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звести</a:t>
            </a:r>
            <a:r>
              <a:rPr lang="ru-RU" sz="4000" b="1" i="1" dirty="0" smtClean="0"/>
              <a:t> у </a:t>
            </a:r>
            <a:r>
              <a:rPr lang="ru-RU" sz="4000" b="1" i="1" dirty="0" smtClean="0"/>
              <a:t>три </a:t>
            </a:r>
            <a:r>
              <a:rPr lang="ru-RU" sz="4000" b="1" i="1" dirty="0" err="1" smtClean="0"/>
              <a:t>групи</a:t>
            </a:r>
            <a:r>
              <a:rPr lang="ru-RU" sz="4000" b="1" i="1" dirty="0" smtClean="0"/>
              <a:t>:</a:t>
            </a:r>
          </a:p>
          <a:p>
            <a:endParaRPr lang="ru-RU" i="1" dirty="0" smtClean="0"/>
          </a:p>
          <a:p>
            <a:r>
              <a:rPr lang="ru-RU" i="1" dirty="0" smtClean="0"/>
              <a:t>1</a:t>
            </a:r>
            <a:r>
              <a:rPr lang="ru-RU" i="1" dirty="0" smtClean="0"/>
              <a:t>.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виходять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галузей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- </a:t>
            </a:r>
            <a:r>
              <a:rPr lang="ru-RU" i="1" dirty="0" err="1" smtClean="0"/>
              <a:t>політики</a:t>
            </a:r>
            <a:r>
              <a:rPr lang="ru-RU" i="1" dirty="0" smtClean="0"/>
              <a:t>, </a:t>
            </a:r>
            <a:r>
              <a:rPr lang="ru-RU" i="1" dirty="0" err="1" smtClean="0"/>
              <a:t>економіки</a:t>
            </a:r>
            <a:r>
              <a:rPr lang="ru-RU" i="1" dirty="0" smtClean="0"/>
              <a:t> та </a:t>
            </a:r>
            <a:r>
              <a:rPr lang="ru-RU" i="1" dirty="0" err="1" smtClean="0"/>
              <a:t>воєнно-оборонних</a:t>
            </a:r>
            <a:r>
              <a:rPr lang="ru-RU" i="1" dirty="0" smtClean="0"/>
              <a:t> </a:t>
            </a:r>
            <a:r>
              <a:rPr lang="ru-RU" i="1" dirty="0" smtClean="0"/>
              <a:t>справ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i="1" dirty="0" smtClean="0"/>
          </a:p>
          <a:p>
            <a:r>
              <a:rPr lang="ru-RU" i="1" dirty="0" smtClean="0"/>
              <a:t>2.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соціальної</a:t>
            </a:r>
            <a:r>
              <a:rPr lang="ru-RU" i="1" dirty="0" smtClean="0"/>
              <a:t> </a:t>
            </a:r>
            <a:r>
              <a:rPr lang="ru-RU" i="1" dirty="0" err="1" smtClean="0"/>
              <a:t>сфери</a:t>
            </a:r>
            <a:r>
              <a:rPr lang="ru-RU" i="1" dirty="0" smtClean="0"/>
              <a:t> для </a:t>
            </a:r>
            <a:r>
              <a:rPr lang="ru-RU" i="1" dirty="0" err="1" smtClean="0"/>
              <a:t>економіки</a:t>
            </a:r>
            <a:r>
              <a:rPr lang="ru-RU" i="1" dirty="0" smtClean="0"/>
              <a:t>, </a:t>
            </a:r>
            <a:r>
              <a:rPr lang="ru-RU" i="1" dirty="0" err="1" smtClean="0"/>
              <a:t>політики</a:t>
            </a:r>
            <a:r>
              <a:rPr lang="ru-RU" i="1" dirty="0" smtClean="0"/>
              <a:t>, </a:t>
            </a:r>
            <a:r>
              <a:rPr lang="ru-RU" i="1" dirty="0" err="1" smtClean="0"/>
              <a:t>військової</a:t>
            </a:r>
            <a:r>
              <a:rPr lang="ru-RU" i="1" dirty="0" smtClean="0"/>
              <a:t> </a:t>
            </a:r>
            <a:r>
              <a:rPr lang="ru-RU" i="1" dirty="0" err="1" smtClean="0"/>
              <a:t>техніки</a:t>
            </a:r>
            <a:r>
              <a:rPr lang="ru-RU" i="1" dirty="0" smtClean="0"/>
              <a:t> та </a:t>
            </a:r>
            <a:r>
              <a:rPr lang="ru-RU" i="1" dirty="0" err="1" smtClean="0"/>
              <a:t>екологічної</a:t>
            </a:r>
            <a:r>
              <a:rPr lang="ru-RU" i="1" dirty="0" smtClean="0"/>
              <a:t> </a:t>
            </a:r>
            <a:r>
              <a:rPr lang="ru-RU" i="1" dirty="0" err="1" smtClean="0"/>
              <a:t>безпек</a:t>
            </a:r>
            <a:r>
              <a:rPr lang="ru-RU" i="1" dirty="0" smtClean="0"/>
              <a:t>;</a:t>
            </a:r>
            <a:endParaRPr lang="ru-RU" i="1" dirty="0" smtClean="0"/>
          </a:p>
          <a:p>
            <a:r>
              <a:rPr lang="ru-RU" i="1" dirty="0" smtClean="0"/>
              <a:t>3. </a:t>
            </a:r>
            <a:r>
              <a:rPr lang="ru-RU" i="1" dirty="0" err="1" smtClean="0"/>
              <a:t>укладені</a:t>
            </a:r>
            <a:r>
              <a:rPr lang="ru-RU" i="1" dirty="0" smtClean="0"/>
              <a:t> </a:t>
            </a:r>
            <a:r>
              <a:rPr lang="ru-RU" i="1" dirty="0" smtClean="0"/>
              <a:t>самою </a:t>
            </a:r>
            <a:r>
              <a:rPr lang="ru-RU" i="1" dirty="0" err="1" smtClean="0"/>
              <a:t>соціальною</a:t>
            </a:r>
            <a:r>
              <a:rPr lang="ru-RU" i="1" dirty="0" smtClean="0"/>
              <a:t> сферою.</a:t>
            </a:r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ransition>
    <p:strips dir="ru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ція\Dollar-Photo-Club-Teal-Square-Background-700x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92D050"/>
                </a:solidFill>
              </a:rPr>
              <a:t>Джерела</a:t>
            </a:r>
            <a:r>
              <a:rPr lang="ru-RU" sz="6000" b="1" i="1" dirty="0" smtClean="0">
                <a:solidFill>
                  <a:srgbClr val="92D050"/>
                </a:solidFill>
              </a:rPr>
              <a:t> </a:t>
            </a:r>
            <a:r>
              <a:rPr lang="ru-RU" sz="6000" b="1" i="1" dirty="0" err="1" smtClean="0">
                <a:solidFill>
                  <a:srgbClr val="92D050"/>
                </a:solidFill>
              </a:rPr>
              <a:t>соціальних</a:t>
            </a:r>
            <a:r>
              <a:rPr lang="ru-RU" sz="6000" b="1" i="1" dirty="0" smtClean="0">
                <a:solidFill>
                  <a:srgbClr val="92D050"/>
                </a:solidFill>
              </a:rPr>
              <a:t> </a:t>
            </a:r>
            <a:r>
              <a:rPr lang="ru-RU" sz="6000" b="1" i="1" dirty="0" err="1" smtClean="0">
                <a:solidFill>
                  <a:srgbClr val="92D050"/>
                </a:solidFill>
              </a:rPr>
              <a:t>небезпек</a:t>
            </a:r>
            <a:r>
              <a:rPr lang="ru-RU" sz="6000" b="1" i="1" dirty="0" smtClean="0">
                <a:solidFill>
                  <a:srgbClr val="92D050"/>
                </a:solidFill>
              </a:rPr>
              <a:t>: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· 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&gt;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несправедливий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розподіл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власності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доходів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влади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· &gt;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різке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зниження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соціальних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можливостей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держави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· &gt;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погіршення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глобальної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10000"/>
                  </a:schemeClr>
                </a:solidFill>
              </a:rPr>
              <a:t>соціальної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обстановки;</a:t>
            </a:r>
            <a:endParaRPr lang="ru-RU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dmin\Рабочий стол\презентція\1335713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Приклади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соціальних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небезпек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b="1" u="sng" dirty="0" smtClean="0">
                <a:solidFill>
                  <a:srgbClr val="C00000"/>
                </a:solidFill>
              </a:rPr>
              <a:t>*Алкоголізм*</a:t>
            </a:r>
            <a:endParaRPr lang="ru-RU" sz="4400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презентція\3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643050"/>
            <a:ext cx="5143504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презентція\information_items_9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3500462" cy="314327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презентція\alkogoliz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286256"/>
            <a:ext cx="3714776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ентція\1335713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*Військові дії*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Documents and Settings\Admin\Рабочий стол\презентція\9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42984"/>
            <a:ext cx="3000364" cy="3429024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презентція\e8d89f65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4476750" cy="3000375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Рабочий стол\презентція\fi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00570"/>
            <a:ext cx="2357454" cy="2214578"/>
          </a:xfrm>
          <a:prstGeom prst="rect">
            <a:avLst/>
          </a:prstGeom>
          <a:noFill/>
        </p:spPr>
      </p:pic>
      <p:pic>
        <p:nvPicPr>
          <p:cNvPr id="6152" name="Picture 8" descr="C:\Documents and Settings\Admin\Рабочий стол\презентція\biyka_u_vinny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71942"/>
            <a:ext cx="3786214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езентція\1335713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*Терор поштою*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Documents and Settings\Admin\Рабочий стол\презентція\00218541_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4529039" cy="3387721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презентція\Email-Icon__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443415"/>
            <a:ext cx="2476500" cy="2414585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презентція\5387532783a39be6320d8b0e446adc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4146714" cy="1500174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презентція\elektronka-vyzyvaet-st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571612"/>
            <a:ext cx="435768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Соціальні небезпеки</vt:lpstr>
      <vt:lpstr>Слайд 2</vt:lpstr>
      <vt:lpstr>Слайд 3</vt:lpstr>
      <vt:lpstr>Джерела соціальних небезпек: </vt:lpstr>
      <vt:lpstr>Приклади соціальних небезпек:</vt:lpstr>
      <vt:lpstr>*Військові дії*</vt:lpstr>
      <vt:lpstr>*Терор поштою*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небезпеки</dc:title>
  <cp:lastModifiedBy>Admin</cp:lastModifiedBy>
  <cp:revision>10</cp:revision>
  <dcterms:modified xsi:type="dcterms:W3CDTF">2016-11-26T14:10:50Z</dcterms:modified>
</cp:coreProperties>
</file>