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04" r:id="rId2"/>
    <p:sldId id="305" r:id="rId3"/>
    <p:sldId id="306" r:id="rId4"/>
    <p:sldId id="303" r:id="rId5"/>
    <p:sldId id="309" r:id="rId6"/>
    <p:sldId id="310" r:id="rId7"/>
    <p:sldId id="307" r:id="rId8"/>
    <p:sldId id="311" r:id="rId9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66FF"/>
    <a:srgbClr val="009900"/>
    <a:srgbClr val="00CC00"/>
    <a:srgbClr val="DFE1E9"/>
    <a:srgbClr val="D5D8E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512" autoAdjust="0"/>
    <p:restoredTop sz="93312" autoAdjust="0"/>
  </p:normalViewPr>
  <p:slideViewPr>
    <p:cSldViewPr>
      <p:cViewPr varScale="1">
        <p:scale>
          <a:sx n="86" d="100"/>
          <a:sy n="86" d="100"/>
        </p:scale>
        <p:origin x="1170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066800" y="914400"/>
            <a:ext cx="7772400" cy="1470025"/>
          </a:xfrm>
        </p:spPr>
        <p:txBody>
          <a:bodyPr/>
          <a:lstStyle>
            <a:lvl1pPr>
              <a:defRPr sz="88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209800" y="2743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73732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3733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3734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24CC86B9-8579-457D-BA80-BF10522CA97F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6D3565B-F56D-4AFE-AA5A-0CA72EAD7EC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BE2F445-0BC5-4CAE-814D-3BB6501BDD8C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DC2C6D-17B3-48EB-9B72-F6B773625CE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04D5D4-3891-464E-A995-2BDA17D1B5EF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8EF11D-6E39-4961-9743-F5DBE224C5B3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65C5D5-06AB-4E55-8C34-03CF15F61880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298C03-4227-4AF2-8AF6-79EC031E170D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BA33DD6-AE63-4959-A42F-32D60FC0B13F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B147AE7-AEB2-4A5F-A8A5-865FD1D3C36D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1471CE-0326-44BF-A667-EE437425976D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D52855FC-EB38-45A8-9A55-288C32BE0C93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6000">
          <a:solidFill>
            <a:srgbClr val="3366FF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6000">
          <a:solidFill>
            <a:srgbClr val="3366FF"/>
          </a:solidFill>
          <a:latin typeface="Majestic" pitchFamily="66" charset="0"/>
        </a:defRPr>
      </a:lvl2pPr>
      <a:lvl3pPr algn="ctr" rtl="0" fontAlgn="base">
        <a:spcBef>
          <a:spcPct val="0"/>
        </a:spcBef>
        <a:spcAft>
          <a:spcPct val="0"/>
        </a:spcAft>
        <a:defRPr sz="6000">
          <a:solidFill>
            <a:srgbClr val="3366FF"/>
          </a:solidFill>
          <a:latin typeface="Majestic" pitchFamily="66" charset="0"/>
        </a:defRPr>
      </a:lvl3pPr>
      <a:lvl4pPr algn="ctr" rtl="0" fontAlgn="base">
        <a:spcBef>
          <a:spcPct val="0"/>
        </a:spcBef>
        <a:spcAft>
          <a:spcPct val="0"/>
        </a:spcAft>
        <a:defRPr sz="6000">
          <a:solidFill>
            <a:srgbClr val="3366FF"/>
          </a:solidFill>
          <a:latin typeface="Majestic" pitchFamily="66" charset="0"/>
        </a:defRPr>
      </a:lvl4pPr>
      <a:lvl5pPr algn="ctr" rtl="0" fontAlgn="base">
        <a:spcBef>
          <a:spcPct val="0"/>
        </a:spcBef>
        <a:spcAft>
          <a:spcPct val="0"/>
        </a:spcAft>
        <a:defRPr sz="6000">
          <a:solidFill>
            <a:srgbClr val="3366FF"/>
          </a:solidFill>
          <a:latin typeface="Majestic" pitchFamily="66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6000">
          <a:solidFill>
            <a:srgbClr val="3366FF"/>
          </a:solidFill>
          <a:latin typeface="Majestic" pitchFamily="66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6000">
          <a:solidFill>
            <a:srgbClr val="3366FF"/>
          </a:solidFill>
          <a:latin typeface="Majestic" pitchFamily="66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6000">
          <a:solidFill>
            <a:srgbClr val="3366FF"/>
          </a:solidFill>
          <a:latin typeface="Majestic" pitchFamily="66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6000">
          <a:solidFill>
            <a:srgbClr val="3366FF"/>
          </a:solidFill>
          <a:latin typeface="Majestic" pitchFamily="66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SzPct val="150000"/>
        <a:buBlip>
          <a:blip r:embed="rId14"/>
        </a:buBlip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1806575"/>
            <a:ext cx="8915400" cy="1470025"/>
          </a:xfrm>
        </p:spPr>
        <p:txBody>
          <a:bodyPr/>
          <a:lstStyle/>
          <a:p>
            <a:r>
              <a:rPr lang="ru-RU" sz="9600" b="1" dirty="0" smtClean="0"/>
              <a:t/>
            </a:r>
            <a:br>
              <a:rPr lang="ru-RU" sz="9600" b="1" dirty="0" smtClean="0"/>
            </a:br>
            <a:r>
              <a:rPr lang="ru-RU" b="1" dirty="0" err="1" smtClean="0"/>
              <a:t>Всесвітній</a:t>
            </a:r>
            <a:r>
              <a:rPr lang="ru-RU" b="1" dirty="0" smtClean="0"/>
              <a:t> </a:t>
            </a:r>
            <a:r>
              <a:rPr lang="ru-RU" b="1" dirty="0"/>
              <a:t>день </a:t>
            </a:r>
            <a:r>
              <a:rPr lang="ru-RU" b="1" dirty="0" err="1"/>
              <a:t>снігу</a:t>
            </a:r>
            <a:r>
              <a:rPr lang="ru-RU" b="1" dirty="0"/>
              <a:t> </a:t>
            </a:r>
            <a:r>
              <a:rPr lang="ru-RU" sz="11700" dirty="0"/>
              <a:t/>
            </a:r>
            <a:br>
              <a:rPr lang="ru-RU" sz="11700" dirty="0"/>
            </a:br>
            <a:endParaRPr lang="ru-RU" dirty="0"/>
          </a:p>
        </p:txBody>
      </p:sp>
      <p:sp>
        <p:nvSpPr>
          <p:cNvPr id="74755" name="Rectangle 3"/>
          <p:cNvSpPr>
            <a:spLocks noChangeArrowheads="1"/>
          </p:cNvSpPr>
          <p:nvPr/>
        </p:nvSpPr>
        <p:spPr bwMode="auto">
          <a:xfrm>
            <a:off x="3657600" y="5257800"/>
            <a:ext cx="51054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r">
              <a:spcBef>
                <a:spcPct val="20000"/>
              </a:spcBef>
              <a:buSzPct val="150000"/>
              <a:buFontTx/>
              <a:buBlip>
                <a:blip r:embed="rId2"/>
              </a:buBlip>
            </a:pPr>
            <a:endParaRPr lang="ru-RU" sz="3200"/>
          </a:p>
        </p:txBody>
      </p:sp>
      <p:sp>
        <p:nvSpPr>
          <p:cNvPr id="74756" name="Rectangle 4"/>
          <p:cNvSpPr>
            <a:spLocks noChangeArrowheads="1"/>
          </p:cNvSpPr>
          <p:nvPr/>
        </p:nvSpPr>
        <p:spPr bwMode="auto">
          <a:xfrm>
            <a:off x="2514600" y="0"/>
            <a:ext cx="57150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ru-RU" sz="2000" b="1" dirty="0" smtClean="0"/>
              <a:t> </a:t>
            </a:r>
            <a:r>
              <a:rPr lang="en-US" sz="2000" b="1" dirty="0"/>
              <a:t/>
            </a:r>
            <a:br>
              <a:rPr lang="en-US" sz="2000" b="1" dirty="0"/>
            </a:br>
            <a:endParaRPr lang="ru-RU" sz="2000" b="1" dirty="0"/>
          </a:p>
        </p:txBody>
      </p:sp>
      <p:sp>
        <p:nvSpPr>
          <p:cNvPr id="74758" name="Rectangle 6"/>
          <p:cNvSpPr>
            <a:spLocks noChangeArrowheads="1"/>
          </p:cNvSpPr>
          <p:nvPr/>
        </p:nvSpPr>
        <p:spPr bwMode="auto">
          <a:xfrm>
            <a:off x="5696020" y="4395733"/>
            <a:ext cx="3039102" cy="70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>
              <a:spcBef>
                <a:spcPct val="20000"/>
              </a:spcBef>
            </a:pPr>
            <a:r>
              <a:rPr lang="ru-RU" dirty="0" err="1" smtClean="0"/>
              <a:t>Підготувала</a:t>
            </a:r>
            <a:r>
              <a:rPr lang="ru-RU" dirty="0" smtClean="0"/>
              <a:t>  </a:t>
            </a:r>
            <a:r>
              <a:rPr lang="ru-RU" dirty="0" err="1" smtClean="0"/>
              <a:t>Гураль</a:t>
            </a:r>
            <a:r>
              <a:rPr lang="ru-RU" dirty="0" smtClean="0"/>
              <a:t> Т.С.</a:t>
            </a:r>
          </a:p>
          <a:p>
            <a:pPr algn="r">
              <a:spcBef>
                <a:spcPct val="20000"/>
              </a:spcBef>
            </a:pPr>
            <a:r>
              <a:rPr lang="uk-UA" dirty="0" smtClean="0"/>
              <a:t>Вчитель початкових класів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ru-RU" sz="4800" b="1" cap="all" dirty="0"/>
              <a:t>Щ</a:t>
            </a:r>
            <a:r>
              <a:rPr lang="ru-RU" sz="4800" b="1" cap="all" dirty="0" smtClean="0"/>
              <a:t>О </a:t>
            </a:r>
            <a:r>
              <a:rPr lang="ru-RU" sz="4800" b="1" cap="all" dirty="0"/>
              <a:t>ЦЕ ЗА ДЕНЬ?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05000" y="1600200"/>
            <a:ext cx="6400800" cy="2743200"/>
          </a:xfrm>
        </p:spPr>
        <p:txBody>
          <a:bodyPr/>
          <a:lstStyle/>
          <a:p>
            <a:r>
              <a:rPr lang="ru-RU" sz="2000" dirty="0" err="1" smtClean="0"/>
              <a:t>Здавалося</a:t>
            </a:r>
            <a:r>
              <a:rPr lang="ru-RU" sz="2000" dirty="0" smtClean="0"/>
              <a:t> </a:t>
            </a:r>
            <a:r>
              <a:rPr lang="ru-RU" sz="2000" dirty="0"/>
              <a:t>б, ми не </a:t>
            </a:r>
            <a:r>
              <a:rPr lang="ru-RU" sz="2000" dirty="0" err="1" smtClean="0"/>
              <a:t>хочемо</a:t>
            </a:r>
            <a:r>
              <a:rPr lang="ru-RU" sz="2000" dirty="0" smtClean="0"/>
              <a:t> </a:t>
            </a:r>
            <a:r>
              <a:rPr lang="ru-RU" sz="2000" dirty="0" err="1"/>
              <a:t>зими</a:t>
            </a:r>
            <a:r>
              <a:rPr lang="ru-RU" sz="2000" dirty="0"/>
              <a:t> – холоду та коротких, </a:t>
            </a:r>
            <a:r>
              <a:rPr lang="ru-RU" sz="2000" dirty="0" err="1"/>
              <a:t>похмурих</a:t>
            </a:r>
            <a:r>
              <a:rPr lang="ru-RU" sz="2000" dirty="0"/>
              <a:t> </a:t>
            </a:r>
            <a:r>
              <a:rPr lang="ru-RU" sz="2000" dirty="0" err="1"/>
              <a:t>днів</a:t>
            </a:r>
            <a:r>
              <a:rPr lang="ru-RU" sz="2000" dirty="0"/>
              <a:t>. Але є причина, з </a:t>
            </a:r>
            <a:r>
              <a:rPr lang="ru-RU" sz="2000" dirty="0" err="1"/>
              <a:t>якої</a:t>
            </a:r>
            <a:r>
              <a:rPr lang="ru-RU" sz="2000" dirty="0"/>
              <a:t> </a:t>
            </a:r>
            <a:r>
              <a:rPr lang="ru-RU" sz="2000" dirty="0" err="1"/>
              <a:t>багато</a:t>
            </a:r>
            <a:r>
              <a:rPr lang="ru-RU" sz="2000" dirty="0"/>
              <a:t> людей з </a:t>
            </a:r>
            <a:r>
              <a:rPr lang="ru-RU" sz="2000" dirty="0" err="1"/>
              <a:t>нетерпінням</a:t>
            </a:r>
            <a:r>
              <a:rPr lang="ru-RU" sz="2000" dirty="0"/>
              <a:t> </a:t>
            </a:r>
            <a:r>
              <a:rPr lang="ru-RU" sz="2000" dirty="0" err="1"/>
              <a:t>очікують</a:t>
            </a:r>
            <a:r>
              <a:rPr lang="ru-RU" sz="2000" dirty="0"/>
              <a:t> </a:t>
            </a:r>
            <a:r>
              <a:rPr lang="ru-RU" sz="2000" dirty="0" err="1"/>
              <a:t>саме</a:t>
            </a:r>
            <a:r>
              <a:rPr lang="ru-RU" sz="2000" dirty="0"/>
              <a:t> на </a:t>
            </a:r>
            <a:r>
              <a:rPr lang="ru-RU" sz="2000" dirty="0" err="1"/>
              <a:t>цю</a:t>
            </a:r>
            <a:r>
              <a:rPr lang="ru-RU" sz="2000" dirty="0"/>
              <a:t> пору року. </a:t>
            </a:r>
            <a:r>
              <a:rPr lang="ru-RU" sz="2000" dirty="0" err="1"/>
              <a:t>Це</a:t>
            </a:r>
            <a:r>
              <a:rPr lang="ru-RU" sz="2000" dirty="0"/>
              <a:t> </a:t>
            </a:r>
            <a:r>
              <a:rPr lang="ru-RU" sz="2000" dirty="0" err="1"/>
              <a:t>сніг</a:t>
            </a:r>
            <a:r>
              <a:rPr lang="ru-RU" sz="2000" dirty="0"/>
              <a:t> – </a:t>
            </a:r>
            <a:r>
              <a:rPr lang="ru-RU" sz="2000" dirty="0" err="1"/>
              <a:t>біле</a:t>
            </a:r>
            <a:r>
              <a:rPr lang="ru-RU" sz="2000" dirty="0"/>
              <a:t> </a:t>
            </a:r>
            <a:r>
              <a:rPr lang="ru-RU" sz="2000" dirty="0" err="1"/>
              <a:t>природне</a:t>
            </a:r>
            <a:r>
              <a:rPr lang="ru-RU" sz="2000" dirty="0"/>
              <a:t> диво. </a:t>
            </a:r>
            <a:r>
              <a:rPr lang="ru-RU" sz="2000" dirty="0" err="1"/>
              <a:t>Витончені</a:t>
            </a:r>
            <a:r>
              <a:rPr lang="ru-RU" sz="2000" dirty="0"/>
              <a:t> </a:t>
            </a:r>
            <a:r>
              <a:rPr lang="ru-RU" sz="2000" dirty="0" err="1"/>
              <a:t>сніжинки</a:t>
            </a:r>
            <a:r>
              <a:rPr lang="ru-RU" sz="2000" dirty="0"/>
              <a:t>, </a:t>
            </a:r>
            <a:r>
              <a:rPr lang="ru-RU" sz="2000" dirty="0" err="1"/>
              <a:t>сріблястий</a:t>
            </a:r>
            <a:r>
              <a:rPr lang="ru-RU" sz="2000" dirty="0"/>
              <a:t> </a:t>
            </a:r>
            <a:r>
              <a:rPr lang="ru-RU" sz="2000" dirty="0" err="1"/>
              <a:t>іній</a:t>
            </a:r>
            <a:r>
              <a:rPr lang="ru-RU" sz="2000" dirty="0"/>
              <a:t>, </a:t>
            </a:r>
            <a:r>
              <a:rPr lang="ru-RU" sz="2000" dirty="0" err="1"/>
              <a:t>пухнасті</a:t>
            </a:r>
            <a:r>
              <a:rPr lang="ru-RU" sz="2000" dirty="0"/>
              <a:t> замети – </a:t>
            </a:r>
            <a:r>
              <a:rPr lang="ru-RU" sz="2000" dirty="0" err="1"/>
              <a:t>сніг</a:t>
            </a:r>
            <a:r>
              <a:rPr lang="ru-RU" sz="2000" dirty="0"/>
              <a:t> </a:t>
            </a:r>
            <a:r>
              <a:rPr lang="ru-RU" sz="2000" dirty="0" err="1"/>
              <a:t>буває</a:t>
            </a:r>
            <a:r>
              <a:rPr lang="ru-RU" sz="2000" dirty="0"/>
              <a:t> </a:t>
            </a:r>
            <a:r>
              <a:rPr lang="ru-RU" sz="2000" dirty="0" err="1"/>
              <a:t>різним</a:t>
            </a:r>
            <a:r>
              <a:rPr lang="ru-RU" sz="2000" dirty="0"/>
              <a:t>, але </a:t>
            </a:r>
            <a:r>
              <a:rPr lang="ru-RU" sz="2000" dirty="0" err="1"/>
              <a:t>він</a:t>
            </a:r>
            <a:r>
              <a:rPr lang="ru-RU" sz="2000" dirty="0"/>
              <a:t> </a:t>
            </a:r>
            <a:r>
              <a:rPr lang="ru-RU" sz="2000" dirty="0" err="1"/>
              <a:t>завжди</a:t>
            </a:r>
            <a:r>
              <a:rPr lang="ru-RU" sz="2000" dirty="0"/>
              <a:t> </a:t>
            </a:r>
            <a:r>
              <a:rPr lang="ru-RU" sz="2000" dirty="0" err="1"/>
              <a:t>викликає</a:t>
            </a:r>
            <a:r>
              <a:rPr lang="ru-RU" sz="2000" dirty="0"/>
              <a:t> захват, </a:t>
            </a:r>
            <a:r>
              <a:rPr lang="ru-RU" sz="2000" dirty="0" err="1"/>
              <a:t>відчуття</a:t>
            </a:r>
            <a:r>
              <a:rPr lang="ru-RU" sz="2000" dirty="0"/>
              <a:t> </a:t>
            </a:r>
            <a:r>
              <a:rPr lang="ru-RU" sz="2000" dirty="0" err="1"/>
              <a:t>чистоти</a:t>
            </a:r>
            <a:r>
              <a:rPr lang="ru-RU" sz="2000" dirty="0"/>
              <a:t>, </a:t>
            </a:r>
            <a:r>
              <a:rPr lang="ru-RU" sz="2000" dirty="0" err="1"/>
              <a:t>створює</a:t>
            </a:r>
            <a:r>
              <a:rPr lang="ru-RU" sz="2000" dirty="0"/>
              <a:t> атмосферу </a:t>
            </a:r>
            <a:r>
              <a:rPr lang="ru-RU" sz="2000" dirty="0" err="1"/>
              <a:t>казки</a:t>
            </a:r>
            <a:r>
              <a:rPr lang="ru-RU" sz="2000" dirty="0"/>
              <a:t>. Та, </a:t>
            </a:r>
            <a:r>
              <a:rPr lang="ru-RU" sz="2000" dirty="0" err="1"/>
              <a:t>мабуть</a:t>
            </a:r>
            <a:r>
              <a:rPr lang="ru-RU" sz="2000" dirty="0"/>
              <a:t>, </a:t>
            </a:r>
            <a:r>
              <a:rPr lang="ru-RU" sz="2000" dirty="0" err="1"/>
              <a:t>найбільше</a:t>
            </a:r>
            <a:r>
              <a:rPr lang="ru-RU" sz="2000" dirty="0"/>
              <a:t> </a:t>
            </a:r>
            <a:r>
              <a:rPr lang="ru-RU" sz="2000" dirty="0" err="1"/>
              <a:t>люблять</a:t>
            </a:r>
            <a:r>
              <a:rPr lang="ru-RU" sz="2000" dirty="0"/>
              <a:t> </a:t>
            </a:r>
            <a:r>
              <a:rPr lang="ru-RU" sz="2000" dirty="0" err="1"/>
              <a:t>сніг</a:t>
            </a:r>
            <a:r>
              <a:rPr lang="ru-RU" sz="2000" dirty="0"/>
              <a:t> люди, </a:t>
            </a:r>
            <a:r>
              <a:rPr lang="ru-RU" sz="2000" dirty="0" err="1"/>
              <a:t>які</a:t>
            </a:r>
            <a:r>
              <a:rPr lang="ru-RU" sz="2000" dirty="0"/>
              <a:t> </a:t>
            </a:r>
            <a:r>
              <a:rPr lang="ru-RU" sz="2000" dirty="0" err="1"/>
              <a:t>займаються</a:t>
            </a:r>
            <a:r>
              <a:rPr lang="ru-RU" sz="2000" dirty="0"/>
              <a:t> </a:t>
            </a:r>
            <a:r>
              <a:rPr lang="ru-RU" sz="2000" dirty="0" err="1"/>
              <a:t>зимовими</a:t>
            </a:r>
            <a:r>
              <a:rPr lang="ru-RU" sz="2000" dirty="0"/>
              <a:t> видами спорту. </a:t>
            </a:r>
            <a:r>
              <a:rPr lang="ru-RU" sz="2000" dirty="0" err="1"/>
              <a:t>Щоб</a:t>
            </a:r>
            <a:r>
              <a:rPr lang="ru-RU" sz="2000" dirty="0"/>
              <a:t> таких ставало </a:t>
            </a:r>
            <a:r>
              <a:rPr lang="ru-RU" sz="2000" dirty="0" err="1"/>
              <a:t>більше</a:t>
            </a:r>
            <a:r>
              <a:rPr lang="ru-RU" sz="2000" dirty="0"/>
              <a:t>, а особливо для </a:t>
            </a:r>
            <a:r>
              <a:rPr lang="ru-RU" sz="2000" dirty="0" err="1"/>
              <a:t>залучення</a:t>
            </a:r>
            <a:r>
              <a:rPr lang="ru-RU" sz="2000" dirty="0"/>
              <a:t> </a:t>
            </a:r>
            <a:r>
              <a:rPr lang="ru-RU" sz="2000" dirty="0" err="1"/>
              <a:t>дітей</a:t>
            </a:r>
            <a:r>
              <a:rPr lang="ru-RU" sz="2000" dirty="0"/>
              <a:t> до </a:t>
            </a:r>
            <a:r>
              <a:rPr lang="ru-RU" sz="2000" dirty="0" err="1"/>
              <a:t>зимового</a:t>
            </a:r>
            <a:r>
              <a:rPr lang="ru-RU" sz="2000" dirty="0"/>
              <a:t> спорту, </a:t>
            </a:r>
            <a:r>
              <a:rPr lang="ru-RU" sz="2000" dirty="0" err="1"/>
              <a:t>Міжнародна</a:t>
            </a:r>
            <a:r>
              <a:rPr lang="ru-RU" sz="2000" dirty="0"/>
              <a:t> </a:t>
            </a:r>
            <a:r>
              <a:rPr lang="ru-RU" sz="2000" dirty="0" err="1"/>
              <a:t>федерація</a:t>
            </a:r>
            <a:r>
              <a:rPr lang="ru-RU" sz="2000" dirty="0"/>
              <a:t> </a:t>
            </a:r>
            <a:r>
              <a:rPr lang="ru-RU" sz="2000" dirty="0" err="1"/>
              <a:t>лижного</a:t>
            </a:r>
            <a:r>
              <a:rPr lang="ru-RU" sz="2000" dirty="0"/>
              <a:t> спорту </a:t>
            </a:r>
            <a:r>
              <a:rPr lang="ru-RU" sz="2000" dirty="0" err="1"/>
              <a:t>заснувала</a:t>
            </a:r>
            <a:r>
              <a:rPr lang="ru-RU" sz="2000" dirty="0"/>
              <a:t> свято – </a:t>
            </a:r>
            <a:r>
              <a:rPr lang="ru-RU" sz="2000" b="1" dirty="0" err="1"/>
              <a:t>Всесвітній</a:t>
            </a:r>
            <a:r>
              <a:rPr lang="ru-RU" sz="2000" b="1" dirty="0"/>
              <a:t> день </a:t>
            </a:r>
            <a:r>
              <a:rPr lang="ru-RU" sz="2000" b="1" dirty="0" err="1"/>
              <a:t>снігу</a:t>
            </a:r>
            <a:r>
              <a:rPr lang="ru-RU" sz="2000" dirty="0"/>
              <a:t>. </a:t>
            </a:r>
            <a:r>
              <a:rPr lang="ru-RU" sz="2000" dirty="0" err="1"/>
              <a:t>Його</a:t>
            </a:r>
            <a:r>
              <a:rPr lang="ru-RU" sz="2000" dirty="0"/>
              <a:t> </a:t>
            </a:r>
            <a:r>
              <a:rPr lang="ru-RU" sz="2000" dirty="0" err="1"/>
              <a:t>відзначають</a:t>
            </a:r>
            <a:r>
              <a:rPr lang="ru-RU" sz="2000" dirty="0"/>
              <a:t> </a:t>
            </a:r>
            <a:r>
              <a:rPr lang="ru-RU" sz="2000" dirty="0" err="1"/>
              <a:t>щорічно</a:t>
            </a:r>
            <a:r>
              <a:rPr lang="ru-RU" sz="2000" dirty="0"/>
              <a:t> в </a:t>
            </a:r>
            <a:r>
              <a:rPr lang="ru-RU" sz="2000" dirty="0" err="1"/>
              <a:t>третю</a:t>
            </a:r>
            <a:r>
              <a:rPr lang="ru-RU" sz="2000" dirty="0"/>
              <a:t> </a:t>
            </a:r>
            <a:r>
              <a:rPr lang="ru-RU" sz="2000" dirty="0" err="1"/>
              <a:t>неділю</a:t>
            </a:r>
            <a:r>
              <a:rPr lang="ru-RU" sz="2000" dirty="0"/>
              <a:t> </a:t>
            </a:r>
            <a:r>
              <a:rPr lang="ru-RU" sz="2000" dirty="0" err="1"/>
              <a:t>січня</a:t>
            </a:r>
            <a:r>
              <a:rPr lang="ru-RU" sz="2000" dirty="0" smtClean="0"/>
              <a:t>.</a:t>
            </a:r>
          </a:p>
          <a:p>
            <a:r>
              <a:rPr lang="uk-UA" sz="2000" dirty="0" smtClean="0"/>
              <a:t>16 січня 2022р.</a:t>
            </a:r>
            <a:endParaRPr lang="ru-RU" sz="2000" dirty="0"/>
          </a:p>
          <a:p>
            <a:endParaRPr lang="ru-RU" dirty="0"/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b="1" cap="all" dirty="0"/>
              <a:t>ЯК ВИНИКЛА ІДЕЯ ВІДЗНАЧАТИ ВСЕСВІТНІЙ ДЕНЬ СНІГУ?</a:t>
            </a:r>
            <a:r>
              <a:rPr lang="ru-RU" sz="2800" dirty="0"/>
              <a:t/>
            </a:r>
            <a:br>
              <a:rPr lang="ru-RU" sz="2800" dirty="0"/>
            </a:br>
            <a:endParaRPr lang="ru-RU" sz="2800" dirty="0"/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600201"/>
            <a:ext cx="7924800" cy="4495800"/>
          </a:xfrm>
        </p:spPr>
        <p:txBody>
          <a:bodyPr/>
          <a:lstStyle/>
          <a:p>
            <a:pPr marL="0" indent="0">
              <a:buNone/>
            </a:pPr>
            <a:r>
              <a:rPr lang="ru-RU" sz="2400" dirty="0" smtClean="0"/>
              <a:t> </a:t>
            </a:r>
          </a:p>
          <a:p>
            <a:pPr marL="0" indent="0">
              <a:buNone/>
            </a:pPr>
            <a:endParaRPr lang="ru-RU" sz="2400" dirty="0"/>
          </a:p>
          <a:p>
            <a:pPr marL="0" indent="0">
              <a:buNone/>
            </a:pPr>
            <a:endParaRPr lang="ru-RU" sz="2400" dirty="0" smtClean="0"/>
          </a:p>
          <a:p>
            <a:pPr marL="0" indent="0">
              <a:buNone/>
            </a:pPr>
            <a:r>
              <a:rPr lang="ru-RU" sz="2400" dirty="0" smtClean="0"/>
              <a:t>  </a:t>
            </a:r>
            <a:r>
              <a:rPr lang="ru-RU" sz="2400" dirty="0" err="1" smtClean="0"/>
              <a:t>Сніг</a:t>
            </a:r>
            <a:r>
              <a:rPr lang="ru-RU" sz="2400" dirty="0" smtClean="0"/>
              <a:t> </a:t>
            </a:r>
            <a:r>
              <a:rPr lang="ru-RU" sz="2400" dirty="0" err="1"/>
              <a:t>являє</a:t>
            </a:r>
            <a:r>
              <a:rPr lang="ru-RU" sz="2400" dirty="0"/>
              <a:t> собою </a:t>
            </a:r>
            <a:r>
              <a:rPr lang="ru-RU" sz="2400" dirty="0" err="1"/>
              <a:t>атмосферні</a:t>
            </a:r>
            <a:r>
              <a:rPr lang="ru-RU" sz="2400" dirty="0"/>
              <a:t> опади у </a:t>
            </a:r>
            <a:r>
              <a:rPr lang="ru-RU" sz="2400" dirty="0" err="1"/>
              <a:t>вигляді</a:t>
            </a:r>
            <a:r>
              <a:rPr lang="ru-RU" sz="2400" dirty="0"/>
              <a:t> </a:t>
            </a:r>
            <a:r>
              <a:rPr lang="ru-RU" sz="2400" dirty="0" err="1"/>
              <a:t>льодових</a:t>
            </a:r>
            <a:r>
              <a:rPr lang="ru-RU" sz="2400" dirty="0"/>
              <a:t> </a:t>
            </a:r>
            <a:r>
              <a:rPr lang="ru-RU" sz="2400" dirty="0" err="1"/>
              <a:t>кристалів</a:t>
            </a:r>
            <a:r>
              <a:rPr lang="ru-RU" sz="2400" dirty="0"/>
              <a:t>. </a:t>
            </a:r>
            <a:r>
              <a:rPr lang="ru-RU" sz="2400" dirty="0" err="1"/>
              <a:t>Формується</a:t>
            </a:r>
            <a:r>
              <a:rPr lang="ru-RU" sz="2400" dirty="0"/>
              <a:t> </a:t>
            </a:r>
            <a:r>
              <a:rPr lang="ru-RU" sz="2400" dirty="0" err="1"/>
              <a:t>сніг</a:t>
            </a:r>
            <a:r>
              <a:rPr lang="ru-RU" sz="2400" dirty="0"/>
              <a:t> у </a:t>
            </a:r>
            <a:r>
              <a:rPr lang="ru-RU" sz="2400" dirty="0" err="1"/>
              <a:t>хмарах</a:t>
            </a:r>
            <a:r>
              <a:rPr lang="ru-RU" sz="2400" dirty="0"/>
              <a:t> за </a:t>
            </a:r>
            <a:r>
              <a:rPr lang="ru-RU" sz="2400" dirty="0" err="1"/>
              <a:t>температури</a:t>
            </a:r>
            <a:r>
              <a:rPr lang="ru-RU" sz="2400" dirty="0"/>
              <a:t> </a:t>
            </a:r>
            <a:r>
              <a:rPr lang="ru-RU" sz="2400" dirty="0" err="1"/>
              <a:t>нижчої</a:t>
            </a:r>
            <a:r>
              <a:rPr lang="ru-RU" sz="2400" dirty="0"/>
              <a:t> за 0°С. </a:t>
            </a:r>
            <a:r>
              <a:rPr lang="ru-RU" sz="2400" dirty="0" err="1"/>
              <a:t>Тоді</a:t>
            </a:r>
            <a:r>
              <a:rPr lang="ru-RU" sz="2400" dirty="0"/>
              <a:t> </a:t>
            </a:r>
            <a:r>
              <a:rPr lang="ru-RU" sz="2400" dirty="0" err="1"/>
              <a:t>водяна</a:t>
            </a:r>
            <a:r>
              <a:rPr lang="ru-RU" sz="2400" dirty="0"/>
              <a:t> пара в </a:t>
            </a:r>
            <a:r>
              <a:rPr lang="ru-RU" sz="2400" dirty="0" err="1"/>
              <a:t>атмосфері</a:t>
            </a:r>
            <a:r>
              <a:rPr lang="ru-RU" sz="2400" dirty="0"/>
              <a:t> </a:t>
            </a:r>
            <a:r>
              <a:rPr lang="ru-RU" sz="2400" dirty="0" err="1"/>
              <a:t>конденсується</a:t>
            </a:r>
            <a:r>
              <a:rPr lang="ru-RU" sz="2400" dirty="0"/>
              <a:t> </a:t>
            </a:r>
            <a:r>
              <a:rPr lang="ru-RU" sz="2400" dirty="0" err="1"/>
              <a:t>безпосередньо</a:t>
            </a:r>
            <a:r>
              <a:rPr lang="ru-RU" sz="2400" dirty="0"/>
              <a:t> в </a:t>
            </a:r>
            <a:r>
              <a:rPr lang="ru-RU" sz="2400" dirty="0" err="1"/>
              <a:t>лід</a:t>
            </a:r>
            <a:r>
              <a:rPr lang="ru-RU" sz="2400" dirty="0"/>
              <a:t>, не </a:t>
            </a:r>
            <a:r>
              <a:rPr lang="ru-RU" sz="2400" dirty="0" err="1"/>
              <a:t>проходячи</a:t>
            </a:r>
            <a:r>
              <a:rPr lang="ru-RU" sz="2400" dirty="0"/>
              <a:t> через стан </a:t>
            </a:r>
            <a:r>
              <a:rPr lang="ru-RU" sz="2400" dirty="0" err="1"/>
              <a:t>рідини</a:t>
            </a:r>
            <a:r>
              <a:rPr lang="ru-RU" sz="2400" dirty="0"/>
              <a:t>. </a:t>
            </a:r>
            <a:r>
              <a:rPr lang="ru-RU" sz="2400" dirty="0" err="1"/>
              <a:t>Сформувавшись</a:t>
            </a:r>
            <a:r>
              <a:rPr lang="ru-RU" sz="2400" dirty="0"/>
              <a:t>, </a:t>
            </a:r>
            <a:r>
              <a:rPr lang="ru-RU" sz="2400" dirty="0" err="1"/>
              <a:t>льодовий</a:t>
            </a:r>
            <a:r>
              <a:rPr lang="ru-RU" sz="2400" dirty="0"/>
              <a:t> </a:t>
            </a:r>
            <a:r>
              <a:rPr lang="ru-RU" sz="2400" dirty="0" err="1"/>
              <a:t>кристал</a:t>
            </a:r>
            <a:r>
              <a:rPr lang="ru-RU" sz="2400" dirty="0"/>
              <a:t> </a:t>
            </a:r>
            <a:r>
              <a:rPr lang="ru-RU" sz="2400" dirty="0" err="1"/>
              <a:t>притягує</a:t>
            </a:r>
            <a:r>
              <a:rPr lang="ru-RU" sz="2400" dirty="0"/>
              <a:t> до себе й </a:t>
            </a:r>
            <a:r>
              <a:rPr lang="ru-RU" sz="2400" dirty="0" err="1"/>
              <a:t>заморожує</a:t>
            </a:r>
            <a:r>
              <a:rPr lang="ru-RU" sz="2400" dirty="0"/>
              <a:t> </a:t>
            </a:r>
            <a:r>
              <a:rPr lang="ru-RU" sz="2400" dirty="0" err="1"/>
              <a:t>нову</a:t>
            </a:r>
            <a:r>
              <a:rPr lang="ru-RU" sz="2400" dirty="0"/>
              <a:t> </a:t>
            </a:r>
            <a:r>
              <a:rPr lang="ru-RU" sz="2400" dirty="0" err="1"/>
              <a:t>водяну</a:t>
            </a:r>
            <a:r>
              <a:rPr lang="ru-RU" sz="2400" dirty="0"/>
              <a:t> пару. Так природа </a:t>
            </a:r>
            <a:r>
              <a:rPr lang="ru-RU" sz="2400" dirty="0" err="1"/>
              <a:t>створює</a:t>
            </a:r>
            <a:r>
              <a:rPr lang="ru-RU" sz="2400" dirty="0"/>
              <a:t> </a:t>
            </a:r>
            <a:r>
              <a:rPr lang="ru-RU" sz="2400" dirty="0" err="1"/>
              <a:t>сніжинки</a:t>
            </a:r>
            <a:r>
              <a:rPr lang="ru-RU" sz="2400" dirty="0"/>
              <a:t>. Попри те, </a:t>
            </a:r>
            <a:r>
              <a:rPr lang="ru-RU" sz="2400" dirty="0" err="1"/>
              <a:t>що</a:t>
            </a:r>
            <a:r>
              <a:rPr lang="ru-RU" sz="2400" dirty="0"/>
              <a:t> </a:t>
            </a:r>
            <a:r>
              <a:rPr lang="ru-RU" sz="2400" dirty="0" err="1"/>
              <a:t>більшість</a:t>
            </a:r>
            <a:r>
              <a:rPr lang="ru-RU" sz="2400" dirty="0"/>
              <a:t> з них </a:t>
            </a:r>
            <a:r>
              <a:rPr lang="ru-RU" sz="2400" dirty="0" err="1"/>
              <a:t>мають</a:t>
            </a:r>
            <a:r>
              <a:rPr lang="ru-RU" sz="2400" dirty="0"/>
              <a:t> форму правильного </a:t>
            </a:r>
            <a:r>
              <a:rPr lang="ru-RU" sz="2400" dirty="0" err="1"/>
              <a:t>шестикутника</a:t>
            </a:r>
            <a:r>
              <a:rPr lang="ru-RU" sz="2400" dirty="0"/>
              <a:t>, </a:t>
            </a:r>
            <a:r>
              <a:rPr lang="ru-RU" sz="2400" dirty="0" err="1"/>
              <a:t>кожна</a:t>
            </a:r>
            <a:r>
              <a:rPr lang="ru-RU" sz="2400" dirty="0"/>
              <a:t> </a:t>
            </a:r>
            <a:r>
              <a:rPr lang="ru-RU" sz="2400" dirty="0" err="1"/>
              <a:t>сніжинка</a:t>
            </a:r>
            <a:r>
              <a:rPr lang="ru-RU" sz="2400" dirty="0"/>
              <a:t> є </a:t>
            </a:r>
            <a:r>
              <a:rPr lang="ru-RU" sz="2400" dirty="0" err="1"/>
              <a:t>неповторною</a:t>
            </a:r>
            <a:r>
              <a:rPr lang="ru-RU" sz="2400" dirty="0"/>
              <a:t>.</a:t>
            </a:r>
          </a:p>
          <a:p>
            <a:pPr lvl="1"/>
            <a:endParaRPr lang="ru-RU" dirty="0"/>
          </a:p>
          <a:p>
            <a:pPr marL="457200" lvl="1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930494">
            <a:off x="5181600" y="1143000"/>
            <a:ext cx="2857500" cy="16002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5400" b="1" cap="all" dirty="0"/>
              <a:t>БІЛЕ </a:t>
            </a:r>
            <a:r>
              <a:rPr lang="ru-RU" sz="5400" b="1" cap="all" dirty="0" smtClean="0"/>
              <a:t>ПІР’Я</a:t>
            </a:r>
            <a:endParaRPr lang="ru-RU" sz="5400" dirty="0"/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1417639"/>
            <a:ext cx="7010400" cy="4297362"/>
          </a:xfrm>
        </p:spPr>
        <p:txBody>
          <a:bodyPr/>
          <a:lstStyle/>
          <a:p>
            <a:r>
              <a:rPr lang="ru-RU" sz="2400" dirty="0" err="1"/>
              <a:t>Сніг</a:t>
            </a:r>
            <a:r>
              <a:rPr lang="ru-RU" sz="2400" dirty="0"/>
              <a:t> </a:t>
            </a:r>
            <a:r>
              <a:rPr lang="ru-RU" sz="2400" dirty="0" err="1"/>
              <a:t>здавна</a:t>
            </a:r>
            <a:r>
              <a:rPr lang="ru-RU" sz="2400" dirty="0"/>
              <a:t> </a:t>
            </a:r>
            <a:r>
              <a:rPr lang="ru-RU" sz="2400" dirty="0" err="1"/>
              <a:t>сприймався</a:t>
            </a:r>
            <a:r>
              <a:rPr lang="ru-RU" sz="2400" dirty="0"/>
              <a:t> людьми як </a:t>
            </a:r>
            <a:r>
              <a:rPr lang="ru-RU" sz="2400" dirty="0" err="1"/>
              <a:t>справжнє</a:t>
            </a:r>
            <a:r>
              <a:rPr lang="ru-RU" sz="2400" dirty="0"/>
              <a:t> диво. </a:t>
            </a:r>
            <a:r>
              <a:rPr lang="ru-RU" sz="2400" dirty="0" smtClean="0"/>
              <a:t>За </a:t>
            </a:r>
            <a:r>
              <a:rPr lang="ru-RU" sz="2400" dirty="0" err="1"/>
              <a:t>однією</a:t>
            </a:r>
            <a:r>
              <a:rPr lang="ru-RU" sz="2400" dirty="0"/>
              <a:t> з </a:t>
            </a:r>
            <a:r>
              <a:rPr lang="ru-RU" sz="2400" dirty="0" err="1"/>
              <a:t>найкрасивіших</a:t>
            </a:r>
            <a:r>
              <a:rPr lang="ru-RU" sz="2400" dirty="0"/>
              <a:t> легенд, ми </a:t>
            </a:r>
            <a:r>
              <a:rPr lang="ru-RU" sz="2400" dirty="0" err="1"/>
              <a:t>завдячуємо</a:t>
            </a:r>
            <a:r>
              <a:rPr lang="ru-RU" sz="2400" dirty="0"/>
              <a:t> </a:t>
            </a:r>
            <a:r>
              <a:rPr lang="ru-RU" sz="2400" dirty="0" err="1"/>
              <a:t>появою</a:t>
            </a:r>
            <a:r>
              <a:rPr lang="ru-RU" sz="2400" dirty="0"/>
              <a:t> </a:t>
            </a:r>
            <a:r>
              <a:rPr lang="ru-RU" sz="2400" dirty="0" err="1"/>
              <a:t>снігу</a:t>
            </a:r>
            <a:r>
              <a:rPr lang="ru-RU" sz="2400" dirty="0"/>
              <a:t> ангелам, </a:t>
            </a:r>
            <a:r>
              <a:rPr lang="ru-RU" sz="2400" dirty="0" err="1"/>
              <a:t>що</a:t>
            </a:r>
            <a:r>
              <a:rPr lang="ru-RU" sz="2400" dirty="0"/>
              <a:t> колись </a:t>
            </a:r>
            <a:r>
              <a:rPr lang="ru-RU" sz="2400" dirty="0" err="1"/>
              <a:t>повстали</a:t>
            </a:r>
            <a:r>
              <a:rPr lang="ru-RU" sz="2400" dirty="0"/>
              <a:t> </a:t>
            </a:r>
            <a:r>
              <a:rPr lang="ru-RU" sz="2400" dirty="0" err="1"/>
              <a:t>проти</a:t>
            </a:r>
            <a:r>
              <a:rPr lang="ru-RU" sz="2400" dirty="0"/>
              <a:t> Бога. </a:t>
            </a:r>
            <a:r>
              <a:rPr lang="ru-RU" sz="2400" dirty="0" err="1"/>
              <a:t>Переможені</a:t>
            </a:r>
            <a:r>
              <a:rPr lang="ru-RU" sz="2400" dirty="0"/>
              <a:t> в </a:t>
            </a:r>
            <a:r>
              <a:rPr lang="ru-RU" sz="2400" dirty="0" err="1"/>
              <a:t>нерівній</a:t>
            </a:r>
            <a:r>
              <a:rPr lang="ru-RU" sz="2400" dirty="0"/>
              <a:t> </a:t>
            </a:r>
            <a:r>
              <a:rPr lang="ru-RU" sz="2400" dirty="0" err="1"/>
              <a:t>битві</a:t>
            </a:r>
            <a:r>
              <a:rPr lang="ru-RU" sz="2400" dirty="0"/>
              <a:t> </a:t>
            </a:r>
            <a:r>
              <a:rPr lang="ru-RU" sz="2400" dirty="0" err="1"/>
              <a:t>ангели</a:t>
            </a:r>
            <a:r>
              <a:rPr lang="ru-RU" sz="2400" dirty="0"/>
              <a:t> падали й </a:t>
            </a:r>
            <a:r>
              <a:rPr lang="ru-RU" sz="2400" dirty="0" err="1"/>
              <a:t>втрачали</a:t>
            </a:r>
            <a:r>
              <a:rPr lang="ru-RU" sz="2400" dirty="0"/>
              <a:t> </a:t>
            </a:r>
            <a:r>
              <a:rPr lang="ru-RU" sz="2400" dirty="0" err="1"/>
              <a:t>пір’я</a:t>
            </a:r>
            <a:r>
              <a:rPr lang="ru-RU" sz="2400" dirty="0"/>
              <a:t> </a:t>
            </a:r>
            <a:r>
              <a:rPr lang="ru-RU" sz="2400" dirty="0" err="1"/>
              <a:t>зі</a:t>
            </a:r>
            <a:r>
              <a:rPr lang="ru-RU" sz="2400" dirty="0"/>
              <a:t> </a:t>
            </a:r>
            <a:r>
              <a:rPr lang="ru-RU" sz="2400" dirty="0" err="1"/>
              <a:t>своїх</a:t>
            </a:r>
            <a:r>
              <a:rPr lang="ru-RU" sz="2400" dirty="0"/>
              <a:t> </a:t>
            </a:r>
            <a:r>
              <a:rPr lang="ru-RU" sz="2400" dirty="0" err="1"/>
              <a:t>крил</a:t>
            </a:r>
            <a:r>
              <a:rPr lang="ru-RU" sz="2400" dirty="0"/>
              <a:t>, і </a:t>
            </a:r>
            <a:r>
              <a:rPr lang="ru-RU" sz="2400" dirty="0" err="1"/>
              <a:t>воно</a:t>
            </a:r>
            <a:r>
              <a:rPr lang="ru-RU" sz="2400" dirty="0"/>
              <a:t> </a:t>
            </a:r>
            <a:r>
              <a:rPr lang="ru-RU" sz="2400" dirty="0" err="1"/>
              <a:t>покривало</a:t>
            </a:r>
            <a:r>
              <a:rPr lang="ru-RU" sz="2400" dirty="0"/>
              <a:t> землю </a:t>
            </a:r>
            <a:r>
              <a:rPr lang="ru-RU" sz="2400" dirty="0" err="1"/>
              <a:t>білим</a:t>
            </a:r>
            <a:r>
              <a:rPr lang="ru-RU" sz="2400" dirty="0"/>
              <a:t> килимом.  </a:t>
            </a:r>
            <a:r>
              <a:rPr lang="ru-RU" sz="2400" dirty="0" err="1"/>
              <a:t>Відтоді</a:t>
            </a:r>
            <a:r>
              <a:rPr lang="ru-RU" sz="2400" dirty="0"/>
              <a:t> в </a:t>
            </a:r>
            <a:r>
              <a:rPr lang="ru-RU" sz="2400" dirty="0" err="1"/>
              <a:t>світі</a:t>
            </a:r>
            <a:r>
              <a:rPr lang="ru-RU" sz="2400" dirty="0"/>
              <a:t> </a:t>
            </a:r>
            <a:r>
              <a:rPr lang="ru-RU" sz="2400" dirty="0" err="1"/>
              <a:t>з’явився</a:t>
            </a:r>
            <a:r>
              <a:rPr lang="ru-RU" sz="2400" dirty="0"/>
              <a:t> </a:t>
            </a:r>
            <a:r>
              <a:rPr lang="ru-RU" sz="2400" dirty="0" err="1"/>
              <a:t>сніг</a:t>
            </a:r>
            <a:r>
              <a:rPr lang="ru-RU" sz="2400" dirty="0"/>
              <a:t> і </a:t>
            </a:r>
            <a:r>
              <a:rPr lang="ru-RU" sz="2400" dirty="0" err="1"/>
              <a:t>літо</a:t>
            </a:r>
            <a:r>
              <a:rPr lang="ru-RU" sz="2400" dirty="0"/>
              <a:t> почало </a:t>
            </a:r>
            <a:r>
              <a:rPr lang="ru-RU" sz="2400" dirty="0" err="1"/>
              <a:t>змінюватися</a:t>
            </a:r>
            <a:r>
              <a:rPr lang="ru-RU" sz="2400" dirty="0"/>
              <a:t> зимою.</a:t>
            </a:r>
          </a:p>
          <a:p>
            <a:endParaRPr lang="ru-RU" dirty="0"/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008314">
            <a:off x="4288502" y="3535956"/>
            <a:ext cx="2220351" cy="3983876"/>
          </a:xfrm>
          <a:prstGeom prst="rect">
            <a:avLst/>
          </a:prstGeom>
        </p:spPr>
      </p:pic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5" name="Rectangle 3"/>
          <p:cNvSpPr>
            <a:spLocks noChangeArrowheads="1"/>
          </p:cNvSpPr>
          <p:nvPr/>
        </p:nvSpPr>
        <p:spPr bwMode="auto">
          <a:xfrm>
            <a:off x="3657600" y="5257800"/>
            <a:ext cx="51054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r">
              <a:spcBef>
                <a:spcPct val="20000"/>
              </a:spcBef>
              <a:buSzPct val="150000"/>
              <a:buFontTx/>
              <a:buBlip>
                <a:blip r:embed="rId2"/>
              </a:buBlip>
            </a:pPr>
            <a:endParaRPr lang="ru-RU" sz="3200"/>
          </a:p>
        </p:txBody>
      </p:sp>
      <p:sp>
        <p:nvSpPr>
          <p:cNvPr id="74756" name="Rectangle 4"/>
          <p:cNvSpPr>
            <a:spLocks noChangeArrowheads="1"/>
          </p:cNvSpPr>
          <p:nvPr/>
        </p:nvSpPr>
        <p:spPr bwMode="auto">
          <a:xfrm>
            <a:off x="2514600" y="0"/>
            <a:ext cx="57150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ru-RU" sz="2000" b="1" dirty="0" smtClean="0"/>
              <a:t> </a:t>
            </a:r>
            <a:r>
              <a:rPr lang="en-US" sz="2000" b="1" dirty="0"/>
              <a:t/>
            </a:r>
            <a:br>
              <a:rPr lang="en-US" sz="2000" b="1" dirty="0"/>
            </a:br>
            <a:endParaRPr lang="ru-RU" sz="2000" b="1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66800" y="387397"/>
            <a:ext cx="7772400" cy="1470025"/>
          </a:xfrm>
        </p:spPr>
        <p:txBody>
          <a:bodyPr/>
          <a:lstStyle/>
          <a:p>
            <a:r>
              <a:rPr lang="ru-RU" sz="3200" b="1" dirty="0" smtClean="0"/>
              <a:t/>
            </a:r>
            <a:br>
              <a:rPr lang="ru-RU" sz="3200" b="1" dirty="0" smtClean="0"/>
            </a:br>
            <a:r>
              <a:rPr lang="ru-RU" sz="3200" b="1" dirty="0"/>
              <a:t/>
            </a:r>
            <a:br>
              <a:rPr lang="ru-RU" sz="3200" b="1" dirty="0"/>
            </a:br>
            <a:r>
              <a:rPr lang="ru-RU" sz="3200" b="1" dirty="0" smtClean="0"/>
              <a:t/>
            </a:r>
            <a:br>
              <a:rPr lang="ru-RU" sz="3200" b="1" dirty="0" smtClean="0"/>
            </a:br>
            <a:r>
              <a:rPr lang="ru-RU" sz="3200" b="1" dirty="0"/>
              <a:t/>
            </a:r>
            <a:br>
              <a:rPr lang="ru-RU" sz="3200" b="1" dirty="0"/>
            </a:br>
            <a:r>
              <a:rPr lang="ru-RU" sz="3200" b="1" dirty="0" smtClean="0"/>
              <a:t/>
            </a:r>
            <a:br>
              <a:rPr lang="ru-RU" sz="3200" b="1" dirty="0" smtClean="0"/>
            </a:br>
            <a:r>
              <a:rPr lang="ru-RU" sz="3200" b="1" dirty="0"/>
              <a:t/>
            </a:r>
            <a:br>
              <a:rPr lang="ru-RU" sz="3200" b="1" dirty="0"/>
            </a:br>
            <a:r>
              <a:rPr lang="ru-RU" sz="3200" b="1" dirty="0" smtClean="0"/>
              <a:t/>
            </a:r>
            <a:br>
              <a:rPr lang="ru-RU" sz="3200" b="1" dirty="0" smtClean="0"/>
            </a:br>
            <a:r>
              <a:rPr lang="ru-RU" sz="3200" b="1" dirty="0" smtClean="0"/>
              <a:t/>
            </a:r>
            <a:br>
              <a:rPr lang="ru-RU" sz="3200" b="1" dirty="0" smtClean="0"/>
            </a:br>
            <a:r>
              <a:rPr lang="ru-RU" sz="3200" b="1" dirty="0"/>
              <a:t/>
            </a:r>
            <a:br>
              <a:rPr lang="ru-RU" sz="3200" b="1" dirty="0"/>
            </a:br>
            <a:r>
              <a:rPr lang="ru-RU" sz="3200" b="1" dirty="0" smtClean="0"/>
              <a:t>Зимовий </a:t>
            </a:r>
            <a:r>
              <a:rPr lang="ru-RU" sz="3200" b="1" dirty="0" err="1"/>
              <a:t>сніг</a:t>
            </a:r>
            <a:r>
              <a:rPr lang="ru-RU" dirty="0"/>
              <a:t> 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sz="3200" dirty="0" err="1" smtClean="0"/>
              <a:t>Сніговий</a:t>
            </a:r>
            <a:r>
              <a:rPr lang="ru-RU" sz="3200" dirty="0" smtClean="0"/>
              <a:t> </a:t>
            </a:r>
            <a:r>
              <a:rPr lang="ru-RU" sz="3200" dirty="0" err="1"/>
              <a:t>покрив</a:t>
            </a:r>
            <a:r>
              <a:rPr lang="ru-RU" sz="3200" dirty="0"/>
              <a:t> </a:t>
            </a:r>
            <a:r>
              <a:rPr lang="ru-RU" sz="3200" dirty="0" err="1"/>
              <a:t>регулює</a:t>
            </a:r>
            <a:r>
              <a:rPr lang="ru-RU" sz="3200" dirty="0"/>
              <a:t> температуру </a:t>
            </a:r>
            <a:r>
              <a:rPr lang="ru-RU" sz="3200" dirty="0" err="1"/>
              <a:t>поверхні</a:t>
            </a:r>
            <a:r>
              <a:rPr lang="ru-RU" sz="3200" dirty="0"/>
              <a:t> </a:t>
            </a:r>
            <a:r>
              <a:rPr lang="ru-RU" sz="3200" dirty="0" err="1"/>
              <a:t>землі</a:t>
            </a:r>
            <a:r>
              <a:rPr lang="ru-RU" sz="3200" dirty="0"/>
              <a:t>, а тала вода – </a:t>
            </a:r>
            <a:r>
              <a:rPr lang="ru-RU" sz="3200" dirty="0" err="1"/>
              <a:t>джерело</a:t>
            </a:r>
            <a:r>
              <a:rPr lang="ru-RU" sz="3200" dirty="0"/>
              <a:t> </a:t>
            </a:r>
            <a:r>
              <a:rPr lang="ru-RU" sz="3200" dirty="0" err="1"/>
              <a:t>наповнення</a:t>
            </a:r>
            <a:r>
              <a:rPr lang="ru-RU" sz="3200" dirty="0"/>
              <a:t> </a:t>
            </a:r>
            <a:r>
              <a:rPr lang="ru-RU" sz="3200" dirty="0" err="1"/>
              <a:t>річок</a:t>
            </a:r>
            <a:r>
              <a:rPr lang="ru-RU" sz="3200" dirty="0"/>
              <a:t> та </a:t>
            </a:r>
            <a:r>
              <a:rPr lang="ru-RU" sz="3200" dirty="0" err="1"/>
              <a:t>інших</a:t>
            </a:r>
            <a:r>
              <a:rPr lang="ru-RU" sz="3200" dirty="0"/>
              <a:t> </a:t>
            </a:r>
            <a:r>
              <a:rPr lang="ru-RU" sz="3200" dirty="0" err="1"/>
              <a:t>водойм</a:t>
            </a:r>
            <a:r>
              <a:rPr lang="ru-RU" sz="3200" dirty="0"/>
              <a:t>. </a:t>
            </a:r>
            <a:r>
              <a:rPr lang="ru-RU" sz="3200" dirty="0" err="1"/>
              <a:t>Теплоізоляційні</a:t>
            </a:r>
            <a:r>
              <a:rPr lang="ru-RU" sz="3200" dirty="0"/>
              <a:t> </a:t>
            </a:r>
            <a:r>
              <a:rPr lang="ru-RU" sz="3200" dirty="0" err="1"/>
              <a:t>властивості</a:t>
            </a:r>
            <a:r>
              <a:rPr lang="ru-RU" sz="3200" dirty="0"/>
              <a:t> </a:t>
            </a:r>
            <a:r>
              <a:rPr lang="ru-RU" sz="3200" dirty="0" err="1"/>
              <a:t>снігу</a:t>
            </a:r>
            <a:r>
              <a:rPr lang="ru-RU" sz="3200" dirty="0"/>
              <a:t> </a:t>
            </a:r>
            <a:r>
              <a:rPr lang="ru-RU" sz="3200" dirty="0" err="1"/>
              <a:t>теж</a:t>
            </a:r>
            <a:r>
              <a:rPr lang="ru-RU" sz="3200" dirty="0"/>
              <a:t> </a:t>
            </a:r>
            <a:r>
              <a:rPr lang="ru-RU" sz="3200" dirty="0" err="1"/>
              <a:t>незамінні</a:t>
            </a:r>
            <a:r>
              <a:rPr lang="ru-RU" sz="3200" dirty="0"/>
              <a:t>. </a:t>
            </a:r>
            <a:r>
              <a:rPr lang="ru-RU" sz="3200" dirty="0" err="1"/>
              <a:t>Під</a:t>
            </a:r>
            <a:r>
              <a:rPr lang="ru-RU" sz="3200" dirty="0"/>
              <a:t> шаром </a:t>
            </a:r>
            <a:r>
              <a:rPr lang="ru-RU" sz="3200" dirty="0" err="1"/>
              <a:t>снігу</a:t>
            </a:r>
            <a:r>
              <a:rPr lang="ru-RU" sz="3200" dirty="0"/>
              <a:t> в 30 </a:t>
            </a:r>
            <a:r>
              <a:rPr lang="ru-RU" sz="3200" dirty="0" err="1"/>
              <a:t>сантиметрів</a:t>
            </a:r>
            <a:r>
              <a:rPr lang="ru-RU" sz="3200" dirty="0"/>
              <a:t> </a:t>
            </a:r>
            <a:r>
              <a:rPr lang="ru-RU" sz="3200" dirty="0" err="1"/>
              <a:t>ґрунт</a:t>
            </a:r>
            <a:r>
              <a:rPr lang="ru-RU" sz="3200" dirty="0"/>
              <a:t> </a:t>
            </a:r>
            <a:r>
              <a:rPr lang="ru-RU" sz="3200" dirty="0" err="1"/>
              <a:t>захищений</a:t>
            </a:r>
            <a:r>
              <a:rPr lang="ru-RU" sz="3200" dirty="0"/>
              <a:t> </a:t>
            </a:r>
            <a:r>
              <a:rPr lang="ru-RU" sz="3200" dirty="0" err="1"/>
              <a:t>від</a:t>
            </a:r>
            <a:r>
              <a:rPr lang="ru-RU" sz="3200" dirty="0"/>
              <a:t> </a:t>
            </a:r>
            <a:r>
              <a:rPr lang="ru-RU" sz="3200" dirty="0" err="1"/>
              <a:t>перемерзання</a:t>
            </a:r>
            <a:r>
              <a:rPr lang="ru-RU" sz="3200" dirty="0"/>
              <a:t>, а </a:t>
            </a:r>
            <a:r>
              <a:rPr lang="ru-RU" sz="3200" dirty="0" err="1"/>
              <a:t>отже</a:t>
            </a:r>
            <a:r>
              <a:rPr lang="ru-RU" sz="3200" dirty="0"/>
              <a:t>, </a:t>
            </a:r>
            <a:r>
              <a:rPr lang="ru-RU" sz="3200" dirty="0" err="1"/>
              <a:t>захищені</a:t>
            </a:r>
            <a:r>
              <a:rPr lang="ru-RU" sz="3200" dirty="0"/>
              <a:t> і </a:t>
            </a:r>
            <a:r>
              <a:rPr lang="ru-RU" sz="3200" dirty="0" err="1"/>
              <a:t>всі</a:t>
            </a:r>
            <a:r>
              <a:rPr lang="ru-RU" sz="3200" dirty="0"/>
              <a:t> </a:t>
            </a:r>
            <a:r>
              <a:rPr lang="ru-RU" sz="3200" dirty="0" err="1"/>
              <a:t>живі</a:t>
            </a:r>
            <a:r>
              <a:rPr lang="ru-RU" sz="3200" dirty="0"/>
              <a:t> </a:t>
            </a:r>
            <a:r>
              <a:rPr lang="ru-RU" sz="3200" dirty="0" err="1"/>
              <a:t>організми</a:t>
            </a:r>
            <a:r>
              <a:rPr lang="ru-RU" sz="3200" dirty="0"/>
              <a:t>, </a:t>
            </a:r>
            <a:r>
              <a:rPr lang="ru-RU" sz="3200" dirty="0" err="1"/>
              <a:t>що</a:t>
            </a:r>
            <a:r>
              <a:rPr lang="ru-RU" sz="3200" dirty="0"/>
              <a:t> </a:t>
            </a:r>
            <a:r>
              <a:rPr lang="ru-RU" sz="3200" dirty="0" err="1"/>
              <a:t>живуть</a:t>
            </a:r>
            <a:r>
              <a:rPr lang="ru-RU" sz="3200" dirty="0"/>
              <a:t> в </a:t>
            </a:r>
            <a:r>
              <a:rPr lang="ru-RU" sz="3200" dirty="0" err="1"/>
              <a:t>ґрунті</a:t>
            </a:r>
            <a:r>
              <a:rPr lang="ru-RU" sz="3200" dirty="0"/>
              <a:t>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9800" y="5334000"/>
            <a:ext cx="2137085" cy="13629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97720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219200" y="707886"/>
            <a:ext cx="7543800" cy="2221468"/>
          </a:xfrm>
        </p:spPr>
        <p:txBody>
          <a:bodyPr/>
          <a:lstStyle/>
          <a:p>
            <a:r>
              <a:rPr lang="ru-RU" sz="9600" b="1" dirty="0" smtClean="0"/>
              <a:t/>
            </a:r>
            <a:br>
              <a:rPr lang="ru-RU" sz="9600" b="1" dirty="0" smtClean="0"/>
            </a:br>
            <a:r>
              <a:rPr lang="ru-RU" b="1" dirty="0" smtClean="0"/>
              <a:t> </a:t>
            </a:r>
            <a:r>
              <a:rPr lang="ru-RU" sz="3200" b="1" cap="all" dirty="0"/>
              <a:t>ЗИМОВІ ВИДИ </a:t>
            </a:r>
            <a:r>
              <a:rPr lang="ru-RU" sz="3200" b="1" cap="all" dirty="0" smtClean="0"/>
              <a:t>СПОРТУ</a:t>
            </a:r>
            <a:r>
              <a:rPr lang="ru-RU" sz="9600" dirty="0"/>
              <a:t/>
            </a:r>
            <a:br>
              <a:rPr lang="ru-RU" sz="9600" dirty="0"/>
            </a:br>
            <a:r>
              <a:rPr lang="ru-RU" sz="2000" dirty="0" smtClean="0"/>
              <a:t>З </a:t>
            </a:r>
            <a:r>
              <a:rPr lang="ru-RU" sz="2000" dirty="0"/>
              <a:t>1901 року в </a:t>
            </a:r>
            <a:r>
              <a:rPr lang="ru-RU" sz="2000" dirty="0" err="1"/>
              <a:t>світі</a:t>
            </a:r>
            <a:r>
              <a:rPr lang="ru-RU" sz="2000" dirty="0"/>
              <a:t> </a:t>
            </a:r>
            <a:r>
              <a:rPr lang="ru-RU" sz="2000" dirty="0" err="1"/>
              <a:t>з’явилися</a:t>
            </a:r>
            <a:r>
              <a:rPr lang="ru-RU" sz="2000" dirty="0"/>
              <a:t> </a:t>
            </a:r>
            <a:r>
              <a:rPr lang="ru-RU" sz="2000" dirty="0" err="1"/>
              <a:t>міжнародні</a:t>
            </a:r>
            <a:r>
              <a:rPr lang="ru-RU" sz="2000" dirty="0"/>
              <a:t> </a:t>
            </a:r>
            <a:r>
              <a:rPr lang="ru-RU" sz="2000" dirty="0" err="1"/>
              <a:t>змагання</a:t>
            </a:r>
            <a:r>
              <a:rPr lang="ru-RU" sz="2000" dirty="0"/>
              <a:t> з </a:t>
            </a:r>
            <a:r>
              <a:rPr lang="ru-RU" sz="2000" dirty="0" err="1"/>
              <a:t>зимових</a:t>
            </a:r>
            <a:r>
              <a:rPr lang="ru-RU" sz="2000" dirty="0"/>
              <a:t> </a:t>
            </a:r>
            <a:r>
              <a:rPr lang="ru-RU" sz="2000" dirty="0" err="1"/>
              <a:t>видів</a:t>
            </a:r>
            <a:r>
              <a:rPr lang="ru-RU" sz="2000" dirty="0"/>
              <a:t> спорту – </a:t>
            </a:r>
            <a:r>
              <a:rPr lang="ru-RU" sz="2000" dirty="0" err="1"/>
              <a:t>Північні</a:t>
            </a:r>
            <a:r>
              <a:rPr lang="ru-RU" sz="2000" dirty="0"/>
              <a:t> </a:t>
            </a:r>
            <a:r>
              <a:rPr lang="ru-RU" sz="2000" dirty="0" err="1"/>
              <a:t>ігри</a:t>
            </a:r>
            <a:r>
              <a:rPr lang="ru-RU" sz="2000" dirty="0"/>
              <a:t>, а з 1924 року </a:t>
            </a:r>
            <a:r>
              <a:rPr lang="ru-RU" sz="2000" dirty="0" err="1"/>
              <a:t>почалися</a:t>
            </a:r>
            <a:r>
              <a:rPr lang="ru-RU" sz="2000" dirty="0"/>
              <a:t> </a:t>
            </a:r>
            <a:r>
              <a:rPr lang="ru-RU" sz="2000" dirty="0" err="1" smtClean="0"/>
              <a:t>Зимові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err="1" smtClean="0"/>
              <a:t>Олімпіади</a:t>
            </a:r>
            <a:r>
              <a:rPr lang="ru-RU" sz="2000" dirty="0" smtClean="0"/>
              <a:t>. </a:t>
            </a:r>
            <a:r>
              <a:rPr lang="ru-RU" sz="2000" dirty="0"/>
              <a:t>у </a:t>
            </a:r>
            <a:r>
              <a:rPr lang="ru-RU" sz="2000" dirty="0" err="1"/>
              <a:t>Франції</a:t>
            </a:r>
            <a:r>
              <a:rPr lang="ru-RU" sz="2000" dirty="0"/>
              <a:t>. </a:t>
            </a:r>
            <a:r>
              <a:rPr lang="ru-RU" sz="11700" dirty="0"/>
              <a:t/>
            </a:r>
            <a:br>
              <a:rPr lang="ru-RU" sz="11700" dirty="0"/>
            </a:br>
            <a:endParaRPr lang="ru-RU" dirty="0"/>
          </a:p>
        </p:txBody>
      </p:sp>
      <p:sp>
        <p:nvSpPr>
          <p:cNvPr id="74755" name="Rectangle 3"/>
          <p:cNvSpPr>
            <a:spLocks noChangeArrowheads="1"/>
          </p:cNvSpPr>
          <p:nvPr/>
        </p:nvSpPr>
        <p:spPr bwMode="auto">
          <a:xfrm>
            <a:off x="3657600" y="5257800"/>
            <a:ext cx="51054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r">
              <a:spcBef>
                <a:spcPct val="20000"/>
              </a:spcBef>
              <a:buSzPct val="150000"/>
              <a:buFontTx/>
              <a:buBlip>
                <a:blip r:embed="rId2"/>
              </a:buBlip>
            </a:pPr>
            <a:endParaRPr lang="ru-RU" sz="3200"/>
          </a:p>
        </p:txBody>
      </p:sp>
      <p:sp>
        <p:nvSpPr>
          <p:cNvPr id="74756" name="Rectangle 4"/>
          <p:cNvSpPr>
            <a:spLocks noChangeArrowheads="1"/>
          </p:cNvSpPr>
          <p:nvPr/>
        </p:nvSpPr>
        <p:spPr bwMode="auto">
          <a:xfrm>
            <a:off x="2514600" y="0"/>
            <a:ext cx="57150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ru-RU" sz="2000" b="1" dirty="0" smtClean="0"/>
              <a:t> </a:t>
            </a:r>
            <a:r>
              <a:rPr lang="en-US" sz="2000" b="1" dirty="0"/>
              <a:t/>
            </a:r>
            <a:br>
              <a:rPr lang="en-US" sz="2000" b="1" dirty="0"/>
            </a:br>
            <a:endParaRPr lang="ru-RU" sz="2000" b="1" dirty="0"/>
          </a:p>
        </p:txBody>
      </p:sp>
      <p:sp>
        <p:nvSpPr>
          <p:cNvPr id="74758" name="Rectangle 6"/>
          <p:cNvSpPr>
            <a:spLocks noChangeArrowheads="1"/>
          </p:cNvSpPr>
          <p:nvPr/>
        </p:nvSpPr>
        <p:spPr bwMode="auto">
          <a:xfrm>
            <a:off x="1828801" y="2667000"/>
            <a:ext cx="436105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spcBef>
                <a:spcPct val="20000"/>
              </a:spcBef>
            </a:pPr>
            <a:endParaRPr lang="ru-RU" dirty="0"/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82" b="10460"/>
          <a:stretch/>
        </p:blipFill>
        <p:spPr>
          <a:xfrm>
            <a:off x="3581400" y="3204591"/>
            <a:ext cx="3766324" cy="33677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857921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>
          <a:xfrm>
            <a:off x="733425" y="2057400"/>
            <a:ext cx="7620000" cy="237428"/>
          </a:xfrm>
        </p:spPr>
        <p:txBody>
          <a:bodyPr/>
          <a:lstStyle/>
          <a:p>
            <a:r>
              <a:rPr lang="ru-RU" sz="3200" dirty="0"/>
              <a:t>*</a:t>
            </a:r>
            <a:r>
              <a:rPr lang="ru-RU" sz="3200" dirty="0" err="1" smtClean="0"/>
              <a:t>Лижі</a:t>
            </a: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>*</a:t>
            </a:r>
            <a:r>
              <a:rPr lang="ru-RU" sz="3200" dirty="0" err="1" smtClean="0"/>
              <a:t>біг</a:t>
            </a:r>
            <a:r>
              <a:rPr lang="ru-RU" sz="3200" dirty="0" smtClean="0"/>
              <a:t> на </a:t>
            </a:r>
            <a:r>
              <a:rPr lang="ru-RU" sz="3200" dirty="0" err="1" smtClean="0"/>
              <a:t>ковзанах</a:t>
            </a:r>
            <a:r>
              <a:rPr lang="ru-RU" sz="3200" dirty="0" smtClean="0"/>
              <a:t> </a:t>
            </a:r>
            <a:br>
              <a:rPr lang="ru-RU" sz="3200" dirty="0" smtClean="0"/>
            </a:br>
            <a:r>
              <a:rPr lang="ru-RU" sz="3200" dirty="0" smtClean="0"/>
              <a:t>*</a:t>
            </a:r>
            <a:r>
              <a:rPr lang="ru-RU" sz="3200" dirty="0" err="1" smtClean="0"/>
              <a:t>хокей</a:t>
            </a: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>*</a:t>
            </a:r>
            <a:r>
              <a:rPr lang="ru-RU" sz="3200" dirty="0" err="1" smtClean="0"/>
              <a:t>фігурне</a:t>
            </a:r>
            <a:r>
              <a:rPr lang="ru-RU" sz="3200" dirty="0" smtClean="0"/>
              <a:t> </a:t>
            </a:r>
            <a:r>
              <a:rPr lang="ru-RU" sz="3200" dirty="0" err="1" smtClean="0"/>
              <a:t>катання</a:t>
            </a: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> *бобслей</a:t>
            </a:r>
            <a:endParaRPr lang="ru-RU" sz="4400" dirty="0"/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-114532" y="3544810"/>
            <a:ext cx="7467600" cy="447675"/>
          </a:xfrm>
          <a:noFill/>
        </p:spPr>
        <p:txBody>
          <a:bodyPr/>
          <a:lstStyle/>
          <a:p>
            <a:pPr algn="ctr">
              <a:spcBef>
                <a:spcPct val="0"/>
              </a:spcBef>
              <a:buSzPct val="200000"/>
              <a:buFontTx/>
              <a:buNone/>
            </a:pPr>
            <a:endParaRPr lang="ru-RU" sz="2400" dirty="0">
              <a:solidFill>
                <a:schemeClr val="accent1"/>
              </a:solidFill>
            </a:endParaRPr>
          </a:p>
          <a:p>
            <a:pPr>
              <a:spcBef>
                <a:spcPct val="0"/>
              </a:spcBef>
            </a:pPr>
            <a:endParaRPr lang="ru-RU" sz="2400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" y="838200"/>
            <a:ext cx="1691729" cy="2057400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43418" y="1286572"/>
            <a:ext cx="2019300" cy="2266950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4800" y="3979475"/>
            <a:ext cx="3048000" cy="2476500"/>
          </a:xfrm>
          <a:prstGeom prst="rect">
            <a:avLst/>
          </a:prstGeom>
        </p:spPr>
      </p:pic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652713"/>
            <a:ext cx="8229600" cy="3473450"/>
          </a:xfrm>
        </p:spPr>
        <p:txBody>
          <a:bodyPr/>
          <a:lstStyle/>
          <a:p>
            <a:pPr marL="0" indent="0">
              <a:buNone/>
            </a:pPr>
            <a:r>
              <a:rPr lang="ru-RU" dirty="0"/>
              <a:t>А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раптом</a:t>
            </a:r>
            <a:r>
              <a:rPr lang="ru-RU" dirty="0"/>
              <a:t> </a:t>
            </a:r>
            <a:r>
              <a:rPr lang="ru-RU" dirty="0" err="1"/>
              <a:t>лиж</a:t>
            </a:r>
            <a:r>
              <a:rPr lang="ru-RU" dirty="0"/>
              <a:t> </a:t>
            </a:r>
            <a:r>
              <a:rPr lang="ru-RU" dirty="0" err="1" smtClean="0"/>
              <a:t>немає</a:t>
            </a:r>
            <a:r>
              <a:rPr lang="ru-RU" dirty="0" smtClean="0"/>
              <a:t>,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кататися</a:t>
            </a:r>
            <a:r>
              <a:rPr lang="ru-RU" dirty="0"/>
              <a:t> на них </a:t>
            </a:r>
            <a:r>
              <a:rPr lang="ru-RU" dirty="0" err="1"/>
              <a:t>поки</a:t>
            </a:r>
            <a:r>
              <a:rPr lang="ru-RU" dirty="0"/>
              <a:t> </a:t>
            </a:r>
            <a:r>
              <a:rPr lang="ru-RU" dirty="0" err="1"/>
              <a:t>що</a:t>
            </a:r>
            <a:r>
              <a:rPr lang="ru-RU" dirty="0"/>
              <a:t> не </a:t>
            </a:r>
            <a:r>
              <a:rPr lang="ru-RU" dirty="0" err="1"/>
              <a:t>дуже</a:t>
            </a:r>
            <a:r>
              <a:rPr lang="ru-RU" dirty="0"/>
              <a:t> </a:t>
            </a:r>
            <a:r>
              <a:rPr lang="ru-RU" dirty="0" err="1"/>
              <a:t>виходить</a:t>
            </a:r>
            <a:r>
              <a:rPr lang="ru-RU" dirty="0"/>
              <a:t>, то </a:t>
            </a:r>
            <a:r>
              <a:rPr lang="ru-RU" dirty="0" err="1"/>
              <a:t>варто</a:t>
            </a:r>
            <a:r>
              <a:rPr lang="ru-RU" dirty="0"/>
              <a:t> просто </a:t>
            </a:r>
            <a:r>
              <a:rPr lang="ru-RU" dirty="0" err="1"/>
              <a:t>вийти</a:t>
            </a:r>
            <a:r>
              <a:rPr lang="ru-RU" dirty="0"/>
              <a:t> на </a:t>
            </a:r>
            <a:r>
              <a:rPr lang="ru-RU" dirty="0" err="1"/>
              <a:t>вулицю</a:t>
            </a:r>
            <a:r>
              <a:rPr lang="ru-RU" dirty="0"/>
              <a:t>, </a:t>
            </a:r>
            <a:r>
              <a:rPr lang="ru-RU" dirty="0" err="1"/>
              <a:t>щоб</a:t>
            </a:r>
            <a:r>
              <a:rPr lang="ru-RU" dirty="0"/>
              <a:t> </a:t>
            </a:r>
            <a:r>
              <a:rPr lang="ru-RU" dirty="0" err="1"/>
              <a:t>порадіти</a:t>
            </a:r>
            <a:r>
              <a:rPr lang="ru-RU" dirty="0"/>
              <a:t> </a:t>
            </a:r>
            <a:r>
              <a:rPr lang="ru-RU" dirty="0" err="1"/>
              <a:t>снігу</a:t>
            </a:r>
            <a:r>
              <a:rPr lang="ru-RU" dirty="0"/>
              <a:t>, </a:t>
            </a:r>
            <a:r>
              <a:rPr lang="ru-RU" dirty="0" err="1"/>
              <a:t>зрештою</a:t>
            </a:r>
            <a:r>
              <a:rPr lang="ru-RU" dirty="0"/>
              <a:t>, просто </a:t>
            </a:r>
            <a:r>
              <a:rPr lang="ru-RU" dirty="0" err="1"/>
              <a:t>повеселитися</a:t>
            </a:r>
            <a:r>
              <a:rPr lang="ru-RU" dirty="0"/>
              <a:t> на </a:t>
            </a:r>
            <a:r>
              <a:rPr lang="ru-RU" dirty="0" err="1"/>
              <a:t>свіжому</a:t>
            </a:r>
            <a:r>
              <a:rPr lang="ru-RU" dirty="0"/>
              <a:t> </a:t>
            </a:r>
            <a:r>
              <a:rPr lang="ru-RU" dirty="0" err="1"/>
              <a:t>повітрі</a:t>
            </a:r>
            <a:r>
              <a:rPr lang="ru-RU" dirty="0"/>
              <a:t>.</a:t>
            </a:r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500" y="246760"/>
            <a:ext cx="2514600" cy="2378075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742394">
            <a:off x="3464260" y="506568"/>
            <a:ext cx="2733675" cy="2047875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81800" y="246760"/>
            <a:ext cx="2000250" cy="228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45247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333399"/>
      </a:hlink>
      <a:folHlink>
        <a:srgbClr val="99CC00"/>
      </a:folHlink>
    </a:clrScheme>
    <a:fontScheme name="Оформление по умолчанию">
      <a:majorFont>
        <a:latin typeface="Majestic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3333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66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476</TotalTime>
  <Words>282</Words>
  <Application>Microsoft Office PowerPoint</Application>
  <PresentationFormat>Экран (4:3)</PresentationFormat>
  <Paragraphs>21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1" baseType="lpstr">
      <vt:lpstr>Arial</vt:lpstr>
      <vt:lpstr>Majestic</vt:lpstr>
      <vt:lpstr>Оформление по умолчанию</vt:lpstr>
      <vt:lpstr> Всесвітній день снігу  </vt:lpstr>
      <vt:lpstr>ЩО ЦЕ ЗА ДЕНЬ? </vt:lpstr>
      <vt:lpstr>ЯК ВИНИКЛА ІДЕЯ ВІДЗНАЧАТИ ВСЕСВІТНІЙ ДЕНЬ СНІГУ? </vt:lpstr>
      <vt:lpstr>БІЛЕ ПІР’Я</vt:lpstr>
      <vt:lpstr>         Зимовий сніг  Сніговий покрив регулює температуру поверхні землі, а тала вода – джерело наповнення річок та інших водойм. Теплоізоляційні властивості снігу теж незамінні. Під шаром снігу в 30 сантиметрів ґрунт захищений від перемерзання, а отже, захищені і всі живі організми, що живуть в ґрунті. </vt:lpstr>
      <vt:lpstr>  ЗИМОВІ ВИДИ СПОРТУ З 1901 року в світі з’явилися міжнародні змагання з зимових видів спорту – Північні ігри, а з 1924 року почалися Зимові Олімпіади. у Франції.  </vt:lpstr>
      <vt:lpstr>*Лижі *біг на ковзанах  *хокей *фігурне катання  *бобслей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36</cp:revision>
  <cp:lastPrinted>1601-01-01T00:00:00Z</cp:lastPrinted>
  <dcterms:created xsi:type="dcterms:W3CDTF">1601-01-01T00:00:00Z</dcterms:created>
  <dcterms:modified xsi:type="dcterms:W3CDTF">2021-12-27T17:49:36Z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