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45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40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61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34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28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23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46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9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29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97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1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E90A94-10F2-45AB-A563-DB45D56C35FD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1F3F3C-1452-44E8-8D3A-86E9213A535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5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9853" y="602427"/>
            <a:ext cx="6992471" cy="31627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B050"/>
                </a:solidFill>
              </a:rPr>
              <a:t>Веселі фразеологізми- </a:t>
            </a:r>
            <a:br>
              <a:rPr lang="uk-UA" dirty="0" smtClean="0">
                <a:solidFill>
                  <a:srgbClr val="00B050"/>
                </a:solidFill>
              </a:rPr>
            </a:br>
            <a:r>
              <a:rPr lang="uk-UA" dirty="0" smtClean="0">
                <a:solidFill>
                  <a:srgbClr val="00B050"/>
                </a:solidFill>
              </a:rPr>
              <a:t>життєва мудрість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30" name="Picture 6" descr="Pin by nata burova on графический дизайн | Coloring book pages, Fruit,  Coloring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360" y="2898387"/>
            <a:ext cx="4195483" cy="28314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1" t="-1747" b="21328"/>
          <a:stretch/>
        </p:blipFill>
        <p:spPr>
          <a:xfrm>
            <a:off x="6788075" y="192180"/>
            <a:ext cx="2422570" cy="18410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337" y="3765177"/>
            <a:ext cx="2830872" cy="23590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22871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                            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                                                         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47426" y="365125"/>
            <a:ext cx="6024282" cy="570218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FFFF00"/>
                </a:solidFill>
              </a:rPr>
              <a:t>Стріляний горобець</a:t>
            </a:r>
          </a:p>
          <a:p>
            <a:pPr algn="ctr"/>
            <a:endParaRPr lang="uk-UA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Дуже досвідчена людина, яку важко надурити</a:t>
            </a:r>
            <a:r>
              <a:rPr lang="uk-UA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endParaRPr lang="ru-RU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195" y="1075764"/>
            <a:ext cx="4260029" cy="486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44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          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365125"/>
            <a:ext cx="4207136" cy="5811838"/>
          </a:xfrm>
          <a:prstGeom prst="rect">
            <a:avLst/>
          </a:prstGeom>
          <a:solidFill>
            <a:srgbClr val="00B0F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Синій птах </a:t>
            </a:r>
          </a:p>
          <a:p>
            <a:pPr algn="ctr"/>
            <a:endParaRPr lang="uk-UA" sz="40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uk-UA" sz="2400" dirty="0" smtClean="0"/>
              <a:t>Символ чудової, але недосяжної мрії; символ щастя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29" y="819720"/>
            <a:ext cx="4238513" cy="490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9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   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562" y="365126"/>
            <a:ext cx="4648200" cy="58118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sz="3600" dirty="0" smtClean="0">
                <a:solidFill>
                  <a:srgbClr val="FFFF00"/>
                </a:solidFill>
              </a:rPr>
              <a:t>За двома зайцями</a:t>
            </a:r>
          </a:p>
          <a:p>
            <a:pPr algn="ctr"/>
            <a:endParaRPr lang="uk-UA" sz="3600" dirty="0"/>
          </a:p>
          <a:p>
            <a:pPr algn="ctr"/>
            <a:r>
              <a:rPr lang="uk-UA" sz="2400" dirty="0" smtClean="0"/>
              <a:t>Одночасно виконувати декілька справ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016" y="892885"/>
            <a:ext cx="4109422" cy="448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796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38200" y="365125"/>
            <a:ext cx="5691692" cy="5811838"/>
          </a:xfrm>
          <a:prstGeom prst="triangle">
            <a:avLst>
              <a:gd name="adj" fmla="val 51766"/>
            </a:avLst>
          </a:prstGeom>
          <a:solidFill>
            <a:srgbClr val="FF0000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FFFF00"/>
                </a:solidFill>
              </a:rPr>
              <a:t>Перша ластівка</a:t>
            </a:r>
          </a:p>
          <a:p>
            <a:pPr algn="ctr"/>
            <a:endParaRPr lang="uk-UA" sz="3600" dirty="0">
              <a:solidFill>
                <a:srgbClr val="FFFF00"/>
              </a:solidFill>
            </a:endParaRPr>
          </a:p>
          <a:p>
            <a:pPr algn="ctr"/>
            <a:r>
              <a:rPr lang="uk-UA" sz="2000" dirty="0" smtClean="0">
                <a:solidFill>
                  <a:schemeClr val="bg1">
                    <a:lumMod val="95000"/>
                  </a:schemeClr>
                </a:solidFill>
              </a:rPr>
              <a:t>Найперші ознаки</a:t>
            </a:r>
          </a:p>
          <a:p>
            <a:pPr algn="ctr"/>
            <a:r>
              <a:rPr lang="uk-UA" sz="2000" dirty="0" smtClean="0">
                <a:solidFill>
                  <a:schemeClr val="bg1">
                    <a:lumMod val="95000"/>
                  </a:schemeClr>
                </a:solidFill>
              </a:rPr>
              <a:t> будь-чого нового, що тільки но з*явилося</a:t>
            </a:r>
          </a:p>
          <a:p>
            <a:pPr algn="ctr"/>
            <a:endParaRPr lang="uk-UA" sz="3600" dirty="0">
              <a:solidFill>
                <a:srgbClr val="FFFF00"/>
              </a:solidFill>
            </a:endParaRPr>
          </a:p>
          <a:p>
            <a:pPr algn="ctr"/>
            <a:endParaRPr lang="uk-UA" sz="3600" dirty="0" smtClean="0">
              <a:solidFill>
                <a:srgbClr val="FFFF00"/>
              </a:solidFill>
            </a:endParaRPr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073" y="839096"/>
            <a:ext cx="4346089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42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              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045" y="839095"/>
            <a:ext cx="4141693" cy="4873215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838200" y="365126"/>
            <a:ext cx="4766534" cy="5811838"/>
          </a:xfrm>
          <a:prstGeom prst="roundRect">
            <a:avLst/>
          </a:prstGeom>
          <a:solidFill>
            <a:srgbClr val="7030A0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FFFF00"/>
                </a:solidFill>
              </a:rPr>
              <a:t>Самозакоханий нарцис</a:t>
            </a:r>
          </a:p>
          <a:p>
            <a:pPr algn="ctr"/>
            <a:endParaRPr lang="uk-UA" sz="3600" dirty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Людина, яка любується сама собою</a:t>
            </a:r>
          </a:p>
          <a:p>
            <a:pPr algn="ctr"/>
            <a:endParaRPr lang="uk-UA" sz="3600" dirty="0">
              <a:solidFill>
                <a:srgbClr val="FFFF00"/>
              </a:solidFill>
            </a:endParaRPr>
          </a:p>
          <a:p>
            <a:pPr algn="ctr"/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401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3396"/>
            <a:ext cx="10515600" cy="4351338"/>
          </a:xfrm>
        </p:spPr>
        <p:txBody>
          <a:bodyPr/>
          <a:lstStyle/>
          <a:p>
            <a:r>
              <a:rPr lang="uk-UA" dirty="0" smtClean="0"/>
              <a:t>                                                          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200" y="289102"/>
            <a:ext cx="4411532" cy="5811838"/>
          </a:xfrm>
          <a:prstGeom prst="roundRect">
            <a:avLst/>
          </a:prstGeom>
          <a:solidFill>
            <a:schemeClr val="accent4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chemeClr val="bg1"/>
                </a:solidFill>
              </a:rPr>
              <a:t>Як біла</a:t>
            </a:r>
            <a:r>
              <a:rPr lang="ru-RU" sz="4000" dirty="0" smtClean="0">
                <a:solidFill>
                  <a:schemeClr val="bg1"/>
                </a:solidFill>
              </a:rPr>
              <a:t> ворона</a:t>
            </a: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</a:rPr>
              <a:t>Людина, що відрізняється від інших своїми діями, поведінкою</a:t>
            </a:r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uk-UA" sz="3600" dirty="0">
              <a:solidFill>
                <a:schemeClr val="tx1"/>
              </a:solidFill>
            </a:endParaRPr>
          </a:p>
          <a:p>
            <a:pPr algn="ctr"/>
            <a:endParaRPr lang="uk-UA" sz="3600" dirty="0" smtClean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291" y="1506071"/>
            <a:ext cx="4389904" cy="337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882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00412"/>
            <a:ext cx="10058400" cy="4023360"/>
          </a:xfrm>
        </p:spPr>
        <p:txBody>
          <a:bodyPr/>
          <a:lstStyle/>
          <a:p>
            <a:r>
              <a:rPr lang="uk-UA" dirty="0" smtClean="0"/>
              <a:t>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097280" y="387275"/>
            <a:ext cx="5604734" cy="5481819"/>
          </a:xfrm>
          <a:prstGeom prst="ellipse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chemeClr val="bg2">
                    <a:lumMod val="50000"/>
                  </a:schemeClr>
                </a:solidFill>
              </a:rPr>
              <a:t>Купувати кота в мішку </a:t>
            </a:r>
          </a:p>
          <a:p>
            <a:pPr algn="ctr"/>
            <a:endParaRPr lang="uk-UA" sz="3600" dirty="0"/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Придбати невідомо що, не бачити й не знати його суті </a:t>
            </a:r>
          </a:p>
          <a:p>
            <a:pPr algn="ctr"/>
            <a:endParaRPr lang="uk-UA" sz="3600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9"/>
          <a:stretch/>
        </p:blipFill>
        <p:spPr>
          <a:xfrm>
            <a:off x="7487324" y="1755090"/>
            <a:ext cx="4206238" cy="355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8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85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Ретро</vt:lpstr>
      <vt:lpstr>Веселі фразеологізми-  життєва мудрість</vt:lpstr>
      <vt:lpstr>                                                                                                                       </vt:lpstr>
      <vt:lpstr>Презентация PowerPoint</vt:lpstr>
      <vt:lpstr>                                                 </vt:lpstr>
      <vt:lpstr>Презентация PowerPoint</vt:lpstr>
      <vt:lpstr>                                       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Веселі фразеологізми-  життєва мудрість</dc:title>
  <dc:creator>Admin</dc:creator>
  <cp:lastModifiedBy>Admin</cp:lastModifiedBy>
  <cp:revision>12</cp:revision>
  <dcterms:created xsi:type="dcterms:W3CDTF">2022-01-16T20:44:01Z</dcterms:created>
  <dcterms:modified xsi:type="dcterms:W3CDTF">2022-01-16T22:15:54Z</dcterms:modified>
</cp:coreProperties>
</file>