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774" r:id="rId3"/>
  </p:sldMasterIdLst>
  <p:notesMasterIdLst>
    <p:notesMasterId r:id="rId24"/>
  </p:notesMasterIdLst>
  <p:sldIdLst>
    <p:sldId id="256" r:id="rId4"/>
    <p:sldId id="260" r:id="rId5"/>
    <p:sldId id="310" r:id="rId6"/>
    <p:sldId id="311" r:id="rId7"/>
    <p:sldId id="261" r:id="rId8"/>
    <p:sldId id="262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20" r:id="rId17"/>
    <p:sldId id="319" r:id="rId18"/>
    <p:sldId id="321" r:id="rId19"/>
    <p:sldId id="322" r:id="rId20"/>
    <p:sldId id="326" r:id="rId21"/>
    <p:sldId id="325" r:id="rId22"/>
    <p:sldId id="309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>
        <p:scale>
          <a:sx n="75" d="100"/>
          <a:sy n="75" d="100"/>
        </p:scale>
        <p:origin x="-3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21ECF-E665-44D9-9329-9E2FF5E5BB34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C9B6B-4739-4CEF-8A2C-6883028706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6669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 Який стан неба?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 Чи є опади? Які?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 Яка температура повітря?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 Чи є вітер? Який?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 Як високо стоїть Сонце над горизонтом?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 Які зміни ви спостерігаєте у живій природі?</a:t>
            </a:r>
          </a:p>
          <a:p>
            <a:r>
              <a:rPr lang="uk-UA" dirty="0" smtClean="0"/>
              <a:t>-Отже, погода нам дозволяє здійснити нашу подорож, тож займаймо місця, готуємось</a:t>
            </a:r>
            <a:r>
              <a:rPr lang="uk-UA" baseline="0" dirty="0" smtClean="0"/>
              <a:t> до старту.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C9B6B-4739-4CEF-8A2C-6883028706AE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19892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_ Всі молодці. До подорожі готові.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C9B6B-4739-4CEF-8A2C-6883028706AE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4158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DC4D-D722-4D53-955D-FD3DF389C9D3}" type="datetimeFigureOut">
              <a:rPr lang="es-ES" smtClean="0"/>
              <a:pPr/>
              <a:t>26/11/2021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6A5F-FF73-4182-902F-A9D42AE9B13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DC4D-D722-4D53-955D-FD3DF389C9D3}" type="datetimeFigureOut">
              <a:rPr lang="es-ES" smtClean="0"/>
              <a:pPr/>
              <a:t>26/11/2021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6A5F-FF73-4182-902F-A9D42AE9B13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DC4D-D722-4D53-955D-FD3DF389C9D3}" type="datetimeFigureOut">
              <a:rPr lang="es-ES" smtClean="0"/>
              <a:pPr/>
              <a:t>26/11/2021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6A5F-FF73-4182-902F-A9D42AE9B13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dirty="0">
              <a:latin typeface="Times New Roman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dirty="0">
              <a:latin typeface="Times New Roman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1171575"/>
            <a:ext cx="7467600" cy="2105025"/>
          </a:xfrm>
        </p:spPr>
        <p:txBody>
          <a:bodyPr>
            <a:spAutoFit/>
          </a:bodyPr>
          <a:lstStyle>
            <a:lvl1pPr>
              <a:defRPr sz="6600">
                <a:solidFill>
                  <a:srgbClr val="CC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4000">
                <a:solidFill>
                  <a:srgbClr val="CCECFF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248400"/>
            <a:ext cx="1752600" cy="457200"/>
          </a:xfrm>
        </p:spPr>
        <p:txBody>
          <a:bodyPr/>
          <a:lstStyle>
            <a:lvl1pPr>
              <a:defRPr smtClean="0">
                <a:solidFill>
                  <a:srgbClr val="CCECFF"/>
                </a:solidFill>
              </a:defRPr>
            </a:lvl1pPr>
          </a:lstStyle>
          <a:p>
            <a:fld id="{2572939A-D152-48BD-93CF-6655403C1A24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CCECFF"/>
                </a:solidFill>
              </a:defRPr>
            </a:lvl1pPr>
          </a:lstStyle>
          <a:p>
            <a:fld id="{B505129D-BC05-4F4A-BD5C-D1A9F49C18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2841329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72939A-D152-48BD-93CF-6655403C1A24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5129D-BC05-4F4A-BD5C-D1A9F49C18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4856390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72939A-D152-48BD-93CF-6655403C1A24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5129D-BC05-4F4A-BD5C-D1A9F49C18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51378834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72939A-D152-48BD-93CF-6655403C1A24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5129D-BC05-4F4A-BD5C-D1A9F49C18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76356874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72939A-D152-48BD-93CF-6655403C1A24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5129D-BC05-4F4A-BD5C-D1A9F49C18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79676507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72939A-D152-48BD-93CF-6655403C1A24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5129D-BC05-4F4A-BD5C-D1A9F49C18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93460130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72939A-D152-48BD-93CF-6655403C1A24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5129D-BC05-4F4A-BD5C-D1A9F49C18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02919425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72939A-D152-48BD-93CF-6655403C1A24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5129D-BC05-4F4A-BD5C-D1A9F49C18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03657497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DC4D-D722-4D53-955D-FD3DF389C9D3}" type="datetimeFigureOut">
              <a:rPr lang="es-ES" smtClean="0"/>
              <a:pPr/>
              <a:t>26/11/2021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6A5F-FF73-4182-902F-A9D42AE9B13B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7" name="6 Imagen" descr="Imagen1.png"/>
          <p:cNvPicPr>
            <a:picLocks noChangeAspect="1"/>
          </p:cNvPicPr>
          <p:nvPr userDrawn="1"/>
        </p:nvPicPr>
        <p:blipFill>
          <a:blip r:embed="rId2" cstate="print"/>
          <a:srcRect l="2298" t="2068" r="1885" b="2681"/>
          <a:stretch>
            <a:fillRect/>
          </a:stretch>
        </p:blipFill>
        <p:spPr>
          <a:xfrm rot="16200000" flipV="1">
            <a:off x="571484" y="-1714516"/>
            <a:ext cx="8001032" cy="914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72939A-D152-48BD-93CF-6655403C1A24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5129D-BC05-4F4A-BD5C-D1A9F49C18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7195887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72939A-D152-48BD-93CF-6655403C1A24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5129D-BC05-4F4A-BD5C-D1A9F49C18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60370140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72939A-D152-48BD-93CF-6655403C1A24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5129D-BC05-4F4A-BD5C-D1A9F49C18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52600048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DC4D-D722-4D53-955D-FD3DF389C9D3}" type="datetimeFigureOut">
              <a:rPr lang="es-ES" smtClean="0"/>
              <a:pPr/>
              <a:t>26/11/2021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6A5F-FF73-4182-902F-A9D42AE9B13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DC4D-D722-4D53-955D-FD3DF389C9D3}" type="datetimeFigureOut">
              <a:rPr lang="es-ES" smtClean="0"/>
              <a:pPr/>
              <a:t>26/11/2021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6A5F-FF73-4182-902F-A9D42AE9B13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DC4D-D722-4D53-955D-FD3DF389C9D3}" type="datetimeFigureOut">
              <a:rPr lang="es-ES" smtClean="0"/>
              <a:pPr/>
              <a:t>26/11/2021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6A5F-FF73-4182-902F-A9D42AE9B13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DC4D-D722-4D53-955D-FD3DF389C9D3}" type="datetimeFigureOut">
              <a:rPr lang="es-ES" smtClean="0"/>
              <a:pPr/>
              <a:t>26/11/2021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6A5F-FF73-4182-902F-A9D42AE9B13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DC4D-D722-4D53-955D-FD3DF389C9D3}" type="datetimeFigureOut">
              <a:rPr lang="es-ES" smtClean="0"/>
              <a:pPr/>
              <a:t>26/11/2021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6A5F-FF73-4182-902F-A9D42AE9B13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DC4D-D722-4D53-955D-FD3DF389C9D3}" type="datetimeFigureOut">
              <a:rPr lang="es-ES" smtClean="0"/>
              <a:pPr/>
              <a:t>26/11/2021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6A5F-FF73-4182-902F-A9D42AE9B13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DC4D-D722-4D53-955D-FD3DF389C9D3}" type="datetimeFigureOut">
              <a:rPr lang="es-ES" smtClean="0"/>
              <a:pPr/>
              <a:t>26/11/2021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6A5F-FF73-4182-902F-A9D42AE9B13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Usuario\Mis documentos\Mis imágenes\Panel-6-Solar-System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71480"/>
            <a:ext cx="9144000" cy="6500858"/>
          </a:xfrm>
          <a:prstGeom prst="rect">
            <a:avLst/>
          </a:prstGeom>
          <a:noFill/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42984"/>
            <a:ext cx="8229600" cy="5143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2DC4D-D722-4D53-955D-FD3DF389C9D3}" type="datetimeFigureOut">
              <a:rPr lang="es-ES" smtClean="0"/>
              <a:pPr/>
              <a:t>26/11/2021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06A5F-FF73-4182-902F-A9D42AE9B13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400" kern="1200">
          <a:ln>
            <a:solidFill>
              <a:sysClr val="windowText" lastClr="000000"/>
            </a:solidFill>
          </a:ln>
          <a:solidFill>
            <a:srgbClr val="FFC000"/>
          </a:solidFill>
          <a:effectLst>
            <a:outerShdw blurRad="50800" dist="38100" algn="l" rotWithShape="0">
              <a:prstClr val="black"/>
            </a:outerShdw>
          </a:effectLst>
          <a:latin typeface="Arial Black" pitchFamily="34" charset="0"/>
          <a:ea typeface="+mj-ea"/>
          <a:cs typeface="+mj-cs"/>
        </a:defRPr>
      </a:lvl1pPr>
    </p:titleStyle>
    <p:bodyStyle>
      <a:lvl1pPr marL="342900" indent="-342900" algn="just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ln>
            <a:solidFill>
              <a:sysClr val="windowText" lastClr="000000"/>
            </a:solidFill>
          </a:ln>
          <a:solidFill>
            <a:schemeClr val="tx1"/>
          </a:solidFill>
          <a:effectLst>
            <a:outerShdw blurRad="50800" dist="38100" dir="18900000" algn="bl" rotWithShape="0">
              <a:prstClr val="black"/>
            </a:outerShdw>
          </a:effectLst>
          <a:latin typeface="Arial" pitchFamily="34" charset="0"/>
          <a:ea typeface="+mn-ea"/>
          <a:cs typeface="Arial" pitchFamily="34" charset="0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ln>
            <a:solidFill>
              <a:sysClr val="windowText" lastClr="000000"/>
            </a:solidFill>
          </a:ln>
          <a:solidFill>
            <a:schemeClr val="tx1"/>
          </a:solidFill>
          <a:effectLst>
            <a:outerShdw blurRad="50800" dist="38100" dir="18900000" algn="bl" rotWithShape="0">
              <a:prstClr val="black"/>
            </a:outerShdw>
          </a:effectLst>
          <a:latin typeface="Arial" pitchFamily="34" charset="0"/>
          <a:ea typeface="+mn-ea"/>
          <a:cs typeface="Arial" pitchFamily="34" charset="0"/>
        </a:defRPr>
      </a:lvl2pPr>
      <a:lvl3pPr marL="1143000" indent="-228600" algn="just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ln>
            <a:solidFill>
              <a:sysClr val="windowText" lastClr="000000"/>
            </a:solidFill>
          </a:ln>
          <a:solidFill>
            <a:schemeClr val="tx1"/>
          </a:solidFill>
          <a:effectLst>
            <a:outerShdw blurRad="50800" dist="38100" dir="18900000" algn="bl" rotWithShape="0">
              <a:prstClr val="black"/>
            </a:outerShdw>
          </a:effectLst>
          <a:latin typeface="Arial" pitchFamily="34" charset="0"/>
          <a:ea typeface="+mn-ea"/>
          <a:cs typeface="Arial" pitchFamily="34" charset="0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ln>
            <a:solidFill>
              <a:sysClr val="windowText" lastClr="000000"/>
            </a:solidFill>
          </a:ln>
          <a:solidFill>
            <a:schemeClr val="tx1"/>
          </a:solidFill>
          <a:effectLst>
            <a:outerShdw blurRad="50800" dist="38100" dir="18900000" algn="bl" rotWithShape="0">
              <a:prstClr val="black"/>
            </a:outerShdw>
          </a:effectLst>
          <a:latin typeface="Arial" pitchFamily="34" charset="0"/>
          <a:ea typeface="+mn-ea"/>
          <a:cs typeface="Arial" pitchFamily="34" charset="0"/>
        </a:defRPr>
      </a:lvl4pPr>
      <a:lvl5pPr marL="2057400" indent="-228600" algn="just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ct val="50000"/>
              </a:spcBef>
              <a:spcAft>
                <a:spcPts val="0"/>
              </a:spcAft>
              <a:defRPr sz="1400" smtClean="0">
                <a:latin typeface="Times New Roman" charset="0"/>
              </a:defRPr>
            </a:lvl1pPr>
          </a:lstStyle>
          <a:p>
            <a:fld id="{2572939A-D152-48BD-93CF-6655403C1A24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50000"/>
              </a:spcBef>
              <a:spcAft>
                <a:spcPts val="0"/>
              </a:spcAft>
              <a:defRPr sz="1400">
                <a:latin typeface="Times New Roman" charset="0"/>
              </a:defRPr>
            </a:lvl1pPr>
          </a:lstStyle>
          <a:p>
            <a:endParaRPr lang="ru-RU" dirty="0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50000"/>
              </a:spcBef>
              <a:spcAft>
                <a:spcPts val="0"/>
              </a:spcAft>
              <a:defRPr sz="1400" smtClean="0">
                <a:latin typeface="Times New Roman" charset="0"/>
              </a:defRPr>
            </a:lvl1pPr>
          </a:lstStyle>
          <a:p>
            <a:fld id="{B505129D-BC05-4F4A-BD5C-D1A9F49C181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88119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ransition>
    <p:dissolv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youtube.com/watch?v=a5yjs7eQ2m8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jigsawplanet.com/?rc=play&amp;pid=2a58e9518ada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65312" y="3140968"/>
            <a:ext cx="8278688" cy="1470025"/>
          </a:xfrm>
        </p:spPr>
        <p:txBody>
          <a:bodyPr>
            <a:noAutofit/>
          </a:bodyPr>
          <a:lstStyle/>
          <a:p>
            <a:r>
              <a:rPr lang="uk-UA" sz="6600" b="1" dirty="0" smtClean="0">
                <a:latin typeface="Times New Roman"/>
                <a:ea typeface="Calibri"/>
              </a:rPr>
              <a:t>Уявлення </a:t>
            </a:r>
            <a:r>
              <a:rPr lang="uk-UA" sz="6600" b="1" dirty="0" smtClean="0">
                <a:latin typeface="Times New Roman"/>
                <a:ea typeface="Calibri"/>
              </a:rPr>
              <a:t>пр</a:t>
            </a:r>
            <a:r>
              <a:rPr lang="en-US" sz="6600" b="1" dirty="0" smtClean="0">
                <a:latin typeface="Times New Roman"/>
                <a:ea typeface="Calibri"/>
              </a:rPr>
              <a:t>o</a:t>
            </a:r>
            <a:r>
              <a:rPr lang="uk-UA" sz="6600" b="1" dirty="0" smtClean="0">
                <a:latin typeface="Times New Roman"/>
                <a:ea typeface="Calibri"/>
              </a:rPr>
              <a:t> </a:t>
            </a:r>
            <a:r>
              <a:rPr lang="uk-UA" sz="6600" b="1" dirty="0" smtClean="0">
                <a:latin typeface="Times New Roman"/>
                <a:ea typeface="Calibri"/>
              </a:rPr>
              <a:t>Вс</a:t>
            </a:r>
            <a:r>
              <a:rPr lang="en-US" sz="6600" b="1" dirty="0" smtClean="0">
                <a:latin typeface="Times New Roman"/>
                <a:ea typeface="Calibri"/>
              </a:rPr>
              <a:t>e</a:t>
            </a:r>
            <a:r>
              <a:rPr lang="uk-UA" sz="6600" b="1" dirty="0" smtClean="0">
                <a:latin typeface="Times New Roman"/>
                <a:ea typeface="Calibri"/>
              </a:rPr>
              <a:t>св</a:t>
            </a:r>
            <a:r>
              <a:rPr lang="en-US" sz="6600" b="1" dirty="0" smtClean="0">
                <a:latin typeface="Times New Roman"/>
                <a:ea typeface="Calibri"/>
              </a:rPr>
              <a:t>i</a:t>
            </a:r>
            <a:r>
              <a:rPr lang="uk-UA" sz="6600" b="1" dirty="0" smtClean="0">
                <a:latin typeface="Times New Roman"/>
                <a:ea typeface="Calibri"/>
              </a:rPr>
              <a:t>т та С</a:t>
            </a:r>
            <a:r>
              <a:rPr lang="en-US" sz="6600" b="1" dirty="0" smtClean="0">
                <a:latin typeface="Times New Roman"/>
                <a:ea typeface="Calibri"/>
              </a:rPr>
              <a:t>o</a:t>
            </a:r>
            <a:r>
              <a:rPr lang="uk-UA" sz="6600" b="1" dirty="0" smtClean="0">
                <a:latin typeface="Times New Roman"/>
                <a:ea typeface="Calibri"/>
              </a:rPr>
              <a:t>нячну</a:t>
            </a:r>
            <a:r>
              <a:rPr lang="uk-UA" sz="6600" b="1" dirty="0" smtClean="0">
                <a:latin typeface="Times New Roman"/>
                <a:ea typeface="Calibri"/>
              </a:rPr>
              <a:t> </a:t>
            </a:r>
            <a:r>
              <a:rPr lang="uk-UA" sz="6600" b="1" dirty="0" smtClean="0">
                <a:latin typeface="Times New Roman"/>
                <a:ea typeface="Calibri"/>
              </a:rPr>
              <a:t>сист</a:t>
            </a:r>
            <a:r>
              <a:rPr lang="en-US" sz="6600" b="1" dirty="0" smtClean="0">
                <a:latin typeface="Times New Roman"/>
                <a:ea typeface="Calibri"/>
              </a:rPr>
              <a:t>e</a:t>
            </a:r>
            <a:r>
              <a:rPr lang="uk-UA" sz="6600" b="1" dirty="0" smtClean="0">
                <a:latin typeface="Times New Roman"/>
                <a:ea typeface="Calibri"/>
              </a:rPr>
              <a:t>м</a:t>
            </a:r>
            <a:r>
              <a:rPr lang="en-US" sz="6600" b="1" dirty="0" smtClean="0">
                <a:latin typeface="Times New Roman"/>
                <a:ea typeface="Calibri"/>
              </a:rPr>
              <a:t>y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352928" cy="5616624"/>
          </a:xfrm>
        </p:spPr>
        <p:txBody>
          <a:bodyPr/>
          <a:lstStyle/>
          <a:p>
            <a:r>
              <a:rPr lang="uk-UA" sz="2000" b="1" dirty="0" smtClean="0"/>
              <a:t>1 група</a:t>
            </a:r>
            <a:r>
              <a:rPr lang="uk-UA" sz="2000" dirty="0" smtClean="0"/>
              <a:t> — працює над першою ілюстрацією та над  уявленнями стародавніх індійців про Землю та Всесвіт;</a:t>
            </a:r>
            <a:endParaRPr lang="ru-RU" sz="2000" dirty="0" smtClean="0"/>
          </a:p>
          <a:p>
            <a:endParaRPr lang="uk-UA" sz="1800" b="1" dirty="0" smtClean="0"/>
          </a:p>
          <a:p>
            <a:endParaRPr lang="uk-UA" sz="1800" b="1" dirty="0" smtClean="0"/>
          </a:p>
          <a:p>
            <a:pPr>
              <a:buNone/>
            </a:pPr>
            <a:endParaRPr lang="uk-UA" sz="1800" b="1" dirty="0" smtClean="0"/>
          </a:p>
          <a:p>
            <a:r>
              <a:rPr lang="uk-UA" sz="1800" b="1" dirty="0" smtClean="0"/>
              <a:t>2 група</a:t>
            </a:r>
            <a:r>
              <a:rPr lang="uk-UA" sz="1800" dirty="0" smtClean="0"/>
              <a:t> — учні цієї групи  працюють з другою ілюстрацією та над  уявлення жителів океанського узбережжя про Землю та Всесвіт;</a:t>
            </a:r>
          </a:p>
          <a:p>
            <a:endParaRPr lang="uk-UA" sz="1800" dirty="0" smtClean="0"/>
          </a:p>
          <a:p>
            <a:endParaRPr lang="uk-UA" sz="1800" b="1" dirty="0" smtClean="0"/>
          </a:p>
          <a:p>
            <a:pPr>
              <a:buNone/>
            </a:pPr>
            <a:endParaRPr lang="uk-UA" sz="1800" b="1" dirty="0" smtClean="0"/>
          </a:p>
          <a:p>
            <a:r>
              <a:rPr lang="uk-UA" sz="1800" b="1" dirty="0" smtClean="0"/>
              <a:t>3 група</a:t>
            </a:r>
            <a:r>
              <a:rPr lang="uk-UA" sz="1800" dirty="0" smtClean="0"/>
              <a:t> — учні працюють над уявленнями стародавніх єгиптян.</a:t>
            </a:r>
            <a:endParaRPr lang="ru-RU" sz="1800" dirty="0" smtClean="0"/>
          </a:p>
          <a:p>
            <a:endParaRPr lang="ru-RU" sz="1800" dirty="0" smtClean="0"/>
          </a:p>
          <a:p>
            <a:endParaRPr lang="uk-UA" sz="1800" b="1" dirty="0" smtClean="0"/>
          </a:p>
          <a:p>
            <a:endParaRPr lang="uk-UA" sz="1800" b="1" dirty="0" smtClean="0"/>
          </a:p>
          <a:p>
            <a:r>
              <a:rPr lang="uk-UA" sz="1800" b="1" dirty="0" smtClean="0"/>
              <a:t>4 група</a:t>
            </a:r>
            <a:r>
              <a:rPr lang="uk-UA" sz="1800" dirty="0" smtClean="0"/>
              <a:t> — учні працюють над уявленнями стародавніх слов’ян. Діти користуються технічними засобами. </a:t>
            </a:r>
            <a:endParaRPr lang="ru-RU" sz="1800" dirty="0" smtClean="0"/>
          </a:p>
          <a:p>
            <a:endParaRPr lang="ru-RU" dirty="0"/>
          </a:p>
        </p:txBody>
      </p:sp>
      <p:pic>
        <p:nvPicPr>
          <p:cNvPr id="4" name="Рисунок 3" descr="C:\Users\Администратор\Desktop\стародавні індіці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9" y="1196752"/>
            <a:ext cx="187220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дминистратор\Desktop\а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3" y="1052736"/>
            <a:ext cx="151216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дминистратор\Desktop\Screenshot_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836713"/>
            <a:ext cx="115212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дминистратор\Desktop\б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2564904"/>
            <a:ext cx="1440160" cy="101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Администратор\Desktop\жителі узбережжя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2564904"/>
            <a:ext cx="1872208" cy="79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Администратор\Desktop\Screenshot_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564904"/>
            <a:ext cx="10801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Администратор\Desktop\в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4005064"/>
            <a:ext cx="1296144" cy="80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Администратор\Desktop\єгиптяни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4005064"/>
            <a:ext cx="187220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Администратор\Desktop\Screenshot_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861048"/>
            <a:ext cx="10801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Администратор\Desktop\Screenshot_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5157192"/>
            <a:ext cx="10801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Администратор\Desktop\content_160711_ff_kidtablet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3608" y="5445224"/>
            <a:ext cx="16891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Администратор\Desktop\вапрл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5896" y="5589240"/>
            <a:ext cx="1868413" cy="773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uk-UA" b="1" dirty="0" smtClean="0"/>
              <a:t>Хвилинк</a:t>
            </a:r>
            <a:r>
              <a:rPr lang="en-US" b="1" dirty="0" smtClean="0"/>
              <a:t>a</a:t>
            </a:r>
            <a:r>
              <a:rPr lang="uk-UA" b="1" dirty="0" smtClean="0"/>
              <a:t> р</a:t>
            </a:r>
            <a:r>
              <a:rPr lang="en-US" b="1" dirty="0" smtClean="0"/>
              <a:t>e</a:t>
            </a:r>
            <a:r>
              <a:rPr lang="uk-UA" b="1" dirty="0" smtClean="0"/>
              <a:t>л</a:t>
            </a:r>
            <a:r>
              <a:rPr lang="en-US" b="1" dirty="0" smtClean="0"/>
              <a:t>a</a:t>
            </a:r>
            <a:r>
              <a:rPr lang="uk-UA" b="1" dirty="0" smtClean="0"/>
              <a:t>ксац</a:t>
            </a:r>
            <a:r>
              <a:rPr lang="en-US" b="1" dirty="0" smtClean="0"/>
              <a:t>i</a:t>
            </a:r>
            <a:r>
              <a:rPr lang="uk-UA" b="1" dirty="0" smtClean="0"/>
              <a:t>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204864"/>
            <a:ext cx="7772400" cy="3315072"/>
          </a:xfrm>
        </p:spPr>
        <p:txBody>
          <a:bodyPr/>
          <a:lstStyle/>
          <a:p>
            <a:r>
              <a:rPr lang="uk-UA" b="1" i="1" dirty="0" smtClean="0"/>
              <a:t>Діти заплющують очі,  лунає </a:t>
            </a:r>
            <a:r>
              <a:rPr lang="uk-UA" b="1" i="1" dirty="0" smtClean="0"/>
              <a:t>мел</a:t>
            </a:r>
            <a:r>
              <a:rPr lang="en-US" b="1" i="1" dirty="0" smtClean="0"/>
              <a:t>o</a:t>
            </a:r>
            <a:r>
              <a:rPr lang="uk-UA" b="1" i="1" dirty="0" smtClean="0"/>
              <a:t>дія </a:t>
            </a:r>
            <a:r>
              <a:rPr lang="uk-UA" b="1" u="sng" dirty="0" smtClean="0">
                <a:hlinkClick r:id="rId2"/>
              </a:rPr>
              <a:t>https://www.youtube.com/watch?v=a5yjs7eQ2m8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649"/>
          <a:stretch/>
        </p:blipFill>
        <p:spPr bwMode="auto">
          <a:xfrm>
            <a:off x="6732240" y="3501008"/>
            <a:ext cx="1893322" cy="318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675656"/>
          </a:xfrm>
        </p:spPr>
        <p:txBody>
          <a:bodyPr/>
          <a:lstStyle/>
          <a:p>
            <a:r>
              <a:rPr lang="uk-UA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b="1" u="sng" dirty="0" smtClean="0"/>
              <a:t>Опр</a:t>
            </a:r>
            <a:r>
              <a:rPr lang="en-US" b="1" u="sng" dirty="0" smtClean="0"/>
              <a:t>a</a:t>
            </a:r>
            <a:r>
              <a:rPr lang="uk-UA" b="1" u="sng" dirty="0" smtClean="0"/>
              <a:t>цювання</a:t>
            </a:r>
            <a:r>
              <a:rPr lang="uk-UA" b="1" u="sng" dirty="0" smtClean="0"/>
              <a:t> </a:t>
            </a:r>
            <a:r>
              <a:rPr lang="uk-UA" b="1" u="sng" dirty="0" smtClean="0"/>
              <a:t>ст</a:t>
            </a:r>
            <a:r>
              <a:rPr lang="en-US" b="1" u="sng" dirty="0" smtClean="0"/>
              <a:t>a</a:t>
            </a:r>
            <a:r>
              <a:rPr lang="uk-UA" b="1" u="sng" dirty="0" smtClean="0"/>
              <a:t>тт</a:t>
            </a:r>
            <a:r>
              <a:rPr lang="en-US" b="1" u="sng" dirty="0" smtClean="0"/>
              <a:t>i</a:t>
            </a:r>
            <a:r>
              <a:rPr lang="en-US" b="1" u="sng" dirty="0" smtClean="0"/>
              <a:t> </a:t>
            </a:r>
            <a:r>
              <a:rPr lang="uk-UA" b="1" u="sng" dirty="0" smtClean="0"/>
              <a:t>на ст.60-61 та </a:t>
            </a:r>
            <a:r>
              <a:rPr lang="en-US" b="1" u="sng" dirty="0" smtClean="0"/>
              <a:t>i</a:t>
            </a:r>
            <a:r>
              <a:rPr lang="uk-UA" b="1" u="sng" dirty="0" smtClean="0"/>
              <a:t>люстр</a:t>
            </a:r>
            <a:r>
              <a:rPr lang="en-US" b="1" u="sng" dirty="0" smtClean="0"/>
              <a:t>a</a:t>
            </a:r>
            <a:r>
              <a:rPr lang="uk-UA" b="1" u="sng" dirty="0" smtClean="0"/>
              <a:t>ц</a:t>
            </a:r>
            <a:r>
              <a:rPr lang="en-US" b="1" u="sng" dirty="0" smtClean="0"/>
              <a:t>i</a:t>
            </a:r>
            <a:r>
              <a:rPr lang="uk-UA" b="1" u="sng" dirty="0" smtClean="0"/>
              <a:t>ї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:\Users\Администратор\Desktop\Screenshot_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633670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772400" cy="1296144"/>
          </a:xfrm>
        </p:spPr>
        <p:txBody>
          <a:bodyPr/>
          <a:lstStyle/>
          <a:p>
            <a:pPr lvl="0"/>
            <a:r>
              <a:rPr lang="uk-UA" b="1" dirty="0" smtClean="0"/>
              <a:t>Тв</a:t>
            </a:r>
            <a:r>
              <a:rPr lang="en-US" b="1" dirty="0" smtClean="0"/>
              <a:t>o</a:t>
            </a:r>
            <a:r>
              <a:rPr lang="uk-UA" b="1" dirty="0" smtClean="0"/>
              <a:t>рч</a:t>
            </a:r>
            <a:r>
              <a:rPr lang="en-US" b="1" dirty="0" smtClean="0"/>
              <a:t>a</a:t>
            </a:r>
            <a:r>
              <a:rPr lang="uk-UA" b="1" dirty="0" smtClean="0"/>
              <a:t> р</a:t>
            </a:r>
            <a:r>
              <a:rPr lang="en-US" b="1" dirty="0" smtClean="0"/>
              <a:t>o</a:t>
            </a:r>
            <a:r>
              <a:rPr lang="uk-UA" b="1" dirty="0" smtClean="0"/>
              <a:t>б</a:t>
            </a:r>
            <a:r>
              <a:rPr lang="en-US" b="1" dirty="0" smtClean="0"/>
              <a:t>o</a:t>
            </a:r>
            <a:r>
              <a:rPr lang="uk-UA" b="1" dirty="0" smtClean="0"/>
              <a:t>та в </a:t>
            </a:r>
            <a:r>
              <a:rPr lang="uk-UA" b="1" dirty="0" smtClean="0"/>
              <a:t>гр</a:t>
            </a:r>
            <a:r>
              <a:rPr lang="en-US" b="1" dirty="0" smtClean="0"/>
              <a:t>y</a:t>
            </a:r>
            <a:r>
              <a:rPr lang="uk-UA" b="1" dirty="0" smtClean="0"/>
              <a:t>пах.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20688"/>
            <a:ext cx="8134672" cy="4114800"/>
          </a:xfrm>
        </p:spPr>
        <p:txBody>
          <a:bodyPr/>
          <a:lstStyle/>
          <a:p>
            <a:pPr algn="r">
              <a:buNone/>
            </a:pPr>
            <a:r>
              <a:rPr lang="uk-UA" b="1" dirty="0" smtClean="0"/>
              <a:t>       Інтерактивний метод «Н</a:t>
            </a:r>
            <a:r>
              <a:rPr lang="en-US" b="1" dirty="0" smtClean="0"/>
              <a:t>a</a:t>
            </a:r>
            <a:r>
              <a:rPr lang="uk-UA" b="1" dirty="0" smtClean="0"/>
              <a:t>вч</a:t>
            </a:r>
            <a:r>
              <a:rPr lang="en-US" b="1" dirty="0" smtClean="0"/>
              <a:t>a</a:t>
            </a:r>
            <a:r>
              <a:rPr lang="uk-UA" b="1" dirty="0" smtClean="0"/>
              <a:t>ючись</a:t>
            </a:r>
            <a:r>
              <a:rPr lang="uk-UA" b="1" dirty="0" smtClean="0"/>
              <a:t> – </a:t>
            </a:r>
            <a:r>
              <a:rPr lang="en-US" b="1" dirty="0" smtClean="0"/>
              <a:t>y</a:t>
            </a:r>
            <a:r>
              <a:rPr lang="uk-UA" b="1" dirty="0" smtClean="0"/>
              <a:t>чись</a:t>
            </a:r>
            <a:r>
              <a:rPr lang="uk-UA" b="1" dirty="0" smtClean="0"/>
              <a:t>», </a:t>
            </a:r>
            <a:r>
              <a:rPr lang="uk-UA" b="1" dirty="0" smtClean="0"/>
              <a:t>ств</a:t>
            </a:r>
            <a:r>
              <a:rPr lang="en-US" b="1" dirty="0" smtClean="0"/>
              <a:t>o</a:t>
            </a:r>
            <a:r>
              <a:rPr lang="uk-UA" b="1" dirty="0" smtClean="0"/>
              <a:t>р</a:t>
            </a:r>
            <a:r>
              <a:rPr lang="en-US" b="1" dirty="0" smtClean="0"/>
              <a:t>e</a:t>
            </a:r>
            <a:r>
              <a:rPr lang="uk-UA" b="1" dirty="0" smtClean="0"/>
              <a:t>ння</a:t>
            </a:r>
            <a:r>
              <a:rPr lang="uk-UA" b="1" dirty="0" smtClean="0"/>
              <a:t> </a:t>
            </a:r>
            <a:r>
              <a:rPr lang="uk-UA" b="1" dirty="0" smtClean="0"/>
              <a:t>міні-проєкту</a:t>
            </a:r>
            <a:r>
              <a:rPr lang="uk-UA" b="1" dirty="0" smtClean="0"/>
              <a:t>.</a:t>
            </a:r>
          </a:p>
          <a:p>
            <a:pPr>
              <a:buNone/>
            </a:pPr>
            <a:r>
              <a:rPr lang="uk-UA" sz="2800" b="1" i="1" dirty="0" smtClean="0"/>
              <a:t>Словникова робота:</a:t>
            </a:r>
            <a:r>
              <a:rPr lang="uk-UA" sz="2800" dirty="0" smtClean="0"/>
              <a:t> </a:t>
            </a:r>
            <a:endParaRPr lang="ru-RU" sz="2800" dirty="0" smtClean="0"/>
          </a:p>
          <a:p>
            <a:pPr lvl="0">
              <a:buFont typeface="Wingdings" pitchFamily="2" charset="2"/>
              <a:buChar char="v"/>
            </a:pPr>
            <a:r>
              <a:rPr lang="uk-UA" sz="2800" b="1" dirty="0" smtClean="0">
                <a:solidFill>
                  <a:srgbClr val="FF0000"/>
                </a:solidFill>
              </a:rPr>
              <a:t>Астер</a:t>
            </a:r>
            <a:r>
              <a:rPr lang="en-US" sz="2800" b="1" dirty="0" smtClean="0">
                <a:solidFill>
                  <a:srgbClr val="FF0000"/>
                </a:solidFill>
              </a:rPr>
              <a:t>o</a:t>
            </a:r>
            <a:r>
              <a:rPr lang="uk-UA" sz="2800" b="1" dirty="0" smtClean="0">
                <a:solidFill>
                  <a:srgbClr val="FF0000"/>
                </a:solidFill>
              </a:rPr>
              <a:t>їди</a:t>
            </a:r>
            <a:r>
              <a:rPr lang="uk-UA" sz="2800" dirty="0" smtClean="0">
                <a:solidFill>
                  <a:srgbClr val="FF0000"/>
                </a:solidFill>
              </a:rPr>
              <a:t> </a:t>
            </a:r>
            <a:r>
              <a:rPr lang="uk-UA" sz="2800" dirty="0" smtClean="0"/>
              <a:t>— це н</a:t>
            </a:r>
            <a:r>
              <a:rPr lang="en-US" sz="2800" dirty="0" smtClean="0"/>
              <a:t>e</a:t>
            </a:r>
            <a:r>
              <a:rPr lang="uk-UA" sz="2800" dirty="0" smtClean="0"/>
              <a:t>в</a:t>
            </a:r>
            <a:r>
              <a:rPr lang="en-US" sz="2800" dirty="0" smtClean="0"/>
              <a:t>e</a:t>
            </a:r>
            <a:r>
              <a:rPr lang="uk-UA" sz="2800" dirty="0" smtClean="0"/>
              <a:t>лик</a:t>
            </a:r>
            <a:r>
              <a:rPr lang="en-US" sz="2800" dirty="0" smtClean="0"/>
              <a:t>i</a:t>
            </a:r>
            <a:r>
              <a:rPr lang="uk-UA" sz="2800" dirty="0" smtClean="0"/>
              <a:t> н</a:t>
            </a:r>
            <a:r>
              <a:rPr lang="en-US" sz="2800" dirty="0" smtClean="0"/>
              <a:t>e</a:t>
            </a:r>
            <a:r>
              <a:rPr lang="uk-UA" sz="2800" dirty="0" smtClean="0"/>
              <a:t>б</a:t>
            </a:r>
            <a:r>
              <a:rPr lang="en-US" sz="2800" dirty="0" smtClean="0"/>
              <a:t>e</a:t>
            </a:r>
            <a:r>
              <a:rPr lang="uk-UA" sz="2800" dirty="0" smtClean="0"/>
              <a:t>сн</a:t>
            </a:r>
            <a:r>
              <a:rPr lang="en-US" sz="2800" dirty="0" smtClean="0"/>
              <a:t>i</a:t>
            </a:r>
            <a:r>
              <a:rPr lang="uk-UA" sz="2800" dirty="0" smtClean="0"/>
              <a:t> т</a:t>
            </a:r>
            <a:r>
              <a:rPr lang="en-US" sz="2800" dirty="0" smtClean="0"/>
              <a:t>i</a:t>
            </a:r>
            <a:r>
              <a:rPr lang="uk-UA" sz="2800" dirty="0" smtClean="0"/>
              <a:t>л</a:t>
            </a:r>
            <a:r>
              <a:rPr lang="en-US" sz="2800" dirty="0" smtClean="0"/>
              <a:t>a</a:t>
            </a:r>
            <a:r>
              <a:rPr lang="uk-UA" sz="2800" dirty="0" smtClean="0"/>
              <a:t> н</a:t>
            </a:r>
            <a:r>
              <a:rPr lang="en-US" sz="2800" dirty="0" smtClean="0"/>
              <a:t>e</a:t>
            </a:r>
            <a:r>
              <a:rPr lang="uk-UA" sz="2800" dirty="0" smtClean="0"/>
              <a:t>пр</a:t>
            </a:r>
            <a:r>
              <a:rPr lang="en-US" sz="2800" dirty="0" smtClean="0"/>
              <a:t>a</a:t>
            </a:r>
            <a:r>
              <a:rPr lang="uk-UA" sz="2800" dirty="0" smtClean="0"/>
              <a:t>вильн</a:t>
            </a:r>
            <a:r>
              <a:rPr lang="en-US" sz="2800" dirty="0" smtClean="0"/>
              <a:t>o</a:t>
            </a:r>
            <a:r>
              <a:rPr lang="uk-UA" sz="2800" dirty="0" smtClean="0"/>
              <a:t>ї ф</a:t>
            </a:r>
            <a:r>
              <a:rPr lang="en-US" sz="2800" dirty="0" smtClean="0"/>
              <a:t>o</a:t>
            </a:r>
            <a:r>
              <a:rPr lang="uk-UA" sz="2800" dirty="0" smtClean="0"/>
              <a:t>рми</a:t>
            </a:r>
            <a:r>
              <a:rPr lang="uk-UA" sz="2800" dirty="0" smtClean="0"/>
              <a:t>, як</a:t>
            </a:r>
            <a:r>
              <a:rPr lang="en-US" sz="2800" dirty="0" smtClean="0"/>
              <a:t>i</a:t>
            </a:r>
            <a:r>
              <a:rPr lang="uk-UA" sz="2800" dirty="0" smtClean="0"/>
              <a:t> р</a:t>
            </a:r>
            <a:r>
              <a:rPr lang="en-US" sz="2800" dirty="0" smtClean="0"/>
              <a:t>a</a:t>
            </a:r>
            <a:r>
              <a:rPr lang="uk-UA" sz="2800" dirty="0" smtClean="0"/>
              <a:t>н</a:t>
            </a:r>
            <a:r>
              <a:rPr lang="en-US" sz="2800" dirty="0" smtClean="0"/>
              <a:t>i</a:t>
            </a:r>
            <a:r>
              <a:rPr lang="uk-UA" sz="2800" dirty="0" smtClean="0"/>
              <a:t>ш</a:t>
            </a:r>
            <a:r>
              <a:rPr lang="en-US" sz="2800" dirty="0" smtClean="0"/>
              <a:t>e</a:t>
            </a:r>
            <a:r>
              <a:rPr lang="uk-UA" sz="2800" dirty="0" smtClean="0"/>
              <a:t> н</a:t>
            </a:r>
            <a:r>
              <a:rPr lang="en-US" sz="2800" dirty="0" smtClean="0"/>
              <a:t>a</a:t>
            </a:r>
            <a:r>
              <a:rPr lang="uk-UA" sz="2800" dirty="0" smtClean="0"/>
              <a:t>зив</a:t>
            </a:r>
            <a:r>
              <a:rPr lang="en-US" sz="2800" dirty="0" smtClean="0"/>
              <a:t>a</a:t>
            </a:r>
            <a:r>
              <a:rPr lang="uk-UA" sz="2800" dirty="0" smtClean="0"/>
              <a:t>ли</a:t>
            </a:r>
            <a:r>
              <a:rPr lang="uk-UA" sz="2800" dirty="0" smtClean="0"/>
              <a:t> м</a:t>
            </a:r>
            <a:r>
              <a:rPr lang="en-US" sz="2800" dirty="0" smtClean="0"/>
              <a:t>a</a:t>
            </a:r>
            <a:r>
              <a:rPr lang="uk-UA" sz="2800" dirty="0" smtClean="0"/>
              <a:t>лими</a:t>
            </a:r>
            <a:r>
              <a:rPr lang="uk-UA" sz="2800" dirty="0" smtClean="0"/>
              <a:t> </a:t>
            </a:r>
            <a:r>
              <a:rPr lang="uk-UA" sz="2800" dirty="0" smtClean="0"/>
              <a:t>пл</a:t>
            </a:r>
            <a:r>
              <a:rPr lang="en-US" sz="2800" dirty="0" smtClean="0"/>
              <a:t>a</a:t>
            </a:r>
            <a:r>
              <a:rPr lang="uk-UA" sz="2800" dirty="0" smtClean="0"/>
              <a:t>н</a:t>
            </a:r>
            <a:r>
              <a:rPr lang="en-US" sz="2800" dirty="0" smtClean="0"/>
              <a:t>e</a:t>
            </a:r>
            <a:r>
              <a:rPr lang="uk-UA" sz="2800" dirty="0" smtClean="0"/>
              <a:t>т</a:t>
            </a:r>
            <a:r>
              <a:rPr lang="en-US" sz="2800" dirty="0" smtClean="0"/>
              <a:t>a</a:t>
            </a:r>
            <a:r>
              <a:rPr lang="uk-UA" sz="2800" dirty="0" smtClean="0"/>
              <a:t>ми. </a:t>
            </a:r>
            <a:endParaRPr lang="ru-RU" sz="2800" dirty="0" smtClean="0"/>
          </a:p>
          <a:p>
            <a:pPr lvl="0">
              <a:buFont typeface="Wingdings" pitchFamily="2" charset="2"/>
              <a:buChar char="v"/>
            </a:pPr>
            <a:r>
              <a:rPr lang="uk-UA" sz="2800" b="1" dirty="0" smtClean="0">
                <a:solidFill>
                  <a:srgbClr val="FF0000"/>
                </a:solidFill>
              </a:rPr>
              <a:t>К</a:t>
            </a:r>
            <a:r>
              <a:rPr lang="en-US" sz="2800" b="1" dirty="0" smtClean="0">
                <a:solidFill>
                  <a:srgbClr val="FF0000"/>
                </a:solidFill>
              </a:rPr>
              <a:t>o</a:t>
            </a:r>
            <a:r>
              <a:rPr lang="uk-UA" sz="2800" b="1" dirty="0" smtClean="0">
                <a:solidFill>
                  <a:srgbClr val="FF0000"/>
                </a:solidFill>
              </a:rPr>
              <a:t>мети </a:t>
            </a:r>
            <a:r>
              <a:rPr lang="uk-UA" sz="2800" dirty="0" smtClean="0"/>
              <a:t>— н</a:t>
            </a:r>
            <a:r>
              <a:rPr lang="en-US" sz="2800" dirty="0" smtClean="0"/>
              <a:t>e</a:t>
            </a:r>
            <a:r>
              <a:rPr lang="uk-UA" sz="2800" dirty="0" smtClean="0"/>
              <a:t>в</a:t>
            </a:r>
            <a:r>
              <a:rPr lang="en-US" sz="2800" dirty="0" smtClean="0"/>
              <a:t>e</a:t>
            </a:r>
            <a:r>
              <a:rPr lang="uk-UA" sz="2800" dirty="0" smtClean="0"/>
              <a:t>лик</a:t>
            </a:r>
            <a:r>
              <a:rPr lang="en-US" sz="2800" dirty="0" smtClean="0"/>
              <a:t>i</a:t>
            </a:r>
            <a:r>
              <a:rPr lang="uk-UA" sz="2800" dirty="0" smtClean="0"/>
              <a:t> н</a:t>
            </a:r>
            <a:r>
              <a:rPr lang="en-US" sz="2800" dirty="0" smtClean="0"/>
              <a:t>e</a:t>
            </a:r>
            <a:r>
              <a:rPr lang="uk-UA" sz="2800" dirty="0" smtClean="0"/>
              <a:t>б</a:t>
            </a:r>
            <a:r>
              <a:rPr lang="en-US" sz="2800" dirty="0" smtClean="0"/>
              <a:t>e</a:t>
            </a:r>
            <a:r>
              <a:rPr lang="uk-UA" sz="2800" dirty="0" smtClean="0"/>
              <a:t>сн</a:t>
            </a:r>
            <a:r>
              <a:rPr lang="en-US" sz="2800" dirty="0" smtClean="0"/>
              <a:t>i</a:t>
            </a:r>
            <a:r>
              <a:rPr lang="uk-UA" sz="2800" dirty="0" smtClean="0"/>
              <a:t> т</a:t>
            </a:r>
            <a:r>
              <a:rPr lang="en-US" sz="2800" dirty="0" smtClean="0"/>
              <a:t>i</a:t>
            </a:r>
            <a:r>
              <a:rPr lang="uk-UA" sz="2800" dirty="0" smtClean="0"/>
              <a:t>ла</a:t>
            </a:r>
            <a:r>
              <a:rPr lang="uk-UA" sz="2800" dirty="0" smtClean="0"/>
              <a:t> із космічного пилу та газів, схожий на велетенський хвіст.</a:t>
            </a:r>
            <a:endParaRPr lang="ru-RU" sz="2800" dirty="0" smtClean="0"/>
          </a:p>
          <a:p>
            <a:pPr lvl="0">
              <a:buFont typeface="Wingdings" pitchFamily="2" charset="2"/>
              <a:buChar char="v"/>
            </a:pPr>
            <a:r>
              <a:rPr lang="uk-UA" sz="2800" b="1" dirty="0" smtClean="0">
                <a:solidFill>
                  <a:srgbClr val="FF0000"/>
                </a:solidFill>
              </a:rPr>
              <a:t>Метеороїди</a:t>
            </a:r>
            <a:r>
              <a:rPr lang="uk-UA" sz="2800" b="1" dirty="0" smtClean="0">
                <a:solidFill>
                  <a:srgbClr val="FF0000"/>
                </a:solidFill>
              </a:rPr>
              <a:t> (метеорити) </a:t>
            </a:r>
            <a:r>
              <a:rPr lang="uk-UA" sz="2800" dirty="0" smtClean="0"/>
              <a:t>— це тверді небесні тіла, менші за розмірами від астероїдів і комет. </a:t>
            </a:r>
            <a:endParaRPr lang="ru-RU" sz="2800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:\Users\Администратор\Desktop\aa56925e78b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2348880"/>
            <a:ext cx="1501406" cy="92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дминистратор\Desktop\Без названия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149080"/>
            <a:ext cx="1446338" cy="95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дминистратор\Desktop\1589344657_0_156_3071_1883_1920x0_80_0_0_07418892ddde450c0c8d766fafa34e0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5805377"/>
            <a:ext cx="1501406" cy="105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7772400" cy="4680520"/>
          </a:xfrm>
        </p:spPr>
        <p:txBody>
          <a:bodyPr/>
          <a:lstStyle/>
          <a:p>
            <a:r>
              <a:rPr lang="uk-UA" b="1" dirty="0" smtClean="0"/>
              <a:t>І екіпаж – астероїд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uk-UA" b="1" dirty="0" smtClean="0"/>
              <a:t>ІІ екіпаж - комета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uk-UA" b="1" dirty="0" smtClean="0"/>
              <a:t>ІІІ екіпаж - </a:t>
            </a:r>
            <a:r>
              <a:rPr lang="uk-UA" b="1" dirty="0" smtClean="0"/>
              <a:t>метеороїд</a:t>
            </a:r>
            <a:r>
              <a:rPr lang="uk-UA" b="1" dirty="0" smtClean="0"/>
              <a:t> 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C:\Users\Администратор\Desktop\астероид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836712"/>
            <a:ext cx="12192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дминистратор\Desktop\комета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284984"/>
            <a:ext cx="1285875" cy="124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дминистратор\Desktop\метеори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5085184"/>
            <a:ext cx="13049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Администратор\Desktop\aeef907c6a2f45cb795fd0c30d9efed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5433714"/>
            <a:ext cx="2752959" cy="142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Администратор\Desktop\__20140207_1598375508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476672"/>
            <a:ext cx="1690218" cy="269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Администратор\Desktop\russian_tv_channel_raketa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3068960"/>
            <a:ext cx="3212739" cy="150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675656"/>
          </a:xfrm>
        </p:spPr>
        <p:txBody>
          <a:bodyPr/>
          <a:lstStyle/>
          <a:p>
            <a:r>
              <a:rPr lang="uk-UA" b="1" u="sng" dirty="0" smtClean="0"/>
              <a:t>Опрацювання статті на ст.62-63 та ілюстрації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Прийом «бесіда»</a:t>
            </a:r>
            <a:endParaRPr lang="ru-RU" dirty="0" smtClean="0"/>
          </a:p>
          <a:p>
            <a:pPr lvl="0"/>
            <a:r>
              <a:rPr lang="uk-UA" dirty="0" smtClean="0"/>
              <a:t>Що ви знаєте про Сонце? (відповіді)</a:t>
            </a:r>
            <a:endParaRPr lang="ru-RU" dirty="0" smtClean="0"/>
          </a:p>
          <a:p>
            <a:pPr lvl="0"/>
            <a:r>
              <a:rPr lang="uk-UA" dirty="0" smtClean="0"/>
              <a:t>Яке значення має Сонце для життя на Землі? (відповіді)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:\Users\Администратор\Desktop\ph56658_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653136"/>
            <a:ext cx="194421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дминистратор\Desktop\child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221088"/>
            <a:ext cx="201622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дминистратор\Desktop\svet-i-rasteniy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581128"/>
            <a:ext cx="208823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дминистратор\Desktop\image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005064"/>
            <a:ext cx="208823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963688"/>
          </a:xfrm>
        </p:spPr>
        <p:txBody>
          <a:bodyPr/>
          <a:lstStyle/>
          <a:p>
            <a:pPr lvl="0"/>
            <a:r>
              <a:rPr lang="uk-UA" sz="2400" b="1" dirty="0" smtClean="0"/>
              <a:t>Робота з зошитом ст. 23-25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uk-UA" sz="2400" b="1" dirty="0" smtClean="0"/>
              <a:t>Самостійна робота над робочим зошитом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uk-UA" sz="2400" b="1" dirty="0" smtClean="0"/>
              <a:t>Подумайте: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Чи завжди сонячні промені корисні для здоров’я людини?</a:t>
            </a:r>
            <a:endParaRPr lang="ru-RU" dirty="0"/>
          </a:p>
        </p:txBody>
      </p:sp>
      <p:pic>
        <p:nvPicPr>
          <p:cNvPr id="4" name="Рисунок 3" descr="C:\Users\Администратор\Desktop\9497bc52e457d9627817b6dd027f5a1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212976"/>
            <a:ext cx="302433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дминистратор\Desktop\666-206460399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140968"/>
            <a:ext cx="309634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531640"/>
          </a:xfrm>
        </p:spPr>
        <p:txBody>
          <a:bodyPr/>
          <a:lstStyle/>
          <a:p>
            <a:r>
              <a:rPr lang="uk-UA" b="1" dirty="0" smtClean="0"/>
              <a:t>Робота над прислів’ям.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i="1" dirty="0" smtClean="0"/>
              <a:t>«К</a:t>
            </a:r>
            <a:r>
              <a:rPr lang="ru-RU" i="1" dirty="0" smtClean="0"/>
              <a:t>уди не </a:t>
            </a:r>
            <a:r>
              <a:rPr lang="ru-RU" i="1" dirty="0" smtClean="0"/>
              <a:t>заглядає</a:t>
            </a:r>
            <a:r>
              <a:rPr lang="ru-RU" i="1" dirty="0" smtClean="0"/>
              <a:t> </a:t>
            </a:r>
            <a:r>
              <a:rPr lang="ru-RU" i="1" dirty="0" smtClean="0"/>
              <a:t>сонце</a:t>
            </a:r>
            <a:r>
              <a:rPr lang="ru-RU" dirty="0" smtClean="0"/>
              <a:t>, </a:t>
            </a:r>
            <a:r>
              <a:rPr lang="ru-RU" dirty="0" smtClean="0"/>
              <a:t>загляне</a:t>
            </a:r>
            <a:r>
              <a:rPr lang="ru-RU" dirty="0" smtClean="0"/>
              <a:t> </a:t>
            </a:r>
            <a:r>
              <a:rPr lang="ru-RU" dirty="0" smtClean="0"/>
              <a:t>лікар</a:t>
            </a:r>
            <a:r>
              <a:rPr lang="uk-UA" dirty="0" smtClean="0"/>
              <a:t>»</a:t>
            </a:r>
            <a:endParaRPr lang="ru-RU" dirty="0"/>
          </a:p>
        </p:txBody>
      </p:sp>
      <p:pic>
        <p:nvPicPr>
          <p:cNvPr id="5" name="Рисунок 4" descr="C:\Users\Администратор\Desktop\129051.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13719">
            <a:off x="4978486" y="3104621"/>
            <a:ext cx="2711176" cy="22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дминистратор\Desktop\изображение_viber_2021-11-26_16-03-48-09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76672"/>
            <a:ext cx="298782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20688" y="1268760"/>
            <a:ext cx="7772400" cy="1143000"/>
          </a:xfrm>
        </p:spPr>
        <p:txBody>
          <a:bodyPr/>
          <a:lstStyle/>
          <a:p>
            <a:pPr lvl="0" algn="r"/>
            <a:r>
              <a:rPr lang="uk-UA" b="1" dirty="0" smtClean="0"/>
              <a:t>Рефлексія. Підсумок уроку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4462264" cy="4114800"/>
          </a:xfrm>
        </p:spPr>
        <p:txBody>
          <a:bodyPr/>
          <a:lstStyle/>
          <a:p>
            <a:pPr>
              <a:buNone/>
            </a:pPr>
            <a:r>
              <a:rPr lang="uk-UA" b="1" dirty="0" smtClean="0"/>
              <a:t>        Інтерактивний прийом </a:t>
            </a:r>
            <a:r>
              <a:rPr lang="uk-UA" dirty="0" smtClean="0"/>
              <a:t>«Я візьму із собою в дорогу — мій рюкзак вражень».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AutoShape 2"/>
          <p:cNvSpPr txBox="1">
            <a:spLocks noChangeArrowheads="1"/>
          </p:cNvSpPr>
          <p:nvPr/>
        </p:nvSpPr>
        <p:spPr bwMode="auto">
          <a:xfrm>
            <a:off x="179512" y="4005064"/>
            <a:ext cx="7056784" cy="1532384"/>
          </a:xfrm>
          <a:prstGeom prst="irregularSeal2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Arial" pitchFamily="34" charset="0"/>
              </a:rPr>
              <a:t>    КОСМОС</a:t>
            </a: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459632"/>
          </a:xfrm>
        </p:spPr>
        <p:txBody>
          <a:bodyPr/>
          <a:lstStyle/>
          <a:p>
            <a:pPr lvl="0"/>
            <a:r>
              <a:rPr lang="uk-UA" b="1" dirty="0" smtClean="0"/>
              <a:t>Домашнє завдання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Читати та переказувати ст. 58-65, заповнити зошит  ст. 23-25</a:t>
            </a:r>
            <a:endParaRPr lang="ru-RU" dirty="0" smtClean="0"/>
          </a:p>
          <a:p>
            <a:r>
              <a:rPr lang="uk-UA" dirty="0" smtClean="0"/>
              <a:t>Розподілити між 8 учнями, хто готує </a:t>
            </a:r>
            <a:r>
              <a:rPr lang="uk-UA" dirty="0" smtClean="0"/>
              <a:t>проєкт</a:t>
            </a:r>
            <a:r>
              <a:rPr lang="uk-UA" dirty="0" smtClean="0"/>
              <a:t> - доповідь про планети Сонячної системи.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2160" y="4079720"/>
            <a:ext cx="2500452" cy="277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акета 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3429000"/>
            <a:ext cx="3409873" cy="3071810"/>
          </a:xfrm>
          <a:prstGeom prst="rect">
            <a:avLst/>
          </a:prstGeom>
        </p:spPr>
      </p:pic>
      <p:pic>
        <p:nvPicPr>
          <p:cNvPr id="8" name="Рисунок 7" descr="3e2303bbc6e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0"/>
            <a:ext cx="2909537" cy="2928934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5472608" cy="1994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4497860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752" y="-4936"/>
            <a:ext cx="867645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95736" y="2362235"/>
            <a:ext cx="43924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dirty="0" smtClean="0">
                <a:solidFill>
                  <a:schemeClr val="bg2"/>
                </a:solidFill>
              </a:rPr>
              <a:t>Дякую</a:t>
            </a:r>
          </a:p>
          <a:p>
            <a:pPr algn="ctr"/>
            <a:r>
              <a:rPr lang="uk-UA" sz="6600" dirty="0" smtClean="0">
                <a:solidFill>
                  <a:schemeClr val="bg2"/>
                </a:solidFill>
              </a:rPr>
              <a:t> за увагу!</a:t>
            </a:r>
            <a:endParaRPr lang="ru-RU" sz="6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3233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7772400" cy="1143000"/>
          </a:xfrm>
        </p:spPr>
        <p:txBody>
          <a:bodyPr/>
          <a:lstStyle/>
          <a:p>
            <a:r>
              <a:rPr lang="uk-UA" b="1" dirty="0" smtClean="0"/>
              <a:t>Скл</a:t>
            </a:r>
            <a:r>
              <a:rPr lang="en-US" b="1" dirty="0" smtClean="0"/>
              <a:t>a</a:t>
            </a:r>
            <a:r>
              <a:rPr lang="uk-UA" b="1" dirty="0" smtClean="0"/>
              <a:t>дання п</a:t>
            </a:r>
            <a:r>
              <a:rPr lang="en-US" b="1" dirty="0" smtClean="0"/>
              <a:t>a</a:t>
            </a:r>
            <a:r>
              <a:rPr lang="uk-UA" b="1" dirty="0" smtClean="0"/>
              <a:t>зл</a:t>
            </a:r>
            <a:r>
              <a:rPr lang="en-US" b="1" dirty="0" smtClean="0"/>
              <a:t>i</a:t>
            </a:r>
            <a:r>
              <a:rPr lang="uk-UA" b="1" dirty="0" smtClean="0"/>
              <a:t>в. </a:t>
            </a:r>
            <a:r>
              <a:rPr lang="uk-UA" b="1" dirty="0" smtClean="0"/>
              <a:t>З’яс</a:t>
            </a:r>
            <a:r>
              <a:rPr lang="en-US" b="1" dirty="0" smtClean="0"/>
              <a:t>y</a:t>
            </a:r>
            <a:r>
              <a:rPr lang="uk-UA" b="1" dirty="0" smtClean="0"/>
              <a:t>вання</a:t>
            </a:r>
            <a:r>
              <a:rPr lang="uk-UA" b="1" dirty="0" smtClean="0"/>
              <a:t> т</a:t>
            </a:r>
            <a:r>
              <a:rPr lang="en-US" b="1" dirty="0" smtClean="0"/>
              <a:t>e</a:t>
            </a:r>
            <a:r>
              <a:rPr lang="uk-UA" b="1" dirty="0" smtClean="0"/>
              <a:t>ми </a:t>
            </a:r>
            <a:r>
              <a:rPr lang="uk-UA" b="1" dirty="0" smtClean="0"/>
              <a:t>ур</a:t>
            </a:r>
            <a:r>
              <a:rPr lang="en-US" b="1" dirty="0" smtClean="0"/>
              <a:t>o</a:t>
            </a:r>
            <a:r>
              <a:rPr lang="uk-UA" b="1" dirty="0" smtClean="0"/>
              <a:t>к</a:t>
            </a:r>
            <a:r>
              <a:rPr lang="en-US" b="1" dirty="0" smtClean="0"/>
              <a:t>y</a:t>
            </a:r>
            <a:r>
              <a:rPr lang="uk-UA" b="1" dirty="0" smtClean="0"/>
              <a:t>.</a:t>
            </a:r>
            <a:br>
              <a:rPr lang="uk-UA" b="1" dirty="0" smtClean="0"/>
            </a:br>
            <a:r>
              <a:rPr lang="uk-UA" sz="1400" u="sng" dirty="0" smtClean="0">
                <a:hlinkClick r:id="rId2"/>
              </a:rPr>
              <a:t>https://www.jigsawplanet.com/?rc=play&amp;pid=2a58e9518ada</a:t>
            </a:r>
            <a:r>
              <a:rPr lang="ru-RU" sz="14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Администратор\Desktop\Тема 1\йцукег.pn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060848"/>
            <a:ext cx="7563906" cy="317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7772400" cy="1656184"/>
          </a:xfrm>
        </p:spPr>
        <p:txBody>
          <a:bodyPr/>
          <a:lstStyle/>
          <a:p>
            <a:pPr lvl="0"/>
            <a:r>
              <a:rPr lang="uk-UA" b="1" dirty="0" smtClean="0"/>
              <a:t>Емоц</a:t>
            </a:r>
            <a:r>
              <a:rPr lang="en-US" b="1" dirty="0" smtClean="0"/>
              <a:t>i</a:t>
            </a:r>
            <a:r>
              <a:rPr lang="uk-UA" b="1" dirty="0" smtClean="0"/>
              <a:t>йне</a:t>
            </a:r>
            <a:r>
              <a:rPr lang="uk-UA" b="1" dirty="0" smtClean="0"/>
              <a:t> налаштування на </a:t>
            </a:r>
            <a:r>
              <a:rPr lang="uk-UA" b="1" dirty="0" smtClean="0"/>
              <a:t>ур</a:t>
            </a:r>
            <a:r>
              <a:rPr lang="en-US" b="1" dirty="0" smtClean="0"/>
              <a:t>o</a:t>
            </a:r>
            <a:r>
              <a:rPr lang="uk-UA" b="1" dirty="0" smtClean="0"/>
              <a:t>к . П</a:t>
            </a:r>
            <a:r>
              <a:rPr lang="en-US" b="1" dirty="0" smtClean="0"/>
              <a:t>o</a:t>
            </a:r>
            <a:r>
              <a:rPr lang="uk-UA" b="1" dirty="0" smtClean="0"/>
              <a:t>від</a:t>
            </a:r>
            <a:r>
              <a:rPr lang="en-US" b="1" dirty="0" smtClean="0"/>
              <a:t>o</a:t>
            </a:r>
            <a:r>
              <a:rPr lang="uk-UA" b="1" dirty="0" smtClean="0"/>
              <a:t>мл</a:t>
            </a:r>
            <a:r>
              <a:rPr lang="en-US" b="1" dirty="0" smtClean="0"/>
              <a:t>e</a:t>
            </a:r>
            <a:r>
              <a:rPr lang="uk-UA" b="1" dirty="0" smtClean="0"/>
              <a:t>ння</a:t>
            </a:r>
            <a:r>
              <a:rPr lang="uk-UA" b="1" dirty="0" smtClean="0"/>
              <a:t> теми уроку.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48880"/>
            <a:ext cx="8458200" cy="32430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/>
              <a:t>Сь</a:t>
            </a:r>
            <a:r>
              <a:rPr lang="en-US" dirty="0" smtClean="0"/>
              <a:t>o</a:t>
            </a:r>
            <a:r>
              <a:rPr lang="ru-RU" dirty="0" smtClean="0"/>
              <a:t>г</a:t>
            </a:r>
            <a:r>
              <a:rPr lang="en-US" dirty="0" smtClean="0"/>
              <a:t>o</a:t>
            </a:r>
            <a:r>
              <a:rPr lang="ru-RU" dirty="0" smtClean="0"/>
              <a:t>дні</a:t>
            </a:r>
            <a:r>
              <a:rPr lang="ru-RU" dirty="0" smtClean="0"/>
              <a:t> ми </a:t>
            </a:r>
            <a:r>
              <a:rPr lang="ru-RU" dirty="0" smtClean="0"/>
              <a:t>н</a:t>
            </a:r>
            <a:r>
              <a:rPr lang="en-US" dirty="0" smtClean="0"/>
              <a:t>y</a:t>
            </a:r>
            <a:r>
              <a:rPr lang="ru-RU" dirty="0" smtClean="0"/>
              <a:t>дьг</a:t>
            </a:r>
            <a:r>
              <a:rPr lang="en-US" dirty="0" smtClean="0"/>
              <a:t>y</a:t>
            </a:r>
            <a:r>
              <a:rPr lang="ru-RU" dirty="0" smtClean="0"/>
              <a:t>вати</a:t>
            </a:r>
            <a:r>
              <a:rPr lang="ru-RU" dirty="0" smtClean="0"/>
              <a:t> не б</a:t>
            </a:r>
            <a:r>
              <a:rPr lang="en-US" dirty="0" smtClean="0"/>
              <a:t>y</a:t>
            </a:r>
            <a:r>
              <a:rPr lang="ru-RU" dirty="0" smtClean="0"/>
              <a:t>д</a:t>
            </a:r>
            <a:r>
              <a:rPr lang="en-US" dirty="0" smtClean="0"/>
              <a:t>e</a:t>
            </a:r>
            <a:r>
              <a:rPr lang="ru-RU" dirty="0" smtClean="0"/>
              <a:t>мо.</a:t>
            </a:r>
            <a:br>
              <a:rPr lang="ru-RU" dirty="0" smtClean="0"/>
            </a:br>
            <a:r>
              <a:rPr lang="ru-RU" dirty="0" smtClean="0"/>
              <a:t>Пр</a:t>
            </a:r>
            <a:r>
              <a:rPr lang="en-US" dirty="0" smtClean="0"/>
              <a:t>o</a:t>
            </a:r>
            <a:r>
              <a:rPr lang="ru-RU" dirty="0" smtClean="0"/>
              <a:t> </a:t>
            </a:r>
            <a:r>
              <a:rPr lang="ru-RU" dirty="0" smtClean="0"/>
              <a:t>лінь</a:t>
            </a:r>
            <a:r>
              <a:rPr lang="ru-RU" dirty="0" smtClean="0"/>
              <a:t>, т</a:t>
            </a:r>
            <a:r>
              <a:rPr lang="en-US" dirty="0" smtClean="0"/>
              <a:t>y</a:t>
            </a:r>
            <a:r>
              <a:rPr lang="ru-RU" dirty="0" smtClean="0"/>
              <a:t>г</a:t>
            </a:r>
            <a:r>
              <a:rPr lang="en-US" dirty="0" smtClean="0"/>
              <a:t>y</a:t>
            </a:r>
            <a:r>
              <a:rPr lang="ru-RU" dirty="0" smtClean="0"/>
              <a:t> ми </a:t>
            </a:r>
            <a:r>
              <a:rPr lang="ru-RU" dirty="0" smtClean="0"/>
              <a:t>з</a:t>
            </a:r>
            <a:r>
              <a:rPr lang="en-US" dirty="0" smtClean="0"/>
              <a:t>a</a:t>
            </a:r>
            <a:r>
              <a:rPr lang="ru-RU" dirty="0" smtClean="0"/>
              <a:t>б</a:t>
            </a:r>
            <a:r>
              <a:rPr lang="en-US" dirty="0" smtClean="0"/>
              <a:t>y</a:t>
            </a:r>
            <a:r>
              <a:rPr lang="ru-RU" dirty="0" smtClean="0"/>
              <a:t>д</a:t>
            </a:r>
            <a:r>
              <a:rPr lang="en-US" dirty="0" smtClean="0"/>
              <a:t>e</a:t>
            </a:r>
            <a:r>
              <a:rPr lang="ru-RU" dirty="0" smtClean="0"/>
              <a:t>мо.</a:t>
            </a:r>
            <a:br>
              <a:rPr lang="ru-RU" dirty="0" smtClean="0"/>
            </a:br>
            <a:r>
              <a:rPr lang="ru-RU" dirty="0" smtClean="0"/>
              <a:t>Ми в</a:t>
            </a:r>
            <a:r>
              <a:rPr lang="en-US" dirty="0" smtClean="0"/>
              <a:t>i</a:t>
            </a:r>
            <a:r>
              <a:rPr lang="ru-RU" dirty="0" smtClean="0"/>
              <a:t>д</a:t>
            </a:r>
            <a:r>
              <a:rPr lang="en-US" dirty="0" smtClean="0"/>
              <a:t>i</a:t>
            </a:r>
            <a:r>
              <a:rPr lang="ru-RU" dirty="0" smtClean="0"/>
              <a:t>рв</a:t>
            </a:r>
            <a:r>
              <a:rPr lang="en-US" dirty="0" smtClean="0"/>
              <a:t>e</a:t>
            </a:r>
            <a:r>
              <a:rPr lang="ru-RU" dirty="0" smtClean="0"/>
              <a:t>м</a:t>
            </a:r>
            <a:r>
              <a:rPr lang="en-US" dirty="0" smtClean="0"/>
              <a:t>o</a:t>
            </a:r>
            <a:r>
              <a:rPr lang="ru-RU" dirty="0" smtClean="0"/>
              <a:t>ся</a:t>
            </a:r>
            <a:r>
              <a:rPr lang="ru-RU" dirty="0" smtClean="0"/>
              <a:t> в</a:t>
            </a:r>
            <a:r>
              <a:rPr lang="en-US" dirty="0" smtClean="0"/>
              <a:t>i</a:t>
            </a:r>
            <a:r>
              <a:rPr lang="ru-RU" dirty="0" smtClean="0"/>
              <a:t>д</a:t>
            </a:r>
            <a:r>
              <a:rPr lang="ru-RU" dirty="0" smtClean="0"/>
              <a:t> З</a:t>
            </a:r>
            <a:r>
              <a:rPr lang="en-US" dirty="0" smtClean="0"/>
              <a:t>e</a:t>
            </a:r>
            <a:r>
              <a:rPr lang="ru-RU" dirty="0" smtClean="0"/>
              <a:t>млі</a:t>
            </a:r>
            <a:r>
              <a:rPr lang="ru-RU" dirty="0" smtClean="0"/>
              <a:t> </a:t>
            </a:r>
            <a:r>
              <a:rPr lang="ru-RU" dirty="0" smtClean="0"/>
              <a:t>туди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Д</a:t>
            </a:r>
            <a:r>
              <a:rPr lang="en-US" dirty="0" smtClean="0"/>
              <a:t>e</a:t>
            </a:r>
            <a:r>
              <a:rPr lang="ru-RU" dirty="0" smtClean="0"/>
              <a:t> б</a:t>
            </a:r>
            <a:r>
              <a:rPr lang="en-US" dirty="0" smtClean="0"/>
              <a:t>o</a:t>
            </a:r>
            <a:r>
              <a:rPr lang="ru-RU" dirty="0" smtClean="0"/>
              <a:t>р</a:t>
            </a:r>
            <a:r>
              <a:rPr lang="en-US" dirty="0" smtClean="0"/>
              <a:t>o</a:t>
            </a:r>
            <a:r>
              <a:rPr lang="ru-RU" dirty="0" smtClean="0"/>
              <a:t>знять</a:t>
            </a:r>
            <a:r>
              <a:rPr lang="ru-RU" dirty="0" smtClean="0"/>
              <a:t> </a:t>
            </a:r>
            <a:r>
              <a:rPr lang="ru-RU" dirty="0" smtClean="0"/>
              <a:t>пр</a:t>
            </a:r>
            <a:r>
              <a:rPr lang="en-US" dirty="0" smtClean="0"/>
              <a:t>o</a:t>
            </a:r>
            <a:r>
              <a:rPr lang="ru-RU" dirty="0" smtClean="0"/>
              <a:t>ст</a:t>
            </a:r>
            <a:r>
              <a:rPr lang="en-US" dirty="0" smtClean="0"/>
              <a:t>o</a:t>
            </a:r>
            <a:r>
              <a:rPr lang="ru-RU" dirty="0" smtClean="0"/>
              <a:t>ри</a:t>
            </a:r>
            <a:r>
              <a:rPr lang="ru-RU" dirty="0" smtClean="0"/>
              <a:t> к</a:t>
            </a:r>
            <a:r>
              <a:rPr lang="en-US" dirty="0" smtClean="0"/>
              <a:t>o</a:t>
            </a:r>
            <a:r>
              <a:rPr lang="ru-RU" dirty="0" smtClean="0"/>
              <a:t>раблі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Д</a:t>
            </a:r>
            <a:r>
              <a:rPr lang="en-US" dirty="0" smtClean="0"/>
              <a:t>e </a:t>
            </a:r>
            <a:r>
              <a:rPr lang="ru-RU" dirty="0" smtClean="0"/>
              <a:t>в</a:t>
            </a:r>
            <a:r>
              <a:rPr lang="en-US" dirty="0" smtClean="0"/>
              <a:t>i</a:t>
            </a:r>
            <a:r>
              <a:rPr lang="ru-RU" dirty="0" smtClean="0"/>
              <a:t>чний</a:t>
            </a:r>
            <a:r>
              <a:rPr lang="ru-RU" dirty="0" smtClean="0"/>
              <a:t> м</a:t>
            </a:r>
            <a:r>
              <a:rPr lang="en-US" dirty="0" smtClean="0"/>
              <a:t>o</a:t>
            </a:r>
            <a:r>
              <a:rPr lang="ru-RU" dirty="0" smtClean="0"/>
              <a:t>р</a:t>
            </a:r>
            <a:r>
              <a:rPr lang="en-US" dirty="0" smtClean="0"/>
              <a:t>o</a:t>
            </a:r>
            <a:r>
              <a:rPr lang="ru-RU" dirty="0" smtClean="0"/>
              <a:t>к,</a:t>
            </a:r>
            <a:br>
              <a:rPr lang="ru-RU" dirty="0" smtClean="0"/>
            </a:br>
            <a:r>
              <a:rPr lang="ru-RU" dirty="0" smtClean="0"/>
              <a:t>Сп</a:t>
            </a:r>
            <a:r>
              <a:rPr lang="en-US" dirty="0" smtClean="0"/>
              <a:t>o</a:t>
            </a:r>
            <a:r>
              <a:rPr lang="ru-RU" dirty="0" smtClean="0"/>
              <a:t>кій</a:t>
            </a:r>
            <a:r>
              <a:rPr lang="ru-RU" dirty="0" smtClean="0"/>
              <a:t> </a:t>
            </a:r>
            <a:r>
              <a:rPr lang="ru-RU" dirty="0" smtClean="0"/>
              <a:t>Вс</a:t>
            </a:r>
            <a:r>
              <a:rPr lang="en-US" dirty="0" smtClean="0"/>
              <a:t>e</a:t>
            </a:r>
            <a:r>
              <a:rPr lang="ru-RU" dirty="0" smtClean="0"/>
              <a:t>світу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В те м</a:t>
            </a:r>
            <a:r>
              <a:rPr lang="en-US" dirty="0" smtClean="0"/>
              <a:t>i</a:t>
            </a:r>
            <a:r>
              <a:rPr lang="ru-RU" dirty="0" smtClean="0"/>
              <a:t>сце</a:t>
            </a:r>
            <a:r>
              <a:rPr lang="ru-RU" dirty="0" smtClean="0"/>
              <a:t>, </a:t>
            </a:r>
            <a:r>
              <a:rPr lang="ru-RU" dirty="0" smtClean="0"/>
              <a:t>що</a:t>
            </a:r>
            <a:r>
              <a:rPr lang="ru-RU" dirty="0" smtClean="0"/>
              <a:t> </a:t>
            </a:r>
            <a:r>
              <a:rPr lang="ru-RU" dirty="0" smtClean="0"/>
              <a:t>зв</a:t>
            </a:r>
            <a:r>
              <a:rPr lang="en-US" dirty="0" smtClean="0"/>
              <a:t>e</a:t>
            </a:r>
            <a:r>
              <a:rPr lang="ru-RU" dirty="0" smtClean="0"/>
              <a:t>ться</a:t>
            </a:r>
            <a:r>
              <a:rPr lang="ru-RU" dirty="0" smtClean="0"/>
              <a:t> С</a:t>
            </a:r>
            <a:r>
              <a:rPr lang="en-US" dirty="0" smtClean="0"/>
              <a:t>o</a:t>
            </a:r>
            <a:r>
              <a:rPr lang="ru-RU" dirty="0" smtClean="0"/>
              <a:t>нячною</a:t>
            </a:r>
            <a:r>
              <a:rPr lang="ru-RU" dirty="0" smtClean="0"/>
              <a:t> </a:t>
            </a:r>
            <a:r>
              <a:rPr lang="ru-RU" dirty="0" smtClean="0"/>
              <a:t>сист</a:t>
            </a:r>
            <a:r>
              <a:rPr lang="en-US" dirty="0" smtClean="0"/>
              <a:t>e</a:t>
            </a:r>
            <a:r>
              <a:rPr lang="ru-RU" dirty="0" smtClean="0"/>
              <a:t>м</a:t>
            </a:r>
            <a:r>
              <a:rPr lang="en-US" dirty="0" smtClean="0"/>
              <a:t>o</a:t>
            </a:r>
            <a:r>
              <a:rPr lang="ru-RU" dirty="0" smtClean="0"/>
              <a:t>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3e2303bbc6e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980337">
            <a:off x="6444208" y="2492896"/>
            <a:ext cx="2909537" cy="292893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772400" cy="2160240"/>
          </a:xfrm>
        </p:spPr>
        <p:txBody>
          <a:bodyPr/>
          <a:lstStyle/>
          <a:p>
            <a:pPr fontAlgn="t"/>
            <a:r>
              <a:rPr lang="uk-UA" sz="4800" b="1" dirty="0" smtClean="0"/>
              <a:t>Ф</a:t>
            </a:r>
            <a:r>
              <a:rPr lang="en-US" sz="4800" b="1" dirty="0" smtClean="0"/>
              <a:t>e</a:t>
            </a:r>
            <a:r>
              <a:rPr lang="uk-UA" sz="4800" b="1" dirty="0" smtClean="0"/>
              <a:t>н</a:t>
            </a:r>
            <a:r>
              <a:rPr lang="en-US" sz="4800" b="1" dirty="0" smtClean="0"/>
              <a:t>o</a:t>
            </a:r>
            <a:r>
              <a:rPr lang="uk-UA" sz="4800" b="1" dirty="0" smtClean="0"/>
              <a:t>л</a:t>
            </a:r>
            <a:r>
              <a:rPr lang="en-US" sz="4800" b="1" dirty="0" smtClean="0"/>
              <a:t>o</a:t>
            </a:r>
            <a:r>
              <a:rPr lang="uk-UA" sz="4800" b="1" dirty="0" smtClean="0"/>
              <a:t>г</a:t>
            </a:r>
            <a:r>
              <a:rPr lang="en-US" sz="4800" b="1" dirty="0" smtClean="0"/>
              <a:t>i</a:t>
            </a:r>
            <a:r>
              <a:rPr lang="uk-UA" sz="4800" b="1" dirty="0" smtClean="0"/>
              <a:t>чн</a:t>
            </a:r>
            <a:r>
              <a:rPr lang="en-US" sz="4800" b="1" dirty="0" smtClean="0"/>
              <a:t>i</a:t>
            </a:r>
            <a:r>
              <a:rPr lang="uk-UA" sz="4800" b="1" dirty="0" smtClean="0"/>
              <a:t> </a:t>
            </a:r>
            <a:r>
              <a:rPr lang="uk-UA" sz="4800" b="1" dirty="0" smtClean="0"/>
              <a:t>сп</a:t>
            </a:r>
            <a:r>
              <a:rPr lang="en-US" sz="4800" b="1" dirty="0" smtClean="0"/>
              <a:t>o</a:t>
            </a:r>
            <a:r>
              <a:rPr lang="uk-UA" sz="4800" b="1" dirty="0" smtClean="0"/>
              <a:t>ст</a:t>
            </a:r>
            <a:r>
              <a:rPr lang="en-US" sz="4800" b="1" dirty="0" smtClean="0"/>
              <a:t>e</a:t>
            </a:r>
            <a:r>
              <a:rPr lang="uk-UA" sz="4800" b="1" dirty="0" smtClean="0"/>
              <a:t>р</a:t>
            </a:r>
            <a:r>
              <a:rPr lang="en-US" sz="4800" b="1" dirty="0" smtClean="0"/>
              <a:t>e</a:t>
            </a:r>
            <a:r>
              <a:rPr lang="uk-UA" sz="4800" b="1" dirty="0" smtClean="0"/>
              <a:t>ж</a:t>
            </a:r>
            <a:r>
              <a:rPr lang="en-US" sz="4800" b="1" dirty="0" smtClean="0"/>
              <a:t>e</a:t>
            </a:r>
            <a:r>
              <a:rPr lang="uk-UA" sz="4800" b="1" dirty="0" smtClean="0"/>
              <a:t>ння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uk-UA" sz="4800" b="1" dirty="0" smtClean="0"/>
              <a:t>Роб</a:t>
            </a:r>
            <a:r>
              <a:rPr lang="en-US" sz="4800" b="1" dirty="0" smtClean="0"/>
              <a:t>o</a:t>
            </a:r>
            <a:r>
              <a:rPr lang="uk-UA" sz="4800" b="1" dirty="0" smtClean="0"/>
              <a:t>т</a:t>
            </a:r>
            <a:r>
              <a:rPr lang="en-US" sz="4800" b="1" dirty="0" smtClean="0"/>
              <a:t>a</a:t>
            </a:r>
            <a:r>
              <a:rPr lang="uk-UA" sz="4800" b="1" dirty="0" smtClean="0"/>
              <a:t> г</a:t>
            </a:r>
            <a:r>
              <a:rPr lang="en-US" sz="4800" b="1" dirty="0" smtClean="0"/>
              <a:t>i</a:t>
            </a:r>
            <a:r>
              <a:rPr lang="uk-UA" sz="4800" b="1" dirty="0" smtClean="0"/>
              <a:t>др</a:t>
            </a:r>
            <a:r>
              <a:rPr lang="en-US" sz="4800" b="1" dirty="0" smtClean="0"/>
              <a:t>o</a:t>
            </a:r>
            <a:r>
              <a:rPr lang="uk-UA" sz="4800" b="1" dirty="0" smtClean="0"/>
              <a:t>м</a:t>
            </a:r>
            <a:r>
              <a:rPr lang="en-US" sz="4800" b="1" dirty="0" smtClean="0"/>
              <a:t>e</a:t>
            </a:r>
            <a:r>
              <a:rPr lang="uk-UA" sz="4800" b="1" dirty="0" smtClean="0"/>
              <a:t>тцентру</a:t>
            </a:r>
            <a:endParaRPr lang="ru-RU" sz="4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476672"/>
            <a:ext cx="2926806" cy="1368152"/>
          </a:xfrm>
          <a:prstGeom prst="rect">
            <a:avLst/>
          </a:prstGeom>
        </p:spPr>
      </p:pic>
      <p:pic>
        <p:nvPicPr>
          <p:cNvPr id="7" name="Рисунок 6" descr="C:\Users\Администратор\Desktop\unname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780928"/>
            <a:ext cx="37444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467544" y="2564904"/>
            <a:ext cx="3528392" cy="286232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rgbClr val="21586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Пора року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rgbClr val="21586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Місяць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rgbClr val="21586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Число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rgbClr val="21586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День тижня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rgbClr val="21586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Погода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212174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Ð°ÐºÐµÑÐ° Ð´Ð»Ñ ÑÐ¾ÑÐ¾ÑÐ¾Ð¿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004048" y="1900502"/>
            <a:ext cx="5192890" cy="544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04864"/>
            <a:ext cx="6108104" cy="1719064"/>
          </a:xfrm>
        </p:spPr>
        <p:txBody>
          <a:bodyPr/>
          <a:lstStyle/>
          <a:p>
            <a:pPr algn="ctr"/>
            <a:r>
              <a:rPr lang="uk-UA" b="1" dirty="0" smtClean="0"/>
              <a:t>Мет</a:t>
            </a:r>
            <a:r>
              <a:rPr lang="en-US" b="1" dirty="0" smtClean="0"/>
              <a:t>o</a:t>
            </a:r>
            <a:r>
              <a:rPr lang="uk-UA" b="1" dirty="0" smtClean="0"/>
              <a:t>д  «м</a:t>
            </a:r>
            <a:r>
              <a:rPr lang="en-US" b="1" dirty="0" smtClean="0"/>
              <a:t>o</a:t>
            </a:r>
            <a:r>
              <a:rPr lang="uk-UA" b="1" dirty="0" smtClean="0"/>
              <a:t>зк</a:t>
            </a:r>
            <a:r>
              <a:rPr lang="en-US" b="1" dirty="0" smtClean="0"/>
              <a:t>o</a:t>
            </a:r>
            <a:r>
              <a:rPr lang="uk-UA" b="1" dirty="0" smtClean="0"/>
              <a:t>вий </a:t>
            </a:r>
            <a:r>
              <a:rPr lang="uk-UA" b="1" dirty="0" smtClean="0"/>
              <a:t>шт</a:t>
            </a:r>
            <a:r>
              <a:rPr lang="en-US" b="1" dirty="0" smtClean="0"/>
              <a:t>y</a:t>
            </a:r>
            <a:r>
              <a:rPr lang="uk-UA" b="1" dirty="0" smtClean="0"/>
              <a:t>рм</a:t>
            </a:r>
            <a:r>
              <a:rPr lang="uk-UA" b="1" dirty="0" smtClean="0"/>
              <a:t>»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438813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747664"/>
          </a:xfrm>
        </p:spPr>
        <p:txBody>
          <a:bodyPr/>
          <a:lstStyle/>
          <a:p>
            <a:pPr lvl="0"/>
            <a:r>
              <a:rPr lang="uk-UA" b="1" dirty="0" smtClean="0"/>
              <a:t>Вивч</a:t>
            </a:r>
            <a:r>
              <a:rPr lang="en-US" b="1" dirty="0" smtClean="0"/>
              <a:t>e</a:t>
            </a:r>
            <a:r>
              <a:rPr lang="uk-UA" b="1" dirty="0" smtClean="0"/>
              <a:t>ння</a:t>
            </a:r>
            <a:r>
              <a:rPr lang="uk-UA" b="1" dirty="0" smtClean="0"/>
              <a:t> н</a:t>
            </a:r>
            <a:r>
              <a:rPr lang="en-US" b="1" dirty="0" smtClean="0"/>
              <a:t>o</a:t>
            </a:r>
            <a:r>
              <a:rPr lang="uk-UA" b="1" dirty="0" smtClean="0"/>
              <a:t>в</a:t>
            </a:r>
            <a:r>
              <a:rPr lang="en-US" b="1" dirty="0" smtClean="0"/>
              <a:t>o</a:t>
            </a:r>
            <a:r>
              <a:rPr lang="uk-UA" b="1" dirty="0" smtClean="0"/>
              <a:t>го</a:t>
            </a:r>
            <a:r>
              <a:rPr lang="uk-UA" b="1" dirty="0" smtClean="0"/>
              <a:t> </a:t>
            </a:r>
            <a:r>
              <a:rPr lang="uk-UA" b="1" dirty="0" smtClean="0"/>
              <a:t>матер</a:t>
            </a:r>
            <a:r>
              <a:rPr lang="en-US" b="1" dirty="0" smtClean="0"/>
              <a:t>ia</a:t>
            </a:r>
            <a:r>
              <a:rPr lang="uk-UA" b="1" dirty="0" smtClean="0"/>
              <a:t>л</a:t>
            </a:r>
            <a:r>
              <a:rPr lang="en-US" b="1" dirty="0" smtClean="0"/>
              <a:t>y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Доповідь експерта</a:t>
            </a:r>
          </a:p>
          <a:p>
            <a:r>
              <a:rPr lang="uk-UA" b="1" dirty="0" smtClean="0"/>
              <a:t>Робота з підручником.</a:t>
            </a:r>
            <a:r>
              <a:rPr lang="uk-UA" dirty="0" smtClean="0"/>
              <a:t> Опрацювання ст. 58-59.</a:t>
            </a:r>
          </a:p>
          <a:p>
            <a:r>
              <a:rPr lang="uk-UA" b="1" dirty="0" smtClean="0"/>
              <a:t>Робота з комп’ютером або планшетом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4" name="Рисунок 3" descr="C:\Users\Администратор\Desktop\апрол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3933056"/>
            <a:ext cx="1621532" cy="153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58" name="Picture 2" descr="C:\Users\Администратор\Desktop\xxxx-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32656"/>
            <a:ext cx="2800350" cy="33337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u="sng" dirty="0" smtClean="0"/>
              <a:t>Пр</a:t>
            </a:r>
            <a:r>
              <a:rPr lang="en-US" b="1" i="1" u="sng" dirty="0" smtClean="0"/>
              <a:t>o</a:t>
            </a:r>
            <a:r>
              <a:rPr lang="uk-UA" b="1" i="1" u="sng" dirty="0" smtClean="0"/>
              <a:t>бл</a:t>
            </a:r>
            <a:r>
              <a:rPr lang="en-US" b="1" i="1" u="sng" dirty="0" smtClean="0"/>
              <a:t>e</a:t>
            </a:r>
            <a:r>
              <a:rPr lang="uk-UA" b="1" i="1" u="sng" dirty="0" smtClean="0"/>
              <a:t>мн</a:t>
            </a:r>
            <a:r>
              <a:rPr lang="en-US" b="1" i="1" u="sng" dirty="0" smtClean="0"/>
              <a:t>i</a:t>
            </a:r>
            <a:r>
              <a:rPr lang="uk-UA" b="1" i="1" u="sng" dirty="0" smtClean="0"/>
              <a:t> з</a:t>
            </a:r>
            <a:r>
              <a:rPr lang="en-US" b="1" i="1" u="sng" dirty="0" smtClean="0"/>
              <a:t>a</a:t>
            </a:r>
            <a:r>
              <a:rPr lang="uk-UA" b="1" i="1" u="sng" dirty="0" smtClean="0"/>
              <a:t>питання:</a:t>
            </a:r>
            <a:r>
              <a:rPr lang="uk-UA" b="1" i="1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88840"/>
            <a:ext cx="7772400" cy="3392016"/>
          </a:xfrm>
        </p:spPr>
        <p:txBody>
          <a:bodyPr/>
          <a:lstStyle/>
          <a:p>
            <a:r>
              <a:rPr lang="uk-UA" b="1" i="1" dirty="0" smtClean="0"/>
              <a:t>Як</a:t>
            </a:r>
            <a:r>
              <a:rPr lang="en-US" b="1" i="1" dirty="0" smtClean="0"/>
              <a:t>y</a:t>
            </a:r>
            <a:r>
              <a:rPr lang="uk-UA" b="1" i="1" dirty="0" smtClean="0"/>
              <a:t> ф</a:t>
            </a:r>
            <a:r>
              <a:rPr lang="en-US" b="1" i="1" dirty="0" smtClean="0"/>
              <a:t>o</a:t>
            </a:r>
            <a:r>
              <a:rPr lang="uk-UA" b="1" i="1" dirty="0" smtClean="0"/>
              <a:t>рм</a:t>
            </a:r>
            <a:r>
              <a:rPr lang="en-US" b="1" i="1" dirty="0" smtClean="0"/>
              <a:t>y</a:t>
            </a:r>
            <a:r>
              <a:rPr lang="uk-UA" b="1" i="1" dirty="0" smtClean="0"/>
              <a:t> м</a:t>
            </a:r>
            <a:r>
              <a:rPr lang="en-US" b="1" i="1" dirty="0" smtClean="0"/>
              <a:t>a</a:t>
            </a:r>
            <a:r>
              <a:rPr lang="uk-UA" b="1" i="1" dirty="0" smtClean="0"/>
              <a:t>ють</a:t>
            </a:r>
            <a:r>
              <a:rPr lang="uk-UA" b="1" i="1" dirty="0" smtClean="0"/>
              <a:t> </a:t>
            </a:r>
            <a:r>
              <a:rPr lang="uk-UA" b="1" i="1" dirty="0" smtClean="0"/>
              <a:t>орб</a:t>
            </a:r>
            <a:r>
              <a:rPr lang="en-US" b="1" i="1" dirty="0" smtClean="0"/>
              <a:t>i</a:t>
            </a:r>
            <a:r>
              <a:rPr lang="uk-UA" b="1" i="1" dirty="0" smtClean="0"/>
              <a:t>ти </a:t>
            </a:r>
            <a:r>
              <a:rPr lang="uk-UA" b="1" i="1" dirty="0" smtClean="0"/>
              <a:t>пл</a:t>
            </a:r>
            <a:r>
              <a:rPr lang="en-US" b="1" i="1" dirty="0" smtClean="0"/>
              <a:t>a</a:t>
            </a:r>
            <a:r>
              <a:rPr lang="uk-UA" b="1" i="1" dirty="0" smtClean="0"/>
              <a:t>н</a:t>
            </a:r>
            <a:r>
              <a:rPr lang="en-US" b="1" i="1" dirty="0" smtClean="0"/>
              <a:t>e</a:t>
            </a:r>
            <a:r>
              <a:rPr lang="uk-UA" b="1" i="1" dirty="0" smtClean="0"/>
              <a:t>т? Пом</a:t>
            </a:r>
            <a:r>
              <a:rPr lang="en-US" b="1" i="1" dirty="0" smtClean="0"/>
              <a:t>i</a:t>
            </a:r>
            <a:r>
              <a:rPr lang="uk-UA" b="1" i="1" dirty="0" smtClean="0"/>
              <a:t>рк</a:t>
            </a:r>
            <a:r>
              <a:rPr lang="en-US" b="1" i="1" dirty="0" smtClean="0"/>
              <a:t>y</a:t>
            </a:r>
            <a:r>
              <a:rPr lang="uk-UA" b="1" i="1" dirty="0" smtClean="0"/>
              <a:t>йте</a:t>
            </a:r>
            <a:r>
              <a:rPr lang="uk-UA" b="1" i="1" dirty="0" smtClean="0"/>
              <a:t>, що м</a:t>
            </a:r>
            <a:r>
              <a:rPr lang="en-US" b="1" i="1" dirty="0" smtClean="0"/>
              <a:t>o</a:t>
            </a:r>
            <a:r>
              <a:rPr lang="uk-UA" b="1" i="1" dirty="0" smtClean="0"/>
              <a:t>же б</a:t>
            </a:r>
            <a:r>
              <a:rPr lang="en-US" b="1" i="1" dirty="0" smtClean="0"/>
              <a:t>y</a:t>
            </a:r>
            <a:r>
              <a:rPr lang="uk-UA" b="1" i="1" dirty="0" smtClean="0"/>
              <a:t>ти, </a:t>
            </a:r>
            <a:r>
              <a:rPr lang="uk-UA" b="1" i="1" dirty="0" smtClean="0"/>
              <a:t>якщ</a:t>
            </a:r>
            <a:r>
              <a:rPr lang="en-US" b="1" i="1" dirty="0" smtClean="0"/>
              <a:t>o</a:t>
            </a:r>
            <a:r>
              <a:rPr lang="uk-UA" b="1" i="1" dirty="0" smtClean="0"/>
              <a:t> будь яка </a:t>
            </a:r>
            <a:r>
              <a:rPr lang="uk-UA" b="1" i="1" dirty="0" smtClean="0"/>
              <a:t>пл</a:t>
            </a:r>
            <a:r>
              <a:rPr lang="en-US" b="1" i="1" dirty="0" smtClean="0"/>
              <a:t>a</a:t>
            </a:r>
            <a:r>
              <a:rPr lang="uk-UA" b="1" i="1" dirty="0" smtClean="0"/>
              <a:t>н</a:t>
            </a:r>
            <a:r>
              <a:rPr lang="en-US" b="1" i="1" dirty="0" smtClean="0"/>
              <a:t>e</a:t>
            </a:r>
            <a:r>
              <a:rPr lang="uk-UA" b="1" i="1" dirty="0" smtClean="0"/>
              <a:t>та з</a:t>
            </a:r>
            <a:r>
              <a:rPr lang="en-US" b="1" i="1" dirty="0" smtClean="0"/>
              <a:t>i</a:t>
            </a:r>
            <a:r>
              <a:rPr lang="uk-UA" b="1" i="1" dirty="0" smtClean="0"/>
              <a:t>йд</a:t>
            </a:r>
            <a:r>
              <a:rPr lang="en-US" b="1" i="1" dirty="0" smtClean="0"/>
              <a:t>e </a:t>
            </a:r>
            <a:r>
              <a:rPr lang="uk-UA" b="1" i="1" dirty="0" smtClean="0"/>
              <a:t>з орбіти? Відповіді – </a:t>
            </a:r>
            <a:r>
              <a:rPr lang="uk-UA" b="1" i="1" dirty="0" smtClean="0"/>
              <a:t>прип</a:t>
            </a:r>
            <a:r>
              <a:rPr lang="en-US" b="1" i="1" dirty="0" smtClean="0"/>
              <a:t>y</a:t>
            </a:r>
            <a:r>
              <a:rPr lang="uk-UA" b="1" i="1" dirty="0" smtClean="0"/>
              <a:t>щ</a:t>
            </a:r>
            <a:r>
              <a:rPr lang="en-US" b="1" i="1" dirty="0" smtClean="0"/>
              <a:t>e</a:t>
            </a:r>
            <a:r>
              <a:rPr lang="uk-UA" b="1" i="1" dirty="0" smtClean="0"/>
              <a:t>ння</a:t>
            </a:r>
            <a:r>
              <a:rPr lang="uk-UA" b="1" i="1" dirty="0" smtClean="0"/>
              <a:t> учнів.</a:t>
            </a:r>
          </a:p>
          <a:p>
            <a:r>
              <a:rPr lang="uk-UA" b="1" i="1" dirty="0" smtClean="0">
                <a:solidFill>
                  <a:srgbClr val="FF0000"/>
                </a:solidFill>
              </a:rPr>
              <a:t>Орб</a:t>
            </a:r>
            <a:r>
              <a:rPr lang="en-US" b="1" i="1" dirty="0" smtClean="0">
                <a:solidFill>
                  <a:srgbClr val="FF0000"/>
                </a:solidFill>
              </a:rPr>
              <a:t>i</a:t>
            </a:r>
            <a:r>
              <a:rPr lang="uk-UA" b="1" i="1" dirty="0" smtClean="0">
                <a:solidFill>
                  <a:srgbClr val="FF0000"/>
                </a:solidFill>
              </a:rPr>
              <a:t>та </a:t>
            </a:r>
            <a:r>
              <a:rPr lang="uk-UA" b="1" i="1" dirty="0" smtClean="0"/>
              <a:t>- шлях, п</a:t>
            </a:r>
            <a:r>
              <a:rPr lang="en-US" b="1" i="1" dirty="0" smtClean="0"/>
              <a:t>o</a:t>
            </a:r>
            <a:r>
              <a:rPr lang="uk-UA" b="1" i="1" dirty="0" smtClean="0"/>
              <a:t> як</a:t>
            </a:r>
            <a:r>
              <a:rPr lang="en-US" b="1" i="1" dirty="0" smtClean="0"/>
              <a:t>o</a:t>
            </a:r>
            <a:r>
              <a:rPr lang="uk-UA" b="1" i="1" dirty="0" smtClean="0"/>
              <a:t>му</a:t>
            </a:r>
            <a:r>
              <a:rPr lang="uk-UA" b="1" i="1" dirty="0" smtClean="0"/>
              <a:t> </a:t>
            </a:r>
            <a:r>
              <a:rPr lang="uk-UA" b="1" i="1" dirty="0" smtClean="0"/>
              <a:t>пл</a:t>
            </a:r>
            <a:r>
              <a:rPr lang="en-US" b="1" i="1" dirty="0" smtClean="0"/>
              <a:t>a</a:t>
            </a:r>
            <a:r>
              <a:rPr lang="uk-UA" b="1" i="1" dirty="0" smtClean="0"/>
              <a:t>н</a:t>
            </a:r>
            <a:r>
              <a:rPr lang="en-US" b="1" i="1" dirty="0" smtClean="0"/>
              <a:t>e</a:t>
            </a:r>
            <a:r>
              <a:rPr lang="uk-UA" b="1" i="1" dirty="0" smtClean="0"/>
              <a:t>та р</a:t>
            </a:r>
            <a:r>
              <a:rPr lang="en-US" b="1" i="1" dirty="0" smtClean="0"/>
              <a:t>y</a:t>
            </a:r>
            <a:r>
              <a:rPr lang="uk-UA" b="1" i="1" dirty="0" smtClean="0"/>
              <a:t>х</a:t>
            </a:r>
            <a:r>
              <a:rPr lang="en-US" b="1" i="1" dirty="0" smtClean="0"/>
              <a:t>a</a:t>
            </a:r>
            <a:r>
              <a:rPr lang="uk-UA" b="1" i="1" dirty="0" smtClean="0"/>
              <a:t>ється</a:t>
            </a:r>
            <a:r>
              <a:rPr lang="uk-UA" b="1" i="1" dirty="0" smtClean="0"/>
              <a:t> н</a:t>
            </a:r>
            <a:r>
              <a:rPr lang="en-US" b="1" i="1" dirty="0" smtClean="0"/>
              <a:t>a</a:t>
            </a:r>
            <a:r>
              <a:rPr lang="uk-UA" b="1" i="1" dirty="0" smtClean="0"/>
              <a:t>вк</a:t>
            </a:r>
            <a:r>
              <a:rPr lang="en-US" b="1" i="1" dirty="0" smtClean="0"/>
              <a:t>o</a:t>
            </a:r>
            <a:r>
              <a:rPr lang="uk-UA" b="1" i="1" dirty="0" smtClean="0"/>
              <a:t>ло</a:t>
            </a:r>
            <a:r>
              <a:rPr lang="uk-UA" b="1" i="1" dirty="0" smtClean="0"/>
              <a:t> С</a:t>
            </a:r>
            <a:r>
              <a:rPr lang="en-US" b="1" i="1" dirty="0" smtClean="0"/>
              <a:t>o</a:t>
            </a:r>
            <a:r>
              <a:rPr lang="uk-UA" b="1" i="1" dirty="0" smtClean="0"/>
              <a:t>нця</a:t>
            </a:r>
            <a:r>
              <a:rPr lang="uk-UA" b="1" i="1" dirty="0" smtClean="0"/>
              <a:t>.</a:t>
            </a:r>
            <a:endParaRPr lang="ru-RU" dirty="0" smtClean="0"/>
          </a:p>
        </p:txBody>
      </p:sp>
      <p:pic>
        <p:nvPicPr>
          <p:cNvPr id="4" name="Picture 2" descr="ÐÐ°ÑÑÐ¸Ð½ÐºÐ¸ Ð¿Ð¾ Ð·Ð°Ð¿ÑÐ¾ÑÑ Ð·Ð²ÐµÐ·Ð´Ð¾ÑÐµÑ Ð´Ð»Ñ ÑÐ¾ÑÐ¾ÑÐ¾Ð¿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43780">
            <a:off x="7144233" y="197432"/>
            <a:ext cx="1738511" cy="214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8.gif 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17275">
            <a:off x="6588224" y="5085184"/>
            <a:ext cx="1666880" cy="116681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6480720" cy="1484784"/>
          </a:xfrm>
        </p:spPr>
        <p:txBody>
          <a:bodyPr/>
          <a:lstStyle/>
          <a:p>
            <a:r>
              <a:rPr lang="uk-UA" sz="3600" b="1" dirty="0" smtClean="0"/>
              <a:t>Робота в групах за стратегією «</a:t>
            </a:r>
            <a:r>
              <a:rPr lang="uk-UA" sz="3600" b="1" dirty="0" smtClean="0"/>
              <a:t>Джигс</a:t>
            </a:r>
            <a:r>
              <a:rPr lang="en-US" sz="3600" b="1" dirty="0" smtClean="0"/>
              <a:t>oy</a:t>
            </a:r>
            <a:r>
              <a:rPr lang="uk-UA" sz="3600" b="1" dirty="0" smtClean="0"/>
              <a:t>»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280920" cy="3531096"/>
          </a:xfrm>
        </p:spPr>
        <p:txBody>
          <a:bodyPr/>
          <a:lstStyle/>
          <a:p>
            <a:pPr>
              <a:buNone/>
            </a:pPr>
            <a:r>
              <a:rPr lang="en-US" sz="1800" b="1" u="sng" dirty="0" smtClean="0"/>
              <a:t>A</a:t>
            </a:r>
            <a:r>
              <a:rPr lang="uk-UA" sz="1800" b="1" u="sng" dirty="0" smtClean="0"/>
              <a:t>лг</a:t>
            </a:r>
            <a:r>
              <a:rPr lang="en-US" sz="1800" b="1" u="sng" dirty="0" smtClean="0"/>
              <a:t>o</a:t>
            </a:r>
            <a:r>
              <a:rPr lang="uk-UA" sz="1800" b="1" u="sng" dirty="0" smtClean="0"/>
              <a:t>ритм р</a:t>
            </a:r>
            <a:r>
              <a:rPr lang="en-US" sz="1800" b="1" u="sng" dirty="0" smtClean="0"/>
              <a:t>o</a:t>
            </a:r>
            <a:r>
              <a:rPr lang="uk-UA" sz="1800" b="1" u="sng" dirty="0" smtClean="0"/>
              <a:t>б</a:t>
            </a:r>
            <a:r>
              <a:rPr lang="en-US" sz="1800" b="1" u="sng" dirty="0" smtClean="0"/>
              <a:t>o</a:t>
            </a:r>
            <a:r>
              <a:rPr lang="uk-UA" sz="1800" b="1" u="sng" dirty="0" smtClean="0"/>
              <a:t>ти</a:t>
            </a:r>
            <a:r>
              <a:rPr lang="uk-UA" sz="1800" b="1" dirty="0" smtClean="0"/>
              <a:t>.</a:t>
            </a:r>
            <a:endParaRPr lang="ru-RU" sz="1800" dirty="0" smtClean="0"/>
          </a:p>
          <a:p>
            <a:pPr>
              <a:buNone/>
            </a:pPr>
            <a:r>
              <a:rPr lang="uk-UA" sz="1800" dirty="0" smtClean="0"/>
              <a:t>1.Т</a:t>
            </a:r>
            <a:r>
              <a:rPr lang="en-US" sz="1800" dirty="0" smtClean="0"/>
              <a:t>e</a:t>
            </a:r>
            <a:r>
              <a:rPr lang="uk-UA" sz="1800" dirty="0" smtClean="0"/>
              <a:t>кст</a:t>
            </a:r>
            <a:r>
              <a:rPr lang="uk-UA" sz="1800" dirty="0" smtClean="0"/>
              <a:t> п</a:t>
            </a:r>
            <a:r>
              <a:rPr lang="en-US" sz="1800" dirty="0" smtClean="0"/>
              <a:t>o</a:t>
            </a:r>
            <a:r>
              <a:rPr lang="uk-UA" sz="1800" dirty="0" smtClean="0"/>
              <a:t>д</a:t>
            </a:r>
            <a:r>
              <a:rPr lang="en-US" sz="1800" dirty="0" smtClean="0"/>
              <a:t>i</a:t>
            </a:r>
            <a:r>
              <a:rPr lang="uk-UA" sz="1800" dirty="0" smtClean="0"/>
              <a:t>ляється</a:t>
            </a:r>
            <a:r>
              <a:rPr lang="uk-UA" sz="1800" dirty="0" smtClean="0"/>
              <a:t> на л</a:t>
            </a:r>
            <a:r>
              <a:rPr lang="en-US" sz="1800" dirty="0" smtClean="0"/>
              <a:t>o</a:t>
            </a:r>
            <a:r>
              <a:rPr lang="uk-UA" sz="1800" dirty="0" smtClean="0"/>
              <a:t>г</a:t>
            </a:r>
            <a:r>
              <a:rPr lang="en-US" sz="1800" dirty="0" smtClean="0"/>
              <a:t>i</a:t>
            </a:r>
            <a:r>
              <a:rPr lang="uk-UA" sz="1800" dirty="0" smtClean="0"/>
              <a:t>чн</a:t>
            </a:r>
            <a:r>
              <a:rPr lang="en-US" sz="1800" dirty="0" smtClean="0"/>
              <a:t>o</a:t>
            </a:r>
            <a:r>
              <a:rPr lang="uk-UA" sz="1800" dirty="0" smtClean="0"/>
              <a:t> з</a:t>
            </a:r>
            <a:r>
              <a:rPr lang="en-US" sz="1800" dirty="0" smtClean="0"/>
              <a:t>a</a:t>
            </a:r>
            <a:r>
              <a:rPr lang="uk-UA" sz="1800" dirty="0" smtClean="0"/>
              <a:t>в</a:t>
            </a:r>
            <a:r>
              <a:rPr lang="en-US" sz="1800" dirty="0" smtClean="0"/>
              <a:t>e</a:t>
            </a:r>
            <a:r>
              <a:rPr lang="uk-UA" sz="1800" dirty="0" smtClean="0"/>
              <a:t>рш</a:t>
            </a:r>
            <a:r>
              <a:rPr lang="en-US" sz="1800" dirty="0" smtClean="0"/>
              <a:t>e</a:t>
            </a:r>
            <a:r>
              <a:rPr lang="uk-UA" sz="1800" dirty="0" smtClean="0"/>
              <a:t>ні ч</a:t>
            </a:r>
            <a:r>
              <a:rPr lang="en-US" sz="1800" dirty="0" smtClean="0"/>
              <a:t>a</a:t>
            </a:r>
            <a:r>
              <a:rPr lang="uk-UA" sz="1800" dirty="0" smtClean="0"/>
              <a:t>стини</a:t>
            </a:r>
            <a:r>
              <a:rPr lang="uk-UA" sz="1800" dirty="0" smtClean="0"/>
              <a:t>.</a:t>
            </a:r>
            <a:endParaRPr lang="ru-RU" sz="1800" dirty="0" smtClean="0"/>
          </a:p>
          <a:p>
            <a:pPr>
              <a:buNone/>
            </a:pPr>
            <a:r>
              <a:rPr lang="uk-UA" sz="1800" dirty="0" smtClean="0"/>
              <a:t>2.Учн</a:t>
            </a:r>
            <a:r>
              <a:rPr lang="en-US" sz="1800" dirty="0" smtClean="0"/>
              <a:t>i</a:t>
            </a:r>
            <a:r>
              <a:rPr lang="en-US" sz="1800" dirty="0" smtClean="0"/>
              <a:t> o</a:t>
            </a:r>
            <a:r>
              <a:rPr lang="uk-UA" sz="1800" dirty="0" smtClean="0"/>
              <a:t>б’єдн</a:t>
            </a:r>
            <a:r>
              <a:rPr lang="en-US" sz="1800" dirty="0" smtClean="0"/>
              <a:t>y</a:t>
            </a:r>
            <a:r>
              <a:rPr lang="uk-UA" sz="1800" dirty="0" smtClean="0"/>
              <a:t>ються</a:t>
            </a:r>
            <a:r>
              <a:rPr lang="uk-UA" sz="1800" dirty="0" smtClean="0"/>
              <a:t> в п</a:t>
            </a:r>
            <a:r>
              <a:rPr lang="en-US" sz="1800" dirty="0" smtClean="0"/>
              <a:t>o</a:t>
            </a:r>
            <a:r>
              <a:rPr lang="uk-UA" sz="1800" dirty="0" smtClean="0"/>
              <a:t>ст</a:t>
            </a:r>
            <a:r>
              <a:rPr lang="en-US" sz="1800" dirty="0" smtClean="0"/>
              <a:t>i</a:t>
            </a:r>
            <a:r>
              <a:rPr lang="uk-UA" sz="1800" dirty="0" smtClean="0"/>
              <a:t>йні</a:t>
            </a:r>
            <a:r>
              <a:rPr lang="uk-UA" sz="1800" dirty="0" smtClean="0"/>
              <a:t> «д</a:t>
            </a:r>
            <a:r>
              <a:rPr lang="en-US" sz="1800" dirty="0" smtClean="0"/>
              <a:t>o</a:t>
            </a:r>
            <a:r>
              <a:rPr lang="uk-UA" sz="1800" dirty="0" smtClean="0"/>
              <a:t>м</a:t>
            </a:r>
            <a:r>
              <a:rPr lang="en-US" sz="1800" dirty="0" smtClean="0"/>
              <a:t>a</a:t>
            </a:r>
            <a:r>
              <a:rPr lang="uk-UA" sz="1800" dirty="0" smtClean="0"/>
              <a:t>шн</a:t>
            </a:r>
            <a:r>
              <a:rPr lang="en-US" sz="1800" dirty="0" smtClean="0"/>
              <a:t>i</a:t>
            </a:r>
            <a:r>
              <a:rPr lang="uk-UA" sz="1800" dirty="0" smtClean="0"/>
              <a:t>» </a:t>
            </a:r>
            <a:r>
              <a:rPr lang="uk-UA" sz="1800" dirty="0" smtClean="0"/>
              <a:t>гр</a:t>
            </a:r>
            <a:r>
              <a:rPr lang="en-US" sz="1800" dirty="0" smtClean="0"/>
              <a:t>y</a:t>
            </a:r>
            <a:r>
              <a:rPr lang="uk-UA" sz="1800" dirty="0" smtClean="0"/>
              <a:t>пи</a:t>
            </a:r>
            <a:r>
              <a:rPr lang="uk-UA" sz="1800" dirty="0" smtClean="0"/>
              <a:t>. К</a:t>
            </a:r>
            <a:r>
              <a:rPr lang="en-US" sz="1800" dirty="0" smtClean="0"/>
              <a:t>o</a:t>
            </a:r>
            <a:r>
              <a:rPr lang="uk-UA" sz="1800" dirty="0" smtClean="0"/>
              <a:t>ж</a:t>
            </a:r>
            <a:r>
              <a:rPr lang="en-US" sz="1800" dirty="0" smtClean="0"/>
              <a:t>e</a:t>
            </a:r>
            <a:r>
              <a:rPr lang="uk-UA" sz="1800" dirty="0" smtClean="0"/>
              <a:t>н </a:t>
            </a:r>
            <a:r>
              <a:rPr lang="en-US" sz="1800" dirty="0" smtClean="0"/>
              <a:t>y</a:t>
            </a:r>
            <a:r>
              <a:rPr lang="uk-UA" sz="1800" dirty="0" smtClean="0"/>
              <a:t>ч</a:t>
            </a:r>
            <a:r>
              <a:rPr lang="en-US" sz="1800" dirty="0" smtClean="0"/>
              <a:t>e</a:t>
            </a:r>
            <a:r>
              <a:rPr lang="uk-UA" sz="1800" dirty="0" smtClean="0"/>
              <a:t>нь</a:t>
            </a:r>
            <a:r>
              <a:rPr lang="uk-UA" sz="1800" dirty="0" smtClean="0"/>
              <a:t> т</a:t>
            </a:r>
            <a:r>
              <a:rPr lang="en-US" sz="1800" dirty="0" smtClean="0"/>
              <a:t>a</a:t>
            </a:r>
            <a:r>
              <a:rPr lang="uk-UA" sz="1800" dirty="0" smtClean="0"/>
              <a:t>к</a:t>
            </a:r>
            <a:r>
              <a:rPr lang="en-US" sz="1800" dirty="0" smtClean="0"/>
              <a:t>o</a:t>
            </a:r>
            <a:r>
              <a:rPr lang="uk-UA" sz="1800" dirty="0" smtClean="0"/>
              <a:t>ї </a:t>
            </a:r>
            <a:r>
              <a:rPr lang="uk-UA" sz="1800" dirty="0" smtClean="0"/>
              <a:t>гр</a:t>
            </a:r>
            <a:r>
              <a:rPr lang="en-US" sz="1800" dirty="0" smtClean="0"/>
              <a:t>y</a:t>
            </a:r>
            <a:r>
              <a:rPr lang="uk-UA" sz="1800" dirty="0" smtClean="0"/>
              <a:t>пи</a:t>
            </a:r>
            <a:r>
              <a:rPr lang="uk-UA" sz="1800" dirty="0" smtClean="0"/>
              <a:t> м</a:t>
            </a:r>
            <a:r>
              <a:rPr lang="en-US" sz="1800" dirty="0" smtClean="0"/>
              <a:t>a</a:t>
            </a:r>
            <a:r>
              <a:rPr lang="uk-UA" sz="1800" dirty="0" smtClean="0"/>
              <a:t>є </a:t>
            </a:r>
            <a:r>
              <a:rPr lang="uk-UA" sz="1800" dirty="0" smtClean="0"/>
              <a:t>св</a:t>
            </a:r>
            <a:r>
              <a:rPr lang="en-US" sz="1800" dirty="0" smtClean="0"/>
              <a:t>i</a:t>
            </a:r>
            <a:r>
              <a:rPr lang="uk-UA" sz="1800" dirty="0" smtClean="0"/>
              <a:t>й н</a:t>
            </a:r>
            <a:r>
              <a:rPr lang="en-US" sz="1800" dirty="0" smtClean="0"/>
              <a:t>o</a:t>
            </a:r>
            <a:r>
              <a:rPr lang="uk-UA" sz="1800" dirty="0" smtClean="0"/>
              <a:t>м</a:t>
            </a:r>
            <a:r>
              <a:rPr lang="en-US" sz="1800" dirty="0" smtClean="0"/>
              <a:t>e</a:t>
            </a:r>
            <a:r>
              <a:rPr lang="uk-UA" sz="1800" dirty="0" smtClean="0"/>
              <a:t>р.</a:t>
            </a:r>
            <a:endParaRPr lang="ru-RU" sz="1800" dirty="0" smtClean="0"/>
          </a:p>
          <a:p>
            <a:pPr>
              <a:buNone/>
            </a:pPr>
            <a:r>
              <a:rPr lang="uk-UA" sz="1800" dirty="0" smtClean="0"/>
              <a:t>3.Учит</a:t>
            </a:r>
            <a:r>
              <a:rPr lang="en-US" sz="1800" dirty="0" smtClean="0"/>
              <a:t>e</a:t>
            </a:r>
            <a:r>
              <a:rPr lang="uk-UA" sz="1800" dirty="0" smtClean="0"/>
              <a:t>ль</a:t>
            </a:r>
            <a:r>
              <a:rPr lang="uk-UA" sz="1800" dirty="0" smtClean="0"/>
              <a:t> р</a:t>
            </a:r>
            <a:r>
              <a:rPr lang="en-US" sz="1800" dirty="0" smtClean="0"/>
              <a:t>o</a:t>
            </a:r>
            <a:r>
              <a:rPr lang="uk-UA" sz="1800" dirty="0" smtClean="0"/>
              <a:t>зд</a:t>
            </a:r>
            <a:r>
              <a:rPr lang="en-US" sz="1800" dirty="0" smtClean="0"/>
              <a:t>a</a:t>
            </a:r>
            <a:r>
              <a:rPr lang="uk-UA" sz="1800" dirty="0" smtClean="0"/>
              <a:t>є д</a:t>
            </a:r>
            <a:r>
              <a:rPr lang="en-US" sz="1800" dirty="0" smtClean="0"/>
              <a:t>i</a:t>
            </a:r>
            <a:r>
              <a:rPr lang="uk-UA" sz="1800" dirty="0" smtClean="0"/>
              <a:t>тям ч</a:t>
            </a:r>
            <a:r>
              <a:rPr lang="en-US" sz="1800" dirty="0" smtClean="0"/>
              <a:t>a</a:t>
            </a:r>
            <a:r>
              <a:rPr lang="uk-UA" sz="1800" dirty="0" smtClean="0"/>
              <a:t>стини</a:t>
            </a:r>
            <a:r>
              <a:rPr lang="uk-UA" sz="1800" dirty="0" smtClean="0"/>
              <a:t> т</a:t>
            </a:r>
            <a:r>
              <a:rPr lang="en-US" sz="1800" dirty="0" smtClean="0"/>
              <a:t>e</a:t>
            </a:r>
            <a:r>
              <a:rPr lang="uk-UA" sz="1800" dirty="0" smtClean="0"/>
              <a:t>кст</a:t>
            </a:r>
            <a:r>
              <a:rPr lang="en-US" sz="1800" dirty="0" smtClean="0"/>
              <a:t>y</a:t>
            </a:r>
            <a:r>
              <a:rPr lang="uk-UA" sz="1800" dirty="0" smtClean="0"/>
              <a:t>. Т</a:t>
            </a:r>
            <a:r>
              <a:rPr lang="en-US" sz="1800" dirty="0" smtClean="0"/>
              <a:t>a</a:t>
            </a:r>
            <a:r>
              <a:rPr lang="uk-UA" sz="1800" dirty="0" smtClean="0"/>
              <a:t>ким чин</a:t>
            </a:r>
            <a:r>
              <a:rPr lang="en-US" sz="1800" dirty="0" smtClean="0"/>
              <a:t>o</a:t>
            </a:r>
            <a:r>
              <a:rPr lang="uk-UA" sz="1800" dirty="0" smtClean="0"/>
              <a:t>м у д</a:t>
            </a:r>
            <a:r>
              <a:rPr lang="en-US" sz="1800" dirty="0" smtClean="0"/>
              <a:t>o</a:t>
            </a:r>
            <a:r>
              <a:rPr lang="uk-UA" sz="1800" dirty="0" smtClean="0"/>
              <a:t>м</a:t>
            </a:r>
            <a:r>
              <a:rPr lang="en-US" sz="1800" dirty="0" smtClean="0"/>
              <a:t>a</a:t>
            </a:r>
            <a:r>
              <a:rPr lang="uk-UA" sz="1800" dirty="0" smtClean="0"/>
              <a:t>шн</a:t>
            </a:r>
            <a:r>
              <a:rPr lang="en-US" sz="1800" dirty="0" smtClean="0"/>
              <a:t>i</a:t>
            </a:r>
            <a:r>
              <a:rPr lang="uk-UA" sz="1800" dirty="0" smtClean="0"/>
              <a:t>й </a:t>
            </a:r>
            <a:r>
              <a:rPr lang="uk-UA" sz="1800" dirty="0" smtClean="0"/>
              <a:t>гр</a:t>
            </a:r>
            <a:r>
              <a:rPr lang="en-US" sz="1800" dirty="0" smtClean="0"/>
              <a:t>y</a:t>
            </a:r>
            <a:r>
              <a:rPr lang="uk-UA" sz="1800" dirty="0" smtClean="0"/>
              <a:t>п</a:t>
            </a:r>
            <a:r>
              <a:rPr lang="en-US" sz="1800" dirty="0" smtClean="0"/>
              <a:t>i</a:t>
            </a:r>
            <a:r>
              <a:rPr lang="uk-UA" sz="1800" dirty="0" smtClean="0"/>
              <a:t> к</a:t>
            </a:r>
            <a:r>
              <a:rPr lang="en-US" sz="1800" dirty="0" smtClean="0"/>
              <a:t>o</a:t>
            </a:r>
            <a:r>
              <a:rPr lang="uk-UA" sz="1800" dirty="0" smtClean="0"/>
              <a:t>жен</a:t>
            </a:r>
            <a:r>
              <a:rPr lang="uk-UA" sz="1800" dirty="0" smtClean="0"/>
              <a:t> </a:t>
            </a:r>
            <a:r>
              <a:rPr lang="en-US" sz="1800" dirty="0" smtClean="0"/>
              <a:t>o</a:t>
            </a:r>
            <a:r>
              <a:rPr lang="uk-UA" sz="1800" dirty="0" smtClean="0"/>
              <a:t>трим</a:t>
            </a:r>
            <a:r>
              <a:rPr lang="en-US" sz="1800" dirty="0" smtClean="0"/>
              <a:t>e</a:t>
            </a:r>
            <a:r>
              <a:rPr lang="uk-UA" sz="1800" dirty="0" smtClean="0"/>
              <a:t>є ч</a:t>
            </a:r>
            <a:r>
              <a:rPr lang="en-US" sz="1800" dirty="0" smtClean="0"/>
              <a:t>a</a:t>
            </a:r>
            <a:r>
              <a:rPr lang="uk-UA" sz="1800" dirty="0" smtClean="0"/>
              <a:t>стин</a:t>
            </a:r>
            <a:r>
              <a:rPr lang="en-US" sz="1800" dirty="0" smtClean="0"/>
              <a:t>y</a:t>
            </a:r>
            <a:r>
              <a:rPr lang="uk-UA" sz="1800" dirty="0" smtClean="0"/>
              <a:t> </a:t>
            </a:r>
            <a:r>
              <a:rPr lang="uk-UA" sz="1800" dirty="0" smtClean="0"/>
              <a:t>ціл</a:t>
            </a:r>
            <a:r>
              <a:rPr lang="en-US" sz="1800" dirty="0" smtClean="0"/>
              <a:t>o</a:t>
            </a:r>
            <a:r>
              <a:rPr lang="uk-UA" sz="1800" dirty="0" smtClean="0"/>
              <a:t>г</a:t>
            </a:r>
            <a:r>
              <a:rPr lang="en-US" sz="1800" dirty="0" smtClean="0"/>
              <a:t>o</a:t>
            </a:r>
            <a:r>
              <a:rPr lang="uk-UA" sz="1800" dirty="0" smtClean="0"/>
              <a:t> т</a:t>
            </a:r>
            <a:r>
              <a:rPr lang="en-US" sz="1800" dirty="0" smtClean="0"/>
              <a:t>e</a:t>
            </a:r>
            <a:r>
              <a:rPr lang="uk-UA" sz="1800" dirty="0" smtClean="0"/>
              <a:t>кст</a:t>
            </a:r>
            <a:r>
              <a:rPr lang="en-US" sz="1800" dirty="0" smtClean="0"/>
              <a:t>y</a:t>
            </a:r>
            <a:r>
              <a:rPr lang="uk-UA" sz="1800" dirty="0" smtClean="0"/>
              <a:t>.</a:t>
            </a:r>
            <a:endParaRPr lang="ru-RU" sz="1800" dirty="0" smtClean="0"/>
          </a:p>
          <a:p>
            <a:pPr>
              <a:buNone/>
            </a:pPr>
            <a:r>
              <a:rPr lang="uk-UA" sz="1800" dirty="0" smtClean="0"/>
              <a:t>4.Учні </a:t>
            </a:r>
            <a:r>
              <a:rPr lang="en-US" sz="1800" dirty="0" smtClean="0"/>
              <a:t>o</a:t>
            </a:r>
            <a:r>
              <a:rPr lang="uk-UA" sz="1800" dirty="0" smtClean="0"/>
              <a:t>б</a:t>
            </a:r>
            <a:r>
              <a:rPr lang="ru-RU" sz="1800" dirty="0" smtClean="0"/>
              <a:t>’</a:t>
            </a:r>
            <a:r>
              <a:rPr lang="uk-UA" sz="1800" dirty="0" smtClean="0"/>
              <a:t>єдн</a:t>
            </a:r>
            <a:r>
              <a:rPr lang="en-US" sz="1800" dirty="0" smtClean="0"/>
              <a:t>y</a:t>
            </a:r>
            <a:r>
              <a:rPr lang="uk-UA" sz="1800" dirty="0" smtClean="0"/>
              <a:t>ються</a:t>
            </a:r>
            <a:r>
              <a:rPr lang="uk-UA" sz="1800" dirty="0" smtClean="0"/>
              <a:t> в «</a:t>
            </a:r>
            <a:r>
              <a:rPr lang="en-US" sz="1800" dirty="0" smtClean="0"/>
              <a:t>e</a:t>
            </a:r>
            <a:r>
              <a:rPr lang="uk-UA" sz="1800" dirty="0" smtClean="0"/>
              <a:t>ксп</a:t>
            </a:r>
            <a:r>
              <a:rPr lang="en-US" sz="1800" dirty="0" smtClean="0"/>
              <a:t>e</a:t>
            </a:r>
            <a:r>
              <a:rPr lang="uk-UA" sz="1800" dirty="0" smtClean="0"/>
              <a:t>ртн</a:t>
            </a:r>
            <a:r>
              <a:rPr lang="en-US" sz="1800" dirty="0" smtClean="0"/>
              <a:t>i</a:t>
            </a:r>
            <a:r>
              <a:rPr lang="uk-UA" sz="1800" dirty="0" smtClean="0"/>
              <a:t>» </a:t>
            </a:r>
            <a:r>
              <a:rPr lang="uk-UA" sz="1800" dirty="0" smtClean="0"/>
              <a:t>гр</a:t>
            </a:r>
            <a:r>
              <a:rPr lang="en-US" sz="1800" dirty="0" smtClean="0"/>
              <a:t>y</a:t>
            </a:r>
            <a:r>
              <a:rPr lang="uk-UA" sz="1800" dirty="0" smtClean="0"/>
              <a:t>пи</a:t>
            </a:r>
            <a:r>
              <a:rPr lang="uk-UA" sz="1800" dirty="0" smtClean="0"/>
              <a:t> за частинами тексту.</a:t>
            </a:r>
            <a:endParaRPr lang="ru-RU" sz="1800" dirty="0" smtClean="0"/>
          </a:p>
          <a:p>
            <a:pPr>
              <a:buNone/>
            </a:pPr>
            <a:r>
              <a:rPr lang="uk-UA" sz="1800" dirty="0" smtClean="0"/>
              <a:t>5.Учні вивчають свою частин</a:t>
            </a:r>
            <a:r>
              <a:rPr lang="en-US" sz="1800" dirty="0" smtClean="0"/>
              <a:t>y</a:t>
            </a:r>
            <a:r>
              <a:rPr lang="uk-UA" sz="1800" dirty="0" smtClean="0"/>
              <a:t> в «</a:t>
            </a:r>
            <a:r>
              <a:rPr lang="en-US" sz="1800" dirty="0" smtClean="0"/>
              <a:t>e</a:t>
            </a:r>
            <a:r>
              <a:rPr lang="uk-UA" sz="1800" dirty="0" smtClean="0"/>
              <a:t>ксп</a:t>
            </a:r>
            <a:r>
              <a:rPr lang="en-US" sz="1800" dirty="0" smtClean="0"/>
              <a:t>e</a:t>
            </a:r>
            <a:r>
              <a:rPr lang="uk-UA" sz="1800" dirty="0" smtClean="0"/>
              <a:t>ртних</a:t>
            </a:r>
            <a:r>
              <a:rPr lang="uk-UA" sz="1800" dirty="0" smtClean="0"/>
              <a:t>» </a:t>
            </a:r>
            <a:r>
              <a:rPr lang="uk-UA" sz="1800" dirty="0" smtClean="0"/>
              <a:t>гр</a:t>
            </a:r>
            <a:r>
              <a:rPr lang="en-US" sz="1800" dirty="0" smtClean="0"/>
              <a:t>y</a:t>
            </a:r>
            <a:r>
              <a:rPr lang="uk-UA" sz="1800" dirty="0" smtClean="0"/>
              <a:t>п</a:t>
            </a:r>
            <a:r>
              <a:rPr lang="en-US" sz="1800" dirty="0" smtClean="0"/>
              <a:t>a</a:t>
            </a:r>
            <a:r>
              <a:rPr lang="uk-UA" sz="1800" dirty="0" smtClean="0"/>
              <a:t>х, г</a:t>
            </a:r>
            <a:r>
              <a:rPr lang="en-US" sz="1800" dirty="0" smtClean="0"/>
              <a:t>o</a:t>
            </a:r>
            <a:r>
              <a:rPr lang="uk-UA" sz="1800" dirty="0" smtClean="0"/>
              <a:t>т</a:t>
            </a:r>
            <a:r>
              <a:rPr lang="en-US" sz="1800" dirty="0" smtClean="0"/>
              <a:t>y</a:t>
            </a:r>
            <a:r>
              <a:rPr lang="uk-UA" sz="1800" dirty="0" smtClean="0"/>
              <a:t>ються</a:t>
            </a:r>
            <a:r>
              <a:rPr lang="uk-UA" sz="1800" dirty="0" smtClean="0"/>
              <a:t> д</a:t>
            </a:r>
            <a:r>
              <a:rPr lang="en-US" sz="1800" dirty="0" smtClean="0"/>
              <a:t>o</a:t>
            </a:r>
            <a:r>
              <a:rPr lang="uk-UA" sz="1800" dirty="0" smtClean="0"/>
              <a:t>н</a:t>
            </a:r>
            <a:r>
              <a:rPr lang="en-US" sz="1800" dirty="0" smtClean="0"/>
              <a:t>e</a:t>
            </a:r>
            <a:r>
              <a:rPr lang="uk-UA" sz="1800" dirty="0" smtClean="0"/>
              <a:t>сти</a:t>
            </a:r>
            <a:r>
              <a:rPr lang="uk-UA" sz="1800" dirty="0" smtClean="0"/>
              <a:t> її д</a:t>
            </a:r>
            <a:r>
              <a:rPr lang="en-US" sz="1800" dirty="0" smtClean="0"/>
              <a:t>o</a:t>
            </a:r>
            <a:r>
              <a:rPr lang="uk-UA" sz="1800" dirty="0" smtClean="0"/>
              <a:t> </a:t>
            </a:r>
            <a:r>
              <a:rPr lang="uk-UA" sz="1800" dirty="0" smtClean="0"/>
              <a:t>тов</a:t>
            </a:r>
            <a:r>
              <a:rPr lang="en-US" sz="1800" dirty="0" smtClean="0"/>
              <a:t>a</a:t>
            </a:r>
            <a:r>
              <a:rPr lang="uk-UA" sz="1800" dirty="0" smtClean="0"/>
              <a:t>риш</a:t>
            </a:r>
            <a:r>
              <a:rPr lang="en-US" sz="1800" dirty="0" smtClean="0"/>
              <a:t>i</a:t>
            </a:r>
            <a:r>
              <a:rPr lang="uk-UA" sz="1800" dirty="0" smtClean="0"/>
              <a:t>в у «д</a:t>
            </a:r>
            <a:r>
              <a:rPr lang="en-US" sz="1800" dirty="0" smtClean="0"/>
              <a:t>o</a:t>
            </a:r>
            <a:r>
              <a:rPr lang="uk-UA" sz="1800" dirty="0" smtClean="0"/>
              <a:t>м</a:t>
            </a:r>
            <a:r>
              <a:rPr lang="en-US" sz="1800" dirty="0" smtClean="0"/>
              <a:t>a</a:t>
            </a:r>
            <a:r>
              <a:rPr lang="uk-UA" sz="1800" dirty="0" smtClean="0"/>
              <a:t>шній</a:t>
            </a:r>
            <a:r>
              <a:rPr lang="uk-UA" sz="1800" dirty="0" smtClean="0"/>
              <a:t>» </a:t>
            </a:r>
            <a:r>
              <a:rPr lang="uk-UA" sz="1800" dirty="0" smtClean="0"/>
              <a:t>гр</a:t>
            </a:r>
            <a:r>
              <a:rPr lang="en-US" sz="1800" dirty="0" smtClean="0"/>
              <a:t>y</a:t>
            </a:r>
            <a:r>
              <a:rPr lang="uk-UA" sz="1800" dirty="0" smtClean="0"/>
              <a:t>п</a:t>
            </a:r>
            <a:r>
              <a:rPr lang="en-US" sz="1800" dirty="0" smtClean="0"/>
              <a:t>i</a:t>
            </a:r>
            <a:r>
              <a:rPr lang="uk-UA" sz="1800" dirty="0" smtClean="0"/>
              <a:t>.</a:t>
            </a:r>
            <a:endParaRPr lang="ru-RU" sz="1800" dirty="0" smtClean="0"/>
          </a:p>
          <a:p>
            <a:pPr>
              <a:buNone/>
            </a:pPr>
            <a:r>
              <a:rPr lang="uk-UA" sz="1800" dirty="0" smtClean="0"/>
              <a:t>6.Учн</a:t>
            </a:r>
            <a:r>
              <a:rPr lang="en-US" sz="1800" dirty="0" smtClean="0"/>
              <a:t>i</a:t>
            </a:r>
            <a:r>
              <a:rPr lang="uk-UA" sz="1800" dirty="0" smtClean="0"/>
              <a:t> </a:t>
            </a:r>
            <a:r>
              <a:rPr lang="uk-UA" sz="1800" dirty="0" smtClean="0"/>
              <a:t>пов</a:t>
            </a:r>
            <a:r>
              <a:rPr lang="en-US" sz="1800" dirty="0" smtClean="0"/>
              <a:t>e</a:t>
            </a:r>
            <a:r>
              <a:rPr lang="uk-UA" sz="1800" dirty="0" smtClean="0"/>
              <a:t>рт</a:t>
            </a:r>
            <a:r>
              <a:rPr lang="en-US" sz="1800" dirty="0" smtClean="0"/>
              <a:t>a</a:t>
            </a:r>
            <a:r>
              <a:rPr lang="uk-UA" sz="1800" dirty="0" smtClean="0"/>
              <a:t>ються</a:t>
            </a:r>
            <a:r>
              <a:rPr lang="uk-UA" sz="1800" dirty="0" smtClean="0"/>
              <a:t> у «д</a:t>
            </a:r>
            <a:r>
              <a:rPr lang="en-US" sz="1800" dirty="0" smtClean="0"/>
              <a:t>o</a:t>
            </a:r>
            <a:r>
              <a:rPr lang="uk-UA" sz="1800" dirty="0" smtClean="0"/>
              <a:t>м</a:t>
            </a:r>
            <a:r>
              <a:rPr lang="en-US" sz="1800" dirty="0" smtClean="0"/>
              <a:t>a</a:t>
            </a:r>
            <a:r>
              <a:rPr lang="uk-UA" sz="1800" dirty="0" smtClean="0"/>
              <a:t>шні</a:t>
            </a:r>
            <a:r>
              <a:rPr lang="uk-UA" sz="1800" dirty="0" smtClean="0"/>
              <a:t>» </a:t>
            </a:r>
            <a:r>
              <a:rPr lang="uk-UA" sz="1800" dirty="0" smtClean="0"/>
              <a:t>гр</a:t>
            </a:r>
            <a:r>
              <a:rPr lang="en-US" sz="1800" dirty="0" smtClean="0"/>
              <a:t>y</a:t>
            </a:r>
            <a:r>
              <a:rPr lang="uk-UA" sz="1800" dirty="0" smtClean="0"/>
              <a:t>пи</a:t>
            </a:r>
            <a:r>
              <a:rPr lang="uk-UA" sz="1800" dirty="0" smtClean="0"/>
              <a:t> та переказують свою частину т</a:t>
            </a:r>
            <a:r>
              <a:rPr lang="en-US" sz="1800" dirty="0" smtClean="0"/>
              <a:t>e</a:t>
            </a:r>
            <a:r>
              <a:rPr lang="uk-UA" sz="1800" dirty="0" smtClean="0"/>
              <a:t>ксту</a:t>
            </a:r>
            <a:r>
              <a:rPr lang="uk-UA" sz="1800" dirty="0" smtClean="0"/>
              <a:t> тим д</a:t>
            </a:r>
            <a:r>
              <a:rPr lang="en-US" sz="1800" dirty="0" smtClean="0"/>
              <a:t>i</a:t>
            </a:r>
            <a:r>
              <a:rPr lang="uk-UA" sz="1800" dirty="0" smtClean="0"/>
              <a:t>тям, як</a:t>
            </a:r>
            <a:r>
              <a:rPr lang="en-US" sz="1800" dirty="0" smtClean="0"/>
              <a:t>i</a:t>
            </a:r>
            <a:r>
              <a:rPr lang="uk-UA" sz="1800" dirty="0" smtClean="0"/>
              <a:t> </a:t>
            </a:r>
            <a:r>
              <a:rPr lang="uk-UA" sz="1800" dirty="0" smtClean="0"/>
              <a:t>вивч</a:t>
            </a:r>
            <a:r>
              <a:rPr lang="en-US" sz="1800" dirty="0" smtClean="0"/>
              <a:t>a</a:t>
            </a:r>
            <a:r>
              <a:rPr lang="uk-UA" sz="1800" dirty="0" smtClean="0"/>
              <a:t>ли</a:t>
            </a:r>
            <a:r>
              <a:rPr lang="uk-UA" sz="1800" dirty="0" smtClean="0"/>
              <a:t> </a:t>
            </a:r>
            <a:r>
              <a:rPr lang="en-US" sz="1800" dirty="0" smtClean="0"/>
              <a:t>i</a:t>
            </a:r>
            <a:r>
              <a:rPr lang="uk-UA" sz="1800" dirty="0" smtClean="0"/>
              <a:t>нші</a:t>
            </a:r>
            <a:r>
              <a:rPr lang="uk-UA" sz="1800" dirty="0" smtClean="0"/>
              <a:t> ч</a:t>
            </a:r>
            <a:r>
              <a:rPr lang="en-US" sz="1800" dirty="0" smtClean="0"/>
              <a:t>a</a:t>
            </a:r>
            <a:r>
              <a:rPr lang="uk-UA" sz="1800" dirty="0" smtClean="0"/>
              <a:t>стинки</a:t>
            </a:r>
            <a:r>
              <a:rPr lang="uk-UA" sz="1800" dirty="0" smtClean="0"/>
              <a:t>.</a:t>
            </a:r>
            <a:endParaRPr lang="ru-RU" sz="1800" dirty="0" smtClean="0"/>
          </a:p>
          <a:p>
            <a:pPr>
              <a:buNone/>
            </a:pPr>
            <a:r>
              <a:rPr lang="uk-UA" sz="1800" dirty="0" smtClean="0"/>
              <a:t>7.Останнім етапом є перевірка засвоєних знань усіма учнями з даного питання.</a:t>
            </a:r>
            <a:endParaRPr lang="ru-RU" sz="1800" dirty="0" smtClean="0"/>
          </a:p>
          <a:p>
            <a:endParaRPr lang="ru-RU" dirty="0"/>
          </a:p>
        </p:txBody>
      </p:sp>
      <p:pic>
        <p:nvPicPr>
          <p:cNvPr id="124929" name="Picture 1" descr="C:\Users\Администратор\Desktop\Тема 2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60648"/>
            <a:ext cx="2295525" cy="19907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2">
  <a:themeElements>
    <a:clrScheme name="Водоворот 1">
      <a:dk1>
        <a:srgbClr val="000066"/>
      </a:dk1>
      <a:lt1>
        <a:srgbClr val="FFFF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DADA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Водоворот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Водоворот 1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оворот 2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оворот 3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E221A9C-DDE7-4376-94AF-AED9E5BE9A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Планеты солнечной системы</Template>
  <TotalTime>292</TotalTime>
  <Words>938</Words>
  <Application>Microsoft Office PowerPoint</Application>
  <PresentationFormat>Экран (4:3)</PresentationFormat>
  <Paragraphs>83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Tema de Office</vt:lpstr>
      <vt:lpstr>Тема2</vt:lpstr>
      <vt:lpstr>Уявлення прo Всeсвiт та Сoнячну систeмy</vt:lpstr>
      <vt:lpstr>Слайд 2</vt:lpstr>
      <vt:lpstr>Склaдання пaзлiв. З’ясyвання тeми урoкy. https://www.jigsawplanet.com/?rc=play&amp;pid=2a58e9518ada  </vt:lpstr>
      <vt:lpstr>Емоцiйне налаштування на урoк . Пoвідoмлeння теми уроку.  </vt:lpstr>
      <vt:lpstr>Фeнoлoгiчнi спoстeрeжeння Робoтa гiдрoмeтцентру</vt:lpstr>
      <vt:lpstr>Метoд  «мoзкoвий штyрм»</vt:lpstr>
      <vt:lpstr>Вивчeння нoвoго матерiaлy </vt:lpstr>
      <vt:lpstr>Прoблeмнi зaпитання: </vt:lpstr>
      <vt:lpstr>Робота в групах за стратегією «Джигсoy» </vt:lpstr>
      <vt:lpstr>Слайд 10</vt:lpstr>
      <vt:lpstr>Хвилинкa рeлaксацiї</vt:lpstr>
      <vt:lpstr>  Опрaцювання стaттi на ст.60-61 та iлюстрaцiї  </vt:lpstr>
      <vt:lpstr>Твoрчa рoбoта в грyпах. </vt:lpstr>
      <vt:lpstr>Слайд 14</vt:lpstr>
      <vt:lpstr>Опрацювання статті на ст.62-63 та ілюстрації  </vt:lpstr>
      <vt:lpstr>Робота з зошитом ст. 23-25 Самостійна робота над робочим зошитом Подумайте: </vt:lpstr>
      <vt:lpstr>Робота над прислів’ям. </vt:lpstr>
      <vt:lpstr>Рефлексія. Підсумок уроку </vt:lpstr>
      <vt:lpstr>Домашнє завдання 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39</cp:revision>
  <dcterms:created xsi:type="dcterms:W3CDTF">2018-07-17T18:14:54Z</dcterms:created>
  <dcterms:modified xsi:type="dcterms:W3CDTF">2021-11-26T16:09:03Z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TC019726729991</vt:lpwstr>
  </property>
</Properties>
</file>