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774" r:id="rId3"/>
  </p:sldMasterIdLst>
  <p:notesMasterIdLst>
    <p:notesMasterId r:id="rId15"/>
  </p:notesMasterIdLst>
  <p:sldIdLst>
    <p:sldId id="260" r:id="rId4"/>
    <p:sldId id="259" r:id="rId5"/>
    <p:sldId id="310" r:id="rId6"/>
    <p:sldId id="311" r:id="rId7"/>
    <p:sldId id="312" r:id="rId8"/>
    <p:sldId id="315" r:id="rId9"/>
    <p:sldId id="313" r:id="rId10"/>
    <p:sldId id="314" r:id="rId11"/>
    <p:sldId id="316" r:id="rId12"/>
    <p:sldId id="317" r:id="rId13"/>
    <p:sldId id="31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50" d="100"/>
          <a:sy n="50" d="100"/>
        </p:scale>
        <p:origin x="-102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21ECF-E665-44D9-9329-9E2FF5E5BB3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C9B6B-4739-4CEF-8A2C-6883028706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666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dirty="0">
              <a:latin typeface="Times New Roman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dirty="0">
              <a:latin typeface="Times New Roman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171575"/>
            <a:ext cx="7467600" cy="2105025"/>
          </a:xfrm>
        </p:spPr>
        <p:txBody>
          <a:bodyPr>
            <a:spAutoFit/>
          </a:bodyPr>
          <a:lstStyle>
            <a:lvl1pPr>
              <a:defRPr sz="6600">
                <a:solidFill>
                  <a:srgbClr val="CC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4000">
                <a:solidFill>
                  <a:srgbClr val="CCEC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752600" cy="457200"/>
          </a:xfrm>
        </p:spPr>
        <p:txBody>
          <a:bodyPr/>
          <a:lstStyle>
            <a:lvl1pPr>
              <a:defRPr smtClean="0">
                <a:solidFill>
                  <a:srgbClr val="CCECFF"/>
                </a:solidFill>
              </a:defRPr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CCECFF"/>
                </a:solidFill>
              </a:defRPr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2841329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4856390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1378834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6356874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9676507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3460130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2919425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03657497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 descr="Imagen1.png"/>
          <p:cNvPicPr>
            <a:picLocks noChangeAspect="1"/>
          </p:cNvPicPr>
          <p:nvPr userDrawn="1"/>
        </p:nvPicPr>
        <p:blipFill>
          <a:blip r:embed="rId2" cstate="print"/>
          <a:srcRect l="2298" t="2068" r="1885" b="2681"/>
          <a:stretch>
            <a:fillRect/>
          </a:stretch>
        </p:blipFill>
        <p:spPr>
          <a:xfrm rot="16200000" flipV="1">
            <a:off x="571484" y="-1714516"/>
            <a:ext cx="8001032" cy="91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7195887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0370140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2600048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Usuario\Mis documentos\Mis imágenes\Panel-6-Solar-System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1480"/>
            <a:ext cx="9144000" cy="6500858"/>
          </a:xfrm>
          <a:prstGeom prst="rect">
            <a:avLst/>
          </a:prstGeom>
          <a:noFill/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8229600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2DC4D-D722-4D53-955D-FD3DF389C9D3}" type="datetimeFigureOut">
              <a:rPr lang="es-ES" smtClean="0"/>
              <a:pPr/>
              <a:t>26/11/2021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6A5F-FF73-4182-902F-A9D42AE9B13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400" kern="1200">
          <a:ln>
            <a:solidFill>
              <a:sysClr val="windowText" lastClr="000000"/>
            </a:solidFill>
          </a:ln>
          <a:solidFill>
            <a:srgbClr val="FFC000"/>
          </a:solidFill>
          <a:effectLst>
            <a:outerShdw blurRad="50800" dist="38100" algn="l" rotWithShape="0">
              <a:prstClr val="black"/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ln>
            <a:solidFill>
              <a:sysClr val="windowText" lastClr="000000"/>
            </a:solidFill>
          </a:ln>
          <a:solidFill>
            <a:schemeClr val="tx1"/>
          </a:solidFill>
          <a:effectLst>
            <a:outerShdw blurRad="50800" dist="38100" dir="18900000" algn="bl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ln>
            <a:solidFill>
              <a:sysClr val="windowText" lastClr="000000"/>
            </a:solidFill>
          </a:ln>
          <a:solidFill>
            <a:schemeClr val="tx1"/>
          </a:solidFill>
          <a:effectLst>
            <a:outerShdw blurRad="50800" dist="38100" dir="18900000" algn="bl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ln>
            <a:solidFill>
              <a:sysClr val="windowText" lastClr="000000"/>
            </a:solidFill>
          </a:ln>
          <a:solidFill>
            <a:schemeClr val="tx1"/>
          </a:solidFill>
          <a:effectLst>
            <a:outerShdw blurRad="50800" dist="38100" dir="18900000" algn="bl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solidFill>
              <a:sysClr val="windowText" lastClr="000000"/>
            </a:solidFill>
          </a:ln>
          <a:solidFill>
            <a:schemeClr val="tx1"/>
          </a:solidFill>
          <a:effectLst>
            <a:outerShdw blurRad="50800" dist="38100" dir="18900000" algn="bl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50000"/>
              </a:spcBef>
              <a:spcAft>
                <a:spcPts val="0"/>
              </a:spcAft>
              <a:defRPr sz="1400" smtClean="0">
                <a:latin typeface="Times New Roman" charset="0"/>
              </a:defRPr>
            </a:lvl1pPr>
          </a:lstStyle>
          <a:p>
            <a:fld id="{2572939A-D152-48BD-93CF-6655403C1A24}" type="datetimeFigureOut">
              <a:rPr lang="ru-RU" smtClean="0"/>
              <a:pPr/>
              <a:t>26.11.2021</a:t>
            </a:fld>
            <a:endParaRPr lang="ru-RU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50000"/>
              </a:spcBef>
              <a:spcAft>
                <a:spcPts val="0"/>
              </a:spcAft>
              <a:defRPr sz="1400">
                <a:latin typeface="Times New Roman" charset="0"/>
              </a:defRPr>
            </a:lvl1pPr>
          </a:lstStyle>
          <a:p>
            <a:endParaRPr lang="ru-RU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50000"/>
              </a:spcBef>
              <a:spcAft>
                <a:spcPts val="0"/>
              </a:spcAft>
              <a:defRPr sz="1400" smtClean="0">
                <a:latin typeface="Times New Roman" charset="0"/>
              </a:defRPr>
            </a:lvl1pPr>
          </a:lstStyle>
          <a:p>
            <a:fld id="{B505129D-BC05-4F4A-BD5C-D1A9F49C18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gray">
          <a:xfrm>
            <a:off x="0" y="1638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ru-RU" dirty="0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8119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>
    <p:dissolv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learningapp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m0JlgVg5cx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C:\Users\Администратор\Desktop\24bf8f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1772816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6000" b="1" dirty="0" smtClean="0"/>
              <a:t>Узагальнення вивченого Всесвіт. Сонячна системи.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49786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/>
              <a:t>Завдання від </a:t>
            </a:r>
            <a:r>
              <a:rPr lang="uk-UA" sz="4400" b="1" dirty="0" smtClean="0"/>
              <a:t>Марсіка</a:t>
            </a:r>
            <a:r>
              <a:rPr lang="uk-UA" sz="4400" b="1" dirty="0" smtClean="0"/>
              <a:t> за </a:t>
            </a:r>
            <a:r>
              <a:rPr lang="en-US" sz="4400" b="1" dirty="0" smtClean="0"/>
              <a:t>QR</a:t>
            </a:r>
            <a:r>
              <a:rPr lang="uk-UA" sz="4400" b="1" dirty="0" smtClean="0"/>
              <a:t>-кодом.</a:t>
            </a:r>
            <a:r>
              <a:rPr lang="uk-UA" sz="4400" dirty="0" smtClean="0"/>
              <a:t>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uk-UA" sz="4400" dirty="0" smtClean="0"/>
              <a:t>Сайт </a:t>
            </a:r>
            <a:r>
              <a:rPr lang="ru-RU" sz="4400" b="1" dirty="0" smtClean="0">
                <a:hlinkClick r:id="rId2"/>
              </a:rPr>
              <a:t>Learning</a:t>
            </a:r>
            <a:r>
              <a:rPr lang="ru-RU" sz="4400" b="1" dirty="0" smtClean="0">
                <a:hlinkClick r:id="rId2"/>
              </a:rPr>
              <a:t> </a:t>
            </a:r>
            <a:r>
              <a:rPr lang="ru-RU" sz="4400" b="1" dirty="0" smtClean="0">
                <a:hlinkClick r:id="rId2"/>
              </a:rPr>
              <a:t>Apps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79362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Назвіть планети Сонячної системи. Для  виконання завдання, натисніть лівою кнопкою мишки по маркеру та оберіть правильну відповідь.</a:t>
            </a:r>
            <a:endParaRPr lang="ru-RU" dirty="0"/>
          </a:p>
        </p:txBody>
      </p:sp>
      <p:pic>
        <p:nvPicPr>
          <p:cNvPr id="4" name="Рисунок 3" descr="C:\Users\Администратор\Desktop\пролд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3695592" cy="188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истратор\Desktop\ывапро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373216"/>
            <a:ext cx="1745673" cy="174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истратор\Desktop\7гшщ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93096"/>
            <a:ext cx="3847492" cy="1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Підсумок уроку. Рефлексія.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 smtClean="0"/>
              <a:t>Вправа «Незакінчені речення»</a:t>
            </a:r>
            <a:endParaRPr lang="ru-RU" sz="3600" dirty="0" smtClean="0"/>
          </a:p>
          <a:p>
            <a:r>
              <a:rPr lang="uk-UA" sz="3600" dirty="0" smtClean="0"/>
              <a:t>Я задоволена/задоволений...</a:t>
            </a:r>
            <a:endParaRPr lang="ru-RU" sz="3600" dirty="0" smtClean="0"/>
          </a:p>
          <a:p>
            <a:r>
              <a:rPr lang="uk-UA" sz="3600" dirty="0" smtClean="0"/>
              <a:t>Я зміг/змогла...</a:t>
            </a:r>
            <a:endParaRPr lang="ru-RU" sz="3600" dirty="0" smtClean="0"/>
          </a:p>
          <a:p>
            <a:r>
              <a:rPr lang="uk-UA" sz="3600" dirty="0" smtClean="0"/>
              <a:t>Я не зрозуміла/не зрозумів...</a:t>
            </a:r>
            <a:endParaRPr lang="ru-RU" sz="3600" dirty="0" smtClean="0"/>
          </a:p>
          <a:p>
            <a:r>
              <a:rPr lang="uk-UA" sz="3600" dirty="0" smtClean="0"/>
              <a:t>Я ще не засвоїла/не засвоїв...</a:t>
            </a:r>
            <a:endParaRPr lang="ru-RU" sz="3600" dirty="0" smtClean="0"/>
          </a:p>
          <a:p>
            <a:r>
              <a:rPr lang="uk-UA" sz="3600" dirty="0" smtClean="0"/>
              <a:t>Мені було важко...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108546" name="Picture 2" descr="C:\Users\Администратор\Desktop\unnam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0180" y="4149080"/>
            <a:ext cx="3713820" cy="2971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764704"/>
            <a:ext cx="70589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b="1" dirty="0" smtClean="0"/>
              <a:t>Ранкове коло. </a:t>
            </a:r>
          </a:p>
          <a:p>
            <a:r>
              <a:rPr lang="uk-UA" sz="5400" b="1" dirty="0" smtClean="0"/>
              <a:t>Гра «Чарівні окуляри».</a:t>
            </a:r>
            <a:endParaRPr lang="ru-RU" sz="5400" dirty="0"/>
          </a:p>
        </p:txBody>
      </p:sp>
      <p:pic>
        <p:nvPicPr>
          <p:cNvPr id="7" name="Рисунок 6" descr="C:\Users\Администратор\Desktop\Без назван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5570364" cy="272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647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484784"/>
          </a:xfrm>
        </p:spPr>
        <p:txBody>
          <a:bodyPr>
            <a:noAutofit/>
          </a:bodyPr>
          <a:lstStyle/>
          <a:p>
            <a:r>
              <a:rPr lang="uk-UA" sz="4800" dirty="0" smtClean="0"/>
              <a:t>Перевірка домашнього завдання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697144" cy="5445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800" dirty="0" smtClean="0">
                <a:solidFill>
                  <a:srgbClr val="FF0000"/>
                </a:solidFill>
              </a:rPr>
              <a:t>Дати відповіді на запитання: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dirty="0" smtClean="0"/>
              <a:t>– </a:t>
            </a:r>
            <a:r>
              <a:rPr lang="ru-RU" sz="2800" dirty="0" smtClean="0"/>
              <a:t>Назвіть</a:t>
            </a:r>
            <a:r>
              <a:rPr lang="ru-RU" sz="2800" dirty="0" smtClean="0"/>
              <a:t> </a:t>
            </a:r>
            <a:r>
              <a:rPr lang="ru-RU" sz="2800" dirty="0" smtClean="0"/>
              <a:t>планети</a:t>
            </a:r>
            <a:r>
              <a:rPr lang="ru-RU" sz="2800" dirty="0" smtClean="0"/>
              <a:t> </a:t>
            </a:r>
            <a:r>
              <a:rPr lang="ru-RU" sz="2800" dirty="0" smtClean="0"/>
              <a:t>Сонячної</a:t>
            </a:r>
            <a:r>
              <a:rPr lang="ru-RU" sz="2800" dirty="0" smtClean="0"/>
              <a:t> </a:t>
            </a:r>
            <a:r>
              <a:rPr lang="ru-RU" sz="2800" dirty="0" smtClean="0"/>
              <a:t>системи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– </a:t>
            </a:r>
            <a:r>
              <a:rPr lang="ru-RU" sz="2800" dirty="0" smtClean="0"/>
              <a:t>Назвіть</a:t>
            </a:r>
            <a:r>
              <a:rPr lang="ru-RU" sz="2800" dirty="0" smtClean="0"/>
              <a:t> першу та </a:t>
            </a:r>
            <a:r>
              <a:rPr lang="ru-RU" sz="2800" dirty="0" smtClean="0"/>
              <a:t>останню</a:t>
            </a:r>
            <a:r>
              <a:rPr lang="ru-RU" sz="2800" dirty="0" smtClean="0"/>
              <a:t> планету </a:t>
            </a:r>
            <a:r>
              <a:rPr lang="ru-RU" sz="2800" dirty="0" smtClean="0"/>
              <a:t>від</a:t>
            </a:r>
            <a:r>
              <a:rPr lang="ru-RU" sz="2800" dirty="0" smtClean="0"/>
              <a:t> </a:t>
            </a:r>
            <a:r>
              <a:rPr lang="ru-RU" sz="2800" dirty="0" smtClean="0"/>
              <a:t>Сонця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– </a:t>
            </a:r>
            <a:r>
              <a:rPr lang="ru-RU" sz="2800" dirty="0" smtClean="0"/>
              <a:t>Назвіть</a:t>
            </a:r>
            <a:r>
              <a:rPr lang="ru-RU" sz="2800" dirty="0" smtClean="0"/>
              <a:t> </a:t>
            </a:r>
            <a:r>
              <a:rPr lang="ru-RU" sz="2800" dirty="0" smtClean="0"/>
              <a:t>найбільшу</a:t>
            </a:r>
            <a:r>
              <a:rPr lang="ru-RU" sz="2800" dirty="0" smtClean="0"/>
              <a:t> </a:t>
            </a:r>
            <a:r>
              <a:rPr lang="ru-RU" sz="2800" dirty="0" smtClean="0"/>
              <a:t>і</a:t>
            </a:r>
            <a:r>
              <a:rPr lang="ru-RU" sz="2800" dirty="0" smtClean="0"/>
              <a:t> </a:t>
            </a:r>
            <a:r>
              <a:rPr lang="ru-RU" sz="2800" dirty="0" smtClean="0"/>
              <a:t>найменшу</a:t>
            </a:r>
            <a:r>
              <a:rPr lang="ru-RU" sz="2800" dirty="0" smtClean="0"/>
              <a:t> планету </a:t>
            </a:r>
            <a:r>
              <a:rPr lang="ru-RU" sz="2800" dirty="0" smtClean="0"/>
              <a:t>Сонячної</a:t>
            </a:r>
            <a:r>
              <a:rPr lang="ru-RU" sz="2800" dirty="0" smtClean="0"/>
              <a:t> </a:t>
            </a:r>
            <a:r>
              <a:rPr lang="ru-RU" sz="2800" dirty="0" smtClean="0"/>
              <a:t>системи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– </a:t>
            </a:r>
            <a:r>
              <a:rPr lang="ru-RU" sz="2800" dirty="0" smtClean="0"/>
              <a:t>Порівняйте</a:t>
            </a:r>
            <a:r>
              <a:rPr lang="ru-RU" sz="2800" dirty="0" smtClean="0"/>
              <a:t> </a:t>
            </a:r>
            <a:r>
              <a:rPr lang="ru-RU" sz="2800" dirty="0" smtClean="0"/>
              <a:t>розміри</a:t>
            </a:r>
            <a:r>
              <a:rPr lang="ru-RU" sz="2800" dirty="0" smtClean="0"/>
              <a:t> </a:t>
            </a:r>
            <a:r>
              <a:rPr lang="ru-RU" sz="2800" dirty="0" smtClean="0"/>
              <a:t>планети</a:t>
            </a:r>
            <a:r>
              <a:rPr lang="ru-RU" sz="2800" dirty="0" smtClean="0"/>
              <a:t> Земля </a:t>
            </a:r>
            <a:r>
              <a:rPr lang="ru-RU" sz="2800" dirty="0" smtClean="0"/>
              <a:t>з</a:t>
            </a:r>
            <a:r>
              <a:rPr lang="ru-RU" sz="2800" dirty="0" smtClean="0"/>
              <a:t> </a:t>
            </a:r>
            <a:r>
              <a:rPr lang="ru-RU" sz="2800" dirty="0" smtClean="0"/>
              <a:t>іншими</a:t>
            </a:r>
            <a:r>
              <a:rPr lang="ru-RU" sz="2800" dirty="0" smtClean="0"/>
              <a:t> планетами.</a:t>
            </a:r>
          </a:p>
          <a:p>
            <a:pPr>
              <a:buNone/>
            </a:pPr>
            <a:r>
              <a:rPr lang="ru-RU" sz="2800" dirty="0" smtClean="0"/>
              <a:t>– </a:t>
            </a:r>
            <a:r>
              <a:rPr lang="ru-RU" sz="2800" dirty="0" smtClean="0"/>
              <a:t>Що</a:t>
            </a:r>
            <a:r>
              <a:rPr lang="ru-RU" sz="2800" dirty="0" smtClean="0"/>
              <a:t> </a:t>
            </a:r>
            <a:r>
              <a:rPr lang="ru-RU" sz="2800" dirty="0" smtClean="0"/>
              <a:t>ви</a:t>
            </a:r>
            <a:r>
              <a:rPr lang="ru-RU" sz="2800" dirty="0" smtClean="0"/>
              <a:t> можете </a:t>
            </a:r>
            <a:r>
              <a:rPr lang="ru-RU" sz="2800" dirty="0" smtClean="0"/>
              <a:t>сказати</a:t>
            </a:r>
            <a:r>
              <a:rPr lang="ru-RU" sz="2800" dirty="0" smtClean="0"/>
              <a:t> про </a:t>
            </a:r>
            <a:r>
              <a:rPr lang="ru-RU" sz="2800" dirty="0" smtClean="0"/>
              <a:t>розміри</a:t>
            </a:r>
            <a:r>
              <a:rPr lang="ru-RU" sz="2800" dirty="0" smtClean="0"/>
              <a:t> </a:t>
            </a:r>
            <a:r>
              <a:rPr lang="ru-RU" sz="2800" dirty="0" smtClean="0"/>
              <a:t>Сонця</a:t>
            </a:r>
            <a:r>
              <a:rPr lang="ru-RU" sz="2800" dirty="0" smtClean="0"/>
              <a:t> по </a:t>
            </a:r>
            <a:r>
              <a:rPr lang="ru-RU" sz="2800" dirty="0" smtClean="0"/>
              <a:t>відношенню</a:t>
            </a:r>
            <a:r>
              <a:rPr lang="ru-RU" sz="2800" dirty="0" smtClean="0"/>
              <a:t> до планет </a:t>
            </a:r>
            <a:r>
              <a:rPr lang="ru-RU" sz="2800" dirty="0" smtClean="0"/>
              <a:t>Сонячної</a:t>
            </a:r>
            <a:r>
              <a:rPr lang="ru-RU" sz="2800" dirty="0" smtClean="0"/>
              <a:t> </a:t>
            </a:r>
            <a:r>
              <a:rPr lang="ru-RU" sz="2800" dirty="0" smtClean="0"/>
              <a:t>системи</a:t>
            </a:r>
            <a:r>
              <a:rPr lang="ru-RU" sz="2800" dirty="0" smtClean="0"/>
              <a:t>?</a:t>
            </a:r>
          </a:p>
          <a:p>
            <a:pPr>
              <a:buNone/>
            </a:pPr>
            <a:r>
              <a:rPr lang="ru-RU" sz="2800" dirty="0" smtClean="0"/>
              <a:t>–</a:t>
            </a:r>
            <a:r>
              <a:rPr lang="uk-UA" sz="2800" dirty="0" smtClean="0"/>
              <a:t> Що називається меридіанами? </a:t>
            </a:r>
            <a:endParaRPr lang="ru-RU" sz="2800" dirty="0" smtClean="0"/>
          </a:p>
          <a:p>
            <a:pPr>
              <a:buNone/>
            </a:pPr>
            <a:r>
              <a:rPr lang="uk-UA" sz="2800" dirty="0" smtClean="0"/>
              <a:t>– Що таке екватор?</a:t>
            </a:r>
            <a:endParaRPr lang="ru-RU" sz="2800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5475" name="Picture 3" descr="C:\Users\Администратор\Desktop\Тема 2\45dd7-d0b7d0bdd0b0d0ba-d0b2d0bed0bfd180d0bed181d0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2008" y="5373216"/>
            <a:ext cx="1451992" cy="1740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Мотивація навчальної діяльності учнів. Повідомлення теми і мети уроку.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76872"/>
            <a:ext cx="8229600" cy="5143536"/>
          </a:xfrm>
        </p:spPr>
        <p:txBody>
          <a:bodyPr/>
          <a:lstStyle/>
          <a:p>
            <a:pPr lvl="0">
              <a:buNone/>
            </a:pPr>
            <a:r>
              <a:rPr lang="uk-UA" dirty="0" smtClean="0"/>
              <a:t>       Уявіть, що сьогодні з нами на зв’язку  Марс. Він хоче дізнатися як ви засвоїли навчальний матеріал про Всесвіт та Сонячну систему та розповісти вам декілька </a:t>
            </a:r>
            <a:r>
              <a:rPr lang="uk-UA" dirty="0" smtClean="0"/>
              <a:t>цікавинок</a:t>
            </a:r>
            <a:r>
              <a:rPr lang="uk-UA" dirty="0" smtClean="0"/>
              <a:t>. Також Марс </a:t>
            </a:r>
            <a:r>
              <a:rPr lang="uk-UA" dirty="0" smtClean="0"/>
              <a:t>приготуваа</a:t>
            </a:r>
            <a:r>
              <a:rPr lang="uk-UA" dirty="0" smtClean="0"/>
              <a:t> для вас декілька завдань.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Администратор\Desktop\with-headphone-mars-planet-mascot-cartoon-vector-21447390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076056" y="4365104"/>
            <a:ext cx="35283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24136"/>
          </a:xfrm>
        </p:spPr>
        <p:txBody>
          <a:bodyPr>
            <a:normAutofit fontScale="90000"/>
          </a:bodyPr>
          <a:lstStyle/>
          <a:p>
            <a:pPr lvl="0" fontAlgn="t"/>
            <a:r>
              <a:rPr lang="uk-UA" sz="4400" b="1" dirty="0" smtClean="0"/>
              <a:t>Ф</a:t>
            </a:r>
            <a:r>
              <a:rPr lang="en-US" sz="4400" b="1" dirty="0" smtClean="0"/>
              <a:t>e</a:t>
            </a:r>
            <a:r>
              <a:rPr lang="uk-UA" sz="4400" b="1" dirty="0" smtClean="0"/>
              <a:t>н</a:t>
            </a:r>
            <a:r>
              <a:rPr lang="en-US" sz="4400" b="1" dirty="0" smtClean="0"/>
              <a:t>o</a:t>
            </a:r>
            <a:r>
              <a:rPr lang="uk-UA" sz="4400" b="1" dirty="0" smtClean="0"/>
              <a:t>л</a:t>
            </a:r>
            <a:r>
              <a:rPr lang="en-US" sz="4400" b="1" dirty="0" smtClean="0"/>
              <a:t>o</a:t>
            </a:r>
            <a:r>
              <a:rPr lang="uk-UA" sz="4400" b="1" dirty="0" smtClean="0"/>
              <a:t>г</a:t>
            </a:r>
            <a:r>
              <a:rPr lang="en-US" sz="4400" b="1" dirty="0" smtClean="0"/>
              <a:t>i</a:t>
            </a:r>
            <a:r>
              <a:rPr lang="uk-UA" sz="4400" b="1" dirty="0" smtClean="0"/>
              <a:t>чн</a:t>
            </a:r>
            <a:r>
              <a:rPr lang="en-US" sz="4400" b="1" dirty="0" smtClean="0"/>
              <a:t>i</a:t>
            </a:r>
            <a:r>
              <a:rPr lang="en-US" sz="4400" b="1" dirty="0" smtClean="0"/>
              <a:t> </a:t>
            </a:r>
            <a:r>
              <a:rPr lang="uk-UA" sz="4400" b="1" dirty="0" smtClean="0"/>
              <a:t>спостереження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uk-UA" sz="4400" b="1" dirty="0" smtClean="0"/>
              <a:t>Роб</a:t>
            </a:r>
            <a:r>
              <a:rPr lang="en-US" sz="4400" b="1" dirty="0" smtClean="0"/>
              <a:t>o</a:t>
            </a:r>
            <a:r>
              <a:rPr lang="uk-UA" sz="4400" b="1" dirty="0" smtClean="0"/>
              <a:t>т</a:t>
            </a:r>
            <a:r>
              <a:rPr lang="en-US" sz="4400" b="1" dirty="0" smtClean="0"/>
              <a:t>a</a:t>
            </a:r>
            <a:r>
              <a:rPr lang="uk-UA" sz="4400" b="1" dirty="0" smtClean="0"/>
              <a:t> г</a:t>
            </a:r>
            <a:r>
              <a:rPr lang="en-US" sz="4400" b="1" dirty="0" smtClean="0"/>
              <a:t>i</a:t>
            </a:r>
            <a:r>
              <a:rPr lang="uk-UA" sz="4400" b="1" dirty="0" smtClean="0"/>
              <a:t>др</a:t>
            </a:r>
            <a:r>
              <a:rPr lang="en-US" sz="4400" b="1" dirty="0" smtClean="0"/>
              <a:t>o</a:t>
            </a:r>
            <a:r>
              <a:rPr lang="uk-UA" sz="4400" b="1" dirty="0" smtClean="0"/>
              <a:t>м</a:t>
            </a:r>
            <a:r>
              <a:rPr lang="en-US" sz="4400" b="1" dirty="0" smtClean="0"/>
              <a:t>e</a:t>
            </a:r>
            <a:r>
              <a:rPr lang="uk-UA" sz="4400" b="1" dirty="0" smtClean="0"/>
              <a:t>тцентру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6518" y="1772816"/>
            <a:ext cx="3507482" cy="1639592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52" y="2060848"/>
            <a:ext cx="3528392" cy="28623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Пора року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Місяць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Число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тижня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Погода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Администратор\Desktop\unnam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37444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«Добротність»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uk-UA" dirty="0" smtClean="0"/>
              <a:t>         </a:t>
            </a:r>
            <a:r>
              <a:rPr lang="uk-UA" sz="2800" dirty="0" smtClean="0"/>
              <a:t>Запишіть на зображенні Марса якості, які вам допомагатимуть у виконанні завдань.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106498" name="Picture 2" descr="C:\Users\Администратор\Desktop\document_8318376-stock-photo-man-finding-an-i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940152" y="3501008"/>
            <a:ext cx="2736304" cy="3023541"/>
          </a:xfrm>
          <a:prstGeom prst="rect">
            <a:avLst/>
          </a:prstGeom>
          <a:noFill/>
        </p:spPr>
      </p:pic>
      <p:pic>
        <p:nvPicPr>
          <p:cNvPr id="106499" name="Picture 3" descr="C:\Users\Администратор\Desktop\mar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2768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Перевірка знання учнями фактичного матеріалу й основних понять з вивченої теми.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4402832" cy="4081656"/>
          </a:xfrm>
        </p:spPr>
        <p:txBody>
          <a:bodyPr/>
          <a:lstStyle/>
          <a:p>
            <a:pPr>
              <a:buNone/>
            </a:pPr>
            <a:r>
              <a:rPr lang="uk-UA" sz="3600" dirty="0" smtClean="0"/>
              <a:t>       Самостійне виконання завдань учнями з наявними варіантами відповідей (тестування).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107523" name="Picture 3" descr="C:\Users\Администратор\Desktop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83968" y="2053208"/>
            <a:ext cx="4228728" cy="4804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6084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Релаксаційна хвилинка.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 Прослухати аудіо-відео запис</a:t>
            </a:r>
            <a:br>
              <a:rPr lang="uk-UA" b="1" dirty="0" smtClean="0"/>
            </a:br>
            <a:r>
              <a:rPr lang="uk-UA" b="1" u="sng" dirty="0" smtClean="0">
                <a:hlinkClick r:id="rId2"/>
              </a:rPr>
              <a:t>https://www.youtube.com/watch?v=m0JlgVg5cxw</a:t>
            </a:r>
            <a:r>
              <a:rPr lang="ru-RU" b="1" dirty="0" smtClean="0"/>
              <a:t> </a:t>
            </a:r>
            <a:r>
              <a:rPr lang="uk-UA" b="1" dirty="0" smtClean="0"/>
              <a:t> </a:t>
            </a:r>
            <a:endParaRPr lang="ru-RU" dirty="0"/>
          </a:p>
        </p:txBody>
      </p:sp>
      <p:pic>
        <p:nvPicPr>
          <p:cNvPr id="4" name="Содержимое 3" descr="C:\Users\Администратор\Desktop\listening-music-mars-planet-mascot-cartoon-vector-2144731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921000"/>
            <a:ext cx="577272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14356"/>
          </a:xfrm>
        </p:spPr>
        <p:txBody>
          <a:bodyPr>
            <a:noAutofit/>
          </a:bodyPr>
          <a:lstStyle/>
          <a:p>
            <a:r>
              <a:rPr lang="uk-UA" sz="4400" b="1" dirty="0" smtClean="0"/>
              <a:t>Цікавинки</a:t>
            </a:r>
            <a:r>
              <a:rPr lang="uk-UA" sz="4400" b="1" dirty="0" smtClean="0"/>
              <a:t> від </a:t>
            </a:r>
            <a:r>
              <a:rPr lang="uk-UA" sz="4400" b="1" dirty="0" smtClean="0"/>
              <a:t>Марсіка</a:t>
            </a:r>
            <a:r>
              <a:rPr lang="uk-UA" sz="4400" b="1" dirty="0" smtClean="0"/>
              <a:t>.</a:t>
            </a:r>
            <a:endParaRPr lang="ru-RU" sz="4400" dirty="0"/>
          </a:p>
        </p:txBody>
      </p:sp>
      <p:pic>
        <p:nvPicPr>
          <p:cNvPr id="4" name="Содержимое 3" descr="C:\Users\Администратор\Desktop\cute-funny-happy-mars-and-earth-planet_92289-24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69847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Водоворот 1">
      <a:dk1>
        <a:srgbClr val="000066"/>
      </a:dk1>
      <a:lt1>
        <a:srgbClr val="FFFF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DADA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Водоворо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Водоворот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оворот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доворот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221A9C-DDE7-4376-94AF-AED9E5BE9A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Планеты солнечной системы</Template>
  <TotalTime>260</TotalTime>
  <Words>256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Tema de Office</vt:lpstr>
      <vt:lpstr>Тема2</vt:lpstr>
      <vt:lpstr>Слайд 1</vt:lpstr>
      <vt:lpstr>Слайд 2</vt:lpstr>
      <vt:lpstr>Перевірка домашнього завдання </vt:lpstr>
      <vt:lpstr>Мотивація навчальної діяльності учнів. Повідомлення теми і мети уроку. </vt:lpstr>
      <vt:lpstr>Фeнoлoгiчнi спостереження Робoтa гiдрoмeтцентру </vt:lpstr>
      <vt:lpstr>Завдання «Добротність» </vt:lpstr>
      <vt:lpstr>Перевірка знання учнями фактичного матеріалу й основних понять з вивченої теми. </vt:lpstr>
      <vt:lpstr>Релаксаційна хвилинка.  Прослухати аудіо-відео запис https://www.youtube.com/watch?v=m0JlgVg5cxw  </vt:lpstr>
      <vt:lpstr>Цікавинки від Марсіка.</vt:lpstr>
      <vt:lpstr>Завдання від Марсіка за QR-кодом.  Сайт Learning Apps  </vt:lpstr>
      <vt:lpstr>Підсумок уроку. Рефлексія.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keywords/>
  <cp:lastModifiedBy>Пользователь Windows</cp:lastModifiedBy>
  <cp:revision>34</cp:revision>
  <dcterms:created xsi:type="dcterms:W3CDTF">2018-07-17T18:14:54Z</dcterms:created>
  <dcterms:modified xsi:type="dcterms:W3CDTF">2021-11-26T16:47:30Z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TC019726729991</vt:lpwstr>
  </property>
</Properties>
</file>