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1C87-D2E4-486A-B960-1550624AD3A5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BBDF-AB7C-4D40-AB2C-FE0153EC50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65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BBDF-AB7C-4D40-AB2C-FE0153EC50E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72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0C3632-B840-4558-A46E-715BA746B098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EFE8E2-F489-49D3-9DFA-D416CC23C3C7}" type="datetimeFigureOut">
              <a:rPr lang="uk-UA" smtClean="0"/>
              <a:t>24.08.2021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err="1" smtClean="0"/>
              <a:t>GoCamp</a:t>
            </a:r>
            <a:r>
              <a:rPr lang="en-US" sz="7200" b="1" dirty="0" smtClean="0"/>
              <a:t> Online 2021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Buchach</a:t>
            </a:r>
            <a:r>
              <a:rPr lang="en-US" sz="3200" b="1" dirty="0" smtClean="0"/>
              <a:t> Lyceum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504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Go Camp 2021\go camp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36" y="376267"/>
            <a:ext cx="3563888" cy="20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Go Camp 2021\Безымянныймим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32" y="2544022"/>
            <a:ext cx="3932858" cy="22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Go Camp 2021\л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44569"/>
            <a:ext cx="3931885" cy="22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Go Camp 2021\ра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29" y="4859382"/>
            <a:ext cx="3554831" cy="19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7626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   19 students and two teachers of </a:t>
            </a:r>
            <a:r>
              <a:rPr lang="en-US" sz="2400" b="1" dirty="0" err="1" smtClean="0"/>
              <a:t>Buchach</a:t>
            </a:r>
            <a:r>
              <a:rPr lang="en-US" sz="2400" b="1" dirty="0" smtClean="0"/>
              <a:t> lyceum were the participants among 2000 campers of 180 schools in one online </a:t>
            </a:r>
            <a:r>
              <a:rPr lang="en-US" sz="2400" b="1" dirty="0" err="1" smtClean="0"/>
              <a:t>GoCamp</a:t>
            </a:r>
            <a:r>
              <a:rPr lang="en-US" sz="2400" b="1" dirty="0" smtClean="0"/>
              <a:t> from the 28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of June till the 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of July.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79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Desktop\Go Camp 2021\п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7184"/>
            <a:ext cx="3624011" cy="20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0" y="2636912"/>
            <a:ext cx="3491880" cy="261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694496" cy="276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83187"/>
            <a:ext cx="3200723" cy="23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D:\Desktop\Go Camp 2021\розклад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28451" r="3538" b="5603"/>
          <a:stretch/>
        </p:blipFill>
        <p:spPr bwMode="auto">
          <a:xfrm>
            <a:off x="251521" y="101724"/>
            <a:ext cx="4464496" cy="24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684"/>
            <a:ext cx="3779848" cy="21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16216" b="8846"/>
          <a:stretch/>
        </p:blipFill>
        <p:spPr bwMode="auto">
          <a:xfrm>
            <a:off x="3203849" y="4718018"/>
            <a:ext cx="3043876" cy="210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r="6377" b="5449"/>
          <a:stretch/>
        </p:blipFill>
        <p:spPr bwMode="auto">
          <a:xfrm>
            <a:off x="467544" y="2506003"/>
            <a:ext cx="3555076" cy="22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8659"/>
          <a:stretch/>
        </p:blipFill>
        <p:spPr bwMode="auto">
          <a:xfrm>
            <a:off x="4355976" y="341365"/>
            <a:ext cx="3783499" cy="21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0191"/>
          <a:stretch/>
        </p:blipFill>
        <p:spPr bwMode="auto">
          <a:xfrm>
            <a:off x="4702297" y="2564121"/>
            <a:ext cx="3600400" cy="21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Go Camp 2021\віпіра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r="8207" b="5829"/>
          <a:stretch/>
        </p:blipFill>
        <p:spPr bwMode="auto">
          <a:xfrm>
            <a:off x="179512" y="324733"/>
            <a:ext cx="4431323" cy="2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Go Camp 2021\зщ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9" b="5393"/>
          <a:stretch/>
        </p:blipFill>
        <p:spPr bwMode="auto">
          <a:xfrm>
            <a:off x="4860033" y="2722974"/>
            <a:ext cx="3492313" cy="24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Go Camp 2021\не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4804"/>
          <a:stretch/>
        </p:blipFill>
        <p:spPr bwMode="auto">
          <a:xfrm>
            <a:off x="4860032" y="298692"/>
            <a:ext cx="3385171" cy="21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8" y="3602430"/>
            <a:ext cx="411371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15173" r="13785" b="11626"/>
          <a:stretch/>
        </p:blipFill>
        <p:spPr bwMode="auto">
          <a:xfrm>
            <a:off x="4860033" y="5239928"/>
            <a:ext cx="2808312" cy="161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7" y="3989056"/>
            <a:ext cx="3533981" cy="24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8359"/>
            <a:ext cx="2088232" cy="43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Desktop\Go Camp 2021\Дутчак Марія Миколаї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11" y="285020"/>
            <a:ext cx="2530368" cy="35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Go Camp 2021\Тилятинська Наталія Михайлів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38" y="285020"/>
            <a:ext cx="2513123" cy="355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60561"/>
            <a:ext cx="3568590" cy="24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6" y="5108745"/>
            <a:ext cx="2478554" cy="48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36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384</TotalTime>
  <Words>39</Words>
  <Application>Microsoft Office PowerPoint</Application>
  <PresentationFormat>Экран (4:3)</PresentationFormat>
  <Paragraphs>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Соседство</vt:lpstr>
      <vt:lpstr>GoCamp Online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GoCamp 2021</dc:title>
  <dc:creator>Админ</dc:creator>
  <cp:lastModifiedBy>Админ</cp:lastModifiedBy>
  <cp:revision>11</cp:revision>
  <dcterms:created xsi:type="dcterms:W3CDTF">2021-08-24T11:59:07Z</dcterms:created>
  <dcterms:modified xsi:type="dcterms:W3CDTF">2021-08-24T20:01:18Z</dcterms:modified>
</cp:coreProperties>
</file>