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17"/>
  </p:notesMasterIdLst>
  <p:sldIdLst>
    <p:sldId id="297" r:id="rId2"/>
    <p:sldId id="276" r:id="rId3"/>
    <p:sldId id="299" r:id="rId4"/>
    <p:sldId id="303" r:id="rId5"/>
    <p:sldId id="302" r:id="rId6"/>
    <p:sldId id="301" r:id="rId7"/>
    <p:sldId id="304" r:id="rId8"/>
    <p:sldId id="300" r:id="rId9"/>
    <p:sldId id="294" r:id="rId10"/>
    <p:sldId id="282" r:id="rId11"/>
    <p:sldId id="305" r:id="rId12"/>
    <p:sldId id="279" r:id="rId13"/>
    <p:sldId id="306" r:id="rId14"/>
    <p:sldId id="274" r:id="rId15"/>
    <p:sldId id="308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6699FF"/>
    <a:srgbClr val="B8E692"/>
    <a:srgbClr val="FFE89F"/>
    <a:srgbClr val="FFFF99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1522" y="12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1E5C2C-C5C3-43DE-B745-F7C155F8225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B23E35-D157-4CDB-8D1A-B7483D2715A6}">
      <dgm:prSet phldrT="[Текст]" custT="1"/>
      <dgm:spPr/>
      <dgm:t>
        <a:bodyPr/>
        <a:lstStyle/>
        <a:p>
          <a:r>
            <a:rPr lang="uk-UA" sz="4000" dirty="0" smtClean="0">
              <a:latin typeface="Times New Roman" pitchFamily="18" charset="0"/>
              <a:cs typeface="Times New Roman" pitchFamily="18" charset="0"/>
            </a:rPr>
            <a:t>Пристрої комп'ютера</a:t>
          </a:r>
          <a:endParaRPr lang="ru-RU" sz="4000" dirty="0">
            <a:latin typeface="Times New Roman" pitchFamily="18" charset="0"/>
            <a:cs typeface="Times New Roman" pitchFamily="18" charset="0"/>
          </a:endParaRPr>
        </a:p>
      </dgm:t>
    </dgm:pt>
    <dgm:pt modelId="{2C4D7D5B-6024-4235-A08C-4AAEBD1973C6}" type="parTrans" cxnId="{842B597C-5C77-45B1-BDE2-8FA7F74F9969}">
      <dgm:prSet/>
      <dgm:spPr/>
      <dgm:t>
        <a:bodyPr/>
        <a:lstStyle/>
        <a:p>
          <a:endParaRPr lang="ru-RU"/>
        </a:p>
      </dgm:t>
    </dgm:pt>
    <dgm:pt modelId="{4D8F2F8F-BAFC-4BAB-8DD3-E005011DF6C8}" type="sibTrans" cxnId="{842B597C-5C77-45B1-BDE2-8FA7F74F9969}">
      <dgm:prSet/>
      <dgm:spPr/>
      <dgm:t>
        <a:bodyPr/>
        <a:lstStyle/>
        <a:p>
          <a:endParaRPr lang="ru-RU"/>
        </a:p>
      </dgm:t>
    </dgm:pt>
    <dgm:pt modelId="{0EE865FF-94E7-49A2-A799-0A87E9817603}">
      <dgm:prSet phldrT="[Текст]" custT="1"/>
      <dgm:spPr/>
      <dgm:t>
        <a:bodyPr/>
        <a:lstStyle/>
        <a:p>
          <a:r>
            <a:rPr lang="uk-UA" sz="3200" dirty="0" smtClean="0">
              <a:latin typeface="Times New Roman" pitchFamily="18" charset="0"/>
              <a:cs typeface="Times New Roman" pitchFamily="18" charset="0"/>
            </a:rPr>
            <a:t>Пристрої введення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41FBAFAF-63FC-44E0-985D-719219C71F8B}" type="parTrans" cxnId="{1F1D24F3-E8E7-4177-A934-6FB5B7802690}">
      <dgm:prSet/>
      <dgm:spPr/>
      <dgm:t>
        <a:bodyPr/>
        <a:lstStyle/>
        <a:p>
          <a:endParaRPr lang="ru-RU"/>
        </a:p>
      </dgm:t>
    </dgm:pt>
    <dgm:pt modelId="{E41F78AA-8938-41D8-9F7B-F2D94E2940EA}" type="sibTrans" cxnId="{1F1D24F3-E8E7-4177-A934-6FB5B7802690}">
      <dgm:prSet/>
      <dgm:spPr/>
      <dgm:t>
        <a:bodyPr/>
        <a:lstStyle/>
        <a:p>
          <a:endParaRPr lang="ru-RU"/>
        </a:p>
      </dgm:t>
    </dgm:pt>
    <dgm:pt modelId="{2434D1A9-30C9-4878-8F24-6E63A51530EA}">
      <dgm:prSet phldrT="[Текст]" custT="1"/>
      <dgm:spPr/>
      <dgm:t>
        <a:bodyPr/>
        <a:lstStyle/>
        <a:p>
          <a:r>
            <a:rPr lang="uk-UA" sz="3200" dirty="0" smtClean="0">
              <a:latin typeface="Times New Roman" pitchFamily="18" charset="0"/>
              <a:cs typeface="Times New Roman" pitchFamily="18" charset="0"/>
            </a:rPr>
            <a:t>Пристрої виведення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5D1D9F36-CF96-4D2B-9709-EF47483E1B46}" type="parTrans" cxnId="{7C8F27E2-F380-4683-8825-9601F128CAC5}">
      <dgm:prSet/>
      <dgm:spPr/>
      <dgm:t>
        <a:bodyPr/>
        <a:lstStyle/>
        <a:p>
          <a:endParaRPr lang="ru-RU"/>
        </a:p>
      </dgm:t>
    </dgm:pt>
    <dgm:pt modelId="{99A52878-1F26-43F4-B74E-A09E886B0027}" type="sibTrans" cxnId="{7C8F27E2-F380-4683-8825-9601F128CAC5}">
      <dgm:prSet/>
      <dgm:spPr/>
      <dgm:t>
        <a:bodyPr/>
        <a:lstStyle/>
        <a:p>
          <a:endParaRPr lang="ru-RU"/>
        </a:p>
      </dgm:t>
    </dgm:pt>
    <dgm:pt modelId="{B5797C2C-CA27-47CA-B06B-0E866C049C93}">
      <dgm:prSet custT="1"/>
      <dgm:spPr/>
      <dgm:t>
        <a:bodyPr/>
        <a:lstStyle/>
        <a:p>
          <a:r>
            <a:rPr lang="uk-UA" sz="3200" dirty="0" smtClean="0">
              <a:latin typeface="Times New Roman" pitchFamily="18" charset="0"/>
              <a:cs typeface="Times New Roman" pitchFamily="18" charset="0"/>
            </a:rPr>
            <a:t>Пристрої зберігання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B908447F-1018-4E3D-816F-D8E350F2BFC6}" type="parTrans" cxnId="{ECBDD087-F53D-4908-8538-7EF6F13E6E1E}">
      <dgm:prSet/>
      <dgm:spPr/>
      <dgm:t>
        <a:bodyPr/>
        <a:lstStyle/>
        <a:p>
          <a:endParaRPr lang="ru-RU"/>
        </a:p>
      </dgm:t>
    </dgm:pt>
    <dgm:pt modelId="{5820C3CE-1890-4A28-A585-373F7AE84786}" type="sibTrans" cxnId="{ECBDD087-F53D-4908-8538-7EF6F13E6E1E}">
      <dgm:prSet/>
      <dgm:spPr/>
      <dgm:t>
        <a:bodyPr/>
        <a:lstStyle/>
        <a:p>
          <a:endParaRPr lang="ru-RU"/>
        </a:p>
      </dgm:t>
    </dgm:pt>
    <dgm:pt modelId="{3E0F144E-B1A6-4B92-B5DD-CCC2B37897F6}" type="pres">
      <dgm:prSet presAssocID="{751E5C2C-C5C3-43DE-B745-F7C155F8225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3F0329B-88E9-442F-9DC6-5CAD0DAE41CC}" type="pres">
      <dgm:prSet presAssocID="{F1B23E35-D157-4CDB-8D1A-B7483D2715A6}" presName="hierRoot1" presStyleCnt="0"/>
      <dgm:spPr/>
    </dgm:pt>
    <dgm:pt modelId="{86F32598-CEA6-4070-87B7-AB2312468C55}" type="pres">
      <dgm:prSet presAssocID="{F1B23E35-D157-4CDB-8D1A-B7483D2715A6}" presName="composite" presStyleCnt="0"/>
      <dgm:spPr/>
    </dgm:pt>
    <dgm:pt modelId="{AFBCC3D3-07F9-430E-8317-1F053CA696B5}" type="pres">
      <dgm:prSet presAssocID="{F1B23E35-D157-4CDB-8D1A-B7483D2715A6}" presName="background" presStyleLbl="node0" presStyleIdx="0" presStyleCnt="1"/>
      <dgm:spPr/>
    </dgm:pt>
    <dgm:pt modelId="{E830F0D9-1529-440F-A394-3AA9C489C333}" type="pres">
      <dgm:prSet presAssocID="{F1B23E35-D157-4CDB-8D1A-B7483D2715A6}" presName="text" presStyleLbl="fgAcc0" presStyleIdx="0" presStyleCnt="1" custScaleX="229686" custScaleY="493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36000A-5CBB-40BA-854C-5658CC817027}" type="pres">
      <dgm:prSet presAssocID="{F1B23E35-D157-4CDB-8D1A-B7483D2715A6}" presName="hierChild2" presStyleCnt="0"/>
      <dgm:spPr/>
    </dgm:pt>
    <dgm:pt modelId="{99A5CD2A-82EA-4BC0-8DDE-E0FC45AB8071}" type="pres">
      <dgm:prSet presAssocID="{41FBAFAF-63FC-44E0-985D-719219C71F8B}" presName="Name10" presStyleLbl="parChTrans1D2" presStyleIdx="0" presStyleCnt="3"/>
      <dgm:spPr/>
      <dgm:t>
        <a:bodyPr/>
        <a:lstStyle/>
        <a:p>
          <a:endParaRPr lang="ru-RU"/>
        </a:p>
      </dgm:t>
    </dgm:pt>
    <dgm:pt modelId="{45671E26-20C7-452D-BF30-3D4A022229AF}" type="pres">
      <dgm:prSet presAssocID="{0EE865FF-94E7-49A2-A799-0A87E9817603}" presName="hierRoot2" presStyleCnt="0"/>
      <dgm:spPr/>
    </dgm:pt>
    <dgm:pt modelId="{18006694-3DFF-409B-A62E-5E9E68F18A18}" type="pres">
      <dgm:prSet presAssocID="{0EE865FF-94E7-49A2-A799-0A87E9817603}" presName="composite2" presStyleCnt="0"/>
      <dgm:spPr/>
    </dgm:pt>
    <dgm:pt modelId="{ED57E725-6C85-43CC-8494-736D90BF2199}" type="pres">
      <dgm:prSet presAssocID="{0EE865FF-94E7-49A2-A799-0A87E9817603}" presName="background2" presStyleLbl="node2" presStyleIdx="0" presStyleCnt="3"/>
      <dgm:spPr>
        <a:solidFill>
          <a:srgbClr val="F2B800"/>
        </a:solidFill>
        <a:ln>
          <a:solidFill>
            <a:srgbClr val="DEA900"/>
          </a:solidFill>
        </a:ln>
      </dgm:spPr>
      <dgm:t>
        <a:bodyPr/>
        <a:lstStyle/>
        <a:p>
          <a:endParaRPr lang="ru-RU"/>
        </a:p>
      </dgm:t>
    </dgm:pt>
    <dgm:pt modelId="{ECFD6577-1D95-4691-8756-383896CC8656}" type="pres">
      <dgm:prSet presAssocID="{0EE865FF-94E7-49A2-A799-0A87E9817603}" presName="text2" presStyleLbl="fgAcc2" presStyleIdx="0" presStyleCnt="3" custScaleY="72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42059C-8B8E-4F63-BCE4-757354C0DEEE}" type="pres">
      <dgm:prSet presAssocID="{0EE865FF-94E7-49A2-A799-0A87E9817603}" presName="hierChild3" presStyleCnt="0"/>
      <dgm:spPr/>
    </dgm:pt>
    <dgm:pt modelId="{B334070A-259D-4B8F-BB3B-299CAF5E6B56}" type="pres">
      <dgm:prSet presAssocID="{5D1D9F36-CF96-4D2B-9709-EF47483E1B46}" presName="Name10" presStyleLbl="parChTrans1D2" presStyleIdx="1" presStyleCnt="3"/>
      <dgm:spPr/>
      <dgm:t>
        <a:bodyPr/>
        <a:lstStyle/>
        <a:p>
          <a:endParaRPr lang="ru-RU"/>
        </a:p>
      </dgm:t>
    </dgm:pt>
    <dgm:pt modelId="{DA02848A-E893-410E-B983-49E80857054A}" type="pres">
      <dgm:prSet presAssocID="{2434D1A9-30C9-4878-8F24-6E63A51530EA}" presName="hierRoot2" presStyleCnt="0"/>
      <dgm:spPr/>
    </dgm:pt>
    <dgm:pt modelId="{A576D755-6159-4249-84F7-67E62A11E43E}" type="pres">
      <dgm:prSet presAssocID="{2434D1A9-30C9-4878-8F24-6E63A51530EA}" presName="composite2" presStyleCnt="0"/>
      <dgm:spPr/>
    </dgm:pt>
    <dgm:pt modelId="{27629236-0A80-4E6A-A5B0-16044BD0EFD9}" type="pres">
      <dgm:prSet presAssocID="{2434D1A9-30C9-4878-8F24-6E63A51530EA}" presName="background2" presStyleLbl="node2" presStyleIdx="1" presStyleCnt="3"/>
      <dgm:spPr>
        <a:solidFill>
          <a:srgbClr val="F2B800"/>
        </a:solidFill>
        <a:ln>
          <a:solidFill>
            <a:srgbClr val="DEA900"/>
          </a:solidFill>
        </a:ln>
      </dgm:spPr>
    </dgm:pt>
    <dgm:pt modelId="{DC3A80F6-8B50-4514-AEAA-F9AEB6775CC2}" type="pres">
      <dgm:prSet presAssocID="{2434D1A9-30C9-4878-8F24-6E63A51530EA}" presName="text2" presStyleLbl="fgAcc2" presStyleIdx="1" presStyleCnt="3" custScaleY="72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0E9B17-D58E-44C6-AF48-5989654FB232}" type="pres">
      <dgm:prSet presAssocID="{2434D1A9-30C9-4878-8F24-6E63A51530EA}" presName="hierChild3" presStyleCnt="0"/>
      <dgm:spPr/>
    </dgm:pt>
    <dgm:pt modelId="{6617073B-339A-493B-BAAE-6AED2B19F009}" type="pres">
      <dgm:prSet presAssocID="{B908447F-1018-4E3D-816F-D8E350F2BFC6}" presName="Name10" presStyleLbl="parChTrans1D2" presStyleIdx="2" presStyleCnt="3"/>
      <dgm:spPr/>
      <dgm:t>
        <a:bodyPr/>
        <a:lstStyle/>
        <a:p>
          <a:endParaRPr lang="ru-RU"/>
        </a:p>
      </dgm:t>
    </dgm:pt>
    <dgm:pt modelId="{576E0C5E-2DAB-442E-9817-BE2D97ED04D0}" type="pres">
      <dgm:prSet presAssocID="{B5797C2C-CA27-47CA-B06B-0E866C049C93}" presName="hierRoot2" presStyleCnt="0"/>
      <dgm:spPr/>
    </dgm:pt>
    <dgm:pt modelId="{9FB7740F-4220-4B35-BBF5-89BAD514CFCA}" type="pres">
      <dgm:prSet presAssocID="{B5797C2C-CA27-47CA-B06B-0E866C049C93}" presName="composite2" presStyleCnt="0"/>
      <dgm:spPr/>
    </dgm:pt>
    <dgm:pt modelId="{5D2DC541-C8C3-4E98-8AEA-022D277289A7}" type="pres">
      <dgm:prSet presAssocID="{B5797C2C-CA27-47CA-B06B-0E866C049C93}" presName="background2" presStyleLbl="node2" presStyleIdx="2" presStyleCnt="3"/>
      <dgm:spPr>
        <a:solidFill>
          <a:srgbClr val="F2B800"/>
        </a:solidFill>
        <a:ln>
          <a:solidFill>
            <a:srgbClr val="DEA900"/>
          </a:solidFill>
        </a:ln>
      </dgm:spPr>
    </dgm:pt>
    <dgm:pt modelId="{E14536EC-81B1-44AC-A08C-7C84B99C3B97}" type="pres">
      <dgm:prSet presAssocID="{B5797C2C-CA27-47CA-B06B-0E866C049C93}" presName="text2" presStyleLbl="fgAcc2" presStyleIdx="2" presStyleCnt="3" custScaleY="72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F57869C-7A69-47BB-B8C0-BC7524987778}" type="pres">
      <dgm:prSet presAssocID="{B5797C2C-CA27-47CA-B06B-0E866C049C93}" presName="hierChild3" presStyleCnt="0"/>
      <dgm:spPr/>
    </dgm:pt>
  </dgm:ptLst>
  <dgm:cxnLst>
    <dgm:cxn modelId="{C7F62F8F-C268-4766-9B15-E65D7F992592}" type="presOf" srcId="{2434D1A9-30C9-4878-8F24-6E63A51530EA}" destId="{DC3A80F6-8B50-4514-AEAA-F9AEB6775CC2}" srcOrd="0" destOrd="0" presId="urn:microsoft.com/office/officeart/2005/8/layout/hierarchy1"/>
    <dgm:cxn modelId="{B3B55089-7DD1-40AC-840D-B00C70EC26C8}" type="presOf" srcId="{5D1D9F36-CF96-4D2B-9709-EF47483E1B46}" destId="{B334070A-259D-4B8F-BB3B-299CAF5E6B56}" srcOrd="0" destOrd="0" presId="urn:microsoft.com/office/officeart/2005/8/layout/hierarchy1"/>
    <dgm:cxn modelId="{ECBDD087-F53D-4908-8538-7EF6F13E6E1E}" srcId="{F1B23E35-D157-4CDB-8D1A-B7483D2715A6}" destId="{B5797C2C-CA27-47CA-B06B-0E866C049C93}" srcOrd="2" destOrd="0" parTransId="{B908447F-1018-4E3D-816F-D8E350F2BFC6}" sibTransId="{5820C3CE-1890-4A28-A585-373F7AE84786}"/>
    <dgm:cxn modelId="{842B597C-5C77-45B1-BDE2-8FA7F74F9969}" srcId="{751E5C2C-C5C3-43DE-B745-F7C155F8225B}" destId="{F1B23E35-D157-4CDB-8D1A-B7483D2715A6}" srcOrd="0" destOrd="0" parTransId="{2C4D7D5B-6024-4235-A08C-4AAEBD1973C6}" sibTransId="{4D8F2F8F-BAFC-4BAB-8DD3-E005011DF6C8}"/>
    <dgm:cxn modelId="{7F0A0F9A-8BC3-4F91-8235-491B11D21E4A}" type="presOf" srcId="{B908447F-1018-4E3D-816F-D8E350F2BFC6}" destId="{6617073B-339A-493B-BAAE-6AED2B19F009}" srcOrd="0" destOrd="0" presId="urn:microsoft.com/office/officeart/2005/8/layout/hierarchy1"/>
    <dgm:cxn modelId="{D9DC3924-F2EA-476E-90D0-CDDE13810CCC}" type="presOf" srcId="{F1B23E35-D157-4CDB-8D1A-B7483D2715A6}" destId="{E830F0D9-1529-440F-A394-3AA9C489C333}" srcOrd="0" destOrd="0" presId="urn:microsoft.com/office/officeart/2005/8/layout/hierarchy1"/>
    <dgm:cxn modelId="{3BBE011C-8E43-4DAF-A34F-1A073C5076B8}" type="presOf" srcId="{B5797C2C-CA27-47CA-B06B-0E866C049C93}" destId="{E14536EC-81B1-44AC-A08C-7C84B99C3B97}" srcOrd="0" destOrd="0" presId="urn:microsoft.com/office/officeart/2005/8/layout/hierarchy1"/>
    <dgm:cxn modelId="{23C32EA7-8831-44B3-B456-538FC43F49BC}" type="presOf" srcId="{0EE865FF-94E7-49A2-A799-0A87E9817603}" destId="{ECFD6577-1D95-4691-8756-383896CC8656}" srcOrd="0" destOrd="0" presId="urn:microsoft.com/office/officeart/2005/8/layout/hierarchy1"/>
    <dgm:cxn modelId="{931EEBD9-6597-4DEF-9FA5-F8DEEBCE499F}" type="presOf" srcId="{41FBAFAF-63FC-44E0-985D-719219C71F8B}" destId="{99A5CD2A-82EA-4BC0-8DDE-E0FC45AB8071}" srcOrd="0" destOrd="0" presId="urn:microsoft.com/office/officeart/2005/8/layout/hierarchy1"/>
    <dgm:cxn modelId="{BBA96B9F-6A16-49B3-AFE9-0A61AD193E96}" type="presOf" srcId="{751E5C2C-C5C3-43DE-B745-F7C155F8225B}" destId="{3E0F144E-B1A6-4B92-B5DD-CCC2B37897F6}" srcOrd="0" destOrd="0" presId="urn:microsoft.com/office/officeart/2005/8/layout/hierarchy1"/>
    <dgm:cxn modelId="{7C8F27E2-F380-4683-8825-9601F128CAC5}" srcId="{F1B23E35-D157-4CDB-8D1A-B7483D2715A6}" destId="{2434D1A9-30C9-4878-8F24-6E63A51530EA}" srcOrd="1" destOrd="0" parTransId="{5D1D9F36-CF96-4D2B-9709-EF47483E1B46}" sibTransId="{99A52878-1F26-43F4-B74E-A09E886B0027}"/>
    <dgm:cxn modelId="{1F1D24F3-E8E7-4177-A934-6FB5B7802690}" srcId="{F1B23E35-D157-4CDB-8D1A-B7483D2715A6}" destId="{0EE865FF-94E7-49A2-A799-0A87E9817603}" srcOrd="0" destOrd="0" parTransId="{41FBAFAF-63FC-44E0-985D-719219C71F8B}" sibTransId="{E41F78AA-8938-41D8-9F7B-F2D94E2940EA}"/>
    <dgm:cxn modelId="{FB743073-1C66-47EA-8FAA-314744EE4B47}" type="presParOf" srcId="{3E0F144E-B1A6-4B92-B5DD-CCC2B37897F6}" destId="{43F0329B-88E9-442F-9DC6-5CAD0DAE41CC}" srcOrd="0" destOrd="0" presId="urn:microsoft.com/office/officeart/2005/8/layout/hierarchy1"/>
    <dgm:cxn modelId="{88B6B0E5-6386-40DE-95A2-2B94F5CA2799}" type="presParOf" srcId="{43F0329B-88E9-442F-9DC6-5CAD0DAE41CC}" destId="{86F32598-CEA6-4070-87B7-AB2312468C55}" srcOrd="0" destOrd="0" presId="urn:microsoft.com/office/officeart/2005/8/layout/hierarchy1"/>
    <dgm:cxn modelId="{0C0314CE-EAD6-4CD4-B8C9-3FF8E0EF2E31}" type="presParOf" srcId="{86F32598-CEA6-4070-87B7-AB2312468C55}" destId="{AFBCC3D3-07F9-430E-8317-1F053CA696B5}" srcOrd="0" destOrd="0" presId="urn:microsoft.com/office/officeart/2005/8/layout/hierarchy1"/>
    <dgm:cxn modelId="{7AB6D1E3-931A-4C2A-A7F3-18A7B86F2713}" type="presParOf" srcId="{86F32598-CEA6-4070-87B7-AB2312468C55}" destId="{E830F0D9-1529-440F-A394-3AA9C489C333}" srcOrd="1" destOrd="0" presId="urn:microsoft.com/office/officeart/2005/8/layout/hierarchy1"/>
    <dgm:cxn modelId="{7623037C-A94B-432A-9BC1-E98DFC4E95D0}" type="presParOf" srcId="{43F0329B-88E9-442F-9DC6-5CAD0DAE41CC}" destId="{E636000A-5CBB-40BA-854C-5658CC817027}" srcOrd="1" destOrd="0" presId="urn:microsoft.com/office/officeart/2005/8/layout/hierarchy1"/>
    <dgm:cxn modelId="{C10412B1-AF60-4865-8A31-E01599A45EE0}" type="presParOf" srcId="{E636000A-5CBB-40BA-854C-5658CC817027}" destId="{99A5CD2A-82EA-4BC0-8DDE-E0FC45AB8071}" srcOrd="0" destOrd="0" presId="urn:microsoft.com/office/officeart/2005/8/layout/hierarchy1"/>
    <dgm:cxn modelId="{B4617D44-AE7C-4987-B580-DB06AFA2AFF1}" type="presParOf" srcId="{E636000A-5CBB-40BA-854C-5658CC817027}" destId="{45671E26-20C7-452D-BF30-3D4A022229AF}" srcOrd="1" destOrd="0" presId="urn:microsoft.com/office/officeart/2005/8/layout/hierarchy1"/>
    <dgm:cxn modelId="{7EEAF8B9-B25F-4F99-83BB-0D5818BFF1A0}" type="presParOf" srcId="{45671E26-20C7-452D-BF30-3D4A022229AF}" destId="{18006694-3DFF-409B-A62E-5E9E68F18A18}" srcOrd="0" destOrd="0" presId="urn:microsoft.com/office/officeart/2005/8/layout/hierarchy1"/>
    <dgm:cxn modelId="{74583661-39BE-4B4B-999E-864814F7B62E}" type="presParOf" srcId="{18006694-3DFF-409B-A62E-5E9E68F18A18}" destId="{ED57E725-6C85-43CC-8494-736D90BF2199}" srcOrd="0" destOrd="0" presId="urn:microsoft.com/office/officeart/2005/8/layout/hierarchy1"/>
    <dgm:cxn modelId="{FF0B62FF-94DC-4AD5-AF3A-A9E85E87AE57}" type="presParOf" srcId="{18006694-3DFF-409B-A62E-5E9E68F18A18}" destId="{ECFD6577-1D95-4691-8756-383896CC8656}" srcOrd="1" destOrd="0" presId="urn:microsoft.com/office/officeart/2005/8/layout/hierarchy1"/>
    <dgm:cxn modelId="{0AD0DD56-E458-40B2-AB8C-5C5437653375}" type="presParOf" srcId="{45671E26-20C7-452D-BF30-3D4A022229AF}" destId="{2642059C-8B8E-4F63-BCE4-757354C0DEEE}" srcOrd="1" destOrd="0" presId="urn:microsoft.com/office/officeart/2005/8/layout/hierarchy1"/>
    <dgm:cxn modelId="{90444D94-3C1F-4413-8473-F0D508E67A91}" type="presParOf" srcId="{E636000A-5CBB-40BA-854C-5658CC817027}" destId="{B334070A-259D-4B8F-BB3B-299CAF5E6B56}" srcOrd="2" destOrd="0" presId="urn:microsoft.com/office/officeart/2005/8/layout/hierarchy1"/>
    <dgm:cxn modelId="{851CD917-025B-4826-AF26-4AE50B62F650}" type="presParOf" srcId="{E636000A-5CBB-40BA-854C-5658CC817027}" destId="{DA02848A-E893-410E-B983-49E80857054A}" srcOrd="3" destOrd="0" presId="urn:microsoft.com/office/officeart/2005/8/layout/hierarchy1"/>
    <dgm:cxn modelId="{0244B2DD-5820-4128-980D-4E14D2BD463A}" type="presParOf" srcId="{DA02848A-E893-410E-B983-49E80857054A}" destId="{A576D755-6159-4249-84F7-67E62A11E43E}" srcOrd="0" destOrd="0" presId="urn:microsoft.com/office/officeart/2005/8/layout/hierarchy1"/>
    <dgm:cxn modelId="{EECA2838-653C-447D-84EB-EBAA40A08347}" type="presParOf" srcId="{A576D755-6159-4249-84F7-67E62A11E43E}" destId="{27629236-0A80-4E6A-A5B0-16044BD0EFD9}" srcOrd="0" destOrd="0" presId="urn:microsoft.com/office/officeart/2005/8/layout/hierarchy1"/>
    <dgm:cxn modelId="{AE08C989-5D58-4FC3-8425-D2A08AEAA8F7}" type="presParOf" srcId="{A576D755-6159-4249-84F7-67E62A11E43E}" destId="{DC3A80F6-8B50-4514-AEAA-F9AEB6775CC2}" srcOrd="1" destOrd="0" presId="urn:microsoft.com/office/officeart/2005/8/layout/hierarchy1"/>
    <dgm:cxn modelId="{CD57AFD0-3EA0-4EA8-BA3C-6FA3D450719F}" type="presParOf" srcId="{DA02848A-E893-410E-B983-49E80857054A}" destId="{A90E9B17-D58E-44C6-AF48-5989654FB232}" srcOrd="1" destOrd="0" presId="urn:microsoft.com/office/officeart/2005/8/layout/hierarchy1"/>
    <dgm:cxn modelId="{0F3B77DD-FBDF-4BF1-9C14-FA8F8853CAB5}" type="presParOf" srcId="{E636000A-5CBB-40BA-854C-5658CC817027}" destId="{6617073B-339A-493B-BAAE-6AED2B19F009}" srcOrd="4" destOrd="0" presId="urn:microsoft.com/office/officeart/2005/8/layout/hierarchy1"/>
    <dgm:cxn modelId="{A25CD9D5-2155-4B70-A0D1-29F8C807D83C}" type="presParOf" srcId="{E636000A-5CBB-40BA-854C-5658CC817027}" destId="{576E0C5E-2DAB-442E-9817-BE2D97ED04D0}" srcOrd="5" destOrd="0" presId="urn:microsoft.com/office/officeart/2005/8/layout/hierarchy1"/>
    <dgm:cxn modelId="{A1B28BC1-67A8-472F-BF22-AA7CB3C286FE}" type="presParOf" srcId="{576E0C5E-2DAB-442E-9817-BE2D97ED04D0}" destId="{9FB7740F-4220-4B35-BBF5-89BAD514CFCA}" srcOrd="0" destOrd="0" presId="urn:microsoft.com/office/officeart/2005/8/layout/hierarchy1"/>
    <dgm:cxn modelId="{69BC27C5-1A91-4BB9-9CAF-3CDF2BD8C3AE}" type="presParOf" srcId="{9FB7740F-4220-4B35-BBF5-89BAD514CFCA}" destId="{5D2DC541-C8C3-4E98-8AEA-022D277289A7}" srcOrd="0" destOrd="0" presId="urn:microsoft.com/office/officeart/2005/8/layout/hierarchy1"/>
    <dgm:cxn modelId="{FCDA44D9-931D-447D-9307-C786EDC6E52A}" type="presParOf" srcId="{9FB7740F-4220-4B35-BBF5-89BAD514CFCA}" destId="{E14536EC-81B1-44AC-A08C-7C84B99C3B97}" srcOrd="1" destOrd="0" presId="urn:microsoft.com/office/officeart/2005/8/layout/hierarchy1"/>
    <dgm:cxn modelId="{1DB20077-51D7-4BEF-B437-9FA8365D8C75}" type="presParOf" srcId="{576E0C5E-2DAB-442E-9817-BE2D97ED04D0}" destId="{0F57869C-7A69-47BB-B8C0-BC752498777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7073B-339A-493B-BAAE-6AED2B19F009}">
      <dsp:nvSpPr>
        <dsp:cNvPr id="0" name=""/>
        <dsp:cNvSpPr/>
      </dsp:nvSpPr>
      <dsp:spPr>
        <a:xfrm>
          <a:off x="4429125" y="1257837"/>
          <a:ext cx="3143250" cy="747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9706"/>
              </a:lnTo>
              <a:lnTo>
                <a:pt x="3143250" y="509706"/>
              </a:lnTo>
              <a:lnTo>
                <a:pt x="3143250" y="74795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34070A-259D-4B8F-BB3B-299CAF5E6B56}">
      <dsp:nvSpPr>
        <dsp:cNvPr id="0" name=""/>
        <dsp:cNvSpPr/>
      </dsp:nvSpPr>
      <dsp:spPr>
        <a:xfrm>
          <a:off x="4383405" y="1257837"/>
          <a:ext cx="91440" cy="7479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4795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A5CD2A-82EA-4BC0-8DDE-E0FC45AB8071}">
      <dsp:nvSpPr>
        <dsp:cNvPr id="0" name=""/>
        <dsp:cNvSpPr/>
      </dsp:nvSpPr>
      <dsp:spPr>
        <a:xfrm>
          <a:off x="1285875" y="1257837"/>
          <a:ext cx="3143249" cy="747950"/>
        </a:xfrm>
        <a:custGeom>
          <a:avLst/>
          <a:gdLst/>
          <a:ahLst/>
          <a:cxnLst/>
          <a:rect l="0" t="0" r="0" b="0"/>
          <a:pathLst>
            <a:path>
              <a:moveTo>
                <a:pt x="3143249" y="0"/>
              </a:moveTo>
              <a:lnTo>
                <a:pt x="3143249" y="509706"/>
              </a:lnTo>
              <a:lnTo>
                <a:pt x="0" y="509706"/>
              </a:lnTo>
              <a:lnTo>
                <a:pt x="0" y="74795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BCC3D3-07F9-430E-8317-1F053CA696B5}">
      <dsp:nvSpPr>
        <dsp:cNvPr id="0" name=""/>
        <dsp:cNvSpPr/>
      </dsp:nvSpPr>
      <dsp:spPr>
        <a:xfrm>
          <a:off x="1475650" y="451203"/>
          <a:ext cx="5906949" cy="806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30F0D9-1529-440F-A394-3AA9C489C333}">
      <dsp:nvSpPr>
        <dsp:cNvPr id="0" name=""/>
        <dsp:cNvSpPr/>
      </dsp:nvSpPr>
      <dsp:spPr>
        <a:xfrm>
          <a:off x="1761400" y="722666"/>
          <a:ext cx="5906949" cy="806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>
              <a:latin typeface="Times New Roman" pitchFamily="18" charset="0"/>
              <a:cs typeface="Times New Roman" pitchFamily="18" charset="0"/>
            </a:rPr>
            <a:t>Пристрої комп'ютера</a:t>
          </a:r>
          <a:endParaRPr lang="ru-RU" sz="4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85026" y="746292"/>
        <a:ext cx="5859697" cy="759382"/>
      </dsp:txXfrm>
    </dsp:sp>
    <dsp:sp modelId="{ED57E725-6C85-43CC-8494-736D90BF2199}">
      <dsp:nvSpPr>
        <dsp:cNvPr id="0" name=""/>
        <dsp:cNvSpPr/>
      </dsp:nvSpPr>
      <dsp:spPr>
        <a:xfrm>
          <a:off x="0" y="2005788"/>
          <a:ext cx="2571749" cy="1179135"/>
        </a:xfrm>
        <a:prstGeom prst="roundRect">
          <a:avLst>
            <a:gd name="adj" fmla="val 10000"/>
          </a:avLst>
        </a:prstGeom>
        <a:solidFill>
          <a:srgbClr val="F2B800"/>
        </a:solidFill>
        <a:ln w="15875" cap="rnd" cmpd="sng" algn="ctr">
          <a:solidFill>
            <a:srgbClr val="DEA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FD6577-1D95-4691-8756-383896CC8656}">
      <dsp:nvSpPr>
        <dsp:cNvPr id="0" name=""/>
        <dsp:cNvSpPr/>
      </dsp:nvSpPr>
      <dsp:spPr>
        <a:xfrm>
          <a:off x="285750" y="2277250"/>
          <a:ext cx="2571749" cy="11791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Times New Roman" pitchFamily="18" charset="0"/>
              <a:cs typeface="Times New Roman" pitchFamily="18" charset="0"/>
            </a:rPr>
            <a:t>Пристрої введення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0286" y="2311786"/>
        <a:ext cx="2502677" cy="1110063"/>
      </dsp:txXfrm>
    </dsp:sp>
    <dsp:sp modelId="{27629236-0A80-4E6A-A5B0-16044BD0EFD9}">
      <dsp:nvSpPr>
        <dsp:cNvPr id="0" name=""/>
        <dsp:cNvSpPr/>
      </dsp:nvSpPr>
      <dsp:spPr>
        <a:xfrm>
          <a:off x="3143250" y="2005788"/>
          <a:ext cx="2571749" cy="1179135"/>
        </a:xfrm>
        <a:prstGeom prst="roundRect">
          <a:avLst>
            <a:gd name="adj" fmla="val 10000"/>
          </a:avLst>
        </a:prstGeom>
        <a:solidFill>
          <a:srgbClr val="F2B800"/>
        </a:solidFill>
        <a:ln w="15875" cap="rnd" cmpd="sng" algn="ctr">
          <a:solidFill>
            <a:srgbClr val="DEA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3A80F6-8B50-4514-AEAA-F9AEB6775CC2}">
      <dsp:nvSpPr>
        <dsp:cNvPr id="0" name=""/>
        <dsp:cNvSpPr/>
      </dsp:nvSpPr>
      <dsp:spPr>
        <a:xfrm>
          <a:off x="3429000" y="2277250"/>
          <a:ext cx="2571749" cy="11791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Times New Roman" pitchFamily="18" charset="0"/>
              <a:cs typeface="Times New Roman" pitchFamily="18" charset="0"/>
            </a:rPr>
            <a:t>Пристрої виведення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63536" y="2311786"/>
        <a:ext cx="2502677" cy="1110063"/>
      </dsp:txXfrm>
    </dsp:sp>
    <dsp:sp modelId="{5D2DC541-C8C3-4E98-8AEA-022D277289A7}">
      <dsp:nvSpPr>
        <dsp:cNvPr id="0" name=""/>
        <dsp:cNvSpPr/>
      </dsp:nvSpPr>
      <dsp:spPr>
        <a:xfrm>
          <a:off x="6286500" y="2005788"/>
          <a:ext cx="2571749" cy="1179135"/>
        </a:xfrm>
        <a:prstGeom prst="roundRect">
          <a:avLst>
            <a:gd name="adj" fmla="val 10000"/>
          </a:avLst>
        </a:prstGeom>
        <a:solidFill>
          <a:srgbClr val="F2B800"/>
        </a:solidFill>
        <a:ln w="15875" cap="rnd" cmpd="sng" algn="ctr">
          <a:solidFill>
            <a:srgbClr val="DEA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4536EC-81B1-44AC-A08C-7C84B99C3B97}">
      <dsp:nvSpPr>
        <dsp:cNvPr id="0" name=""/>
        <dsp:cNvSpPr/>
      </dsp:nvSpPr>
      <dsp:spPr>
        <a:xfrm>
          <a:off x="6572250" y="2277250"/>
          <a:ext cx="2571749" cy="11791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Times New Roman" pitchFamily="18" charset="0"/>
              <a:cs typeface="Times New Roman" pitchFamily="18" charset="0"/>
            </a:rPr>
            <a:t>Пристрої зберігання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06786" y="2311786"/>
        <a:ext cx="2502677" cy="11100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098A8-AA4B-428A-A2A2-69D1503D6E82}" type="datetimeFigureOut">
              <a:rPr lang="uk-UA" smtClean="0"/>
              <a:t>17.01.2022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34A45-68CD-4DC4-9637-D73A7CD0E60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813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4E3E-AB6E-4D06-BD57-8C26B523DBD0}" type="datetimeFigureOut">
              <a:rPr lang="uk-UA" smtClean="0"/>
              <a:t>17.01.2022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EF66A2E8-6246-462C-A8CA-A0770B7E3B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383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4E3E-AB6E-4D06-BD57-8C26B523DBD0}" type="datetimeFigureOut">
              <a:rPr lang="uk-UA" smtClean="0"/>
              <a:t>17.01.2022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F66A2E8-6246-462C-A8CA-A0770B7E3B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5054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4E3E-AB6E-4D06-BD57-8C26B523DBD0}" type="datetimeFigureOut">
              <a:rPr lang="uk-UA" smtClean="0"/>
              <a:t>17.01.2022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F66A2E8-6246-462C-A8CA-A0770B7E3BF2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6358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4E3E-AB6E-4D06-BD57-8C26B523DBD0}" type="datetimeFigureOut">
              <a:rPr lang="uk-UA" smtClean="0"/>
              <a:t>17.01.2022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F66A2E8-6246-462C-A8CA-A0770B7E3B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8375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4E3E-AB6E-4D06-BD57-8C26B523DBD0}" type="datetimeFigureOut">
              <a:rPr lang="uk-UA" smtClean="0"/>
              <a:t>17.01.2022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F66A2E8-6246-462C-A8CA-A0770B7E3BF2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6923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4E3E-AB6E-4D06-BD57-8C26B523DBD0}" type="datetimeFigureOut">
              <a:rPr lang="uk-UA" smtClean="0"/>
              <a:t>17.01.2022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F66A2E8-6246-462C-A8CA-A0770B7E3B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7427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4E3E-AB6E-4D06-BD57-8C26B523DBD0}" type="datetimeFigureOut">
              <a:rPr lang="uk-UA" smtClean="0"/>
              <a:t>17.01.2022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6A2E8-6246-462C-A8CA-A0770B7E3B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9444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4E3E-AB6E-4D06-BD57-8C26B523DBD0}" type="datetimeFigureOut">
              <a:rPr lang="uk-UA" smtClean="0"/>
              <a:t>17.01.2022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6A2E8-6246-462C-A8CA-A0770B7E3B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2172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362075" y="1268760"/>
            <a:ext cx="6858000" cy="1872208"/>
          </a:xfrm>
        </p:spPr>
        <p:txBody>
          <a:bodyPr anchor="t" anchorCtr="0">
            <a:no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8" name="Місце для дати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0284E3E-AB6E-4D06-BD57-8C26B523DBD0}" type="datetimeFigureOut">
              <a:rPr lang="uk-UA" smtClean="0"/>
              <a:t>17.01.2022</a:t>
            </a:fld>
            <a:endParaRPr lang="uk-UA"/>
          </a:p>
        </p:txBody>
      </p:sp>
      <p:sp>
        <p:nvSpPr>
          <p:cNvPr id="17" name="Місце для нижнього колонтитула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uk-UA"/>
          </a:p>
        </p:txBody>
      </p:sp>
      <p:sp>
        <p:nvSpPr>
          <p:cNvPr id="29" name="Місце для номера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EF66A2E8-6246-462C-A8CA-A0770B7E3BF2}" type="slidenum">
              <a:rPr lang="uk-UA" smtClean="0"/>
              <a:t>‹#›</a:t>
            </a:fld>
            <a:endParaRPr lang="uk-UA"/>
          </a:p>
        </p:txBody>
      </p:sp>
      <p:sp>
        <p:nvSpPr>
          <p:cNvPr id="21" name="Прямокутник 20"/>
          <p:cNvSpPr/>
          <p:nvPr/>
        </p:nvSpPr>
        <p:spPr>
          <a:xfrm>
            <a:off x="1163467" y="1196752"/>
            <a:ext cx="7315200" cy="2088232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кутник 21"/>
          <p:cNvSpPr/>
          <p:nvPr/>
        </p:nvSpPr>
        <p:spPr>
          <a:xfrm>
            <a:off x="933315" y="1193848"/>
            <a:ext cx="230151" cy="2091136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39089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4E3E-AB6E-4D06-BD57-8C26B523DBD0}" type="datetimeFigureOut">
              <a:rPr lang="uk-UA" smtClean="0"/>
              <a:t>17.01.2022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6A2E8-6246-462C-A8CA-A0770B7E3B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9206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4E3E-AB6E-4D06-BD57-8C26B523DBD0}" type="datetimeFigureOut">
              <a:rPr lang="uk-UA" smtClean="0"/>
              <a:t>17.01.2022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F66A2E8-6246-462C-A8CA-A0770B7E3B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3909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4E3E-AB6E-4D06-BD57-8C26B523DBD0}" type="datetimeFigureOut">
              <a:rPr lang="uk-UA" smtClean="0"/>
              <a:t>17.01.2022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EF66A2E8-6246-462C-A8CA-A0770B7E3B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993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4E3E-AB6E-4D06-BD57-8C26B523DBD0}" type="datetimeFigureOut">
              <a:rPr lang="uk-UA" smtClean="0"/>
              <a:t>17.01.2022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EF66A2E8-6246-462C-A8CA-A0770B7E3B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4601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4E3E-AB6E-4D06-BD57-8C26B523DBD0}" type="datetimeFigureOut">
              <a:rPr lang="uk-UA" smtClean="0"/>
              <a:t>17.01.2022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6A2E8-6246-462C-A8CA-A0770B7E3B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2904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4E3E-AB6E-4D06-BD57-8C26B523DBD0}" type="datetimeFigureOut">
              <a:rPr lang="uk-UA" smtClean="0"/>
              <a:t>17.01.2022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6A2E8-6246-462C-A8CA-A0770B7E3B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7034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4E3E-AB6E-4D06-BD57-8C26B523DBD0}" type="datetimeFigureOut">
              <a:rPr lang="uk-UA" smtClean="0"/>
              <a:t>17.01.2022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6A2E8-6246-462C-A8CA-A0770B7E3B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7169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4E3E-AB6E-4D06-BD57-8C26B523DBD0}" type="datetimeFigureOut">
              <a:rPr lang="uk-UA" smtClean="0"/>
              <a:t>17.01.2022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F66A2E8-6246-462C-A8CA-A0770B7E3B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7122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84E3E-AB6E-4D06-BD57-8C26B523DBD0}" type="datetimeFigureOut">
              <a:rPr lang="uk-UA" smtClean="0"/>
              <a:t>17.01.2022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F66A2E8-6246-462C-A8CA-A0770B7E3B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672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2761186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18" Type="http://schemas.microsoft.com/office/2007/relationships/hdphoto" Target="../media/hdphoto5.wdp"/><Relationship Id="rId3" Type="http://schemas.openxmlformats.org/officeDocument/2006/relationships/diagramLayout" Target="../diagrams/layout1.xml"/><Relationship Id="rId21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6" Type="http://schemas.microsoft.com/office/2007/relationships/hdphoto" Target="../media/hdphoto4.wdp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0.png"/><Relationship Id="rId24" Type="http://schemas.microsoft.com/office/2007/relationships/hdphoto" Target="../media/hdphoto7.wdp"/><Relationship Id="rId5" Type="http://schemas.openxmlformats.org/officeDocument/2006/relationships/diagramColors" Target="../diagrams/colors1.xml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0244" y="1204212"/>
            <a:ext cx="7753672" cy="2088232"/>
          </a:xfrm>
        </p:spPr>
        <p:txBody>
          <a:bodyPr>
            <a:noAutofit/>
          </a:bodyPr>
          <a:lstStyle/>
          <a:p>
            <a:r>
              <a:rPr lang="uk-UA" sz="3600" dirty="0"/>
              <a:t>Складові комп’ютерів та їх призначення. </a:t>
            </a: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>Практична робота 1.</a:t>
            </a:r>
            <a:endParaRPr 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22311" y="5301208"/>
            <a:ext cx="158417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5 клас</a:t>
            </a:r>
            <a:endParaRPr lang="uk-UA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131552"/>
            <a:ext cx="489654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Складові персонального комп’ютера</a:t>
            </a:r>
            <a:endParaRPr lang="uk-UA" sz="2000" dirty="0"/>
          </a:p>
        </p:txBody>
      </p:sp>
      <p:pic>
        <p:nvPicPr>
          <p:cNvPr id="7" name="Picture 14" descr="hardware, print, printer icon">
            <a:extLst>
              <a:ext uri="{FF2B5EF4-FFF2-40B4-BE49-F238E27FC236}">
                <a16:creationId xmlns:a16="http://schemas.microsoft.com/office/drawing/2014/main" id="{48040D6D-4FC6-499F-AC2F-38BBAE580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283" y="4813550"/>
            <a:ext cx="2338287" cy="233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hop.pwn-zone.com/uploads/shop/akustichna_sistema_edifier_s550_50ae644f91667.jpg">
            <a:extLst>
              <a:ext uri="{FF2B5EF4-FFF2-40B4-BE49-F238E27FC236}">
                <a16:creationId xmlns:a16="http://schemas.microsoft.com/office/drawing/2014/main" id="{350A969A-5D8E-40C4-BDB4-5081AAEB8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223" y="3527962"/>
            <a:ext cx="1411693" cy="113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monitor icon">
            <a:extLst>
              <a:ext uri="{FF2B5EF4-FFF2-40B4-BE49-F238E27FC236}">
                <a16:creationId xmlns:a16="http://schemas.microsoft.com/office/drawing/2014/main" id="{B112940B-DCCD-4B49-B0D9-2D5012F3B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07" y="3474533"/>
            <a:ext cx="1867562" cy="18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1B6BB28-8062-4010-9389-B9831FC4E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4069" y="5138486"/>
            <a:ext cx="1881778" cy="109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ardware, mouse icon">
            <a:extLst>
              <a:ext uri="{FF2B5EF4-FFF2-40B4-BE49-F238E27FC236}">
                <a16:creationId xmlns:a16="http://schemas.microsoft.com/office/drawing/2014/main" id="{AAF28E50-F5AB-49E7-991D-31D064AD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442" y="5408918"/>
            <a:ext cx="780497" cy="78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rive, harddisk, system icon">
            <a:extLst>
              <a:ext uri="{FF2B5EF4-FFF2-40B4-BE49-F238E27FC236}">
                <a16:creationId xmlns:a16="http://schemas.microsoft.com/office/drawing/2014/main" id="{72E75C1A-7862-4151-859A-7A79BCEC0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267" y="3748330"/>
            <a:ext cx="1778478" cy="177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16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2776"/>
            <a:ext cx="4473493" cy="936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397640"/>
            <a:ext cx="3626439" cy="875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42" y="2492896"/>
            <a:ext cx="3761098" cy="26142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8068" y="2348880"/>
            <a:ext cx="3838397" cy="33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6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07" y="116632"/>
            <a:ext cx="8230313" cy="10729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052737"/>
            <a:ext cx="4484511" cy="9378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722" y="1036508"/>
            <a:ext cx="4476137" cy="9703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8800" l="66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107" y="2708920"/>
            <a:ext cx="3536774" cy="29342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1" b="100000" l="41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6031" y="2397363"/>
            <a:ext cx="3917517" cy="324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4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5311" y="149104"/>
            <a:ext cx="7294895" cy="763488"/>
          </a:xfrm>
        </p:spPr>
        <p:txBody>
          <a:bodyPr>
            <a:noAutofit/>
          </a:bodyPr>
          <a:lstStyle/>
          <a:p>
            <a:pPr algn="ctr"/>
            <a:r>
              <a:rPr lang="ru-RU" dirty="0" err="1" smtClean="0">
                <a:solidFill>
                  <a:srgbClr val="C00000"/>
                </a:solidFill>
              </a:rPr>
              <a:t>Пристрої</a:t>
            </a:r>
            <a:r>
              <a:rPr lang="ru-RU" dirty="0" smtClean="0">
                <a:solidFill>
                  <a:srgbClr val="C00000"/>
                </a:solidFill>
              </a:rPr>
              <a:t> системного блоку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9167868" y="6082758"/>
            <a:ext cx="422377" cy="4670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481370"/>
            <a:ext cx="4081821" cy="7288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481370"/>
            <a:ext cx="3877116" cy="6923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71" y="3068960"/>
            <a:ext cx="4241198" cy="20989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770" y="3068960"/>
            <a:ext cx="4062183" cy="20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7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-0.08472 -0.346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6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636912"/>
            <a:ext cx="6151397" cy="3542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1560" y="1448177"/>
            <a:ext cx="8352928" cy="11887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83768" y="404664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</a:rPr>
              <a:t>ПРОЦЕСОР</a:t>
            </a:r>
            <a:endParaRPr lang="uk-UA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37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8"/>
          <p:cNvSpPr/>
          <p:nvPr/>
        </p:nvSpPr>
        <p:spPr>
          <a:xfrm>
            <a:off x="1187624" y="1700808"/>
            <a:ext cx="7200800" cy="4324588"/>
          </a:xfrm>
          <a:prstGeom prst="wedgeRoundRectCallout">
            <a:avLst>
              <a:gd name="adj1" fmla="val 24662"/>
              <a:gd name="adj2" fmla="val 46788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76213" algn="ctr">
              <a:defRPr/>
            </a:pPr>
            <a:r>
              <a:rPr lang="uk-UA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Виконати завдання самостійної роботи у середовищі </a:t>
            </a:r>
            <a:r>
              <a:rPr lang="en-US" sz="2800" dirty="0" err="1">
                <a:solidFill>
                  <a:srgbClr val="C00000"/>
                </a:solidFill>
              </a:rPr>
              <a:t>LearningApps</a:t>
            </a:r>
            <a:r>
              <a:rPr lang="ru-RU" sz="2800" dirty="0">
                <a:solidFill>
                  <a:srgbClr val="C00000"/>
                </a:solidFill>
              </a:rPr>
              <a:t>. </a:t>
            </a:r>
            <a:r>
              <a:rPr lang="uk-UA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покликанням </a:t>
            </a:r>
            <a:r>
              <a:rPr lang="uk-UA" b="1" i="1" dirty="0"/>
              <a:t>: </a:t>
            </a:r>
            <a:r>
              <a:rPr lang="uk-UA" sz="4400" u="sng" dirty="0">
                <a:hlinkClick r:id="rId2"/>
              </a:rPr>
              <a:t>https://</a:t>
            </a:r>
            <a:r>
              <a:rPr lang="uk-UA" sz="4400" u="sng" dirty="0" smtClean="0">
                <a:hlinkClick r:id="rId2"/>
              </a:rPr>
              <a:t>learningapps.org/2761186</a:t>
            </a:r>
            <a:r>
              <a:rPr lang="uk-UA" sz="4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4400" dirty="0" smtClean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45201" y="476672"/>
            <a:ext cx="4643023" cy="936104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Практичне завдання</a:t>
            </a:r>
            <a:endParaRPr lang="uk-U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0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985" y="1772709"/>
            <a:ext cx="7776864" cy="11665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740" y="3666764"/>
            <a:ext cx="1870484" cy="18704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285" y="3429000"/>
            <a:ext cx="1385915" cy="13900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261" y="3429000"/>
            <a:ext cx="2108248" cy="2108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20" y="746682"/>
            <a:ext cx="7776864" cy="101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38698179"/>
              </p:ext>
            </p:extLst>
          </p:nvPr>
        </p:nvGraphicFramePr>
        <p:xfrm>
          <a:off x="0" y="-251930"/>
          <a:ext cx="9144000" cy="3907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" name="Picture 2" descr="http://upload.wikimedia.org/wikipedia/commons/4/41/Chicony_Wireless_Keyboard_KBR01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65" y="4898516"/>
            <a:ext cx="2173548" cy="1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Картинки по запросу компьютерная мышка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C:\Documents and Settings\Наталiя\Рабочий стол\mouse-158217_960_72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9601">
            <a:off x="723728" y="5488767"/>
            <a:ext cx="2315967" cy="115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колонки 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649" y="3288617"/>
            <a:ext cx="1878576" cy="171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C:\Documents and Settings\Наталiя\Рабочий стол\20044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61" y="3281793"/>
            <a:ext cx="1541346" cy="177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инки по запросу монітор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208" y="5185722"/>
            <a:ext cx="1499147" cy="149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 descr="Картинки по запросу принтер 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9" name="Picture 15" descr="C:\Documents and Settings\Наталiя\Рабочий стол\2_3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056049"/>
            <a:ext cx="1790328" cy="179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7" descr="Картинки по запросу сканер 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2" name="Picture 18" descr="C:\Documents and Settings\Наталiя\Рабочий стол\scanner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612" y="3424923"/>
            <a:ext cx="1401447" cy="140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486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" y="3251060"/>
            <a:ext cx="1433390" cy="193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 descr="http://www.inf777.narod.ru/inf_posobie_popova/razdel_6/flash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545"/>
          <a:stretch/>
        </p:blipFill>
        <p:spPr bwMode="auto">
          <a:xfrm rot="2392808">
            <a:off x="8021861" y="4661630"/>
            <a:ext cx="1404194" cy="161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7" b="9760"/>
          <a:stretch/>
        </p:blipFill>
        <p:spPr>
          <a:xfrm>
            <a:off x="6820369" y="5360497"/>
            <a:ext cx="1441618" cy="1149596"/>
          </a:xfrm>
          <a:prstGeom prst="rect">
            <a:avLst/>
          </a:prstGeom>
        </p:spPr>
      </p:pic>
      <p:sp>
        <p:nvSpPr>
          <p:cNvPr id="8" name="AutoShape 22" descr="Картинки по запросу оптичний диск 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4" descr="Похожее изображение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9" name="Picture 25" descr="C:\Documents and Settings\Наталiя\Рабочий стол\cdrom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176" y="3309698"/>
            <a:ext cx="1261526" cy="126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filearchive.cnews.ru/img/cnews/2010/08/04/3100_222f3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4517" l="1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091" y="3281793"/>
            <a:ext cx="1368152" cy="131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7" descr="Похожее изображение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2" name="Picture 28" descr="C:\Documents and Settings\Наталiя\Рабочий стол\41VDHrJX+fL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941" y="4454303"/>
            <a:ext cx="1460216" cy="101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29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A5CD2A-82EA-4BC0-8DDE-E0FC45AB8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57E725-6C85-43CC-8494-736D90BF2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FD6577-1D95-4691-8756-383896CC86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34070A-259D-4B8F-BB3B-299CAF5E6B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629236-0A80-4E6A-A5B0-16044BD0EF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3A80F6-8B50-4514-AEAA-F9AEB6775C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17073B-339A-493B-BAAE-6AED2B19F0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2DC541-C8C3-4E98-8AEA-022D27728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4536EC-81B1-44AC-A08C-7C84B99C3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16016" y="5517232"/>
            <a:ext cx="3759931" cy="578882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Смартфон</a:t>
            </a:r>
            <a:endParaRPr lang="uk-UA" sz="2800" b="1" i="1" kern="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620688"/>
            <a:ext cx="22124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solidFill>
                  <a:srgbClr val="C00000"/>
                </a:solidFill>
              </a:rPr>
              <a:t>Відгадайте </a:t>
            </a:r>
            <a:endParaRPr lang="uk-UA" sz="2800" dirty="0" smtClean="0">
              <a:solidFill>
                <a:srgbClr val="C00000"/>
              </a:solidFill>
            </a:endParaRPr>
          </a:p>
          <a:p>
            <a:r>
              <a:rPr lang="uk-UA" sz="2800" dirty="0" smtClean="0">
                <a:solidFill>
                  <a:srgbClr val="C00000"/>
                </a:solidFill>
              </a:rPr>
              <a:t>загадку</a:t>
            </a:r>
            <a:endParaRPr lang="uk-UA" sz="28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9592" y="2132856"/>
            <a:ext cx="5141903" cy="16613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913553"/>
            <a:ext cx="2327262" cy="40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1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езультат пошуку зображень за запитом &quot;Відеокамер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650" y="738282"/>
            <a:ext cx="3794358" cy="307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7584" y="3573016"/>
            <a:ext cx="4392488" cy="1673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6016" y="5517232"/>
            <a:ext cx="3759931" cy="578882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  <a:cs typeface="Times New Roman" panose="02020603050405020304" pitchFamily="18" charset="0"/>
              </a:rPr>
              <a:t>Відеокамера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620688"/>
            <a:ext cx="22124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solidFill>
                  <a:srgbClr val="C00000"/>
                </a:solidFill>
              </a:rPr>
              <a:t>Відгадайте </a:t>
            </a:r>
            <a:endParaRPr lang="uk-UA" sz="2800" dirty="0" smtClean="0">
              <a:solidFill>
                <a:srgbClr val="C00000"/>
              </a:solidFill>
            </a:endParaRPr>
          </a:p>
          <a:p>
            <a:r>
              <a:rPr lang="uk-UA" sz="2800" dirty="0" smtClean="0">
                <a:solidFill>
                  <a:srgbClr val="C00000"/>
                </a:solidFill>
              </a:rPr>
              <a:t>загадку</a:t>
            </a:r>
            <a:endParaRPr lang="uk-UA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9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16016" y="5517232"/>
            <a:ext cx="3759931" cy="578882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  <a:cs typeface="Times New Roman" panose="02020603050405020304" pitchFamily="18" charset="0"/>
              </a:rPr>
              <a:t>Д</a:t>
            </a:r>
            <a:r>
              <a:rPr lang="uk-UA" sz="2800" b="1" i="1" kern="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иктофон</a:t>
            </a:r>
            <a:endParaRPr lang="uk-UA" sz="2800" b="1" i="1" kern="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620688"/>
            <a:ext cx="22124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solidFill>
                  <a:srgbClr val="C00000"/>
                </a:solidFill>
              </a:rPr>
              <a:t>Відгадайте </a:t>
            </a:r>
            <a:endParaRPr lang="uk-UA" sz="2800" dirty="0" smtClean="0">
              <a:solidFill>
                <a:srgbClr val="C00000"/>
              </a:solidFill>
            </a:endParaRPr>
          </a:p>
          <a:p>
            <a:r>
              <a:rPr lang="uk-UA" sz="2800" dirty="0" smtClean="0">
                <a:solidFill>
                  <a:srgbClr val="C00000"/>
                </a:solidFill>
              </a:rPr>
              <a:t>загадку</a:t>
            </a:r>
            <a:endParaRPr lang="uk-UA" sz="28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502" y="551878"/>
            <a:ext cx="4250957" cy="29659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3568" y="3592131"/>
            <a:ext cx="5016408" cy="20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16016" y="5517232"/>
            <a:ext cx="3759931" cy="578882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 err="1" smtClean="0">
                <a:solidFill>
                  <a:srgbClr val="FFFFFF"/>
                </a:solidFill>
                <a:cs typeface="Times New Roman" panose="02020603050405020304" pitchFamily="18" charset="0"/>
              </a:rPr>
              <a:t>Плеєр</a:t>
            </a:r>
            <a:endParaRPr lang="uk-UA" sz="2800" b="1" i="1" kern="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1268760"/>
            <a:ext cx="22124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solidFill>
                  <a:srgbClr val="C00000"/>
                </a:solidFill>
              </a:rPr>
              <a:t>Відгадайте </a:t>
            </a:r>
            <a:endParaRPr lang="uk-UA" sz="2800" dirty="0" smtClean="0">
              <a:solidFill>
                <a:srgbClr val="C00000"/>
              </a:solidFill>
            </a:endParaRPr>
          </a:p>
          <a:p>
            <a:r>
              <a:rPr lang="uk-UA" sz="2800" dirty="0" smtClean="0">
                <a:solidFill>
                  <a:srgbClr val="C00000"/>
                </a:solidFill>
              </a:rPr>
              <a:t>загадку</a:t>
            </a:r>
            <a:endParaRPr lang="uk-UA" sz="2800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3568" y="3356992"/>
            <a:ext cx="5139651" cy="1792280"/>
          </a:xfrm>
          <a:prstGeom prst="rect">
            <a:avLst/>
          </a:prstGeom>
        </p:spPr>
      </p:pic>
      <p:sp>
        <p:nvSpPr>
          <p:cNvPr id="9" name="Shape 184"/>
          <p:cNvSpPr/>
          <p:nvPr/>
        </p:nvSpPr>
        <p:spPr>
          <a:xfrm>
            <a:off x="4716016" y="548680"/>
            <a:ext cx="3909446" cy="3967162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7" b="100000" l="2312" r="991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5716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16016" y="5517232"/>
            <a:ext cx="3759931" cy="578882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Калькулятор</a:t>
            </a:r>
            <a:endParaRPr lang="uk-UA" sz="2800" b="1" i="1" kern="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1268760"/>
            <a:ext cx="22124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solidFill>
                  <a:srgbClr val="C00000"/>
                </a:solidFill>
              </a:rPr>
              <a:t>Відгадайте </a:t>
            </a:r>
            <a:endParaRPr lang="uk-UA" sz="2800" dirty="0" smtClean="0">
              <a:solidFill>
                <a:srgbClr val="C00000"/>
              </a:solidFill>
            </a:endParaRPr>
          </a:p>
          <a:p>
            <a:r>
              <a:rPr lang="uk-UA" sz="2800" dirty="0" smtClean="0">
                <a:solidFill>
                  <a:srgbClr val="C00000"/>
                </a:solidFill>
              </a:rPr>
              <a:t>загадку</a:t>
            </a:r>
            <a:endParaRPr lang="uk-UA" sz="2800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755" r="9353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4403" y="753554"/>
            <a:ext cx="3442014" cy="34470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7611" y="2884012"/>
            <a:ext cx="5239793" cy="181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0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836712"/>
            <a:ext cx="2438611" cy="11766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218" y="409346"/>
            <a:ext cx="4685383" cy="29788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3608" y="3498398"/>
            <a:ext cx="5181950" cy="20065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477" y="5890527"/>
            <a:ext cx="3877392" cy="96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790300" y="476671"/>
            <a:ext cx="8184312" cy="73158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Клавіатура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75" y="1206218"/>
            <a:ext cx="5760640" cy="303783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1600" y="4653136"/>
            <a:ext cx="3661966" cy="14258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456" y="4869160"/>
            <a:ext cx="2726241" cy="184649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08" l="0" r="989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3815" y="2708920"/>
            <a:ext cx="2607543" cy="24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852</TotalTime>
  <Words>55</Words>
  <Application>Microsoft Office PowerPoint</Application>
  <PresentationFormat>Экран (4:3)</PresentationFormat>
  <Paragraphs>27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Times New Roman</vt:lpstr>
      <vt:lpstr>Wingdings 3</vt:lpstr>
      <vt:lpstr>Легкий дым</vt:lpstr>
      <vt:lpstr>Складові комп’ютерів та їх призначення.  Практична робота 1.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Пристрої системного блоку</vt:lpstr>
      <vt:lpstr>Презентация PowerPoint</vt:lpstr>
      <vt:lpstr>Практичне завдання</vt:lpstr>
      <vt:lpstr>Презентация PowerPoint</vt:lpstr>
    </vt:vector>
  </TitlesOfParts>
  <Company>collegium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Сторінки документа та їх форматування</dc:title>
  <dc:creator>Карпенко Наталія Василівна</dc:creator>
  <cp:lastModifiedBy>КОМП_18</cp:lastModifiedBy>
  <cp:revision>80</cp:revision>
  <dcterms:created xsi:type="dcterms:W3CDTF">2014-03-17T19:02:43Z</dcterms:created>
  <dcterms:modified xsi:type="dcterms:W3CDTF">2022-01-17T19:52:52Z</dcterms:modified>
</cp:coreProperties>
</file>