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97" r:id="rId2"/>
    <p:sldId id="299" r:id="rId3"/>
    <p:sldId id="300" r:id="rId4"/>
    <p:sldId id="276" r:id="rId5"/>
    <p:sldId id="294" r:id="rId6"/>
    <p:sldId id="285" r:id="rId7"/>
    <p:sldId id="282" r:id="rId8"/>
    <p:sldId id="290" r:id="rId9"/>
    <p:sldId id="279" r:id="rId10"/>
    <p:sldId id="280" r:id="rId11"/>
    <p:sldId id="293" r:id="rId12"/>
    <p:sldId id="286" r:id="rId13"/>
    <p:sldId id="274" r:id="rId14"/>
    <p:sldId id="287" r:id="rId15"/>
    <p:sldId id="288" r:id="rId16"/>
    <p:sldId id="289" r:id="rId17"/>
    <p:sldId id="295" r:id="rId18"/>
    <p:sldId id="27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99FF"/>
    <a:srgbClr val="B8E692"/>
    <a:srgbClr val="FFE89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E5C2C-C5C3-43DE-B745-F7C155F822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23E35-D157-4CDB-8D1A-B7483D2715A6}">
      <dgm:prSet phldrT="[Текст]" custT="1"/>
      <dgm:spPr/>
      <dgm:t>
        <a:bodyPr/>
        <a:lstStyle/>
        <a:p>
          <a:r>
            <a:rPr lang="uk-UA" sz="4000" dirty="0" smtClean="0">
              <a:latin typeface="Times New Roman" pitchFamily="18" charset="0"/>
              <a:cs typeface="Times New Roman" pitchFamily="18" charset="0"/>
            </a:rPr>
            <a:t>Пристрої комп'ютера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2C4D7D5B-6024-4235-A08C-4AAEBD1973C6}" type="parTrans" cxnId="{842B597C-5C77-45B1-BDE2-8FA7F74F9969}">
      <dgm:prSet/>
      <dgm:spPr/>
      <dgm:t>
        <a:bodyPr/>
        <a:lstStyle/>
        <a:p>
          <a:endParaRPr lang="ru-RU"/>
        </a:p>
      </dgm:t>
    </dgm:pt>
    <dgm:pt modelId="{4D8F2F8F-BAFC-4BAB-8DD3-E005011DF6C8}" type="sibTrans" cxnId="{842B597C-5C77-45B1-BDE2-8FA7F74F9969}">
      <dgm:prSet/>
      <dgm:spPr/>
      <dgm:t>
        <a:bodyPr/>
        <a:lstStyle/>
        <a:p>
          <a:endParaRPr lang="ru-RU"/>
        </a:p>
      </dgm:t>
    </dgm:pt>
    <dgm:pt modelId="{0EE865FF-94E7-49A2-A799-0A87E9817603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Пристрої введення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1FBAFAF-63FC-44E0-985D-719219C71F8B}" type="parTrans" cxnId="{1F1D24F3-E8E7-4177-A934-6FB5B7802690}">
      <dgm:prSet/>
      <dgm:spPr/>
      <dgm:t>
        <a:bodyPr/>
        <a:lstStyle/>
        <a:p>
          <a:endParaRPr lang="ru-RU"/>
        </a:p>
      </dgm:t>
    </dgm:pt>
    <dgm:pt modelId="{E41F78AA-8938-41D8-9F7B-F2D94E2940EA}" type="sibTrans" cxnId="{1F1D24F3-E8E7-4177-A934-6FB5B7802690}">
      <dgm:prSet/>
      <dgm:spPr/>
      <dgm:t>
        <a:bodyPr/>
        <a:lstStyle/>
        <a:p>
          <a:endParaRPr lang="ru-RU"/>
        </a:p>
      </dgm:t>
    </dgm:pt>
    <dgm:pt modelId="{2434D1A9-30C9-4878-8F24-6E63A51530EA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Пристрої виведення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D1D9F36-CF96-4D2B-9709-EF47483E1B46}" type="parTrans" cxnId="{7C8F27E2-F380-4683-8825-9601F128CAC5}">
      <dgm:prSet/>
      <dgm:spPr/>
      <dgm:t>
        <a:bodyPr/>
        <a:lstStyle/>
        <a:p>
          <a:endParaRPr lang="ru-RU"/>
        </a:p>
      </dgm:t>
    </dgm:pt>
    <dgm:pt modelId="{99A52878-1F26-43F4-B74E-A09E886B0027}" type="sibTrans" cxnId="{7C8F27E2-F380-4683-8825-9601F128CAC5}">
      <dgm:prSet/>
      <dgm:spPr/>
      <dgm:t>
        <a:bodyPr/>
        <a:lstStyle/>
        <a:p>
          <a:endParaRPr lang="ru-RU"/>
        </a:p>
      </dgm:t>
    </dgm:pt>
    <dgm:pt modelId="{B5797C2C-CA27-47CA-B06B-0E866C049C93}">
      <dgm:prSet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Пристрої зберігання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908447F-1018-4E3D-816F-D8E350F2BFC6}" type="parTrans" cxnId="{ECBDD087-F53D-4908-8538-7EF6F13E6E1E}">
      <dgm:prSet/>
      <dgm:spPr/>
      <dgm:t>
        <a:bodyPr/>
        <a:lstStyle/>
        <a:p>
          <a:endParaRPr lang="ru-RU"/>
        </a:p>
      </dgm:t>
    </dgm:pt>
    <dgm:pt modelId="{5820C3CE-1890-4A28-A585-373F7AE84786}" type="sibTrans" cxnId="{ECBDD087-F53D-4908-8538-7EF6F13E6E1E}">
      <dgm:prSet/>
      <dgm:spPr/>
      <dgm:t>
        <a:bodyPr/>
        <a:lstStyle/>
        <a:p>
          <a:endParaRPr lang="ru-RU"/>
        </a:p>
      </dgm:t>
    </dgm:pt>
    <dgm:pt modelId="{3E0F144E-B1A6-4B92-B5DD-CCC2B37897F6}" type="pres">
      <dgm:prSet presAssocID="{751E5C2C-C5C3-43DE-B745-F7C155F822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F0329B-88E9-442F-9DC6-5CAD0DAE41CC}" type="pres">
      <dgm:prSet presAssocID="{F1B23E35-D157-4CDB-8D1A-B7483D2715A6}" presName="hierRoot1" presStyleCnt="0"/>
      <dgm:spPr/>
    </dgm:pt>
    <dgm:pt modelId="{86F32598-CEA6-4070-87B7-AB2312468C55}" type="pres">
      <dgm:prSet presAssocID="{F1B23E35-D157-4CDB-8D1A-B7483D2715A6}" presName="composite" presStyleCnt="0"/>
      <dgm:spPr/>
    </dgm:pt>
    <dgm:pt modelId="{AFBCC3D3-07F9-430E-8317-1F053CA696B5}" type="pres">
      <dgm:prSet presAssocID="{F1B23E35-D157-4CDB-8D1A-B7483D2715A6}" presName="background" presStyleLbl="node0" presStyleIdx="0" presStyleCnt="1"/>
      <dgm:spPr/>
    </dgm:pt>
    <dgm:pt modelId="{E830F0D9-1529-440F-A394-3AA9C489C333}" type="pres">
      <dgm:prSet presAssocID="{F1B23E35-D157-4CDB-8D1A-B7483D2715A6}" presName="text" presStyleLbl="fgAcc0" presStyleIdx="0" presStyleCnt="1" custScaleX="229686" custScaleY="49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6000A-5CBB-40BA-854C-5658CC817027}" type="pres">
      <dgm:prSet presAssocID="{F1B23E35-D157-4CDB-8D1A-B7483D2715A6}" presName="hierChild2" presStyleCnt="0"/>
      <dgm:spPr/>
    </dgm:pt>
    <dgm:pt modelId="{99A5CD2A-82EA-4BC0-8DDE-E0FC45AB8071}" type="pres">
      <dgm:prSet presAssocID="{41FBAFAF-63FC-44E0-985D-719219C71F8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5671E26-20C7-452D-BF30-3D4A022229AF}" type="pres">
      <dgm:prSet presAssocID="{0EE865FF-94E7-49A2-A799-0A87E9817603}" presName="hierRoot2" presStyleCnt="0"/>
      <dgm:spPr/>
    </dgm:pt>
    <dgm:pt modelId="{18006694-3DFF-409B-A62E-5E9E68F18A18}" type="pres">
      <dgm:prSet presAssocID="{0EE865FF-94E7-49A2-A799-0A87E9817603}" presName="composite2" presStyleCnt="0"/>
      <dgm:spPr/>
    </dgm:pt>
    <dgm:pt modelId="{ED57E725-6C85-43CC-8494-736D90BF2199}" type="pres">
      <dgm:prSet presAssocID="{0EE865FF-94E7-49A2-A799-0A87E9817603}" presName="background2" presStyleLbl="node2" presStyleIdx="0" presStyleCnt="3"/>
      <dgm:spPr>
        <a:solidFill>
          <a:srgbClr val="F2B800"/>
        </a:solidFill>
        <a:ln>
          <a:solidFill>
            <a:srgbClr val="DEA900"/>
          </a:solidFill>
        </a:ln>
      </dgm:spPr>
      <dgm:t>
        <a:bodyPr/>
        <a:lstStyle/>
        <a:p>
          <a:endParaRPr lang="ru-RU"/>
        </a:p>
      </dgm:t>
    </dgm:pt>
    <dgm:pt modelId="{ECFD6577-1D95-4691-8756-383896CC8656}" type="pres">
      <dgm:prSet presAssocID="{0EE865FF-94E7-49A2-A799-0A87E9817603}" presName="text2" presStyleLbl="fgAcc2" presStyleIdx="0" presStyleCnt="3" custScaleY="72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2059C-8B8E-4F63-BCE4-757354C0DEEE}" type="pres">
      <dgm:prSet presAssocID="{0EE865FF-94E7-49A2-A799-0A87E9817603}" presName="hierChild3" presStyleCnt="0"/>
      <dgm:spPr/>
    </dgm:pt>
    <dgm:pt modelId="{B334070A-259D-4B8F-BB3B-299CAF5E6B56}" type="pres">
      <dgm:prSet presAssocID="{5D1D9F36-CF96-4D2B-9709-EF47483E1B4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A02848A-E893-410E-B983-49E80857054A}" type="pres">
      <dgm:prSet presAssocID="{2434D1A9-30C9-4878-8F24-6E63A51530EA}" presName="hierRoot2" presStyleCnt="0"/>
      <dgm:spPr/>
    </dgm:pt>
    <dgm:pt modelId="{A576D755-6159-4249-84F7-67E62A11E43E}" type="pres">
      <dgm:prSet presAssocID="{2434D1A9-30C9-4878-8F24-6E63A51530EA}" presName="composite2" presStyleCnt="0"/>
      <dgm:spPr/>
    </dgm:pt>
    <dgm:pt modelId="{27629236-0A80-4E6A-A5B0-16044BD0EFD9}" type="pres">
      <dgm:prSet presAssocID="{2434D1A9-30C9-4878-8F24-6E63A51530EA}" presName="background2" presStyleLbl="node2" presStyleIdx="1" presStyleCnt="3"/>
      <dgm:spPr>
        <a:solidFill>
          <a:srgbClr val="F2B800"/>
        </a:solidFill>
        <a:ln>
          <a:solidFill>
            <a:srgbClr val="DEA900"/>
          </a:solidFill>
        </a:ln>
      </dgm:spPr>
    </dgm:pt>
    <dgm:pt modelId="{DC3A80F6-8B50-4514-AEAA-F9AEB6775CC2}" type="pres">
      <dgm:prSet presAssocID="{2434D1A9-30C9-4878-8F24-6E63A51530EA}" presName="text2" presStyleLbl="fgAcc2" presStyleIdx="1" presStyleCnt="3" custScaleY="72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E9B17-D58E-44C6-AF48-5989654FB232}" type="pres">
      <dgm:prSet presAssocID="{2434D1A9-30C9-4878-8F24-6E63A51530EA}" presName="hierChild3" presStyleCnt="0"/>
      <dgm:spPr/>
    </dgm:pt>
    <dgm:pt modelId="{6617073B-339A-493B-BAAE-6AED2B19F009}" type="pres">
      <dgm:prSet presAssocID="{B908447F-1018-4E3D-816F-D8E350F2BFC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76E0C5E-2DAB-442E-9817-BE2D97ED04D0}" type="pres">
      <dgm:prSet presAssocID="{B5797C2C-CA27-47CA-B06B-0E866C049C93}" presName="hierRoot2" presStyleCnt="0"/>
      <dgm:spPr/>
    </dgm:pt>
    <dgm:pt modelId="{9FB7740F-4220-4B35-BBF5-89BAD514CFCA}" type="pres">
      <dgm:prSet presAssocID="{B5797C2C-CA27-47CA-B06B-0E866C049C93}" presName="composite2" presStyleCnt="0"/>
      <dgm:spPr/>
    </dgm:pt>
    <dgm:pt modelId="{5D2DC541-C8C3-4E98-8AEA-022D277289A7}" type="pres">
      <dgm:prSet presAssocID="{B5797C2C-CA27-47CA-B06B-0E866C049C93}" presName="background2" presStyleLbl="node2" presStyleIdx="2" presStyleCnt="3"/>
      <dgm:spPr>
        <a:solidFill>
          <a:srgbClr val="F2B800"/>
        </a:solidFill>
        <a:ln>
          <a:solidFill>
            <a:srgbClr val="DEA900"/>
          </a:solidFill>
        </a:ln>
      </dgm:spPr>
    </dgm:pt>
    <dgm:pt modelId="{E14536EC-81B1-44AC-A08C-7C84B99C3B97}" type="pres">
      <dgm:prSet presAssocID="{B5797C2C-CA27-47CA-B06B-0E866C049C93}" presName="text2" presStyleLbl="fgAcc2" presStyleIdx="2" presStyleCnt="3" custScaleY="72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7869C-7A69-47BB-B8C0-BC7524987778}" type="pres">
      <dgm:prSet presAssocID="{B5797C2C-CA27-47CA-B06B-0E866C049C93}" presName="hierChild3" presStyleCnt="0"/>
      <dgm:spPr/>
    </dgm:pt>
  </dgm:ptLst>
  <dgm:cxnLst>
    <dgm:cxn modelId="{C7F62F8F-C268-4766-9B15-E65D7F992592}" type="presOf" srcId="{2434D1A9-30C9-4878-8F24-6E63A51530EA}" destId="{DC3A80F6-8B50-4514-AEAA-F9AEB6775CC2}" srcOrd="0" destOrd="0" presId="urn:microsoft.com/office/officeart/2005/8/layout/hierarchy1"/>
    <dgm:cxn modelId="{B3B55089-7DD1-40AC-840D-B00C70EC26C8}" type="presOf" srcId="{5D1D9F36-CF96-4D2B-9709-EF47483E1B46}" destId="{B334070A-259D-4B8F-BB3B-299CAF5E6B56}" srcOrd="0" destOrd="0" presId="urn:microsoft.com/office/officeart/2005/8/layout/hierarchy1"/>
    <dgm:cxn modelId="{ECBDD087-F53D-4908-8538-7EF6F13E6E1E}" srcId="{F1B23E35-D157-4CDB-8D1A-B7483D2715A6}" destId="{B5797C2C-CA27-47CA-B06B-0E866C049C93}" srcOrd="2" destOrd="0" parTransId="{B908447F-1018-4E3D-816F-D8E350F2BFC6}" sibTransId="{5820C3CE-1890-4A28-A585-373F7AE84786}"/>
    <dgm:cxn modelId="{842B597C-5C77-45B1-BDE2-8FA7F74F9969}" srcId="{751E5C2C-C5C3-43DE-B745-F7C155F8225B}" destId="{F1B23E35-D157-4CDB-8D1A-B7483D2715A6}" srcOrd="0" destOrd="0" parTransId="{2C4D7D5B-6024-4235-A08C-4AAEBD1973C6}" sibTransId="{4D8F2F8F-BAFC-4BAB-8DD3-E005011DF6C8}"/>
    <dgm:cxn modelId="{7F0A0F9A-8BC3-4F91-8235-491B11D21E4A}" type="presOf" srcId="{B908447F-1018-4E3D-816F-D8E350F2BFC6}" destId="{6617073B-339A-493B-BAAE-6AED2B19F009}" srcOrd="0" destOrd="0" presId="urn:microsoft.com/office/officeart/2005/8/layout/hierarchy1"/>
    <dgm:cxn modelId="{D9DC3924-F2EA-476E-90D0-CDDE13810CCC}" type="presOf" srcId="{F1B23E35-D157-4CDB-8D1A-B7483D2715A6}" destId="{E830F0D9-1529-440F-A394-3AA9C489C333}" srcOrd="0" destOrd="0" presId="urn:microsoft.com/office/officeart/2005/8/layout/hierarchy1"/>
    <dgm:cxn modelId="{3BBE011C-8E43-4DAF-A34F-1A073C5076B8}" type="presOf" srcId="{B5797C2C-CA27-47CA-B06B-0E866C049C93}" destId="{E14536EC-81B1-44AC-A08C-7C84B99C3B97}" srcOrd="0" destOrd="0" presId="urn:microsoft.com/office/officeart/2005/8/layout/hierarchy1"/>
    <dgm:cxn modelId="{23C32EA7-8831-44B3-B456-538FC43F49BC}" type="presOf" srcId="{0EE865FF-94E7-49A2-A799-0A87E9817603}" destId="{ECFD6577-1D95-4691-8756-383896CC8656}" srcOrd="0" destOrd="0" presId="urn:microsoft.com/office/officeart/2005/8/layout/hierarchy1"/>
    <dgm:cxn modelId="{931EEBD9-6597-4DEF-9FA5-F8DEEBCE499F}" type="presOf" srcId="{41FBAFAF-63FC-44E0-985D-719219C71F8B}" destId="{99A5CD2A-82EA-4BC0-8DDE-E0FC45AB8071}" srcOrd="0" destOrd="0" presId="urn:microsoft.com/office/officeart/2005/8/layout/hierarchy1"/>
    <dgm:cxn modelId="{BBA96B9F-6A16-49B3-AFE9-0A61AD193E96}" type="presOf" srcId="{751E5C2C-C5C3-43DE-B745-F7C155F8225B}" destId="{3E0F144E-B1A6-4B92-B5DD-CCC2B37897F6}" srcOrd="0" destOrd="0" presId="urn:microsoft.com/office/officeart/2005/8/layout/hierarchy1"/>
    <dgm:cxn modelId="{7C8F27E2-F380-4683-8825-9601F128CAC5}" srcId="{F1B23E35-D157-4CDB-8D1A-B7483D2715A6}" destId="{2434D1A9-30C9-4878-8F24-6E63A51530EA}" srcOrd="1" destOrd="0" parTransId="{5D1D9F36-CF96-4D2B-9709-EF47483E1B46}" sibTransId="{99A52878-1F26-43F4-B74E-A09E886B0027}"/>
    <dgm:cxn modelId="{1F1D24F3-E8E7-4177-A934-6FB5B7802690}" srcId="{F1B23E35-D157-4CDB-8D1A-B7483D2715A6}" destId="{0EE865FF-94E7-49A2-A799-0A87E9817603}" srcOrd="0" destOrd="0" parTransId="{41FBAFAF-63FC-44E0-985D-719219C71F8B}" sibTransId="{E41F78AA-8938-41D8-9F7B-F2D94E2940EA}"/>
    <dgm:cxn modelId="{FB743073-1C66-47EA-8FAA-314744EE4B47}" type="presParOf" srcId="{3E0F144E-B1A6-4B92-B5DD-CCC2B37897F6}" destId="{43F0329B-88E9-442F-9DC6-5CAD0DAE41CC}" srcOrd="0" destOrd="0" presId="urn:microsoft.com/office/officeart/2005/8/layout/hierarchy1"/>
    <dgm:cxn modelId="{88B6B0E5-6386-40DE-95A2-2B94F5CA2799}" type="presParOf" srcId="{43F0329B-88E9-442F-9DC6-5CAD0DAE41CC}" destId="{86F32598-CEA6-4070-87B7-AB2312468C55}" srcOrd="0" destOrd="0" presId="urn:microsoft.com/office/officeart/2005/8/layout/hierarchy1"/>
    <dgm:cxn modelId="{0C0314CE-EAD6-4CD4-B8C9-3FF8E0EF2E31}" type="presParOf" srcId="{86F32598-CEA6-4070-87B7-AB2312468C55}" destId="{AFBCC3D3-07F9-430E-8317-1F053CA696B5}" srcOrd="0" destOrd="0" presId="urn:microsoft.com/office/officeart/2005/8/layout/hierarchy1"/>
    <dgm:cxn modelId="{7AB6D1E3-931A-4C2A-A7F3-18A7B86F2713}" type="presParOf" srcId="{86F32598-CEA6-4070-87B7-AB2312468C55}" destId="{E830F0D9-1529-440F-A394-3AA9C489C333}" srcOrd="1" destOrd="0" presId="urn:microsoft.com/office/officeart/2005/8/layout/hierarchy1"/>
    <dgm:cxn modelId="{7623037C-A94B-432A-9BC1-E98DFC4E95D0}" type="presParOf" srcId="{43F0329B-88E9-442F-9DC6-5CAD0DAE41CC}" destId="{E636000A-5CBB-40BA-854C-5658CC817027}" srcOrd="1" destOrd="0" presId="urn:microsoft.com/office/officeart/2005/8/layout/hierarchy1"/>
    <dgm:cxn modelId="{C10412B1-AF60-4865-8A31-E01599A45EE0}" type="presParOf" srcId="{E636000A-5CBB-40BA-854C-5658CC817027}" destId="{99A5CD2A-82EA-4BC0-8DDE-E0FC45AB8071}" srcOrd="0" destOrd="0" presId="urn:microsoft.com/office/officeart/2005/8/layout/hierarchy1"/>
    <dgm:cxn modelId="{B4617D44-AE7C-4987-B580-DB06AFA2AFF1}" type="presParOf" srcId="{E636000A-5CBB-40BA-854C-5658CC817027}" destId="{45671E26-20C7-452D-BF30-3D4A022229AF}" srcOrd="1" destOrd="0" presId="urn:microsoft.com/office/officeart/2005/8/layout/hierarchy1"/>
    <dgm:cxn modelId="{7EEAF8B9-B25F-4F99-83BB-0D5818BFF1A0}" type="presParOf" srcId="{45671E26-20C7-452D-BF30-3D4A022229AF}" destId="{18006694-3DFF-409B-A62E-5E9E68F18A18}" srcOrd="0" destOrd="0" presId="urn:microsoft.com/office/officeart/2005/8/layout/hierarchy1"/>
    <dgm:cxn modelId="{74583661-39BE-4B4B-999E-864814F7B62E}" type="presParOf" srcId="{18006694-3DFF-409B-A62E-5E9E68F18A18}" destId="{ED57E725-6C85-43CC-8494-736D90BF2199}" srcOrd="0" destOrd="0" presId="urn:microsoft.com/office/officeart/2005/8/layout/hierarchy1"/>
    <dgm:cxn modelId="{FF0B62FF-94DC-4AD5-AF3A-A9E85E87AE57}" type="presParOf" srcId="{18006694-3DFF-409B-A62E-5E9E68F18A18}" destId="{ECFD6577-1D95-4691-8756-383896CC8656}" srcOrd="1" destOrd="0" presId="urn:microsoft.com/office/officeart/2005/8/layout/hierarchy1"/>
    <dgm:cxn modelId="{0AD0DD56-E458-40B2-AB8C-5C5437653375}" type="presParOf" srcId="{45671E26-20C7-452D-BF30-3D4A022229AF}" destId="{2642059C-8B8E-4F63-BCE4-757354C0DEEE}" srcOrd="1" destOrd="0" presId="urn:microsoft.com/office/officeart/2005/8/layout/hierarchy1"/>
    <dgm:cxn modelId="{90444D94-3C1F-4413-8473-F0D508E67A91}" type="presParOf" srcId="{E636000A-5CBB-40BA-854C-5658CC817027}" destId="{B334070A-259D-4B8F-BB3B-299CAF5E6B56}" srcOrd="2" destOrd="0" presId="urn:microsoft.com/office/officeart/2005/8/layout/hierarchy1"/>
    <dgm:cxn modelId="{851CD917-025B-4826-AF26-4AE50B62F650}" type="presParOf" srcId="{E636000A-5CBB-40BA-854C-5658CC817027}" destId="{DA02848A-E893-410E-B983-49E80857054A}" srcOrd="3" destOrd="0" presId="urn:microsoft.com/office/officeart/2005/8/layout/hierarchy1"/>
    <dgm:cxn modelId="{0244B2DD-5820-4128-980D-4E14D2BD463A}" type="presParOf" srcId="{DA02848A-E893-410E-B983-49E80857054A}" destId="{A576D755-6159-4249-84F7-67E62A11E43E}" srcOrd="0" destOrd="0" presId="urn:microsoft.com/office/officeart/2005/8/layout/hierarchy1"/>
    <dgm:cxn modelId="{EECA2838-653C-447D-84EB-EBAA40A08347}" type="presParOf" srcId="{A576D755-6159-4249-84F7-67E62A11E43E}" destId="{27629236-0A80-4E6A-A5B0-16044BD0EFD9}" srcOrd="0" destOrd="0" presId="urn:microsoft.com/office/officeart/2005/8/layout/hierarchy1"/>
    <dgm:cxn modelId="{AE08C989-5D58-4FC3-8425-D2A08AEAA8F7}" type="presParOf" srcId="{A576D755-6159-4249-84F7-67E62A11E43E}" destId="{DC3A80F6-8B50-4514-AEAA-F9AEB6775CC2}" srcOrd="1" destOrd="0" presId="urn:microsoft.com/office/officeart/2005/8/layout/hierarchy1"/>
    <dgm:cxn modelId="{CD57AFD0-3EA0-4EA8-BA3C-6FA3D450719F}" type="presParOf" srcId="{DA02848A-E893-410E-B983-49E80857054A}" destId="{A90E9B17-D58E-44C6-AF48-5989654FB232}" srcOrd="1" destOrd="0" presId="urn:microsoft.com/office/officeart/2005/8/layout/hierarchy1"/>
    <dgm:cxn modelId="{0F3B77DD-FBDF-4BF1-9C14-FA8F8853CAB5}" type="presParOf" srcId="{E636000A-5CBB-40BA-854C-5658CC817027}" destId="{6617073B-339A-493B-BAAE-6AED2B19F009}" srcOrd="4" destOrd="0" presId="urn:microsoft.com/office/officeart/2005/8/layout/hierarchy1"/>
    <dgm:cxn modelId="{A25CD9D5-2155-4B70-A0D1-29F8C807D83C}" type="presParOf" srcId="{E636000A-5CBB-40BA-854C-5658CC817027}" destId="{576E0C5E-2DAB-442E-9817-BE2D97ED04D0}" srcOrd="5" destOrd="0" presId="urn:microsoft.com/office/officeart/2005/8/layout/hierarchy1"/>
    <dgm:cxn modelId="{A1B28BC1-67A8-472F-BF22-AA7CB3C286FE}" type="presParOf" srcId="{576E0C5E-2DAB-442E-9817-BE2D97ED04D0}" destId="{9FB7740F-4220-4B35-BBF5-89BAD514CFCA}" srcOrd="0" destOrd="0" presId="urn:microsoft.com/office/officeart/2005/8/layout/hierarchy1"/>
    <dgm:cxn modelId="{69BC27C5-1A91-4BB9-9CAF-3CDF2BD8C3AE}" type="presParOf" srcId="{9FB7740F-4220-4B35-BBF5-89BAD514CFCA}" destId="{5D2DC541-C8C3-4E98-8AEA-022D277289A7}" srcOrd="0" destOrd="0" presId="urn:microsoft.com/office/officeart/2005/8/layout/hierarchy1"/>
    <dgm:cxn modelId="{FCDA44D9-931D-447D-9307-C786EDC6E52A}" type="presParOf" srcId="{9FB7740F-4220-4B35-BBF5-89BAD514CFCA}" destId="{E14536EC-81B1-44AC-A08C-7C84B99C3B97}" srcOrd="1" destOrd="0" presId="urn:microsoft.com/office/officeart/2005/8/layout/hierarchy1"/>
    <dgm:cxn modelId="{1DB20077-51D7-4BEF-B437-9FA8365D8C75}" type="presParOf" srcId="{576E0C5E-2DAB-442E-9817-BE2D97ED04D0}" destId="{0F57869C-7A69-47BB-B8C0-BC75249877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EE681-B950-45D2-97E0-0CF862DB5A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7C11D-87AF-4DEB-9955-38F50BA341A8}">
      <dgm:prSet phldrT="[Текст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Розмір сторінки</a:t>
          </a:r>
          <a:endParaRPr lang="ru-RU" sz="280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611DB73E-638E-40BF-A4DE-85E318445475}" type="parTrans" cxnId="{18A13FA8-FE2E-40D8-B9D8-76B3ACD3363E}">
      <dgm:prSet/>
      <dgm:spPr/>
      <dgm:t>
        <a:bodyPr/>
        <a:lstStyle/>
        <a:p>
          <a:endParaRPr lang="ru-RU"/>
        </a:p>
      </dgm:t>
    </dgm:pt>
    <dgm:pt modelId="{D2E01BE2-1F5A-4A23-8BDD-CC19DEE8A745}" type="sibTrans" cxnId="{18A13FA8-FE2E-40D8-B9D8-76B3ACD3363E}">
      <dgm:prSet/>
      <dgm:spPr/>
      <dgm:t>
        <a:bodyPr/>
        <a:lstStyle/>
        <a:p>
          <a:endParaRPr lang="ru-RU"/>
        </a:p>
      </dgm:t>
    </dgm:pt>
    <dgm:pt modelId="{8119AE3D-AB85-4DF2-A364-EE990071FDF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Розмір полів</a:t>
          </a:r>
          <a:endParaRPr lang="ru-RU" sz="280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BCBC8590-0492-4D57-A90B-D27671582F57}" type="parTrans" cxnId="{1F500308-077F-4ABD-BBC8-518A89B9898C}">
      <dgm:prSet/>
      <dgm:spPr/>
      <dgm:t>
        <a:bodyPr/>
        <a:lstStyle/>
        <a:p>
          <a:endParaRPr lang="ru-RU"/>
        </a:p>
      </dgm:t>
    </dgm:pt>
    <dgm:pt modelId="{91DE8335-0735-448C-9BDD-33560F346806}" type="sibTrans" cxnId="{1F500308-077F-4ABD-BBC8-518A89B9898C}">
      <dgm:prSet/>
      <dgm:spPr/>
      <dgm:t>
        <a:bodyPr/>
        <a:lstStyle/>
        <a:p>
          <a:endParaRPr lang="ru-RU"/>
        </a:p>
      </dgm:t>
    </dgm:pt>
    <dgm:pt modelId="{D0E0F8D4-F1EE-4C4B-BA05-9FB0F3A2FFFA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Орієнтація сторінки</a:t>
          </a:r>
          <a:endParaRPr lang="ru-RU" sz="280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CD3390C6-8206-41BC-9B88-F2632B377D19}" type="parTrans" cxnId="{98203C21-D7E6-4153-B77F-49C9D98C210C}">
      <dgm:prSet/>
      <dgm:spPr/>
      <dgm:t>
        <a:bodyPr/>
        <a:lstStyle/>
        <a:p>
          <a:endParaRPr lang="ru-RU"/>
        </a:p>
      </dgm:t>
    </dgm:pt>
    <dgm:pt modelId="{6065FD7F-B367-48D2-BCC6-F96962527E7B}" type="sibTrans" cxnId="{98203C21-D7E6-4153-B77F-49C9D98C210C}">
      <dgm:prSet/>
      <dgm:spPr/>
      <dgm:t>
        <a:bodyPr/>
        <a:lstStyle/>
        <a:p>
          <a:endParaRPr lang="ru-RU"/>
        </a:p>
      </dgm:t>
    </dgm:pt>
    <dgm:pt modelId="{3EF43544-80E5-4DC8-B5A8-88C8379F1692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Нумерація сторінок</a:t>
          </a:r>
          <a:endParaRPr lang="ru-RU" sz="280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E019E3A0-C0E5-4B4D-B99A-5ADD90C86AA7}" type="parTrans" cxnId="{353A6E3E-3302-4150-9119-D3B7F7471BE3}">
      <dgm:prSet/>
      <dgm:spPr/>
      <dgm:t>
        <a:bodyPr/>
        <a:lstStyle/>
        <a:p>
          <a:endParaRPr lang="ru-RU"/>
        </a:p>
      </dgm:t>
    </dgm:pt>
    <dgm:pt modelId="{CF2BAAC7-D435-42EC-8D64-11A71905AEAF}" type="sibTrans" cxnId="{353A6E3E-3302-4150-9119-D3B7F7471BE3}">
      <dgm:prSet/>
      <dgm:spPr/>
      <dgm:t>
        <a:bodyPr/>
        <a:lstStyle/>
        <a:p>
          <a:endParaRPr lang="ru-RU"/>
        </a:p>
      </dgm:t>
    </dgm:pt>
    <dgm:pt modelId="{C8AC74B8-39A5-4B69-849F-0FC9499914B7}" type="pres">
      <dgm:prSet presAssocID="{D60EE681-B950-45D2-97E0-0CF862DB5A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5F7C00-DB61-4C54-BEF5-ABAA0025B6BB}" type="pres">
      <dgm:prSet presAssocID="{D60EE681-B950-45D2-97E0-0CF862DB5AB9}" presName="Name1" presStyleCnt="0"/>
      <dgm:spPr/>
    </dgm:pt>
    <dgm:pt modelId="{1C19B044-C610-4B72-A11B-B97DED28DCEC}" type="pres">
      <dgm:prSet presAssocID="{D60EE681-B950-45D2-97E0-0CF862DB5AB9}" presName="cycle" presStyleCnt="0"/>
      <dgm:spPr/>
    </dgm:pt>
    <dgm:pt modelId="{7794E1C4-5A39-4100-8E14-32B70A88C80B}" type="pres">
      <dgm:prSet presAssocID="{D60EE681-B950-45D2-97E0-0CF862DB5AB9}" presName="srcNode" presStyleLbl="node1" presStyleIdx="0" presStyleCnt="4"/>
      <dgm:spPr/>
    </dgm:pt>
    <dgm:pt modelId="{88035C30-1CA5-4AAC-AC2D-384E822CBE7B}" type="pres">
      <dgm:prSet presAssocID="{D60EE681-B950-45D2-97E0-0CF862DB5AB9}" presName="conn" presStyleLbl="parChTrans1D2" presStyleIdx="0" presStyleCnt="1"/>
      <dgm:spPr/>
      <dgm:t>
        <a:bodyPr/>
        <a:lstStyle/>
        <a:p>
          <a:endParaRPr lang="ru-RU"/>
        </a:p>
      </dgm:t>
    </dgm:pt>
    <dgm:pt modelId="{C2B02DCA-32B3-4C5B-BF5B-E039764B0120}" type="pres">
      <dgm:prSet presAssocID="{D60EE681-B950-45D2-97E0-0CF862DB5AB9}" presName="extraNode" presStyleLbl="node1" presStyleIdx="0" presStyleCnt="4"/>
      <dgm:spPr/>
    </dgm:pt>
    <dgm:pt modelId="{FEE9CD9D-2FBA-47C1-A557-EBA15AB1FD49}" type="pres">
      <dgm:prSet presAssocID="{D60EE681-B950-45D2-97E0-0CF862DB5AB9}" presName="dstNode" presStyleLbl="node1" presStyleIdx="0" presStyleCnt="4"/>
      <dgm:spPr/>
    </dgm:pt>
    <dgm:pt modelId="{69DA8ADD-D464-4353-9B10-7D7869E868F0}" type="pres">
      <dgm:prSet presAssocID="{21F7C11D-87AF-4DEB-9955-38F50BA341A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C9ED-F3D0-4021-9771-DB7D88811070}" type="pres">
      <dgm:prSet presAssocID="{21F7C11D-87AF-4DEB-9955-38F50BA341A8}" presName="accent_1" presStyleCnt="0"/>
      <dgm:spPr/>
    </dgm:pt>
    <dgm:pt modelId="{8B4EA609-CC56-426A-AA88-81F964AA983B}" type="pres">
      <dgm:prSet presAssocID="{21F7C11D-87AF-4DEB-9955-38F50BA341A8}" presName="accentRepeatNode" presStyleLbl="solidFgAcc1" presStyleIdx="0" presStyleCnt="4"/>
      <dgm:spPr>
        <a:ln>
          <a:solidFill>
            <a:schemeClr val="tx1"/>
          </a:solidFill>
        </a:ln>
      </dgm:spPr>
    </dgm:pt>
    <dgm:pt modelId="{1F15D92D-82D4-46FB-92E9-4CDF085827B8}" type="pres">
      <dgm:prSet presAssocID="{8119AE3D-AB85-4DF2-A364-EE990071FD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B627D-F3E4-412D-A15E-ABC72EE5B755}" type="pres">
      <dgm:prSet presAssocID="{8119AE3D-AB85-4DF2-A364-EE990071FDFA}" presName="accent_2" presStyleCnt="0"/>
      <dgm:spPr/>
    </dgm:pt>
    <dgm:pt modelId="{3B781336-EE9E-463A-914D-5E46680E14F3}" type="pres">
      <dgm:prSet presAssocID="{8119AE3D-AB85-4DF2-A364-EE990071FDFA}" presName="accentRepeatNode" presStyleLbl="solidFgAcc1" presStyleIdx="1" presStyleCnt="4"/>
      <dgm:spPr>
        <a:ln>
          <a:solidFill>
            <a:schemeClr val="tx1"/>
          </a:solidFill>
        </a:ln>
      </dgm:spPr>
    </dgm:pt>
    <dgm:pt modelId="{1F5068F2-F982-432D-A003-F14AC4CFA512}" type="pres">
      <dgm:prSet presAssocID="{D0E0F8D4-F1EE-4C4B-BA05-9FB0F3A2FFF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D0C24-C675-4A1A-8EC7-1042B7E7D327}" type="pres">
      <dgm:prSet presAssocID="{D0E0F8D4-F1EE-4C4B-BA05-9FB0F3A2FFFA}" presName="accent_3" presStyleCnt="0"/>
      <dgm:spPr/>
    </dgm:pt>
    <dgm:pt modelId="{A4567593-757B-48DE-8BB4-999131AEC138}" type="pres">
      <dgm:prSet presAssocID="{D0E0F8D4-F1EE-4C4B-BA05-9FB0F3A2FFFA}" presName="accentRepeatNode" presStyleLbl="solidFgAcc1" presStyleIdx="2" presStyleCnt="4"/>
      <dgm:spPr>
        <a:ln>
          <a:solidFill>
            <a:schemeClr val="tx1"/>
          </a:solidFill>
        </a:ln>
      </dgm:spPr>
    </dgm:pt>
    <dgm:pt modelId="{EA2B0BFD-1D68-4C35-BBA3-B4714F29B831}" type="pres">
      <dgm:prSet presAssocID="{3EF43544-80E5-4DC8-B5A8-88C8379F169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F6F6B-2F12-4CCB-82D3-FD40B8E4F39B}" type="pres">
      <dgm:prSet presAssocID="{3EF43544-80E5-4DC8-B5A8-88C8379F1692}" presName="accent_4" presStyleCnt="0"/>
      <dgm:spPr/>
    </dgm:pt>
    <dgm:pt modelId="{4314F2C3-B164-4F29-8752-9E09C96AB01A}" type="pres">
      <dgm:prSet presAssocID="{3EF43544-80E5-4DC8-B5A8-88C8379F1692}" presName="accentRepeatNode" presStyleLbl="solidFgAcc1" presStyleIdx="3" presStyleCnt="4"/>
      <dgm:spPr>
        <a:ln>
          <a:solidFill>
            <a:schemeClr val="tx1"/>
          </a:solidFill>
        </a:ln>
      </dgm:spPr>
    </dgm:pt>
  </dgm:ptLst>
  <dgm:cxnLst>
    <dgm:cxn modelId="{353A6E3E-3302-4150-9119-D3B7F7471BE3}" srcId="{D60EE681-B950-45D2-97E0-0CF862DB5AB9}" destId="{3EF43544-80E5-4DC8-B5A8-88C8379F1692}" srcOrd="3" destOrd="0" parTransId="{E019E3A0-C0E5-4B4D-B99A-5ADD90C86AA7}" sibTransId="{CF2BAAC7-D435-42EC-8D64-11A71905AEAF}"/>
    <dgm:cxn modelId="{9D99B810-A36B-4433-8D83-2A3BA32CF175}" type="presOf" srcId="{8119AE3D-AB85-4DF2-A364-EE990071FDFA}" destId="{1F15D92D-82D4-46FB-92E9-4CDF085827B8}" srcOrd="0" destOrd="0" presId="urn:microsoft.com/office/officeart/2008/layout/VerticalCurvedList"/>
    <dgm:cxn modelId="{18A13FA8-FE2E-40D8-B9D8-76B3ACD3363E}" srcId="{D60EE681-B950-45D2-97E0-0CF862DB5AB9}" destId="{21F7C11D-87AF-4DEB-9955-38F50BA341A8}" srcOrd="0" destOrd="0" parTransId="{611DB73E-638E-40BF-A4DE-85E318445475}" sibTransId="{D2E01BE2-1F5A-4A23-8BDD-CC19DEE8A745}"/>
    <dgm:cxn modelId="{1F500308-077F-4ABD-BBC8-518A89B9898C}" srcId="{D60EE681-B950-45D2-97E0-0CF862DB5AB9}" destId="{8119AE3D-AB85-4DF2-A364-EE990071FDFA}" srcOrd="1" destOrd="0" parTransId="{BCBC8590-0492-4D57-A90B-D27671582F57}" sibTransId="{91DE8335-0735-448C-9BDD-33560F346806}"/>
    <dgm:cxn modelId="{621646FF-EB5D-4DA8-818A-51596F4C73A4}" type="presOf" srcId="{D2E01BE2-1F5A-4A23-8BDD-CC19DEE8A745}" destId="{88035C30-1CA5-4AAC-AC2D-384E822CBE7B}" srcOrd="0" destOrd="0" presId="urn:microsoft.com/office/officeart/2008/layout/VerticalCurvedList"/>
    <dgm:cxn modelId="{98203C21-D7E6-4153-B77F-49C9D98C210C}" srcId="{D60EE681-B950-45D2-97E0-0CF862DB5AB9}" destId="{D0E0F8D4-F1EE-4C4B-BA05-9FB0F3A2FFFA}" srcOrd="2" destOrd="0" parTransId="{CD3390C6-8206-41BC-9B88-F2632B377D19}" sibTransId="{6065FD7F-B367-48D2-BCC6-F96962527E7B}"/>
    <dgm:cxn modelId="{E393FE4C-27A3-4990-82D8-C1B81401D076}" type="presOf" srcId="{D0E0F8D4-F1EE-4C4B-BA05-9FB0F3A2FFFA}" destId="{1F5068F2-F982-432D-A003-F14AC4CFA512}" srcOrd="0" destOrd="0" presId="urn:microsoft.com/office/officeart/2008/layout/VerticalCurvedList"/>
    <dgm:cxn modelId="{E86E55DE-D1A4-43C2-9489-0BA87E8EA722}" type="presOf" srcId="{21F7C11D-87AF-4DEB-9955-38F50BA341A8}" destId="{69DA8ADD-D464-4353-9B10-7D7869E868F0}" srcOrd="0" destOrd="0" presId="urn:microsoft.com/office/officeart/2008/layout/VerticalCurvedList"/>
    <dgm:cxn modelId="{74192FA9-3596-4638-B2CB-08EC856EF910}" type="presOf" srcId="{3EF43544-80E5-4DC8-B5A8-88C8379F1692}" destId="{EA2B0BFD-1D68-4C35-BBA3-B4714F29B831}" srcOrd="0" destOrd="0" presId="urn:microsoft.com/office/officeart/2008/layout/VerticalCurvedList"/>
    <dgm:cxn modelId="{1C56089C-B69B-41BF-81C6-2F91FD631985}" type="presOf" srcId="{D60EE681-B950-45D2-97E0-0CF862DB5AB9}" destId="{C8AC74B8-39A5-4B69-849F-0FC9499914B7}" srcOrd="0" destOrd="0" presId="urn:microsoft.com/office/officeart/2008/layout/VerticalCurvedList"/>
    <dgm:cxn modelId="{6CF674CF-056E-47E2-B454-850FBF7B4475}" type="presParOf" srcId="{C8AC74B8-39A5-4B69-849F-0FC9499914B7}" destId="{B45F7C00-DB61-4C54-BEF5-ABAA0025B6BB}" srcOrd="0" destOrd="0" presId="urn:microsoft.com/office/officeart/2008/layout/VerticalCurvedList"/>
    <dgm:cxn modelId="{9D77CEAF-0A74-43E7-B4B6-7ECDCB8ADE06}" type="presParOf" srcId="{B45F7C00-DB61-4C54-BEF5-ABAA0025B6BB}" destId="{1C19B044-C610-4B72-A11B-B97DED28DCEC}" srcOrd="0" destOrd="0" presId="urn:microsoft.com/office/officeart/2008/layout/VerticalCurvedList"/>
    <dgm:cxn modelId="{78B69F24-E3AD-4858-B4E0-1C123D963FDF}" type="presParOf" srcId="{1C19B044-C610-4B72-A11B-B97DED28DCEC}" destId="{7794E1C4-5A39-4100-8E14-32B70A88C80B}" srcOrd="0" destOrd="0" presId="urn:microsoft.com/office/officeart/2008/layout/VerticalCurvedList"/>
    <dgm:cxn modelId="{A36F0FC8-F4F0-4536-827C-34CAB3C4ED86}" type="presParOf" srcId="{1C19B044-C610-4B72-A11B-B97DED28DCEC}" destId="{88035C30-1CA5-4AAC-AC2D-384E822CBE7B}" srcOrd="1" destOrd="0" presId="urn:microsoft.com/office/officeart/2008/layout/VerticalCurvedList"/>
    <dgm:cxn modelId="{5D83F639-11C3-4501-84C2-6FEB60330E61}" type="presParOf" srcId="{1C19B044-C610-4B72-A11B-B97DED28DCEC}" destId="{C2B02DCA-32B3-4C5B-BF5B-E039764B0120}" srcOrd="2" destOrd="0" presId="urn:microsoft.com/office/officeart/2008/layout/VerticalCurvedList"/>
    <dgm:cxn modelId="{56499375-9355-4753-B22A-E70ABB07E02A}" type="presParOf" srcId="{1C19B044-C610-4B72-A11B-B97DED28DCEC}" destId="{FEE9CD9D-2FBA-47C1-A557-EBA15AB1FD49}" srcOrd="3" destOrd="0" presId="urn:microsoft.com/office/officeart/2008/layout/VerticalCurvedList"/>
    <dgm:cxn modelId="{8CA4A3F6-974F-4032-87FF-41D811C3E702}" type="presParOf" srcId="{B45F7C00-DB61-4C54-BEF5-ABAA0025B6BB}" destId="{69DA8ADD-D464-4353-9B10-7D7869E868F0}" srcOrd="1" destOrd="0" presId="urn:microsoft.com/office/officeart/2008/layout/VerticalCurvedList"/>
    <dgm:cxn modelId="{C3E5BDAC-71A2-40CC-9306-6E30BD7FF748}" type="presParOf" srcId="{B45F7C00-DB61-4C54-BEF5-ABAA0025B6BB}" destId="{A04DC9ED-F3D0-4021-9771-DB7D88811070}" srcOrd="2" destOrd="0" presId="urn:microsoft.com/office/officeart/2008/layout/VerticalCurvedList"/>
    <dgm:cxn modelId="{F62207ED-E1DD-4871-89BB-9D2DEF172A21}" type="presParOf" srcId="{A04DC9ED-F3D0-4021-9771-DB7D88811070}" destId="{8B4EA609-CC56-426A-AA88-81F964AA983B}" srcOrd="0" destOrd="0" presId="urn:microsoft.com/office/officeart/2008/layout/VerticalCurvedList"/>
    <dgm:cxn modelId="{A7D9797E-FDD9-4647-9071-E46A8C0F1EB1}" type="presParOf" srcId="{B45F7C00-DB61-4C54-BEF5-ABAA0025B6BB}" destId="{1F15D92D-82D4-46FB-92E9-4CDF085827B8}" srcOrd="3" destOrd="0" presId="urn:microsoft.com/office/officeart/2008/layout/VerticalCurvedList"/>
    <dgm:cxn modelId="{04E8FAC1-B257-4297-824D-DFA4BC7248BA}" type="presParOf" srcId="{B45F7C00-DB61-4C54-BEF5-ABAA0025B6BB}" destId="{6F1B627D-F3E4-412D-A15E-ABC72EE5B755}" srcOrd="4" destOrd="0" presId="urn:microsoft.com/office/officeart/2008/layout/VerticalCurvedList"/>
    <dgm:cxn modelId="{FFCBA7D2-76CA-47D4-9C91-8C567DE40AFB}" type="presParOf" srcId="{6F1B627D-F3E4-412D-A15E-ABC72EE5B755}" destId="{3B781336-EE9E-463A-914D-5E46680E14F3}" srcOrd="0" destOrd="0" presId="urn:microsoft.com/office/officeart/2008/layout/VerticalCurvedList"/>
    <dgm:cxn modelId="{422D103D-41DD-4977-B41F-F2CE691A1560}" type="presParOf" srcId="{B45F7C00-DB61-4C54-BEF5-ABAA0025B6BB}" destId="{1F5068F2-F982-432D-A003-F14AC4CFA512}" srcOrd="5" destOrd="0" presId="urn:microsoft.com/office/officeart/2008/layout/VerticalCurvedList"/>
    <dgm:cxn modelId="{B61C1EB8-8978-4A7D-A585-734E52FB31B7}" type="presParOf" srcId="{B45F7C00-DB61-4C54-BEF5-ABAA0025B6BB}" destId="{CAAD0C24-C675-4A1A-8EC7-1042B7E7D327}" srcOrd="6" destOrd="0" presId="urn:microsoft.com/office/officeart/2008/layout/VerticalCurvedList"/>
    <dgm:cxn modelId="{D5E4F09D-ED57-4056-949E-E01E5979225F}" type="presParOf" srcId="{CAAD0C24-C675-4A1A-8EC7-1042B7E7D327}" destId="{A4567593-757B-48DE-8BB4-999131AEC138}" srcOrd="0" destOrd="0" presId="urn:microsoft.com/office/officeart/2008/layout/VerticalCurvedList"/>
    <dgm:cxn modelId="{FE807136-4E78-4D8E-959E-9232F1BB60FC}" type="presParOf" srcId="{B45F7C00-DB61-4C54-BEF5-ABAA0025B6BB}" destId="{EA2B0BFD-1D68-4C35-BBA3-B4714F29B831}" srcOrd="7" destOrd="0" presId="urn:microsoft.com/office/officeart/2008/layout/VerticalCurvedList"/>
    <dgm:cxn modelId="{211C2843-FCEF-40E7-B632-26A0182E43A1}" type="presParOf" srcId="{B45F7C00-DB61-4C54-BEF5-ABAA0025B6BB}" destId="{B8CF6F6B-2F12-4CCB-82D3-FD40B8E4F39B}" srcOrd="8" destOrd="0" presId="urn:microsoft.com/office/officeart/2008/layout/VerticalCurvedList"/>
    <dgm:cxn modelId="{10C0D44A-0FD0-46C9-8C6F-557031981F67}" type="presParOf" srcId="{B8CF6F6B-2F12-4CCB-82D3-FD40B8E4F39B}" destId="{4314F2C3-B164-4F29-8752-9E09C96AB0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073B-339A-493B-BAAE-6AED2B19F009}">
      <dsp:nvSpPr>
        <dsp:cNvPr id="0" name=""/>
        <dsp:cNvSpPr/>
      </dsp:nvSpPr>
      <dsp:spPr>
        <a:xfrm>
          <a:off x="4429125" y="1257837"/>
          <a:ext cx="3143250" cy="7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06"/>
              </a:lnTo>
              <a:lnTo>
                <a:pt x="3143250" y="509706"/>
              </a:lnTo>
              <a:lnTo>
                <a:pt x="3143250" y="7479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4070A-259D-4B8F-BB3B-299CAF5E6B56}">
      <dsp:nvSpPr>
        <dsp:cNvPr id="0" name=""/>
        <dsp:cNvSpPr/>
      </dsp:nvSpPr>
      <dsp:spPr>
        <a:xfrm>
          <a:off x="4383405" y="1257837"/>
          <a:ext cx="91440" cy="7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9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5CD2A-82EA-4BC0-8DDE-E0FC45AB8071}">
      <dsp:nvSpPr>
        <dsp:cNvPr id="0" name=""/>
        <dsp:cNvSpPr/>
      </dsp:nvSpPr>
      <dsp:spPr>
        <a:xfrm>
          <a:off x="1285875" y="1257837"/>
          <a:ext cx="3143249" cy="747950"/>
        </a:xfrm>
        <a:custGeom>
          <a:avLst/>
          <a:gdLst/>
          <a:ahLst/>
          <a:cxnLst/>
          <a:rect l="0" t="0" r="0" b="0"/>
          <a:pathLst>
            <a:path>
              <a:moveTo>
                <a:pt x="3143249" y="0"/>
              </a:moveTo>
              <a:lnTo>
                <a:pt x="3143249" y="509706"/>
              </a:lnTo>
              <a:lnTo>
                <a:pt x="0" y="509706"/>
              </a:lnTo>
              <a:lnTo>
                <a:pt x="0" y="7479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C3D3-07F9-430E-8317-1F053CA696B5}">
      <dsp:nvSpPr>
        <dsp:cNvPr id="0" name=""/>
        <dsp:cNvSpPr/>
      </dsp:nvSpPr>
      <dsp:spPr>
        <a:xfrm>
          <a:off x="1475650" y="451203"/>
          <a:ext cx="5906949" cy="806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0F0D9-1529-440F-A394-3AA9C489C333}">
      <dsp:nvSpPr>
        <dsp:cNvPr id="0" name=""/>
        <dsp:cNvSpPr/>
      </dsp:nvSpPr>
      <dsp:spPr>
        <a:xfrm>
          <a:off x="1761400" y="722666"/>
          <a:ext cx="5906949" cy="80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itchFamily="18" charset="0"/>
              <a:cs typeface="Times New Roman" pitchFamily="18" charset="0"/>
            </a:rPr>
            <a:t>Пристрої комп'ютера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5026" y="746292"/>
        <a:ext cx="5859697" cy="759382"/>
      </dsp:txXfrm>
    </dsp:sp>
    <dsp:sp modelId="{ED57E725-6C85-43CC-8494-736D90BF2199}">
      <dsp:nvSpPr>
        <dsp:cNvPr id="0" name=""/>
        <dsp:cNvSpPr/>
      </dsp:nvSpPr>
      <dsp:spPr>
        <a:xfrm>
          <a:off x="0" y="2005788"/>
          <a:ext cx="2571749" cy="1179135"/>
        </a:xfrm>
        <a:prstGeom prst="roundRect">
          <a:avLst>
            <a:gd name="adj" fmla="val 10000"/>
          </a:avLst>
        </a:prstGeom>
        <a:solidFill>
          <a:srgbClr val="F2B800"/>
        </a:solidFill>
        <a:ln w="15875" cap="rnd" cmpd="sng" algn="ctr">
          <a:solidFill>
            <a:srgbClr val="DEA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D6577-1D95-4691-8756-383896CC8656}">
      <dsp:nvSpPr>
        <dsp:cNvPr id="0" name=""/>
        <dsp:cNvSpPr/>
      </dsp:nvSpPr>
      <dsp:spPr>
        <a:xfrm>
          <a:off x="285750" y="2277250"/>
          <a:ext cx="2571749" cy="117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Пристрої введення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286" y="2311786"/>
        <a:ext cx="2502677" cy="1110063"/>
      </dsp:txXfrm>
    </dsp:sp>
    <dsp:sp modelId="{27629236-0A80-4E6A-A5B0-16044BD0EFD9}">
      <dsp:nvSpPr>
        <dsp:cNvPr id="0" name=""/>
        <dsp:cNvSpPr/>
      </dsp:nvSpPr>
      <dsp:spPr>
        <a:xfrm>
          <a:off x="3143250" y="2005788"/>
          <a:ext cx="2571749" cy="1179135"/>
        </a:xfrm>
        <a:prstGeom prst="roundRect">
          <a:avLst>
            <a:gd name="adj" fmla="val 10000"/>
          </a:avLst>
        </a:prstGeom>
        <a:solidFill>
          <a:srgbClr val="F2B800"/>
        </a:solidFill>
        <a:ln w="15875" cap="rnd" cmpd="sng" algn="ctr">
          <a:solidFill>
            <a:srgbClr val="DEA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A80F6-8B50-4514-AEAA-F9AEB6775CC2}">
      <dsp:nvSpPr>
        <dsp:cNvPr id="0" name=""/>
        <dsp:cNvSpPr/>
      </dsp:nvSpPr>
      <dsp:spPr>
        <a:xfrm>
          <a:off x="3429000" y="2277250"/>
          <a:ext cx="2571749" cy="117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Пристрої виведення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3536" y="2311786"/>
        <a:ext cx="2502677" cy="1110063"/>
      </dsp:txXfrm>
    </dsp:sp>
    <dsp:sp modelId="{5D2DC541-C8C3-4E98-8AEA-022D277289A7}">
      <dsp:nvSpPr>
        <dsp:cNvPr id="0" name=""/>
        <dsp:cNvSpPr/>
      </dsp:nvSpPr>
      <dsp:spPr>
        <a:xfrm>
          <a:off x="6286500" y="2005788"/>
          <a:ext cx="2571749" cy="1179135"/>
        </a:xfrm>
        <a:prstGeom prst="roundRect">
          <a:avLst>
            <a:gd name="adj" fmla="val 10000"/>
          </a:avLst>
        </a:prstGeom>
        <a:solidFill>
          <a:srgbClr val="F2B800"/>
        </a:solidFill>
        <a:ln w="15875" cap="rnd" cmpd="sng" algn="ctr">
          <a:solidFill>
            <a:srgbClr val="DEA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536EC-81B1-44AC-A08C-7C84B99C3B97}">
      <dsp:nvSpPr>
        <dsp:cNvPr id="0" name=""/>
        <dsp:cNvSpPr/>
      </dsp:nvSpPr>
      <dsp:spPr>
        <a:xfrm>
          <a:off x="6572250" y="2277250"/>
          <a:ext cx="2571749" cy="117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Пристрої зберігання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6786" y="2311786"/>
        <a:ext cx="2502677" cy="1110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35C30-1CA5-4AAC-AC2D-384E822CBE7B}">
      <dsp:nvSpPr>
        <dsp:cNvPr id="0" name=""/>
        <dsp:cNvSpPr/>
      </dsp:nvSpPr>
      <dsp:spPr>
        <a:xfrm>
          <a:off x="-5922949" y="-906392"/>
          <a:ext cx="7051112" cy="7051112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A8ADD-D464-4353-9B10-7D7869E868F0}">
      <dsp:nvSpPr>
        <dsp:cNvPr id="0" name=""/>
        <dsp:cNvSpPr/>
      </dsp:nvSpPr>
      <dsp:spPr>
        <a:xfrm>
          <a:off x="590486" y="402722"/>
          <a:ext cx="7562710" cy="805864"/>
        </a:xfrm>
        <a:prstGeom prst="rect">
          <a:avLst/>
        </a:prstGeom>
        <a:solidFill>
          <a:srgbClr val="FFC000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Розмір сторінки</a:t>
          </a:r>
          <a:endParaRPr lang="ru-RU" sz="2800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590486" y="402722"/>
        <a:ext cx="7562710" cy="805864"/>
      </dsp:txXfrm>
    </dsp:sp>
    <dsp:sp modelId="{8B4EA609-CC56-426A-AA88-81F964AA983B}">
      <dsp:nvSpPr>
        <dsp:cNvPr id="0" name=""/>
        <dsp:cNvSpPr/>
      </dsp:nvSpPr>
      <dsp:spPr>
        <a:xfrm>
          <a:off x="86820" y="301989"/>
          <a:ext cx="1007330" cy="100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D92D-82D4-46FB-92E9-4CDF085827B8}">
      <dsp:nvSpPr>
        <dsp:cNvPr id="0" name=""/>
        <dsp:cNvSpPr/>
      </dsp:nvSpPr>
      <dsp:spPr>
        <a:xfrm>
          <a:off x="1052506" y="1611728"/>
          <a:ext cx="7100689" cy="80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Розмір полів</a:t>
          </a:r>
          <a:endParaRPr lang="ru-RU" sz="2800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052506" y="1611728"/>
        <a:ext cx="7100689" cy="805864"/>
      </dsp:txXfrm>
    </dsp:sp>
    <dsp:sp modelId="{3B781336-EE9E-463A-914D-5E46680E14F3}">
      <dsp:nvSpPr>
        <dsp:cNvPr id="0" name=""/>
        <dsp:cNvSpPr/>
      </dsp:nvSpPr>
      <dsp:spPr>
        <a:xfrm>
          <a:off x="548841" y="1510995"/>
          <a:ext cx="1007330" cy="100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068F2-F982-432D-A003-F14AC4CFA512}">
      <dsp:nvSpPr>
        <dsp:cNvPr id="0" name=""/>
        <dsp:cNvSpPr/>
      </dsp:nvSpPr>
      <dsp:spPr>
        <a:xfrm>
          <a:off x="1052506" y="2820734"/>
          <a:ext cx="7100689" cy="80586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Орієнтація сторінки</a:t>
          </a:r>
          <a:endParaRPr lang="ru-RU" sz="2800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052506" y="2820734"/>
        <a:ext cx="7100689" cy="805864"/>
      </dsp:txXfrm>
    </dsp:sp>
    <dsp:sp modelId="{A4567593-757B-48DE-8BB4-999131AEC138}">
      <dsp:nvSpPr>
        <dsp:cNvPr id="0" name=""/>
        <dsp:cNvSpPr/>
      </dsp:nvSpPr>
      <dsp:spPr>
        <a:xfrm>
          <a:off x="548841" y="2720001"/>
          <a:ext cx="1007330" cy="100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B0BFD-1D68-4C35-BBA3-B4714F29B831}">
      <dsp:nvSpPr>
        <dsp:cNvPr id="0" name=""/>
        <dsp:cNvSpPr/>
      </dsp:nvSpPr>
      <dsp:spPr>
        <a:xfrm>
          <a:off x="590486" y="4029740"/>
          <a:ext cx="7562710" cy="805864"/>
        </a:xfrm>
        <a:prstGeom prst="rect">
          <a:avLst/>
        </a:prstGeom>
        <a:solidFill>
          <a:schemeClr val="bg2">
            <a:lumMod val="9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Нумерація сторінок</a:t>
          </a:r>
          <a:endParaRPr lang="ru-RU" sz="2800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590486" y="4029740"/>
        <a:ext cx="7562710" cy="805864"/>
      </dsp:txXfrm>
    </dsp:sp>
    <dsp:sp modelId="{4314F2C3-B164-4F29-8752-9E09C96AB01A}">
      <dsp:nvSpPr>
        <dsp:cNvPr id="0" name=""/>
        <dsp:cNvSpPr/>
      </dsp:nvSpPr>
      <dsp:spPr>
        <a:xfrm>
          <a:off x="86820" y="3929007"/>
          <a:ext cx="1007330" cy="100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098A8-AA4B-428A-A2A2-69D1503D6E82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4A45-68CD-4DC4-9637-D73A7CD0E60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13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8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05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5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37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2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42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44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17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62075" y="1268760"/>
            <a:ext cx="6858000" cy="1872208"/>
          </a:xfrm>
        </p:spPr>
        <p:txBody>
          <a:bodyPr anchor="t" anchorCtr="0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1163467" y="1196752"/>
            <a:ext cx="7315200" cy="208823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кутник 21"/>
          <p:cNvSpPr/>
          <p:nvPr/>
        </p:nvSpPr>
        <p:spPr>
          <a:xfrm>
            <a:off x="933315" y="1193848"/>
            <a:ext cx="230151" cy="209113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908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2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90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9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6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9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03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1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12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4E3E-AB6E-4D06-BD57-8C26B523DBD0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66A2E8-6246-462C-A8CA-A0770B7E3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7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learningapps.org/view340901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microsoft.com/office/2007/relationships/hdphoto" Target="../media/hdphoto3.wdp"/><Relationship Id="rId3" Type="http://schemas.openxmlformats.org/officeDocument/2006/relationships/diagramLayout" Target="../diagrams/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6" Type="http://schemas.microsoft.com/office/2007/relationships/hdphoto" Target="../media/hdphoto2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24" Type="http://schemas.microsoft.com/office/2007/relationships/hdphoto" Target="../media/hdphoto5.wdp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2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1;&#1080;&#1089;&#1090;%20&#1074;&#1110;&#1076;%20&#1057;&#1074;&#1103;&#1090;&#1086;&#1075;&#1086;%20&#1052;&#1080;&#1082;&#1086;&#1083;&#1072;&#1103;.docx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244" y="1204212"/>
            <a:ext cx="7753672" cy="20882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Сторінки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документа та їх форматування. Друк документа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Текстовий процесор. Основи роботи з програмою Microsoft Word. | Тест з  інформатики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777910" cy="28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5301208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5 клас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31552"/>
            <a:ext cx="48965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Текстовий процесор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Microsoft Word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881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93496" cy="92875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Друкування</a:t>
            </a:r>
            <a:r>
              <a:rPr lang="uk-UA" sz="5400" b="1" dirty="0">
                <a:solidFill>
                  <a:srgbClr val="C00000"/>
                </a:solidFill>
              </a:rPr>
              <a:t> </a:t>
            </a:r>
            <a:r>
              <a:rPr lang="uk-UA" sz="4400" b="1" dirty="0">
                <a:solidFill>
                  <a:srgbClr val="C00000"/>
                </a:solidFill>
              </a:rPr>
              <a:t>документа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8352928" cy="1191816"/>
          </a:xfrm>
          <a:prstGeom prst="roundRect">
            <a:avLst/>
          </a:prstGeom>
          <a:solidFill>
            <a:srgbClr val="FFE89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Друкування документа </a:t>
            </a:r>
            <a:r>
              <a:rPr lang="uk-UA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— отримання копії документа,  зазвичай на папері.</a:t>
            </a:r>
            <a:endParaRPr lang="uk-UA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1918"/>
            <a:ext cx="4257303" cy="400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круглений прямокутник 20"/>
          <p:cNvSpPr/>
          <p:nvPr/>
        </p:nvSpPr>
        <p:spPr>
          <a:xfrm>
            <a:off x="827584" y="5108334"/>
            <a:ext cx="1656184" cy="344748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AutoShape 4" descr="data:image/jpeg;base64,/9j/4AAQSkZJRgABAQAAAQABAAD/2wCEAAkGBw8QEAwQDgwPDA0NEA4PDgwNDRANDw8PFBMWFhQRFRUYHCggGBolHBUWIj0hJSkrLjIuGR8zODMsNyw5LisBCgoKDA0MDwwNESsZFBk3KysrKysrKysrKysrLCsrKysrKysrKysrKysrKysrKysrKysrKysrKysrKysrKysrK//AABEIAH4BkAMBIgACEQEDEQH/xAAcAAACAgMBAQAAAAAAAAAAAAABAgADBQYHBAj/xABNEAABAwIBBgkGCAsIAwAAAAABAAIDBBEFEiEicZGxBgcTFDFBUVNyMjNSYZLwIyQ1dIGhsrMVFyU2VYKDlMHR0ggYNEJDYsLTJlZz/8QAFQEBAQAAAAAAAAAAAAAAAAAAAAH/xAAUEQEAAAAAAAAAAAAAAAAAAAAA/9oADAMBAAIRAxEAPwDquM4s5rjFEckjy5Okg+iP5rBPOVncS89riXH60hkLiXHpcS46ybogqhgxvojYiI2+iNiMbC7oCvFI73BQUiNvojYiIm+iNivFI73BTCld7gqCgRN9EbEREz0BsV4pXe4KYUrvcFBQIWeg3YiIWeg3YrxTO97phTO97oKBAz0G7AiIGeg3YFeKZ3vdMKZ3vdBQIGd23YERTx923YFeKdyYU7kHnFPH3bfZCYU0fdt9kK8U7kwgcg84po+7b7ITCmj7tnshXiByYQFB5xSxd0z2QmFLF3TPZCvEJREJQUCki7pnshHmcXdM9kL0CIo8kUHm5nF3TPZCIpYx0MDT2tuw7QvQWEJUD0tU5jmtkcXxuOS17vKY7qDj1g9qyiwdU27JB/tO22ZZmB+U1jvSa07QgdRRRBFFFEEUUUQRVzzNY1z3nJa0XJVi1zhLU3eyIHM0Zbh2uPRsG9BVWYxJISGkxM6g3yjrP8l4Tn6bu9ZJO9Vgp2C+YKhg0dgThjewbFY2md73Tild7gqCoRt9EbEwjb6I2K0UzvcFMKZ3vdBUIm+iNicRM9EbFaKZ3vdMKdyCoQs9BuxMIWeg3YrRTuTincgpEDPQbsTinj7tuwK0QOTCAoKhTx9232QmFNH6DditEJQIt0oAwvZ5t5H+1xL2H6D0fRZZGkqhIDmyXttlMve1+g36x614EuXkOY/0SGu9bHEA7Mx+hBq7DmCcFVNKcFUZnD2gNB6167ry0R0B9G5ei6ge6N0l0boHujdJdG6B7o3SXRuge6N0l0boGujdJdG6B7o3SXRuge6N0l0boHUS3RugKiCKCLzO6SvSvI85zrQCbyX+F25ZSj83F4GbgsTKdF/hduWWo/NxeBm4ILlFFEEUUUQRRRRBFp+On4zN6sj7DVuC03Hj8Zm/U+w1B5AV7sObc3KxwKyWGHp+lUZMFEFICiCoLAUQUgKIKCwFMCqwUwKBwUwKrBTAoHuikBTAoCqpxmv2K1VVHkn6EFIKrq/NyeF25EFJVH4OTwO3INZBTAqu6IKoz1EdAahuXouvNR+Q3UNyvuoHujdJdV1NTHEx8ksjYoo2lz5HkNa1o6SSg9F0brl+IccUHKGOgw+fEDn08owBw7WtyHOI1gKrD+OeHlOTrcNlo+gF7ZeWLfEwsaQNV0HVro3XmoKyOeOOWGRssMoDo5GG7XNPWuXv476cFw/BsxsSL84Z1fqoOtXRuuRfjyp/0ZN+8M/pR/HlT/oyb94Z/Sg67dG61qr4VsjwoYoYHOYYYZ+bh4yrSOa0NyrWzZXZ1LR/x50/6Mm/eGf0oOu3RuuSRcedLcZeG1DW9ZbNG87CBvW68EOHFDigeKZ7mzRgOkppm5EjWk2yh1OGom2a/Sg2e6N1r/DPhK3DKV1U+F07WyRx8mx4YdK+e5B7F78AxQVdLS1TWGJtTG2URl2UWg9RPWgyV0bpLo3QPdG6S6N0DLxyHSdrXrBXilOk7WUAlOi/wu3LMUfm4vAzcFhJTov8LtyzdH5uLwM3BBcooogii1zhxwxp8IhhnqY5ZGSyiECENLg7Jc65yiM2iVqeHcduGzzU8DKasD6iWKFpcyINDnuDQTp9GdB09RRRBFpfCA/GZv1PsNW6LSeER+MzfqfYag8YKyeFnMdZ/gsSCsphZzHWVRkgUQUgKYFQOCmBVYKYFA4KYFckxfjBxYYlWUFDQw1Rp3vDGhjzIWNtcnS9ac8LeFAznAW2HT8E/wDrQdZBTArl/BTjW5aqbRYlRmgqHOEbX3dk8oehj2OF23zWNz09XSunXQOCmBVYKYFA4KrqfJP0JgUlT5B1hB5gUlSfg5PC7coClqToSeF25BrF0wKrJzlEFUbBRnQbqG5ei681J5DNQ3K+6ga65Rxt181XWUGDU78kTOY+fosXOOhf1NALresLq11x6LPwxOUOgusNWHnJOwAoOpcHsCpqCFsFLGI2NGk//PI7rc93STu6AjwiwOCvgkp6lge14IY8jSid1Paeog21r33Rug59xP4ZiVHHV01dTuhhDmyUzi9jhlG4kaMknMdE7V0bLPadqrRug5Dw5P8A5PhGf/JSfeSLseWe07Vxvhx+c+EeCk+8kXYboNV41z+RsT8EP38a8vEs4/gelz/6lT965enjWP5GxPwQ/fxrm3ATHcehoYY8PwttVSh0pZMYy4lxeS4Xyh0G6DvEgDgQ4B7T0tcMoHWCuHcyjouFsMdIBHG6SMmJmYMEsF5GW7NIut1XHYspVcK+FYY4jBmx2Bu4U7pCPWBl9P0FV8TYpamqqqypqH1GN6bnMmZkckw3Y57LZnGxAOYZINrdZDZOPD5Ik+cU+8rP8XZ/JOFfNYty1/jv+SJPnFPvKz3F2fyVhXzWLcg2S6N0l0boHujdJdG6BwV4pjpO1lexpXgnOk7WUAlOi7wncs7R+bi8DNwWvyHRdqO5bBR+bi8DNwQXKKL5J/GZjn6Vn2R/0oOt/wBpH5OofnrfuZVw7gh8o4X89pPvmKzHeF2I1zGR1tbJUxsfyjWPybB9iMrMOwnasTTVD4nxyRuLJIntkY8dLXtN2uGohB9vKL5J/GZjn6Vn2R/0rrfEJwmrq/8AC3PauSq5HmfJcpk6GXy+VawHTkt2IOtrSOEZ+NTfs/sNW7rRuEp+NTfs/sNQeAFZXCjonWViAVlsKOidZ/ggyIKYFVgpgUDgpgVWCmBQck4LfnXinhqf+C7ACuBVEGIP4RYo3C5mQVeVMcuTIyeT0coaTSOzqWynCeGJzfhKnz9hgB2iJBjP7QrYhNhjm5IqDHUCUjyuTBj5K/0mT612mlc4sjL/ACyxhf4rC/1rl3BzivndVtrcZrBWSscHiFrnSB7m+SXvNtEG2iB9WY9UugcFMCkBRBQWAquqOgdYTApKo6DtY3oPGClqDoP8LtygKWc6D/C7cg1lxzlQFK85zrUBVGxUh0GeEblfdeel8hnhG5XXUD3XIeMxj8OxfD8WYwujkLBJYdL425Dmk9RMZFvCV1y68eMYXBVwyU9THykMgGU25BBBuHAjoIKD0YfXRVEUc0EglhlGUx7egj+fqUxCuip4pZ53iOGFpe956gP49Vly1nF1i1C5/wCCcWDYnuuWSl0R/WFnNceq9h0KS8XuMVzmDFcXaYWOvkRl0uxtmtB9frQWcT9VV1lXiVZNNOYAS2OF80j4mvleXlrQTbRaAOjrHausXWNwLB4KKCOnpmZEUd7XJc5ziblzj1klZC6DkfDj85sI8FJ95IuwXWk49wKfU4pR4iKlsbaYQgwGMuc7Ic5xs6+a+Ut0ug1bjV+R8S8EP38a8nEx8j0v/wBKn7wrPcLcHNdRVVI2QQunDAJHNLw3Jka/oBF/JsqeBGAOw6iipXSicxuldyjWlgOW4u6CfWg2EFccgIh4ZPazQZLfLAzBxkoQ831vsV2G60ThBwDmmxSPFKStjppmCI5EsDpQ57G5FzZwzFthZAeO4/kiT5xT7ys9xefJWFfNYtyTh3wddiVG6lZM2Aukjk5RzC8ANvmsCO1aPBxWYmxrWR8IpY2MFmsZzhrWjsAElgEHXVLrk34scV/9mn9qp/7F0rBKR8FNTQyymeSGJkb5ze8jmixebknOgyF0bpLo3QWNOcLwTnTfrK9rDnC8FQdN/iKBZDou1Hctio/NxeBm4LWpDou1Hctlo/NxeBm4ILlwr+74/wDTLf3E/wDau6qIPl7jG4sHYPTwVBrxVctMIcgU5hybsc7Kvlm/k9HrWkYRRc4qKWDKyOcTRQ5dsrJ5R4blW67X6F33+0j8nUPz1v3Mq4dwQ+UcL+e0n3zEHV/7vj/0y39xP/at64r+L44Lz69YKvnfN+iAw5HJcp/uN78p9S3tRBFonCY/Gpv2f2Gre1ofCg/Gpv2f2GoMcCsvhJ0D4isKCsxhB0D4juCoyIKYFVgpgVA4KYFVgpgUHJuC/wCdeKeGp/4LrwK1mg4H08OIT4iySU1E/KB7HObyYy7XsLX6u1bICgsBRBSAogoLAUQUgKIKCwFJVH4N2tu9EFJVH4N2tu9B4gUJzoP8J3JQUJjov8J3INZec51qApZPKdrKAKo2al8iPwjcrVVSebj8LdytUBujdKoge6N0l0boGujdLdS6B7o3SXRuge6N0l0boHujdJdG6B7o3SXRuge6l0t0boGujdJdG6C1hzjWsfUnTf4ivdGc41rH1R+Ek8RQI85najuWz0fm4vAzcFqrzmdqO5bVR+bi8DNwQXKKKIKKyihmAbNDHM1puGyxtkAPRcAjpXmZgVE0hzaGma5pBa4U8YIIzgg26VkFEEUUUQRaDwqPxubVH9hq35c/4V/4ubVH9hqDGgrM4R5B8R3BYMFZvBvNu8R3BUZBEFKooHBTApAUQUFgKIKQFEFBYCiCkBRBQWAogpAUQUFgKWqPwTtbd6gKWq80/wATd6DwAoTHRfqO5KCpKdF2ooNbl6XaylTS9LtZSqjZqPzcfhbuVyxOGYg0NDJDk5Pku6rdhWQ53F3rPaCguUVXOou9Z7QU51F3rPaCC1RV85i71ntBTnEfes9pBbdG6q5ePvWe0jy0ffM9pBZdG6r5aPvme0jy0ffM2oLLo3VfKx98zaiJY++ZtQWXRuq+Uj75m1MJI++ZtQPdG6TlI++ZtRy4++ZtQPdG6TLj75m1HLj75m1A91LpcpnfM2o5TO+ZtQWR9I1hY6rPwkniK9jqqNmcOEjuoN6L9pKxhdcknpOcoGecx1FbZR+bi8DNwWoOOY6itvpPNxeBm4ILlFFEEUUUQRRRRBFz/hZ/i5tUf2GroC0Hhcy1U8+k1hHsgfwQYZZzBDoO9Tv4BYNezDazk3HK8h1r26vWqNgUVIq4j/qs22Tc5i71ntBQWIgqrnEfes9pNy0fes9pBaCiCqhNH3zNqYSx98zagtBRBVYlj75m1MJI++ZtQWApgVWJI++ZtTB8ffM2oHBS1Z+Bd63NRD4++ZtXjr6sOyWs8hue/pHtQecFSQ6LtRSgokXFus5hrOZUYfFKYxTSsItkuNvWDnB2LyroeNYKypAN8iRos19r5uwhaXXYW+Jxa5zT6xf+SDwKK7m57Qpzc9oQUogq3m57Qpzc9oQVgpgU3Nz2hHkD2hAAUQUeRPaEeSPaEEBTAoCM9oRyCgIKYFKGJslAwKYFJZFA4KYFV3RykFoKIKqy0eUQXApgVRyqPKjsKD0AogrziYdhV9MDI4Nba59I2H1IHDS6zW53POS0esrdI25IaB0NAGxY7C8JERy3nLk6iBZrR12/msmoIooogiiiiCKKKIItc4YYaZGNmYLuiBDgOtnb9C2NRByhRbpivBZkhL4XCJxzlhF2HV2LWanDHxmxc06if5KjwpgVdzR3aPrU5o7tH1oKwU4KYUru0fWmFM7tH1oACmBREB7QiIT2hAQUwKAiPqTBh9SBgUwKQNKYBBYCnBVQTxgk2CCwFZLBaUySB1tCIhzj2u/yt/j9HrT0OBufZz5A1h6mXLj9J6FsEELWNDWNDWjoAUH/2Q=="/>
          <p:cNvSpPr>
            <a:spLocks noChangeAspect="1" noChangeArrowheads="1"/>
          </p:cNvSpPr>
          <p:nvPr/>
        </p:nvSpPr>
        <p:spPr bwMode="auto">
          <a:xfrm>
            <a:off x="155575" y="-860425"/>
            <a:ext cx="571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8184"/>
            <a:ext cx="381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круглений прямокутник 20"/>
          <p:cNvSpPr/>
          <p:nvPr/>
        </p:nvSpPr>
        <p:spPr>
          <a:xfrm>
            <a:off x="827584" y="2946210"/>
            <a:ext cx="504056" cy="344748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1500" y="4501096"/>
            <a:ext cx="648072" cy="576064"/>
          </a:xfrm>
          <a:prstGeom prst="wedgeRoundRectCallout">
            <a:avLst>
              <a:gd name="adj1" fmla="val 70496"/>
              <a:gd name="adj2" fmla="val 84512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9744" y="2532584"/>
            <a:ext cx="648072" cy="576064"/>
          </a:xfrm>
          <a:prstGeom prst="wedgeRoundRectCallout">
            <a:avLst>
              <a:gd name="adj1" fmla="val 70496"/>
              <a:gd name="adj2" fmla="val 67900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875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Дайте відповіді на запитання</a:t>
            </a:r>
            <a:endParaRPr lang="uk-UA" sz="4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які властивості має сторінка документа?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 яких одиницях задаються поля сторінки?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яка орієнтація сторінки може бути?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яку вкладку треба вибрати, щоб змінити поля та орієнтацію сторінки?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що таке друкування документа?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37" y="2276872"/>
            <a:ext cx="3018384" cy="42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круглений прямокутник 11"/>
          <p:cNvSpPr/>
          <p:nvPr/>
        </p:nvSpPr>
        <p:spPr>
          <a:xfrm>
            <a:off x="34536" y="198388"/>
            <a:ext cx="2571749" cy="1179135"/>
          </a:xfrm>
          <a:prstGeom prst="roundRect">
            <a:avLst>
              <a:gd name="adj" fmla="val 10000"/>
            </a:avLst>
          </a:prstGeom>
          <a:solidFill>
            <a:srgbClr val="F2B800"/>
          </a:solidFill>
          <a:ln>
            <a:solidFill>
              <a:srgbClr val="DEA9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увати 12"/>
          <p:cNvGrpSpPr/>
          <p:nvPr/>
        </p:nvGrpSpPr>
        <p:grpSpPr>
          <a:xfrm>
            <a:off x="225690" y="406786"/>
            <a:ext cx="2571749" cy="1179135"/>
            <a:chOff x="285750" y="2277250"/>
            <a:chExt cx="2571749" cy="1179135"/>
          </a:xfrm>
        </p:grpSpPr>
        <p:sp>
          <p:nvSpPr>
            <p:cNvPr id="22" name="Округлений прямокутник 21"/>
            <p:cNvSpPr/>
            <p:nvPr/>
          </p:nvSpPr>
          <p:spPr>
            <a:xfrm>
              <a:off x="285750" y="2277250"/>
              <a:ext cx="2571749" cy="1179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Округлений прямокутник 5"/>
            <p:cNvSpPr/>
            <p:nvPr/>
          </p:nvSpPr>
          <p:spPr>
            <a:xfrm>
              <a:off x="320286" y="2311786"/>
              <a:ext cx="2502677" cy="1110063"/>
            </a:xfrm>
            <a:prstGeom prst="rect">
              <a:avLst/>
            </a:prstGeom>
            <a:solidFill>
              <a:srgbClr val="B8E69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latin typeface="Times New Roman" pitchFamily="18" charset="0"/>
                  <a:cs typeface="Times New Roman" pitchFamily="18" charset="0"/>
                </a:rPr>
                <a:t>Пристрої введення</a:t>
              </a:r>
              <a:endParaRPr lang="ru-RU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Округлений прямокутник 13"/>
          <p:cNvSpPr/>
          <p:nvPr/>
        </p:nvSpPr>
        <p:spPr>
          <a:xfrm>
            <a:off x="3177786" y="198388"/>
            <a:ext cx="2571749" cy="1179135"/>
          </a:xfrm>
          <a:prstGeom prst="roundRect">
            <a:avLst>
              <a:gd name="adj" fmla="val 10000"/>
            </a:avLst>
          </a:prstGeom>
          <a:solidFill>
            <a:srgbClr val="F2B800"/>
          </a:solidFill>
          <a:ln>
            <a:solidFill>
              <a:srgbClr val="DEA9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увати 14"/>
          <p:cNvGrpSpPr/>
          <p:nvPr/>
        </p:nvGrpSpPr>
        <p:grpSpPr>
          <a:xfrm>
            <a:off x="3368940" y="406786"/>
            <a:ext cx="2571749" cy="1179135"/>
            <a:chOff x="3429000" y="2277250"/>
            <a:chExt cx="2571749" cy="1179135"/>
          </a:xfrm>
        </p:grpSpPr>
        <p:sp>
          <p:nvSpPr>
            <p:cNvPr id="20" name="Округлений прямокутник 19"/>
            <p:cNvSpPr/>
            <p:nvPr/>
          </p:nvSpPr>
          <p:spPr>
            <a:xfrm>
              <a:off x="3429000" y="2277250"/>
              <a:ext cx="2571749" cy="1179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Округлений прямокутник 8"/>
            <p:cNvSpPr/>
            <p:nvPr/>
          </p:nvSpPr>
          <p:spPr>
            <a:xfrm>
              <a:off x="3463536" y="2311786"/>
              <a:ext cx="2502677" cy="111006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latin typeface="Times New Roman" pitchFamily="18" charset="0"/>
                  <a:cs typeface="Times New Roman" pitchFamily="18" charset="0"/>
                </a:rPr>
                <a:t>Пристрої виведення</a:t>
              </a:r>
              <a:endParaRPr lang="ru-RU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Округлений прямокутник 15"/>
          <p:cNvSpPr/>
          <p:nvPr/>
        </p:nvSpPr>
        <p:spPr>
          <a:xfrm>
            <a:off x="6321036" y="198388"/>
            <a:ext cx="2571749" cy="1179135"/>
          </a:xfrm>
          <a:prstGeom prst="roundRect">
            <a:avLst>
              <a:gd name="adj" fmla="val 10000"/>
            </a:avLst>
          </a:prstGeom>
          <a:solidFill>
            <a:srgbClr val="F2B800"/>
          </a:solidFill>
          <a:ln>
            <a:solidFill>
              <a:srgbClr val="DEA9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Групувати 16"/>
          <p:cNvGrpSpPr/>
          <p:nvPr/>
        </p:nvGrpSpPr>
        <p:grpSpPr>
          <a:xfrm>
            <a:off x="6477654" y="410164"/>
            <a:ext cx="2571749" cy="1179135"/>
            <a:chOff x="6572250" y="2277250"/>
            <a:chExt cx="2571749" cy="1179135"/>
          </a:xfrm>
          <a:solidFill>
            <a:srgbClr val="CCFFFF"/>
          </a:solidFill>
        </p:grpSpPr>
        <p:sp>
          <p:nvSpPr>
            <p:cNvPr id="18" name="Округлений прямокутник 17"/>
            <p:cNvSpPr/>
            <p:nvPr/>
          </p:nvSpPr>
          <p:spPr>
            <a:xfrm>
              <a:off x="6572250" y="2277250"/>
              <a:ext cx="2571749" cy="11791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Округлений прямокутник 11"/>
            <p:cNvSpPr/>
            <p:nvPr/>
          </p:nvSpPr>
          <p:spPr>
            <a:xfrm>
              <a:off x="6606786" y="2311786"/>
              <a:ext cx="2502677" cy="11100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latin typeface="Times New Roman" pitchFamily="18" charset="0"/>
                  <a:cs typeface="Times New Roman" pitchFamily="18" charset="0"/>
                </a:rPr>
                <a:t>Пристрої зберігання</a:t>
              </a:r>
              <a:endParaRPr lang="ru-RU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2" descr="Картинки по запросу руки в стороны де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65"/>
          <a:stretch/>
        </p:blipFill>
        <p:spPr bwMode="auto">
          <a:xfrm>
            <a:off x="1052660" y="2092361"/>
            <a:ext cx="1710243" cy="44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8835" r="37478" b="46836"/>
          <a:stretch/>
        </p:blipFill>
        <p:spPr>
          <a:xfrm>
            <a:off x="3403476" y="2276872"/>
            <a:ext cx="2117571" cy="42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632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Домашнє завдання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9400" y="3244334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прикріплене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</a:rPr>
              <a:t>Glasroom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691680" y="1484784"/>
            <a:ext cx="6048672" cy="30963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Виконати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самостійної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у </a:t>
            </a:r>
            <a:r>
              <a:rPr lang="ru-RU" sz="2800" dirty="0" err="1"/>
              <a:t>середовищі</a:t>
            </a:r>
            <a:r>
              <a:rPr lang="ru-RU" sz="2800" dirty="0"/>
              <a:t> </a:t>
            </a:r>
            <a:r>
              <a:rPr lang="ru-RU" sz="2800" dirty="0" err="1" smtClean="0"/>
              <a:t>Wizer</a:t>
            </a:r>
            <a:r>
              <a:rPr lang="ru-RU" sz="2800" dirty="0" smtClean="0"/>
              <a:t>.</a:t>
            </a:r>
            <a:r>
              <a:rPr lang="en-GB" sz="2800" smtClean="0"/>
              <a:t>me</a:t>
            </a:r>
            <a:r>
              <a:rPr lang="ru-RU" sz="2800" smtClean="0"/>
              <a:t> </a:t>
            </a:r>
            <a:r>
              <a:rPr lang="ru-RU" sz="2800" dirty="0"/>
              <a:t>, </a:t>
            </a:r>
            <a:r>
              <a:rPr lang="ru-RU" sz="2800" dirty="0" err="1"/>
              <a:t>прикріплене</a:t>
            </a:r>
            <a:r>
              <a:rPr lang="ru-RU" sz="2800" dirty="0"/>
              <a:t> у </a:t>
            </a:r>
            <a:r>
              <a:rPr lang="ru-RU" sz="2800" dirty="0" err="1"/>
              <a:t>Glasroom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445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1207" y="13294"/>
            <a:ext cx="8229600" cy="6663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smtClean="0">
                <a:solidFill>
                  <a:srgbClr val="C00000"/>
                </a:solidFill>
              </a:rPr>
              <a:t>Працюємо з комп’ютером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" y="836712"/>
            <a:ext cx="4163885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08966"/>
            <a:ext cx="2221873" cy="3127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09" y="3914530"/>
            <a:ext cx="385779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969968" cy="37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1207" y="13294"/>
            <a:ext cx="8229600" cy="6663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smtClean="0">
                <a:solidFill>
                  <a:srgbClr val="C00000"/>
                </a:solidFill>
              </a:rPr>
              <a:t>Працюємо з комп’ютером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" y="836712"/>
            <a:ext cx="4163885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53" y="2483060"/>
            <a:ext cx="4872275" cy="3455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384">
            <a:off x="356351" y="360223"/>
            <a:ext cx="3928506" cy="2946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802">
            <a:off x="4750210" y="342971"/>
            <a:ext cx="4076874" cy="3057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3670351"/>
            <a:ext cx="4086200" cy="3064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170"/>
            <a:ext cx="4022681" cy="3017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772816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Зробив – це звершення,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Не буду – це відступ,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Не можу – це поразка,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Можу – це твоя сила.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052736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0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важні</a:t>
            </a:r>
          </a:p>
          <a:p>
            <a:pPr indent="1080000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озумні</a:t>
            </a:r>
          </a:p>
          <a:p>
            <a:pPr indent="1080000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рганізовані</a:t>
            </a:r>
          </a:p>
          <a:p>
            <a:pPr indent="1080000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мітливі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6940144" cy="52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38698179"/>
              </p:ext>
            </p:extLst>
          </p:nvPr>
        </p:nvGraphicFramePr>
        <p:xfrm>
          <a:off x="0" y="-251930"/>
          <a:ext cx="9144000" cy="390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" descr="http://upload.wikimedia.org/wikipedia/commons/4/41/Chicony_Wireless_Keyboard_KBR0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5" y="4898516"/>
            <a:ext cx="2173548" cy="1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ртинки по запросу компьютерная мыш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Documents and Settings\Наталiя\Рабочий стол\mouse-158217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9601">
            <a:off x="723728" y="5488767"/>
            <a:ext cx="2315967" cy="1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олонки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9" y="3288617"/>
            <a:ext cx="1878576" cy="17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Documents and Settings\Наталiя\Рабочий стол\20044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61" y="3281793"/>
            <a:ext cx="1541346" cy="17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монітор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08" y="5185722"/>
            <a:ext cx="1499147" cy="14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Картинки по запросу принтер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Documents and Settings\Наталiя\Рабочий стол\2_3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56049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7" descr="Картинки по запросу сканер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Documents and Settings\Наталiя\Рабочий стол\scann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2" y="3424923"/>
            <a:ext cx="1401447" cy="14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8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" y="3251060"/>
            <a:ext cx="1433390" cy="19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 descr="http://www.inf777.narod.ru/inf_posobie_popova/razdel_6/flash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545"/>
          <a:stretch/>
        </p:blipFill>
        <p:spPr bwMode="auto">
          <a:xfrm rot="2392808">
            <a:off x="8021861" y="4661630"/>
            <a:ext cx="1404194" cy="16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b="9760"/>
          <a:stretch/>
        </p:blipFill>
        <p:spPr>
          <a:xfrm>
            <a:off x="6820369" y="5360497"/>
            <a:ext cx="1441618" cy="1149596"/>
          </a:xfrm>
          <a:prstGeom prst="rect">
            <a:avLst/>
          </a:prstGeom>
        </p:spPr>
      </p:pic>
      <p:sp>
        <p:nvSpPr>
          <p:cNvPr id="8" name="AutoShape 22" descr="Картинки по запросу оптичний диск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Наталiя\Рабочий стол\cdro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76" y="3309698"/>
            <a:ext cx="1261526" cy="12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filearchive.cnews.ru/img/cnews/2010/08/04/3100_222f3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4517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91" y="3281793"/>
            <a:ext cx="1368152" cy="13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7" descr="Похожее изображение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 descr="C:\Documents and Settings\Наталiя\Рабочий стол\41VDHrJX+fL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1" y="4454303"/>
            <a:ext cx="1460216" cy="10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5CD2A-82EA-4BC0-8DDE-E0FC45AB8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7E725-6C85-43CC-8494-736D90BF2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FD6577-1D95-4691-8756-383896CC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4070A-259D-4B8F-BB3B-299CAF5E6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29236-0A80-4E6A-A5B0-16044BD0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3A80F6-8B50-4514-AEAA-F9AEB6775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7073B-339A-493B-BAAE-6AED2B19F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DC541-C8C3-4E98-8AEA-022D27728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536EC-81B1-44AC-A08C-7C84B99C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5576" y="476671"/>
            <a:ext cx="8184312" cy="73158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додати малюнок до текстового документа?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1412" y="3084438"/>
            <a:ext cx="8728476" cy="9795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якій вкладці знаходяться елементи для форматування тексту?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80113" y="4207960"/>
            <a:ext cx="4590696" cy="523220"/>
            <a:chOff x="1390242" y="2346698"/>
            <a:chExt cx="5268452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390242" y="2346698"/>
              <a:ext cx="5268452" cy="52322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Times New Roman</a:t>
              </a:r>
              <a:endParaRPr lang="ru-RU" sz="2800" dirty="0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0800000">
              <a:off x="5379380" y="2497089"/>
              <a:ext cx="504056" cy="25607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28184" y="4185665"/>
            <a:ext cx="2148373" cy="586033"/>
            <a:chOff x="4883766" y="3964149"/>
            <a:chExt cx="2640562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4883766" y="3964149"/>
              <a:ext cx="2640562" cy="707886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4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027782" y="412618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027782" y="4200338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027782" y="427858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028696" y="4348039"/>
              <a:ext cx="359126" cy="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28696" y="441671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028696" y="4479334"/>
              <a:ext cx="359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652120" y="412618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24128" y="4200338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652120" y="427858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717883" y="4348039"/>
              <a:ext cx="359126" cy="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653034" y="441671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717883" y="4479334"/>
              <a:ext cx="359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00192" y="4125754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444208" y="4199911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300192" y="4278154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444208" y="4347612"/>
              <a:ext cx="359126" cy="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01106" y="441629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444208" y="4479334"/>
              <a:ext cx="3591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948264" y="4125754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948264" y="419991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948264" y="4278154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949178" y="4416291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949178" y="4478907"/>
              <a:ext cx="503142" cy="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50092" y="4348683"/>
              <a:ext cx="503142" cy="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5573394" y="5301207"/>
            <a:ext cx="1357824" cy="707886"/>
            <a:chOff x="477872" y="3645024"/>
            <a:chExt cx="1357824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477872" y="3645024"/>
              <a:ext cx="1357824" cy="707886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rot="10800000">
              <a:off x="1246455" y="3836044"/>
              <a:ext cx="459910" cy="32584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915816" y="5301207"/>
            <a:ext cx="2376264" cy="707886"/>
            <a:chOff x="755576" y="4524970"/>
            <a:chExt cx="2376264" cy="707886"/>
          </a:xfrm>
        </p:grpSpPr>
        <p:sp>
          <p:nvSpPr>
            <p:cNvPr id="38" name="TextBox 37"/>
            <p:cNvSpPr txBox="1"/>
            <p:nvPr/>
          </p:nvSpPr>
          <p:spPr>
            <a:xfrm>
              <a:off x="755576" y="4524970"/>
              <a:ext cx="2376264" cy="707886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4000" b="1" dirty="0" smtClean="0">
                  <a:latin typeface="Times New Roman" pitchFamily="18" charset="0"/>
                  <a:cs typeface="Times New Roman" pitchFamily="18" charset="0"/>
                </a:rPr>
                <a:t>Ж  </a:t>
              </a:r>
              <a:r>
                <a:rPr lang="uk-UA" sz="4000" i="1" dirty="0" smtClean="0">
                  <a:latin typeface="Times New Roman" pitchFamily="18" charset="0"/>
                  <a:cs typeface="Times New Roman" pitchFamily="18" charset="0"/>
                </a:rPr>
                <a:t>К  </a:t>
              </a:r>
              <a:r>
                <a:rPr lang="uk-UA" sz="4000" u="sng" dirty="0" smtClean="0"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4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 rot="10800000">
              <a:off x="2716924" y="4797150"/>
              <a:ext cx="289095" cy="24468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28661" y="5301207"/>
            <a:ext cx="1199123" cy="707886"/>
            <a:chOff x="2720360" y="4060360"/>
            <a:chExt cx="1357824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2720360" y="4060360"/>
              <a:ext cx="1357824" cy="83099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4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</a:p>
            <a:p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0800000">
              <a:off x="3399272" y="4327513"/>
              <a:ext cx="459910" cy="32584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03792" y="4660234"/>
              <a:ext cx="381768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61" y="1190828"/>
            <a:ext cx="7577617" cy="13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25636"/>
              </p:ext>
            </p:extLst>
          </p:nvPr>
        </p:nvGraphicFramePr>
        <p:xfrm>
          <a:off x="179512" y="188640"/>
          <a:ext cx="8784975" cy="638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Властивість тексту, яка може набути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напівжирного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uk-UA" sz="18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курсиву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або </a:t>
                      </a:r>
                      <a:r>
                        <a:rPr lang="uk-UA" sz="1800" b="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підкресленого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значення.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Спеціальна програма для опрацювання текстових документів, які містять не лише текст, а й графічні об’єкти.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Список, у якому кожен абзац на початку позначається деяким спеціальним символом – маркером.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Документ, який складається з текстових об'єктів та, можливо, інших об'єктів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Дана властивість форматування тексту визначає висоту та ширину літер тексту.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Спеціальна програма для опрацювання документів, які містять лише звичайний текст.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Послідовність абзаців, що мають спільну позначку (маркер або номер).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Список, у якому кожен абзац на початку позначається цифрами чи буквами алфавіту.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Внесення змін, виправлення помилок або видалення зайвих фрагментів тексту називається.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Дана властивість форматування визначає зовнішній вигляд тексту.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Властивість форматування тексту, яка визначає орієнтацію країв абзацу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uk-UA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           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Етап створення документа, на якому ми змінюємо зовнішній вигляд тексту.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1728" y="178021"/>
            <a:ext cx="2927218" cy="208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НАКРЕСЛЕННЯ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9255" y="183262"/>
            <a:ext cx="2905488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ТЕКСТОВИЙ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ПРОЦЕСОР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2748" y="175703"/>
            <a:ext cx="2941739" cy="208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МАРКІРОВАНИЙ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711" y="3607494"/>
            <a:ext cx="2913234" cy="1689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8260" y="2290438"/>
            <a:ext cx="2914487" cy="1317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3797" y="2266253"/>
            <a:ext cx="2930690" cy="1341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ТЕКСТОВИЙ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480" y="2288619"/>
            <a:ext cx="2933533" cy="1305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ТЕКСТОВИЙ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43552" y="5296816"/>
            <a:ext cx="2919967" cy="1352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4764" y="3607495"/>
            <a:ext cx="2928755" cy="1678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280" y="5296816"/>
            <a:ext cx="2913234" cy="1353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ШРИФТ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8261" y="3607494"/>
            <a:ext cx="2913234" cy="16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НУМЕРОВАНИЙ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4976" y="96784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18245" y="754666"/>
            <a:ext cx="659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23883" y="980371"/>
            <a:ext cx="370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0935" y="978455"/>
            <a:ext cx="2952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78148" y="963150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495" y="247891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05147" y="2901668"/>
            <a:ext cx="42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67366" y="29016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42014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7532" y="4221610"/>
            <a:ext cx="4700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16583" y="419147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44232" y="418915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96593" y="572325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9" y="6327250"/>
            <a:ext cx="8572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09514" y="5296816"/>
            <a:ext cx="2913234" cy="13520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ВИРІВНЮВАННЯ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1424" y="24755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4175" y="419126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65596" y="57245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6" grpId="0" animBg="1"/>
      <p:bldP spid="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6597343"/>
              </p:ext>
            </p:extLst>
          </p:nvPr>
        </p:nvGraphicFramePr>
        <p:xfrm>
          <a:off x="472008" y="1143000"/>
          <a:ext cx="8226930" cy="523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</a:rPr>
              <a:t>Властивості сторінки</a:t>
            </a:r>
            <a:endParaRPr lang="uk-UA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72" y="116632"/>
            <a:ext cx="8229600" cy="97951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Властивості сторінки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8" y="2042436"/>
            <a:ext cx="3235829" cy="4581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2862728" y="6290908"/>
            <a:ext cx="0" cy="3326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75251" y="3303706"/>
            <a:ext cx="38032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843808" y="2042436"/>
            <a:ext cx="0" cy="3326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342261" y="3284984"/>
            <a:ext cx="259259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396379"/>
            <a:ext cx="1964278" cy="278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09209" y="1688493"/>
            <a:ext cx="1697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Книжкова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(вертикальна)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61961" y="2264557"/>
            <a:ext cx="1942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Альбомна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(горизонтальна)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87" y="2972443"/>
            <a:ext cx="2821813" cy="2005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43759" y="1186264"/>
            <a:ext cx="3636404" cy="510778"/>
          </a:xfrm>
          <a:prstGeom prst="roundRect">
            <a:avLst/>
          </a:prstGeom>
          <a:solidFill>
            <a:srgbClr val="FFE89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Орієнтація сторінки</a:t>
            </a:r>
            <a:endParaRPr lang="uk-UA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2500" y="1196273"/>
            <a:ext cx="3636404" cy="510778"/>
          </a:xfrm>
          <a:prstGeom prst="roundRect">
            <a:avLst/>
          </a:prstGeom>
          <a:solidFill>
            <a:srgbClr val="FFE89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Поля сторінки</a:t>
            </a:r>
            <a:endParaRPr lang="uk-UA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ая выноска 47"/>
          <p:cNvSpPr/>
          <p:nvPr/>
        </p:nvSpPr>
        <p:spPr>
          <a:xfrm>
            <a:off x="3089839" y="1620040"/>
            <a:ext cx="1269893" cy="432048"/>
          </a:xfrm>
          <a:prstGeom prst="wedgeRectCallout">
            <a:avLst>
              <a:gd name="adj1" fmla="val -64068"/>
              <a:gd name="adj2" fmla="val 874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Верхнє поле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3671227" y="6315722"/>
            <a:ext cx="1269893" cy="432048"/>
          </a:xfrm>
          <a:prstGeom prst="wedgeRectCallout">
            <a:avLst>
              <a:gd name="adj1" fmla="val -107607"/>
              <a:gd name="adj2" fmla="val -134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Нижнє поле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42533" y="4141752"/>
            <a:ext cx="565412" cy="432048"/>
          </a:xfrm>
          <a:prstGeom prst="wedgeRectCallout">
            <a:avLst>
              <a:gd name="adj1" fmla="val 35604"/>
              <a:gd name="adj2" fmla="val -2226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Ліве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3396993" y="4141752"/>
            <a:ext cx="778963" cy="432048"/>
          </a:xfrm>
          <a:prstGeom prst="wedgeRectCallout">
            <a:avLst>
              <a:gd name="adj1" fmla="val -40863"/>
              <a:gd name="adj2" fmla="val -2201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Праве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42563"/>
            <a:ext cx="5400600" cy="267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312" y="149104"/>
            <a:ext cx="6563072" cy="76348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Форматування </a:t>
            </a:r>
            <a:r>
              <a:rPr lang="uk-UA" b="1" dirty="0" smtClean="0">
                <a:solidFill>
                  <a:srgbClr val="C00000"/>
                </a:solidFill>
              </a:rPr>
              <a:t>сторінки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8" y="1340768"/>
            <a:ext cx="8384079" cy="25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круглений прямокутник 6"/>
          <p:cNvSpPr/>
          <p:nvPr/>
        </p:nvSpPr>
        <p:spPr>
          <a:xfrm>
            <a:off x="8249725" y="3460403"/>
            <a:ext cx="640233" cy="482160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167868" y="6082758"/>
            <a:ext cx="422377" cy="467006"/>
          </a:xfrm>
          <a:prstGeom prst="rect">
            <a:avLst/>
          </a:prstGeom>
        </p:spPr>
      </p:pic>
      <p:sp>
        <p:nvSpPr>
          <p:cNvPr id="8" name="Округлений прямокутник 6"/>
          <p:cNvSpPr/>
          <p:nvPr/>
        </p:nvSpPr>
        <p:spPr>
          <a:xfrm>
            <a:off x="3939181" y="1795394"/>
            <a:ext cx="2505027" cy="482160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419872" y="1052736"/>
            <a:ext cx="648072" cy="576064"/>
          </a:xfrm>
          <a:prstGeom prst="wedgeRoundRectCallout">
            <a:avLst>
              <a:gd name="adj1" fmla="val 92392"/>
              <a:gd name="adj2" fmla="val 74258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155590" y="2607493"/>
            <a:ext cx="648072" cy="576064"/>
          </a:xfrm>
          <a:prstGeom prst="wedgeRoundRectCallout">
            <a:avLst>
              <a:gd name="adj1" fmla="val 26199"/>
              <a:gd name="adj2" fmla="val 91895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01" y="952374"/>
            <a:ext cx="4807421" cy="584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2228" y="2175832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2210" y="2426215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7984" y="2175832"/>
            <a:ext cx="2520280" cy="1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7984" y="2426215"/>
            <a:ext cx="2520262" cy="1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Картинки по запросу программа ворд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25" y="5973286"/>
            <a:ext cx="821946" cy="8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8472 -0.3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766</TotalTime>
  <Words>369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Сторінки документа та їх форматування. Друк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 сторінки</vt:lpstr>
      <vt:lpstr>Форматування сторінки</vt:lpstr>
      <vt:lpstr>Друкування документа </vt:lpstr>
      <vt:lpstr>Дайте відповіді на запитання</vt:lpstr>
      <vt:lpstr>Презентация PowerPoint</vt:lpstr>
      <vt:lpstr>Домашнє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collegium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Сторінки документа та їх форматування</dc:title>
  <dc:creator>Карпенко Наталія Василівна</dc:creator>
  <cp:lastModifiedBy>КОМП_18</cp:lastModifiedBy>
  <cp:revision>63</cp:revision>
  <dcterms:created xsi:type="dcterms:W3CDTF">2014-03-17T19:02:43Z</dcterms:created>
  <dcterms:modified xsi:type="dcterms:W3CDTF">2022-01-17T20:22:16Z</dcterms:modified>
</cp:coreProperties>
</file>