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78" name="Google Shape;178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88" name="Google Shape;188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04" name="Google Shape;204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16" name="Google Shape;216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9" name="Google Shape;89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1" name="Google Shape;101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7" name="Google Shape;107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4" name="Google Shape;114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1" name="Google Shape;141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8" name="Google Shape;148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9" name="Google Shape;159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68" name="Google Shape;168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jpg"/><Relationship Id="rId4" Type="http://schemas.openxmlformats.org/officeDocument/2006/relationships/image" Target="../media/image22.png"/><Relationship Id="rId5" Type="http://schemas.openxmlformats.org/officeDocument/2006/relationships/image" Target="../media/image31.png"/><Relationship Id="rId6" Type="http://schemas.openxmlformats.org/officeDocument/2006/relationships/image" Target="../media/image33.jpg"/><Relationship Id="rId7" Type="http://schemas.openxmlformats.org/officeDocument/2006/relationships/image" Target="../media/image32.jpg"/></Relationships>
</file>

<file path=ppt/slides/_rels/slide11.xml.rels><?xml version="1.0" encoding="UTF-8" standalone="yes"?><Relationships xmlns="http://schemas.openxmlformats.org/package/2006/relationships"><Relationship Id="rId11" Type="http://schemas.openxmlformats.org/officeDocument/2006/relationships/image" Target="../media/image37.png"/><Relationship Id="rId10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jpg"/><Relationship Id="rId4" Type="http://schemas.openxmlformats.org/officeDocument/2006/relationships/image" Target="../media/image23.png"/><Relationship Id="rId9" Type="http://schemas.openxmlformats.org/officeDocument/2006/relationships/image" Target="../media/image30.png"/><Relationship Id="rId5" Type="http://schemas.openxmlformats.org/officeDocument/2006/relationships/image" Target="../media/image24.jpg"/><Relationship Id="rId6" Type="http://schemas.openxmlformats.org/officeDocument/2006/relationships/image" Target="../media/image25.jpg"/><Relationship Id="rId7" Type="http://schemas.openxmlformats.org/officeDocument/2006/relationships/image" Target="../media/image35.jpg"/><Relationship Id="rId8" Type="http://schemas.openxmlformats.org/officeDocument/2006/relationships/image" Target="../media/image34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jpg"/><Relationship Id="rId4" Type="http://schemas.openxmlformats.org/officeDocument/2006/relationships/image" Target="../media/image39.jpg"/><Relationship Id="rId5" Type="http://schemas.openxmlformats.org/officeDocument/2006/relationships/image" Target="../media/image40.jpg"/><Relationship Id="rId6" Type="http://schemas.openxmlformats.org/officeDocument/2006/relationships/image" Target="../media/image42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jpg"/><Relationship Id="rId4" Type="http://schemas.openxmlformats.org/officeDocument/2006/relationships/image" Target="../media/image38.png"/><Relationship Id="rId5" Type="http://schemas.openxmlformats.org/officeDocument/2006/relationships/image" Target="../media/image41.png"/><Relationship Id="rId6" Type="http://schemas.openxmlformats.org/officeDocument/2006/relationships/image" Target="../media/image43.png"/><Relationship Id="rId7" Type="http://schemas.openxmlformats.org/officeDocument/2006/relationships/image" Target="../media/image4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4" Type="http://schemas.openxmlformats.org/officeDocument/2006/relationships/image" Target="../media/image18.png"/><Relationship Id="rId5" Type="http://schemas.openxmlformats.org/officeDocument/2006/relationships/image" Target="../media/image6.jpg"/><Relationship Id="rId6" Type="http://schemas.openxmlformats.org/officeDocument/2006/relationships/image" Target="../media/image1.jpg"/><Relationship Id="rId7" Type="http://schemas.openxmlformats.org/officeDocument/2006/relationships/image" Target="../media/image1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7.png"/></Relationships>
</file>

<file path=ppt/slides/_rels/slide5.xml.rels><?xml version="1.0" encoding="UTF-8" standalone="yes"?><Relationships xmlns="http://schemas.openxmlformats.org/package/2006/relationships"><Relationship Id="rId11" Type="http://schemas.openxmlformats.org/officeDocument/2006/relationships/hyperlink" Target="http://readymag.com/" TargetMode="External"/><Relationship Id="rId10" Type="http://schemas.openxmlformats.org/officeDocument/2006/relationships/image" Target="../media/image15.jpg"/><Relationship Id="rId13" Type="http://schemas.openxmlformats.org/officeDocument/2006/relationships/image" Target="../media/image10.jpg"/><Relationship Id="rId12" Type="http://schemas.openxmlformats.org/officeDocument/2006/relationships/hyperlink" Target="http://creatavist.com/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jpg"/><Relationship Id="rId4" Type="http://schemas.openxmlformats.org/officeDocument/2006/relationships/image" Target="../media/image11.png"/><Relationship Id="rId9" Type="http://schemas.openxmlformats.org/officeDocument/2006/relationships/image" Target="../media/image12.png"/><Relationship Id="rId5" Type="http://schemas.openxmlformats.org/officeDocument/2006/relationships/image" Target="../media/image5.png"/><Relationship Id="rId6" Type="http://schemas.openxmlformats.org/officeDocument/2006/relationships/image" Target="../media/image16.png"/><Relationship Id="rId7" Type="http://schemas.openxmlformats.org/officeDocument/2006/relationships/image" Target="../media/image8.png"/><Relationship Id="rId8" Type="http://schemas.openxmlformats.org/officeDocument/2006/relationships/image" Target="../media/image9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jpg"/><Relationship Id="rId4" Type="http://schemas.openxmlformats.org/officeDocument/2006/relationships/image" Target="../media/image2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jpg"/><Relationship Id="rId4" Type="http://schemas.openxmlformats.org/officeDocument/2006/relationships/image" Target="../media/image28.png"/><Relationship Id="rId5" Type="http://schemas.openxmlformats.org/officeDocument/2006/relationships/image" Target="../media/image2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jpg"/><Relationship Id="rId4" Type="http://schemas.openxmlformats.org/officeDocument/2006/relationships/image" Target="../media/image19.png"/><Relationship Id="rId5" Type="http://schemas.openxmlformats.org/officeDocument/2006/relationships/image" Target="../media/image26.png"/><Relationship Id="rId6" Type="http://schemas.openxmlformats.org/officeDocument/2006/relationships/image" Target="../media/image20.jpg"/><Relationship Id="rId7" Type="http://schemas.openxmlformats.org/officeDocument/2006/relationships/image" Target="../media/image27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 rotWithShape="1">
          <a:blip r:embed="rId3">
            <a:alphaModFix amt="44000"/>
          </a:blip>
          <a:tile algn="tl" flip="none" tx="0" sx="100000" ty="0" sy="100000"/>
        </a:blip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/>
          <p:nvPr>
            <p:ph type="ctrTitle"/>
          </p:nvPr>
        </p:nvSpPr>
        <p:spPr>
          <a:xfrm>
            <a:off x="683568" y="1340768"/>
            <a:ext cx="7846640" cy="331236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Bookman Old Style"/>
              <a:buNone/>
            </a:pPr>
            <a:r>
              <a:rPr lang="uk-UA" sz="3600">
                <a:solidFill>
                  <a:srgbClr val="00206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Практичне  спрямування  методичної  роботи  для  формування  обдарованого  учня  через  самоосвіту  вчителя  в умовах  інноваційної  школи</a:t>
            </a:r>
            <a:endParaRPr sz="3600">
              <a:solidFill>
                <a:srgbClr val="002060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sp>
        <p:nvSpPr>
          <p:cNvPr id="85" name="Google Shape;85;p13"/>
          <p:cNvSpPr txBox="1"/>
          <p:nvPr/>
        </p:nvSpPr>
        <p:spPr>
          <a:xfrm>
            <a:off x="4860032" y="5085184"/>
            <a:ext cx="374441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uk-UA" sz="1800" u="none" cap="none" strike="noStrike">
                <a:solidFill>
                  <a:srgbClr val="00206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Доповідач: Чайковська І.Я</a:t>
            </a:r>
            <a:r>
              <a:rPr b="1" i="0" lang="uk-UA" sz="1800" u="none" cap="none" strike="noStrike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.</a:t>
            </a:r>
            <a:endParaRPr b="1" i="0" sz="1800" u="none" cap="none" strike="noStrike">
              <a:solidFill>
                <a:schemeClr val="dk1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sp>
        <p:nvSpPr>
          <p:cNvPr id="86" name="Google Shape;86;p1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uk-UA"/>
              <a:t>Чайковська Ірина Яківна, заступник директора з методичної роботи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 rotWithShape="1">
          <a:blip r:embed="rId3">
            <a:alphaModFix amt="44000"/>
          </a:blip>
          <a:tile algn="tl" flip="none" tx="0" sx="100000" ty="0" sy="100000"/>
        </a:blipFill>
      </p:bgPr>
    </p:bg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ÐÐ¾Ð²âÑÐ·Ð°Ð½Ðµ Ð·Ð¾Ð±ÑÐ°Ð¶ÐµÐ½Ð½Ñ" id="180" name="Google Shape;180;p22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1" name="Google Shape;181;p22"/>
          <p:cNvPicPr preferRelativeResize="0"/>
          <p:nvPr/>
        </p:nvPicPr>
        <p:blipFill rotWithShape="1">
          <a:blip r:embed="rId4">
            <a:alphaModFix/>
          </a:blip>
          <a:srcRect b="8104" l="990" r="1902" t="14039"/>
          <a:stretch/>
        </p:blipFill>
        <p:spPr>
          <a:xfrm>
            <a:off x="179512" y="260648"/>
            <a:ext cx="5688632" cy="33123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22"/>
          <p:cNvPicPr preferRelativeResize="0"/>
          <p:nvPr/>
        </p:nvPicPr>
        <p:blipFill rotWithShape="1">
          <a:blip r:embed="rId5">
            <a:alphaModFix/>
          </a:blip>
          <a:srcRect b="6295" l="26935" r="27474" t="7496"/>
          <a:stretch/>
        </p:blipFill>
        <p:spPr>
          <a:xfrm>
            <a:off x="4355976" y="1281852"/>
            <a:ext cx="4536504" cy="536132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ÐÐ¾Ð²âÑÐ·Ð°Ð½Ðµ Ð·Ð¾Ð±ÑÐ°Ð¶ÐµÐ½Ð½Ñ" id="183" name="Google Shape;183;p22"/>
          <p:cNvPicPr preferRelativeResize="0"/>
          <p:nvPr/>
        </p:nvPicPr>
        <p:blipFill rotWithShape="1">
          <a:blip r:embed="rId6">
            <a:alphaModFix/>
          </a:blip>
          <a:srcRect b="12500" l="7499" r="4998" t="12500"/>
          <a:stretch/>
        </p:blipFill>
        <p:spPr>
          <a:xfrm>
            <a:off x="1727684" y="4509120"/>
            <a:ext cx="1764196" cy="151216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ÐÐ¾Ð²âÑÐ·Ð°Ð½Ðµ Ð·Ð¾Ð±ÑÐ°Ð¶ÐµÐ½Ð½Ñ" id="184" name="Google Shape;184;p22"/>
          <p:cNvPicPr preferRelativeResize="0"/>
          <p:nvPr/>
        </p:nvPicPr>
        <p:blipFill rotWithShape="1">
          <a:blip r:embed="rId7">
            <a:alphaModFix/>
          </a:blip>
          <a:srcRect b="16817" l="22656" r="22494" t="66057"/>
          <a:stretch/>
        </p:blipFill>
        <p:spPr>
          <a:xfrm>
            <a:off x="5981298" y="548680"/>
            <a:ext cx="2839173" cy="432048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2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uk-UA"/>
              <a:t>Чайковська Ірина Яківна, заступник директора з методичної роботи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 rotWithShape="1">
          <a:blip r:embed="rId3">
            <a:alphaModFix amt="44000"/>
          </a:blip>
          <a:tile algn="tl" flip="none" tx="0" sx="100000" ty="0" sy="100000"/>
        </a:blipFill>
      </p:bgPr>
    </p:bg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Ð ÐµÐ·ÑÐ»ÑÑÐ°Ñ Ð¿Ð¾ÑÑÐºÑ Ð·Ð¾Ð±ÑÐ°Ð¶ÐµÐ½Ñ Ð·Ð° Ð·Ð°Ð¿Ð¸ÑÐ¾Ð¼ &quot;Ð´Ð¸ÑÑÐ°Ð½ÑÑÐ¹Ð½Ð° Ð°ÐºÐ°Ð´ÐµÐ¼ÑÑ&quot;" id="190" name="Google Shape;190;p23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logo_min.png" id="191" name="Google Shape;191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1472" y="357166"/>
            <a:ext cx="3649106" cy="114338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286fb7ee5c6493b2479c8cff2243a08.i750x476x525.jpeg" id="192" name="Google Shape;192;p2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652120" y="260648"/>
            <a:ext cx="3025645" cy="19202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марафон(1).jpg" id="193" name="Google Shape;193;p2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627784" y="1628800"/>
            <a:ext cx="2416922" cy="1604232"/>
          </a:xfrm>
          <a:prstGeom prst="rect">
            <a:avLst/>
          </a:prstGeom>
          <a:noFill/>
          <a:ln>
            <a:noFill/>
          </a:ln>
        </p:spPr>
      </p:pic>
      <p:sp>
        <p:nvSpPr>
          <p:cNvPr descr="Ð ÐµÐ·ÑÐ»ÑÑÐ°Ñ Ð¿Ð¾ÑÑÐºÑ Ð·Ð¾Ð±ÑÐ°Ð¶ÐµÐ½Ñ Ð·Ð° Ð·Ð°Ð¿Ð¸ÑÐ¾Ð¼ &quot;Ð¼Ð°ÐºÐ¼ÑÐ»Ð»Ð°Ð½ Ð²ÐµÐ±ÑÐ½Ð°ÑÐ¸&quot;" id="194" name="Google Shape;194;p23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Ð ÐµÐ·ÑÐ»ÑÑÐ°Ñ Ð¿Ð¾ÑÑÐºÑ Ð·Ð¾Ð±ÑÐ°Ð¶ÐµÐ½Ñ Ð·Ð° Ð·Ð°Ð¿Ð¸ÑÐ¾Ð¼ &quot;Ð¼Ð°ÐºÐ¼ÑÐ»Ð»Ð°Ð½ Ð²ÐµÐ±ÑÐ½Ð°ÑÐ¸&quot;" id="195" name="Google Shape;195;p23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fb_event_icon.jpg" id="196" name="Google Shape;196;p2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868144" y="2852936"/>
            <a:ext cx="2901308" cy="267190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20da4f06584ddce152de95a478493ad4.jpg" id="197" name="Google Shape;197;p2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39552" y="1916832"/>
            <a:ext cx="1824203" cy="27363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23"/>
          <p:cNvPicPr preferRelativeResize="0"/>
          <p:nvPr/>
        </p:nvPicPr>
        <p:blipFill rotWithShape="1">
          <a:blip r:embed="rId9">
            <a:alphaModFix/>
          </a:blip>
          <a:srcRect b="74781" l="0" r="84871" t="15375"/>
          <a:stretch/>
        </p:blipFill>
        <p:spPr>
          <a:xfrm>
            <a:off x="3131840" y="3501008"/>
            <a:ext cx="2376264" cy="1159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23"/>
          <p:cNvPicPr preferRelativeResize="0"/>
          <p:nvPr/>
        </p:nvPicPr>
        <p:blipFill rotWithShape="1">
          <a:blip r:embed="rId10">
            <a:alphaModFix/>
          </a:blip>
          <a:srcRect b="59843" l="0" r="79531" t="29328"/>
          <a:stretch/>
        </p:blipFill>
        <p:spPr>
          <a:xfrm>
            <a:off x="3275856" y="5157192"/>
            <a:ext cx="1996480" cy="7920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23"/>
          <p:cNvPicPr preferRelativeResize="0"/>
          <p:nvPr/>
        </p:nvPicPr>
        <p:blipFill rotWithShape="1">
          <a:blip r:embed="rId11">
            <a:alphaModFix/>
          </a:blip>
          <a:srcRect b="77734" l="0" r="84871" t="11438"/>
          <a:stretch/>
        </p:blipFill>
        <p:spPr>
          <a:xfrm>
            <a:off x="467544" y="4941167"/>
            <a:ext cx="2232248" cy="1198205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2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uk-UA"/>
              <a:t>Чайковська Ірина Яківна, заступник директора з методичної роботи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 rotWithShape="1">
          <a:blip r:embed="rId3">
            <a:alphaModFix amt="44000"/>
          </a:blip>
          <a:tile algn="tl" flip="none" tx="0" sx="100000" ty="0" sy="100000"/>
        </a:blipFill>
      </p:bgPr>
    </p:bg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1201410.jpg" id="206" name="Google Shape;206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7544" y="1124744"/>
            <a:ext cx="3080446" cy="194421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viber.jpg" id="207" name="Google Shape;207;p2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987824" y="4653136"/>
            <a:ext cx="1357298" cy="1357298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24"/>
          <p:cNvSpPr/>
          <p:nvPr/>
        </p:nvSpPr>
        <p:spPr>
          <a:xfrm>
            <a:off x="4427984" y="4077072"/>
            <a:ext cx="2357454" cy="1214446"/>
          </a:xfrm>
          <a:prstGeom prst="cloudCallout">
            <a:avLst>
              <a:gd fmla="val -27512" name="adj1"/>
              <a:gd fmla="val 12952" name="adj2"/>
            </a:avLst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uk-UA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Адміністрація</a:t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24"/>
          <p:cNvSpPr/>
          <p:nvPr/>
        </p:nvSpPr>
        <p:spPr>
          <a:xfrm>
            <a:off x="4139952" y="5517232"/>
            <a:ext cx="2071702" cy="1143008"/>
          </a:xfrm>
          <a:prstGeom prst="cloudCallout">
            <a:avLst>
              <a:gd fmla="val -39049" name="adj1"/>
              <a:gd fmla="val 3318" name="adj2"/>
            </a:avLst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uk-UA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Вчителі гімназії</a:t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24"/>
          <p:cNvSpPr/>
          <p:nvPr/>
        </p:nvSpPr>
        <p:spPr>
          <a:xfrm>
            <a:off x="179512" y="5445224"/>
            <a:ext cx="2428892" cy="1071570"/>
          </a:xfrm>
          <a:prstGeom prst="cloudCallout">
            <a:avLst>
              <a:gd fmla="val -24476" name="adj1"/>
              <a:gd fmla="val 3318" name="adj2"/>
            </a:avLst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uk-UA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Класоводи, класні керівники</a:t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24"/>
          <p:cNvSpPr/>
          <p:nvPr/>
        </p:nvSpPr>
        <p:spPr>
          <a:xfrm>
            <a:off x="467544" y="4149080"/>
            <a:ext cx="2428892" cy="1071570"/>
          </a:xfrm>
          <a:prstGeom prst="cloudCallout">
            <a:avLst>
              <a:gd fmla="val -23262" name="adj1"/>
              <a:gd fmla="val 23963" name="adj2"/>
            </a:avLst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uk-UA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Батьки</a:t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IMG-a7a817cc336dc4161e011cfee20e8840-V.jpg" id="212" name="Google Shape;212;p24"/>
          <p:cNvPicPr preferRelativeResize="0"/>
          <p:nvPr/>
        </p:nvPicPr>
        <p:blipFill rotWithShape="1">
          <a:blip r:embed="rId6">
            <a:alphaModFix/>
          </a:blip>
          <a:srcRect b="3799" l="13776" r="26374" t="8001"/>
          <a:stretch/>
        </p:blipFill>
        <p:spPr>
          <a:xfrm>
            <a:off x="3779912" y="188640"/>
            <a:ext cx="4464496" cy="3700832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2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uk-UA"/>
              <a:t>Чайковська Ірина Яківна, заступник директора з методичної роботи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 rotWithShape="1">
          <a:blip r:embed="rId3">
            <a:alphaModFix amt="44000"/>
          </a:blip>
          <a:tile algn="tl" flip="none" tx="0" sx="100000" ty="0" sy="100000"/>
        </a:blipFill>
      </p:bgPr>
    </p:bg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Google Shape;218;p25"/>
          <p:cNvPicPr preferRelativeResize="0"/>
          <p:nvPr/>
        </p:nvPicPr>
        <p:blipFill rotWithShape="1">
          <a:blip r:embed="rId4">
            <a:alphaModFix/>
          </a:blip>
          <a:srcRect b="11133" l="0" r="0" t="12695"/>
          <a:stretch/>
        </p:blipFill>
        <p:spPr>
          <a:xfrm>
            <a:off x="428596" y="285728"/>
            <a:ext cx="8507291" cy="36433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25"/>
          <p:cNvPicPr preferRelativeResize="0"/>
          <p:nvPr/>
        </p:nvPicPr>
        <p:blipFill rotWithShape="1">
          <a:blip r:embed="rId5">
            <a:alphaModFix/>
          </a:blip>
          <a:srcRect b="29490" l="0" r="77453" t="13867"/>
          <a:stretch/>
        </p:blipFill>
        <p:spPr>
          <a:xfrm>
            <a:off x="214282" y="2323558"/>
            <a:ext cx="3071834" cy="43385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25"/>
          <p:cNvPicPr preferRelativeResize="0"/>
          <p:nvPr/>
        </p:nvPicPr>
        <p:blipFill rotWithShape="1">
          <a:blip r:embed="rId6">
            <a:alphaModFix/>
          </a:blip>
          <a:srcRect b="47184" l="11011" r="81436" t="48977"/>
          <a:stretch/>
        </p:blipFill>
        <p:spPr>
          <a:xfrm>
            <a:off x="5500694" y="4357694"/>
            <a:ext cx="2500331" cy="7143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25"/>
          <p:cNvPicPr preferRelativeResize="0"/>
          <p:nvPr/>
        </p:nvPicPr>
        <p:blipFill rotWithShape="1">
          <a:blip r:embed="rId7">
            <a:alphaModFix/>
          </a:blip>
          <a:srcRect b="40433" l="816" r="88298" t="54607"/>
          <a:stretch/>
        </p:blipFill>
        <p:spPr>
          <a:xfrm>
            <a:off x="4000496" y="5500702"/>
            <a:ext cx="2643206" cy="677108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2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uk-UA"/>
              <a:t>Чайковська Ірина Яківна, заступник директора з методичної роботи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14"/>
          <p:cNvPicPr preferRelativeResize="0"/>
          <p:nvPr/>
        </p:nvPicPr>
        <p:blipFill rotWithShape="1">
          <a:blip r:embed="rId3">
            <a:alphaModFix/>
          </a:blip>
          <a:srcRect b="15718" l="0" r="39836" t="29155"/>
          <a:stretch/>
        </p:blipFill>
        <p:spPr>
          <a:xfrm>
            <a:off x="179512" y="188640"/>
            <a:ext cx="5184576" cy="3562716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4"/>
          <p:cNvPicPr preferRelativeResize="0"/>
          <p:nvPr/>
        </p:nvPicPr>
        <p:blipFill rotWithShape="1">
          <a:blip r:embed="rId4">
            <a:alphaModFix/>
          </a:blip>
          <a:srcRect b="77562" l="0" r="67718" t="9641"/>
          <a:stretch/>
        </p:blipFill>
        <p:spPr>
          <a:xfrm>
            <a:off x="5580112" y="476672"/>
            <a:ext cx="3148608" cy="93610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ÐÐ¾Ð²âÑÐ·Ð°Ð½Ðµ Ð·Ð¾Ð±ÑÐ°Ð¶ÐµÐ½Ð½Ñ" id="93" name="Google Shape;93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084168" y="1628800"/>
            <a:ext cx="2379812" cy="23798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ÐÐ¾Ð²âÑÐ·Ð°Ð½Ðµ Ð·Ð¾Ð±ÑÐ°Ð¶ÐµÐ½Ð½Ñ" id="94" name="Google Shape;94;p1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11560" y="4005064"/>
            <a:ext cx="2808312" cy="2567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ÐÐ¾Ð²âÑÐ·Ð°Ð½Ðµ Ð·Ð¾Ð±ÑÐ°Ð¶ÐµÐ½Ð½Ñ" id="95" name="Google Shape;95;p1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292080" y="4293096"/>
            <a:ext cx="3456384" cy="1930638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4"/>
          <p:cNvSpPr/>
          <p:nvPr/>
        </p:nvSpPr>
        <p:spPr>
          <a:xfrm>
            <a:off x="3851920" y="3861048"/>
            <a:ext cx="1656184" cy="1296144"/>
          </a:xfrm>
          <a:custGeom>
            <a:rect b="b" l="l" r="r" t="t"/>
            <a:pathLst>
              <a:path extrusionOk="0" h="120000" w="120000">
                <a:moveTo>
                  <a:pt x="5870" y="60000"/>
                </a:moveTo>
                <a:lnTo>
                  <a:pt x="5870" y="60000"/>
                </a:lnTo>
                <a:cubicBezTo>
                  <a:pt x="5870" y="34780"/>
                  <a:pt x="24359" y="13124"/>
                  <a:pt x="49905" y="8421"/>
                </a:cubicBezTo>
                <a:cubicBezTo>
                  <a:pt x="75452" y="3718"/>
                  <a:pt x="100837" y="17297"/>
                  <a:pt x="110365" y="40762"/>
                </a:cubicBezTo>
                <a:lnTo>
                  <a:pt x="115368" y="40762"/>
                </a:lnTo>
                <a:lnTo>
                  <a:pt x="108261" y="60000"/>
                </a:lnTo>
                <a:lnTo>
                  <a:pt x="91889" y="40762"/>
                </a:lnTo>
                <a:lnTo>
                  <a:pt x="96388" y="40762"/>
                </a:lnTo>
                <a:cubicBezTo>
                  <a:pt x="86606" y="26283"/>
                  <a:pt x="67100" y="19364"/>
                  <a:pt x="48720" y="23852"/>
                </a:cubicBezTo>
                <a:cubicBezTo>
                  <a:pt x="30340" y="28340"/>
                  <a:pt x="17609" y="43132"/>
                  <a:pt x="17609" y="60000"/>
                </a:cubicBezTo>
                <a:close/>
              </a:path>
            </a:pathLst>
          </a:cu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14"/>
          <p:cNvSpPr/>
          <p:nvPr/>
        </p:nvSpPr>
        <p:spPr>
          <a:xfrm rot="-10584939">
            <a:off x="3457757" y="4846800"/>
            <a:ext cx="1627801" cy="1262931"/>
          </a:xfrm>
          <a:custGeom>
            <a:rect b="b" l="l" r="r" t="t"/>
            <a:pathLst>
              <a:path extrusionOk="0" h="120000" w="120000">
                <a:moveTo>
                  <a:pt x="6029" y="64615"/>
                </a:moveTo>
                <a:lnTo>
                  <a:pt x="6029" y="64615"/>
                </a:lnTo>
                <a:cubicBezTo>
                  <a:pt x="3665" y="38657"/>
                  <a:pt x="21308" y="14948"/>
                  <a:pt x="47472" y="8923"/>
                </a:cubicBezTo>
                <a:cubicBezTo>
                  <a:pt x="73636" y="2897"/>
                  <a:pt x="100402" y="16380"/>
                  <a:pt x="110343" y="40593"/>
                </a:cubicBezTo>
                <a:lnTo>
                  <a:pt x="115271" y="40593"/>
                </a:lnTo>
                <a:lnTo>
                  <a:pt x="108362" y="60000"/>
                </a:lnTo>
                <a:lnTo>
                  <a:pt x="91996" y="40593"/>
                </a:lnTo>
                <a:lnTo>
                  <a:pt x="96403" y="40593"/>
                </a:lnTo>
                <a:cubicBezTo>
                  <a:pt x="86124" y="25613"/>
                  <a:pt x="65455" y="18895"/>
                  <a:pt x="46604" y="24408"/>
                </a:cubicBezTo>
                <a:cubicBezTo>
                  <a:pt x="27753" y="29920"/>
                  <a:pt x="15738" y="46196"/>
                  <a:pt x="17655" y="63621"/>
                </a:cubicBezTo>
                <a:close/>
              </a:path>
            </a:pathLst>
          </a:cu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1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uk-UA"/>
              <a:t>Чайковська Ірина Яківна, заступник директора з методичної роботи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15"/>
          <p:cNvPicPr preferRelativeResize="0"/>
          <p:nvPr/>
        </p:nvPicPr>
        <p:blipFill rotWithShape="1">
          <a:blip r:embed="rId3">
            <a:alphaModFix/>
          </a:blip>
          <a:srcRect b="9812" l="0" r="2184" t="9468"/>
          <a:stretch/>
        </p:blipFill>
        <p:spPr>
          <a:xfrm>
            <a:off x="33344" y="144016"/>
            <a:ext cx="9075160" cy="630932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uk-UA"/>
              <a:t>Чайковська Ірина Яківна, заступник директора з методичної роботи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16"/>
          <p:cNvPicPr preferRelativeResize="0"/>
          <p:nvPr/>
        </p:nvPicPr>
        <p:blipFill rotWithShape="1">
          <a:blip r:embed="rId3">
            <a:alphaModFix/>
          </a:blip>
          <a:srcRect b="5874" l="2579" r="3661" t="11438"/>
          <a:stretch/>
        </p:blipFill>
        <p:spPr>
          <a:xfrm>
            <a:off x="107504" y="260648"/>
            <a:ext cx="8892480" cy="6048672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6"/>
          <p:cNvSpPr txBox="1"/>
          <p:nvPr/>
        </p:nvSpPr>
        <p:spPr>
          <a:xfrm>
            <a:off x="5796136" y="6381328"/>
            <a:ext cx="302433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uk-UA" sz="1800" u="none" cap="none" strike="noStrike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Лютий 2012 рік</a:t>
            </a:r>
            <a:endParaRPr b="1" i="0" sz="1800" u="none" cap="none" strike="noStrike">
              <a:solidFill>
                <a:schemeClr val="dk1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sp>
        <p:nvSpPr>
          <p:cNvPr id="111" name="Google Shape;111;p1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uk-UA"/>
              <a:t>Чайковська Ірина Яківна, заступник директора з методичної роботи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 rotWithShape="1">
          <a:blip r:embed="rId3">
            <a:alphaModFix amt="44000"/>
          </a:blip>
          <a:tile algn="tl" flip="none" tx="0" sx="100000" ty="0" sy="100000"/>
        </a:blipFill>
      </p:bgPr>
    </p:bg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17"/>
          <p:cNvPicPr preferRelativeResize="0"/>
          <p:nvPr/>
        </p:nvPicPr>
        <p:blipFill rotWithShape="1">
          <a:blip r:embed="rId4">
            <a:alphaModFix/>
          </a:blip>
          <a:srcRect b="79531" l="0" r="64765" t="9641"/>
          <a:stretch/>
        </p:blipFill>
        <p:spPr>
          <a:xfrm>
            <a:off x="2595628" y="455038"/>
            <a:ext cx="3436640" cy="7920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7"/>
          <p:cNvPicPr preferRelativeResize="0"/>
          <p:nvPr/>
        </p:nvPicPr>
        <p:blipFill rotWithShape="1">
          <a:blip r:embed="rId5">
            <a:alphaModFix/>
          </a:blip>
          <a:srcRect b="79530" l="0" r="89128" t="10626"/>
          <a:stretch/>
        </p:blipFill>
        <p:spPr>
          <a:xfrm>
            <a:off x="6460004" y="732918"/>
            <a:ext cx="2181830" cy="1481636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17"/>
          <p:cNvSpPr/>
          <p:nvPr/>
        </p:nvSpPr>
        <p:spPr>
          <a:xfrm>
            <a:off x="285720" y="1857364"/>
            <a:ext cx="2384814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uk-UA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Скрайбінг</a:t>
            </a:r>
            <a:endParaRPr b="1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9" name="Google Shape;119;p17"/>
          <p:cNvPicPr preferRelativeResize="0"/>
          <p:nvPr/>
        </p:nvPicPr>
        <p:blipFill rotWithShape="1">
          <a:blip r:embed="rId6">
            <a:alphaModFix/>
          </a:blip>
          <a:srcRect b="74609" l="8236" r="75842" t="15625"/>
          <a:stretch/>
        </p:blipFill>
        <p:spPr>
          <a:xfrm>
            <a:off x="3643306" y="1643050"/>
            <a:ext cx="2071702" cy="7143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7"/>
          <p:cNvPicPr preferRelativeResize="0"/>
          <p:nvPr/>
        </p:nvPicPr>
        <p:blipFill rotWithShape="1">
          <a:blip r:embed="rId7">
            <a:alphaModFix/>
          </a:blip>
          <a:srcRect b="80274" l="2232" r="81845" t="12890"/>
          <a:stretch/>
        </p:blipFill>
        <p:spPr>
          <a:xfrm>
            <a:off x="3500430" y="2357430"/>
            <a:ext cx="2959574" cy="714380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7"/>
          <p:cNvSpPr/>
          <p:nvPr/>
        </p:nvSpPr>
        <p:spPr>
          <a:xfrm>
            <a:off x="2500298" y="2071678"/>
            <a:ext cx="928694" cy="285752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ÐÐ¾Ð²âÑÐ·Ð°Ð½Ðµ Ð·Ð¾Ð±ÑÐ°Ð¶ÐµÐ½Ð½Ñ" id="122" name="Google Shape;122;p17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ÐÐ¾Ð²âÑÐ·Ð°Ð½Ðµ Ð·Ð¾Ð±ÑÐ°Ð¶ÐµÐ½Ð½Ñ" id="123" name="Google Shape;123;p17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ÐÐ¾Ð²âÑÐ·Ð°Ð½Ðµ Ð·Ð¾Ð±ÑÐ°Ð¶ÐµÐ½Ð½Ñ" id="124" name="Google Shape;124;p17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ÐÐ¾Ð²âÑÐ·Ð°Ð½Ðµ Ð·Ð¾Ð±ÑÐ°Ð¶ÐµÐ½Ð½Ñ" id="125" name="Google Shape;125;p17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deb4bdda61f886e49a07162cb750aab1.jpg" id="126" name="Google Shape;126;p17"/>
          <p:cNvPicPr preferRelativeResize="0"/>
          <p:nvPr/>
        </p:nvPicPr>
        <p:blipFill rotWithShape="1">
          <a:blip r:embed="rId8">
            <a:alphaModFix/>
          </a:blip>
          <a:srcRect b="0" l="30467" r="28905" t="7890"/>
          <a:stretch/>
        </p:blipFill>
        <p:spPr>
          <a:xfrm>
            <a:off x="571472" y="3000372"/>
            <a:ext cx="2643206" cy="1223049"/>
          </a:xfrm>
          <a:prstGeom prst="rect">
            <a:avLst/>
          </a:prstGeom>
          <a:noFill/>
          <a:ln>
            <a:noFill/>
          </a:ln>
        </p:spPr>
      </p:pic>
      <p:sp>
        <p:nvSpPr>
          <p:cNvPr descr="Ð ÐµÐ·ÑÐ»ÑÑÐ°Ñ Ð¿Ð¾ÑÑÐºÑ Ð·Ð¾Ð±ÑÐ°Ð¶ÐµÐ½Ñ Ð·Ð° Ð·Ð°Ð¿Ð¸ÑÐ¾Ð¼ &quot;prezi&quot;" id="127" name="Google Shape;127;p17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1200px-Prezi_logo_transparent_2012.svg.png" id="128" name="Google Shape;128;p17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599004" y="142852"/>
            <a:ext cx="1714512" cy="1714512"/>
          </a:xfrm>
          <a:prstGeom prst="rect">
            <a:avLst/>
          </a:prstGeom>
          <a:noFill/>
          <a:ln>
            <a:noFill/>
          </a:ln>
        </p:spPr>
      </p:pic>
      <p:sp>
        <p:nvSpPr>
          <p:cNvPr descr="Ð ÐµÐ·ÑÐ»ÑÑÐ°Ñ Ð¿Ð¾ÑÑÐºÑ Ð·Ð¾Ð±ÑÐ°Ð¶ÐµÐ½Ñ Ð·Ð° Ð·Ð°Ð¿Ð¸ÑÐ¾Ð¼ &quot;peardeck&quot;" id="129" name="Google Shape;129;p17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ear-deck.jpg" id="130" name="Google Shape;130;p17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3857620" y="3500438"/>
            <a:ext cx="1643074" cy="1643074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17"/>
          <p:cNvSpPr/>
          <p:nvPr/>
        </p:nvSpPr>
        <p:spPr>
          <a:xfrm>
            <a:off x="6286512" y="5643578"/>
            <a:ext cx="2460067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uk-UA" sz="24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11"/>
              </a:rPr>
              <a:t>readymag.com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17"/>
          <p:cNvSpPr txBox="1"/>
          <p:nvPr/>
        </p:nvSpPr>
        <p:spPr>
          <a:xfrm>
            <a:off x="5929322" y="3143248"/>
            <a:ext cx="3000396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uk-UA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Лонгрід – довга стаття з інтерактивними елементами</a:t>
            </a:r>
            <a:endParaRPr b="1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17"/>
          <p:cNvSpPr/>
          <p:nvPr/>
        </p:nvSpPr>
        <p:spPr>
          <a:xfrm>
            <a:off x="6500826" y="6072206"/>
            <a:ext cx="214314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uk-UA" sz="24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12"/>
              </a:rPr>
              <a:t>creatavist.com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17"/>
          <p:cNvSpPr/>
          <p:nvPr/>
        </p:nvSpPr>
        <p:spPr>
          <a:xfrm>
            <a:off x="7429520" y="4857760"/>
            <a:ext cx="214314" cy="642942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Ð ÐµÐ·ÑÐ»ÑÑÐ°Ñ Ð¿Ð¾ÑÑÐºÑ Ð·Ð¾Ð±ÑÐ°Ð¶ÐµÐ½Ñ Ð·Ð° Ð·Ð°Ð¿Ð¸ÑÐ¾Ð¼ &quot;ÑÐµÑÐ²Ð¸Ñ h5p&quot;" id="135" name="Google Shape;135;p17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11.jpg" id="136" name="Google Shape;136;p17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285720" y="4786322"/>
            <a:ext cx="2071702" cy="1608616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17"/>
          <p:cNvSpPr txBox="1"/>
          <p:nvPr/>
        </p:nvSpPr>
        <p:spPr>
          <a:xfrm>
            <a:off x="2571736" y="5500702"/>
            <a:ext cx="2928958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uk-UA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Створення інтерактивного контенту та інтерактивних вправ</a:t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1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uk-UA"/>
              <a:t>Чайковська Ірина Яківна, заступник директора з методичної роботи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 rotWithShape="1">
          <a:blip r:embed="rId3">
            <a:alphaModFix amt="44000"/>
          </a:blip>
          <a:tile algn="tl" flip="none" tx="0" sx="100000" ty="0" sy="100000"/>
        </a:blipFill>
      </p:bgPr>
    </p:bg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ÐÐ¾Ð²âÑÐ·Ð°Ð½Ðµ Ð·Ð¾Ð±ÑÐ°Ð¶ÐµÐ½Ð½Ñ" id="143" name="Google Shape;143;p18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G-Suite-For-Education.png" id="144" name="Google Shape;144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238164" y="1071546"/>
            <a:ext cx="9382164" cy="4691082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1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uk-UA"/>
              <a:t>Чайковська Ірина Яківна, заступник директора з методичної роботи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 rotWithShape="1">
          <a:blip r:embed="rId3">
            <a:alphaModFix amt="44000"/>
          </a:blip>
          <a:tile algn="tl" flip="none" tx="0" sx="100000" ty="0" sy="100000"/>
        </a:blipFill>
      </p:bgPr>
    </p:bg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ÐÐ¾Ð²âÑÐ·Ð°Ð½Ðµ Ð·Ð¾Ð±ÑÐ°Ð¶ÐµÐ½Ð½Ñ" id="150" name="Google Shape;150;p19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1" name="Google Shape;151;p19"/>
          <p:cNvPicPr preferRelativeResize="0"/>
          <p:nvPr/>
        </p:nvPicPr>
        <p:blipFill rotWithShape="1">
          <a:blip r:embed="rId4">
            <a:alphaModFix/>
          </a:blip>
          <a:srcRect b="3907" l="3691" r="22118" t="16360"/>
          <a:stretch/>
        </p:blipFill>
        <p:spPr>
          <a:xfrm>
            <a:off x="1187624" y="620688"/>
            <a:ext cx="7236296" cy="5832648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19"/>
          <p:cNvSpPr/>
          <p:nvPr/>
        </p:nvSpPr>
        <p:spPr>
          <a:xfrm>
            <a:off x="1403648" y="5589240"/>
            <a:ext cx="1656184" cy="432048"/>
          </a:xfrm>
          <a:prstGeom prst="flowChartAlternateProcess">
            <a:avLst/>
          </a:prstGeom>
          <a:noFill/>
          <a:ln cap="flat" cmpd="sng" w="25400">
            <a:solidFill>
              <a:srgbClr val="95373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53" name="Google Shape;153;p19"/>
          <p:cNvCxnSpPr/>
          <p:nvPr/>
        </p:nvCxnSpPr>
        <p:spPr>
          <a:xfrm flipH="1" rot="10800000">
            <a:off x="2987824" y="2348880"/>
            <a:ext cx="288032" cy="3240360"/>
          </a:xfrm>
          <a:prstGeom prst="straightConnector1">
            <a:avLst/>
          </a:prstGeom>
          <a:noFill/>
          <a:ln cap="flat" cmpd="sng" w="9525">
            <a:solidFill>
              <a:srgbClr val="953734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154" name="Google Shape;154;p19"/>
          <p:cNvSpPr/>
          <p:nvPr/>
        </p:nvSpPr>
        <p:spPr>
          <a:xfrm>
            <a:off x="3275856" y="692696"/>
            <a:ext cx="5112568" cy="3168352"/>
          </a:xfrm>
          <a:prstGeom prst="rect">
            <a:avLst/>
          </a:prstGeom>
          <a:noFill/>
          <a:ln cap="flat" cmpd="sng" w="25400">
            <a:solidFill>
              <a:srgbClr val="95373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19"/>
          <p:cNvSpPr txBox="1"/>
          <p:nvPr/>
        </p:nvSpPr>
        <p:spPr>
          <a:xfrm>
            <a:off x="1547664" y="188640"/>
            <a:ext cx="6768752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uk-UA" sz="2800" u="none" cap="none" strike="noStrik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Звітність</a:t>
            </a:r>
            <a:endParaRPr b="0" i="0" sz="2800" u="none" cap="none" strike="noStrike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6" name="Google Shape;156;p1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uk-UA"/>
              <a:t>Чайковська Ірина Яківна, заступник директора з методичної роботи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 rotWithShape="1">
          <a:blip r:embed="rId3">
            <a:alphaModFix amt="44000"/>
          </a:blip>
          <a:tile algn="tl" flip="none" tx="0" sx="100000" ty="0" sy="100000"/>
        </a:blipFill>
      </p:bgPr>
    </p:bg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ÐÐ¾Ð²âÑÐ·Ð°Ð½Ðµ Ð·Ð¾Ð±ÑÐ°Ð¶ÐµÐ½Ð½Ñ" id="161" name="Google Shape;161;p20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20"/>
          <p:cNvSpPr txBox="1"/>
          <p:nvPr/>
        </p:nvSpPr>
        <p:spPr>
          <a:xfrm>
            <a:off x="1547664" y="188640"/>
            <a:ext cx="6768752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uk-UA" sz="2800" u="none" cap="none" strike="noStrik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Звітність методичних комісій</a:t>
            </a:r>
            <a:endParaRPr b="0" i="0" sz="2800" u="none" cap="none" strike="noStrike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63" name="Google Shape;163;p20"/>
          <p:cNvPicPr preferRelativeResize="0"/>
          <p:nvPr/>
        </p:nvPicPr>
        <p:blipFill rotWithShape="1">
          <a:blip r:embed="rId4">
            <a:alphaModFix/>
          </a:blip>
          <a:srcRect b="23592" l="0" r="0" t="10454"/>
          <a:stretch/>
        </p:blipFill>
        <p:spPr>
          <a:xfrm>
            <a:off x="251520" y="764704"/>
            <a:ext cx="6984776" cy="34549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0"/>
          <p:cNvPicPr preferRelativeResize="0"/>
          <p:nvPr/>
        </p:nvPicPr>
        <p:blipFill rotWithShape="1">
          <a:blip r:embed="rId5">
            <a:alphaModFix/>
          </a:blip>
          <a:srcRect b="33265" l="0" r="534" t="3125"/>
          <a:stretch/>
        </p:blipFill>
        <p:spPr>
          <a:xfrm>
            <a:off x="3059832" y="4049688"/>
            <a:ext cx="5855057" cy="2808312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uk-UA"/>
              <a:t>Чайковська Ірина Яківна, заступник директора з методичної роботи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 rotWithShape="1">
          <a:blip r:embed="rId3">
            <a:alphaModFix amt="44000"/>
          </a:blip>
          <a:tile algn="tl" flip="none" tx="0" sx="100000" ty="0" sy="100000"/>
        </a:blipFill>
      </p:bgPr>
    </p:bg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ÐÐ¾Ð²âÑÐ·Ð°Ð½Ðµ Ð·Ð¾Ð±ÑÐ°Ð¶ÐµÐ½Ð½Ñ" id="170" name="Google Shape;170;p21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1" name="Google Shape;171;p21"/>
          <p:cNvPicPr preferRelativeResize="0"/>
          <p:nvPr/>
        </p:nvPicPr>
        <p:blipFill rotWithShape="1">
          <a:blip r:embed="rId4">
            <a:alphaModFix/>
          </a:blip>
          <a:srcRect b="13751" l="9961" r="39834" t="4547"/>
          <a:stretch/>
        </p:blipFill>
        <p:spPr>
          <a:xfrm>
            <a:off x="5292080" y="260648"/>
            <a:ext cx="3672408" cy="4482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21"/>
          <p:cNvPicPr preferRelativeResize="0"/>
          <p:nvPr/>
        </p:nvPicPr>
        <p:blipFill rotWithShape="1">
          <a:blip r:embed="rId5">
            <a:alphaModFix/>
          </a:blip>
          <a:srcRect b="5704" l="3125" r="4965" t="3125"/>
          <a:stretch/>
        </p:blipFill>
        <p:spPr>
          <a:xfrm>
            <a:off x="0" y="1844824"/>
            <a:ext cx="5184576" cy="38571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ÐÐ¾Ð²âÑÐ·Ð°Ð½Ðµ Ð·Ð¾Ð±ÑÐ°Ð¶ÐµÐ½Ð½Ñ" id="173" name="Google Shape;173;p2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187624" y="0"/>
            <a:ext cx="3024336" cy="195825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ÐÐ¾Ð²âÑÐ·Ð°Ð½Ðµ Ð·Ð¾Ð±ÑÐ°Ð¶ÐµÐ½Ð½Ñ" id="174" name="Google Shape;174;p2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652120" y="5005268"/>
            <a:ext cx="2664296" cy="1478452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2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uk-UA"/>
              <a:t>Чайковська Ірина Яківна, заступник директора з методичної роботи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