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shkilnimedia.blogspot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84" name="Google Shape;84;p13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positphotos_87040418-stock-photo-hand-holding-drawn-light-bulb.jpg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4572000" y="3929062"/>
            <a:ext cx="414337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1" lang="ru-R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освіті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97042" y="6352674"/>
            <a:ext cx="7848600" cy="256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9177" l="21412" r="22584" t="16601"/>
          <a:stretch/>
        </p:blipFill>
        <p:spPr>
          <a:xfrm>
            <a:off x="214312" y="214312"/>
            <a:ext cx="8721725" cy="6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4500562" y="357187"/>
            <a:ext cx="4217987" cy="3698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https://shkilnimedia.blogspot.com/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/>
          <p:nvPr>
            <p:ph idx="11" type="ftr"/>
          </p:nvPr>
        </p:nvSpPr>
        <p:spPr>
          <a:xfrm>
            <a:off x="673767" y="6416842"/>
            <a:ext cx="7652085" cy="304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92" name="Google Shape;92;p1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титулка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643187" y="1857375"/>
            <a:ext cx="400050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Безкоштовні мобільні застосунки для захопливих  STEM-проектів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ÐÐ¾Ð²âÑÐ·Ð°Ð½Ðµ Ð·Ð¾Ð±ÑÐ°Ð¶ÐµÐ½Ð½Ñ" id="95" name="Google Shape;95;p1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786437" y="0"/>
            <a:ext cx="307181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Формат навчання </a:t>
            </a:r>
            <a:r>
              <a:rPr b="1" i="0" lang="ru-RU" sz="2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air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272716" y="6304547"/>
            <a:ext cx="8598568" cy="336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jp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14061" l="0" r="0" t="13672"/>
          <a:stretch/>
        </p:blipFill>
        <p:spPr>
          <a:xfrm>
            <a:off x="785786" y="214290"/>
            <a:ext cx="7352294" cy="457203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04" name="Google Shape;104;p15"/>
          <p:cNvSpPr txBox="1"/>
          <p:nvPr/>
        </p:nvSpPr>
        <p:spPr>
          <a:xfrm>
            <a:off x="1000125" y="5214937"/>
            <a:ext cx="7500937" cy="120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Глобальна безкоштовна онлайн-база птахів з різних куточків світу, в яку кожен може вносити результати власних спостережень , приєднавшись до всесвітноьї спільноти орнітологів-активстів. Дана база містить 500 мільйонів спостережень.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368967" y="6448926"/>
            <a:ext cx="8566485" cy="272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00_F_224997179_Ouk9qpJiS1nbeWweKQFwT50cOA0AETeS.jpg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11132" l="25803" r="24230" t="18555"/>
          <a:stretch/>
        </p:blipFill>
        <p:spPr>
          <a:xfrm>
            <a:off x="2643142" y="1142984"/>
            <a:ext cx="6500858" cy="514351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12" name="Google Shape;112;p16"/>
          <p:cNvSpPr txBox="1"/>
          <p:nvPr/>
        </p:nvSpPr>
        <p:spPr>
          <a:xfrm>
            <a:off x="357187" y="285750"/>
            <a:ext cx="2571750" cy="1754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Паралельно пропонується додаток 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Merlin Bird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.Він дапоможе розпізнати понад 3 тисячі видів птахів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561474" y="6304548"/>
            <a:ext cx="8021052" cy="41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ghtsignal-futuristicnetworkloop1-4K_IMG.jpg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357187" y="428625"/>
            <a:ext cx="4143375" cy="2308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Chart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багатофункціональний безкоштовний застосунок, за допомогою якого можна здійснити віртуальну мандрівку космосом, а також дізнатися, які саме сузір'я на небосхилі на момент спостереження. </a:t>
            </a:r>
            <a:r>
              <a:rPr b="1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Chart  - вважають одним із найкращих освітніх застосунків у астрономії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50195" l="17570" r="67605" t="21484"/>
          <a:stretch/>
        </p:blipFill>
        <p:spPr>
          <a:xfrm>
            <a:off x="5643562" y="285750"/>
            <a:ext cx="2786062" cy="299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9961" l="19801" r="50000" t="57813"/>
          <a:stretch/>
        </p:blipFill>
        <p:spPr>
          <a:xfrm>
            <a:off x="357158" y="3071809"/>
            <a:ext cx="5786478" cy="347188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352925" y="6336632"/>
            <a:ext cx="8261685" cy="38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Чайковська Ірина Яківна, заступник директора з методичної роботи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авантаження.jpg"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571500" y="357187"/>
            <a:ext cx="4143375" cy="1754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iNaturalist: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найбільша онлайн-база та сканер об'єктів живої природи. Містить у своєму доступі 16 мільйонів результатів спостережень за 200 тисячами видів тварин і рослин нашої планети.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6250" l="0" r="7209" t="12695"/>
          <a:stretch/>
        </p:blipFill>
        <p:spPr>
          <a:xfrm>
            <a:off x="357158" y="2285992"/>
            <a:ext cx="8436532" cy="428628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545432" y="6288506"/>
            <a:ext cx="8261684" cy="43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1332_10_019_0004_600.jpg"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6248" l="7684" r="9406" t="14648"/>
          <a:stretch/>
        </p:blipFill>
        <p:spPr>
          <a:xfrm>
            <a:off x="354012" y="500062"/>
            <a:ext cx="8789987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500062" y="4357687"/>
            <a:ext cx="4572000" cy="2308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iLearn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це відкрита платформа з онлайн-курсами для підготовки до ЗНО для всіх, хто цього потребує і бажає навчатися. Ми прагнемо, щоб усі учні в Україні мали можливість вступити саме до тих ВНЗ, про які мріють, незалежно від місця проживання, навчального закладу чи соціального статусу.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214687" y="928687"/>
            <a:ext cx="45720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Гейміфікована плтаформа iLearn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5069304" y="6079958"/>
            <a:ext cx="3818021" cy="569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Чайковська Ірина Яківна, заступник директора з методичної роботи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23827" l="7684" r="8306" t="13670"/>
          <a:stretch/>
        </p:blipFill>
        <p:spPr>
          <a:xfrm>
            <a:off x="0" y="0"/>
            <a:ext cx="9144000" cy="40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42383" l="30197" r="29722" t="37109"/>
          <a:stretch/>
        </p:blipFill>
        <p:spPr>
          <a:xfrm>
            <a:off x="1500166" y="4357694"/>
            <a:ext cx="6208264" cy="17859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224589" y="6304546"/>
            <a:ext cx="8726906" cy="416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14062" l="7136" r="23681" t="12695"/>
          <a:stretch/>
        </p:blipFill>
        <p:spPr>
          <a:xfrm>
            <a:off x="0" y="0"/>
            <a:ext cx="9001125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3714750" y="5657850"/>
            <a:ext cx="51435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1,5 годинна подорож в минуле у захоплюючому 5-D форматі і відкриття для себе 7 епох становлення української нації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 txBox="1"/>
          <p:nvPr>
            <p:ph idx="11" type="ftr"/>
          </p:nvPr>
        </p:nvSpPr>
        <p:spPr>
          <a:xfrm>
            <a:off x="204536" y="5903496"/>
            <a:ext cx="2895600" cy="954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