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93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18.jp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вчитель&quot;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54042" t="0"/>
          <a:stretch/>
        </p:blipFill>
        <p:spPr>
          <a:xfrm>
            <a:off x="357187" y="3500437"/>
            <a:ext cx="12144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16014" l="73573" r="1438" t="11716"/>
          <a:stretch/>
        </p:blipFill>
        <p:spPr>
          <a:xfrm>
            <a:off x="2428875" y="1500187"/>
            <a:ext cx="314325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571750" y="4929187"/>
            <a:ext cx="1071562" cy="107156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езультат пошуку зображень за запитом &quot;учні&quot;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7875" y="3286125"/>
            <a:ext cx="300037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714375" y="214312"/>
            <a:ext cx="77152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Classroom – онлайн клас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ефективного навчання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43359" l="87890" r="4052" t="49804"/>
          <a:stretch/>
        </p:blipFill>
        <p:spPr>
          <a:xfrm>
            <a:off x="357187" y="285750"/>
            <a:ext cx="1795462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5857884" y="6000768"/>
            <a:ext cx="2895600" cy="650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6248400" y="57864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43359" l="0" r="1855" t="0"/>
          <a:stretch/>
        </p:blipFill>
        <p:spPr>
          <a:xfrm>
            <a:off x="214312" y="2071687"/>
            <a:ext cx="8759825" cy="443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4">
            <a:alphaModFix/>
          </a:blip>
          <a:srcRect b="38475" l="71777" r="22360" t="49804"/>
          <a:stretch/>
        </p:blipFill>
        <p:spPr>
          <a:xfrm>
            <a:off x="7500937" y="357187"/>
            <a:ext cx="1000125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642937" y="2928937"/>
            <a:ext cx="2643187" cy="428625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7215187" y="2928937"/>
            <a:ext cx="1928812" cy="28575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214437" y="642937"/>
            <a:ext cx="5715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Віртуальне сховище даних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/>
          <p:nvPr>
            <p:ph idx="11" type="ftr"/>
          </p:nvPr>
        </p:nvSpPr>
        <p:spPr>
          <a:xfrm>
            <a:off x="5857884" y="592933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0"/>
            <a:ext cx="9231312" cy="63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>
            <a:off x="500062" y="3857625"/>
            <a:ext cx="1071562" cy="35718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2857500" y="3929062"/>
            <a:ext cx="1071562" cy="35718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1" type="ftr"/>
          </p:nvPr>
        </p:nvSpPr>
        <p:spPr>
          <a:xfrm>
            <a:off x="5715008" y="57864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472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>
            <a:off x="4857750" y="857250"/>
            <a:ext cx="1214437" cy="4286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2928937" y="3214687"/>
            <a:ext cx="1428750" cy="642937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/>
          <p:nvPr>
            <p:ph idx="11" type="ftr"/>
          </p:nvPr>
        </p:nvSpPr>
        <p:spPr>
          <a:xfrm>
            <a:off x="6248400" y="592933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0062"/>
            <a:ext cx="9144000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/>
          <p:nvPr/>
        </p:nvSpPr>
        <p:spPr>
          <a:xfrm>
            <a:off x="3143250" y="1214437"/>
            <a:ext cx="928687" cy="4286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8286750" y="3143250"/>
            <a:ext cx="857250" cy="300037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/>
          <p:nvPr>
            <p:ph idx="11" type="ftr"/>
          </p:nvPr>
        </p:nvSpPr>
        <p:spPr>
          <a:xfrm>
            <a:off x="5000628" y="55721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297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idx="11" type="ftr"/>
          </p:nvPr>
        </p:nvSpPr>
        <p:spPr>
          <a:xfrm>
            <a:off x="0" y="600076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214282" y="571501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32615" l="0" r="1169" t="11717"/>
          <a:stretch/>
        </p:blipFill>
        <p:spPr>
          <a:xfrm>
            <a:off x="0" y="285750"/>
            <a:ext cx="9023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7000875" y="0"/>
            <a:ext cx="1214437" cy="100012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59765" l="63176" r="0" t="0"/>
          <a:stretch/>
        </p:blipFill>
        <p:spPr>
          <a:xfrm>
            <a:off x="2857488" y="3357562"/>
            <a:ext cx="479107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2500312" y="5214937"/>
            <a:ext cx="1500187" cy="5715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0" y="62865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22851" l="28550" r="32465" t="31250"/>
          <a:stretch/>
        </p:blipFill>
        <p:spPr>
          <a:xfrm>
            <a:off x="857250" y="857250"/>
            <a:ext cx="7372350" cy="48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42859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17462"/>
            <a:ext cx="91313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4000500" y="857250"/>
            <a:ext cx="857250" cy="50006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6248400" y="40719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6000760" y="58578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1" type="ftr"/>
          </p:nvPr>
        </p:nvSpPr>
        <p:spPr>
          <a:xfrm>
            <a:off x="6248400" y="58578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248400" y="55721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4294" l="0" r="33015" t="0"/>
          <a:stretch/>
        </p:blipFill>
        <p:spPr>
          <a:xfrm>
            <a:off x="71437" y="-85725"/>
            <a:ext cx="8929687" cy="69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2357437" y="6286500"/>
            <a:ext cx="1285875" cy="35718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286250" y="1428750"/>
            <a:ext cx="2214562" cy="35718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578644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idx="11" type="ftr"/>
          </p:nvPr>
        </p:nvSpPr>
        <p:spPr>
          <a:xfrm>
            <a:off x="6072198" y="58578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