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итульный слайд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Два объекта" type="twoObj">
  <p:cSld name="TWO_OBJECTS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1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70" name="Google Shape;70;p11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раздела" type="secHead">
  <p:cSld name="SECTION_HEADER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объект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Вертикальный заголовок и текст" type="vertTitleAndTx">
  <p:cSld name="VERTICAL_TITLE_AND_VERTICAL_TEXT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вертикальный текст" type="vertTx">
  <p:cSld name="VERTICAL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 rot="5400000">
            <a:off x="2309019" y="-251619"/>
            <a:ext cx="4525962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Рисунок с подписью" type="picTx">
  <p:cSld name="PICTURE_WITH_CAPTION_TEXT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6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39" name="Google Shape;39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Объект с подписью" type="objTx">
  <p:cSld name="OBJECT_WITH_CAPTION_TEX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7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45" name="Google Shape;45;p7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Пустой слайд" type="blank">
  <p:cSld name="BLANK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олько заголовок" type="titleOnly">
  <p:cSld name="TITLE_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Сравнение" type="twoTxTwoObj">
  <p:cSld name="TWO_OBJECTS_WITH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61" name="Google Shape;61;p10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62" name="Google Shape;62;p10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63" name="Google Shape;63;p10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64" name="Google Shape;64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/>
        </p:nvSpPr>
        <p:spPr>
          <a:xfrm>
            <a:off x="0" y="0"/>
            <a:ext cx="9144000" cy="4857750"/>
          </a:xfrm>
          <a:prstGeom prst="rect">
            <a:avLst/>
          </a:prstGeom>
          <a:solidFill>
            <a:schemeClr val="accent1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3"/>
          <p:cNvSpPr txBox="1"/>
          <p:nvPr/>
        </p:nvSpPr>
        <p:spPr>
          <a:xfrm>
            <a:off x="0" y="4714875"/>
            <a:ext cx="9144000" cy="2143125"/>
          </a:xfrm>
          <a:prstGeom prst="rect">
            <a:avLst/>
          </a:prstGeom>
          <a:solidFill>
            <a:srgbClr val="404040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3"/>
          <p:cNvSpPr txBox="1"/>
          <p:nvPr/>
        </p:nvSpPr>
        <p:spPr>
          <a:xfrm>
            <a:off x="0" y="5500687"/>
            <a:ext cx="9144000" cy="142875"/>
          </a:xfrm>
          <a:prstGeom prst="rect">
            <a:avLst/>
          </a:prstGeom>
          <a:solidFill>
            <a:schemeClr val="lt1"/>
          </a:solidFill>
          <a:ln cap="flat" cmpd="sng" w="571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13"/>
          <p:cNvSpPr txBox="1"/>
          <p:nvPr/>
        </p:nvSpPr>
        <p:spPr>
          <a:xfrm>
            <a:off x="7786687" y="500062"/>
            <a:ext cx="785812" cy="2500312"/>
          </a:xfrm>
          <a:prstGeom prst="rect">
            <a:avLst/>
          </a:prstGeom>
          <a:solidFill>
            <a:srgbClr val="404040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13"/>
          <p:cNvSpPr/>
          <p:nvPr/>
        </p:nvSpPr>
        <p:spPr>
          <a:xfrm>
            <a:off x="7858125" y="571500"/>
            <a:ext cx="642937" cy="714375"/>
          </a:xfrm>
          <a:prstGeom prst="ellipse">
            <a:avLst/>
          </a:prstGeom>
          <a:solidFill>
            <a:srgbClr val="FF0000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13"/>
          <p:cNvSpPr/>
          <p:nvPr/>
        </p:nvSpPr>
        <p:spPr>
          <a:xfrm>
            <a:off x="7858125" y="1357312"/>
            <a:ext cx="642937" cy="714375"/>
          </a:xfrm>
          <a:prstGeom prst="ellipse">
            <a:avLst/>
          </a:prstGeom>
          <a:solidFill>
            <a:srgbClr val="FFFF00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13"/>
          <p:cNvSpPr/>
          <p:nvPr/>
        </p:nvSpPr>
        <p:spPr>
          <a:xfrm>
            <a:off x="7858125" y="2214562"/>
            <a:ext cx="642937" cy="714375"/>
          </a:xfrm>
          <a:prstGeom prst="ellipse">
            <a:avLst/>
          </a:prstGeom>
          <a:solidFill>
            <a:srgbClr val="00B050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13"/>
          <p:cNvSpPr txBox="1"/>
          <p:nvPr/>
        </p:nvSpPr>
        <p:spPr>
          <a:xfrm>
            <a:off x="8072437" y="3000375"/>
            <a:ext cx="214312" cy="1714500"/>
          </a:xfrm>
          <a:prstGeom prst="rect">
            <a:avLst/>
          </a:prstGeom>
          <a:solidFill>
            <a:srgbClr val="0D0D0D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C:\Program Files (x86)\Microsoft Office\MEDIA\CAGCAT10\j0212957.wmf" id="92" name="Google Shape;92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>
            <a:off x="714375" y="4000500"/>
            <a:ext cx="1830387" cy="11493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Program Files (x86)\Microsoft Office\MEDIA\CAGCAT10\j0212957.wmf" id="93" name="Google Shape;93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>
            <a:off x="1285875" y="5357812"/>
            <a:ext cx="1830387" cy="1149350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13"/>
          <p:cNvSpPr txBox="1"/>
          <p:nvPr/>
        </p:nvSpPr>
        <p:spPr>
          <a:xfrm>
            <a:off x="214312" y="357187"/>
            <a:ext cx="6715125" cy="15700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libri"/>
              <a:buNone/>
            </a:pPr>
            <a:r>
              <a:rPr b="1" i="0" lang="en-US" sz="3200" u="sng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АНІМАЦІЯ</a:t>
            </a:r>
            <a:r>
              <a:rPr b="1" i="0" lang="en-US" sz="3200" u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– динамічний візуальний ефект , доданий до тексту або графічного об'єкта слайда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4"/>
          <p:cNvSpPr/>
          <p:nvPr/>
        </p:nvSpPr>
        <p:spPr>
          <a:xfrm>
            <a:off x="571500" y="1285875"/>
            <a:ext cx="1071562" cy="1000125"/>
          </a:xfrm>
          <a:prstGeom prst="cube">
            <a:avLst>
              <a:gd fmla="val 25000" name="adj"/>
            </a:avLst>
          </a:prstGeom>
          <a:solidFill>
            <a:schemeClr val="accent1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alibri"/>
              <a:buNone/>
            </a:pPr>
            <a:r>
              <a:rPr b="1" i="0" lang="en-US" sz="32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/>
          </a:p>
        </p:txBody>
      </p:sp>
      <p:sp>
        <p:nvSpPr>
          <p:cNvPr id="100" name="Google Shape;100;p14"/>
          <p:cNvSpPr/>
          <p:nvPr/>
        </p:nvSpPr>
        <p:spPr>
          <a:xfrm>
            <a:off x="1928812" y="1285875"/>
            <a:ext cx="1071562" cy="1000125"/>
          </a:xfrm>
          <a:prstGeom prst="cube">
            <a:avLst>
              <a:gd fmla="val 25000" name="adj"/>
            </a:avLst>
          </a:prstGeom>
          <a:solidFill>
            <a:schemeClr val="accent1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alibri"/>
              <a:buNone/>
            </a:pPr>
            <a:r>
              <a:rPr b="1" i="0" lang="en-US" sz="32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/>
          </a:p>
        </p:txBody>
      </p:sp>
      <p:sp>
        <p:nvSpPr>
          <p:cNvPr id="101" name="Google Shape;101;p14"/>
          <p:cNvSpPr/>
          <p:nvPr/>
        </p:nvSpPr>
        <p:spPr>
          <a:xfrm>
            <a:off x="3286125" y="1285875"/>
            <a:ext cx="1071562" cy="1000125"/>
          </a:xfrm>
          <a:prstGeom prst="cube">
            <a:avLst>
              <a:gd fmla="val 25000" name="adj"/>
            </a:avLst>
          </a:prstGeom>
          <a:solidFill>
            <a:schemeClr val="accent1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alibri"/>
              <a:buNone/>
            </a:pPr>
            <a:r>
              <a:rPr b="1" i="0" lang="en-US" sz="32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endParaRPr/>
          </a:p>
        </p:txBody>
      </p:sp>
      <p:sp>
        <p:nvSpPr>
          <p:cNvPr id="102" name="Google Shape;102;p14"/>
          <p:cNvSpPr/>
          <p:nvPr/>
        </p:nvSpPr>
        <p:spPr>
          <a:xfrm>
            <a:off x="4714875" y="1285875"/>
            <a:ext cx="1071562" cy="1000125"/>
          </a:xfrm>
          <a:prstGeom prst="cube">
            <a:avLst>
              <a:gd fmla="val 25000" name="adj"/>
            </a:avLst>
          </a:prstGeom>
          <a:solidFill>
            <a:schemeClr val="accent1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alibri"/>
              <a:buNone/>
            </a:pPr>
            <a:r>
              <a:rPr b="1" i="0" lang="en-US" sz="32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endParaRPr/>
          </a:p>
        </p:txBody>
      </p:sp>
      <p:sp>
        <p:nvSpPr>
          <p:cNvPr id="103" name="Google Shape;103;p14"/>
          <p:cNvSpPr/>
          <p:nvPr/>
        </p:nvSpPr>
        <p:spPr>
          <a:xfrm>
            <a:off x="6143625" y="1285875"/>
            <a:ext cx="1071562" cy="1000125"/>
          </a:xfrm>
          <a:prstGeom prst="cube">
            <a:avLst>
              <a:gd fmla="val 25000" name="adj"/>
            </a:avLst>
          </a:prstGeom>
          <a:solidFill>
            <a:schemeClr val="accent1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alibri"/>
              <a:buNone/>
            </a:pPr>
            <a:r>
              <a:rPr b="1" i="0" lang="en-US" sz="32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5</a:t>
            </a:r>
            <a:endParaRPr/>
          </a:p>
        </p:txBody>
      </p:sp>
      <p:sp>
        <p:nvSpPr>
          <p:cNvPr id="104" name="Google Shape;104;p14"/>
          <p:cNvSpPr txBox="1"/>
          <p:nvPr/>
        </p:nvSpPr>
        <p:spPr>
          <a:xfrm>
            <a:off x="1000125" y="214312"/>
            <a:ext cx="7786687" cy="9540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b="1" i="0" lang="en-US" sz="2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ТРИГЕРИ </a:t>
            </a:r>
            <a:r>
              <a:rPr b="1" i="0" lang="en-US" sz="28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– анімаційний ефект, що спрацьовує після клацання мишею на об’єкті</a:t>
            </a:r>
            <a:endParaRPr/>
          </a:p>
        </p:txBody>
      </p:sp>
      <p:sp>
        <p:nvSpPr>
          <p:cNvPr id="105" name="Google Shape;105;p14"/>
          <p:cNvSpPr/>
          <p:nvPr/>
        </p:nvSpPr>
        <p:spPr>
          <a:xfrm>
            <a:off x="7500937" y="1285875"/>
            <a:ext cx="1071562" cy="1000125"/>
          </a:xfrm>
          <a:prstGeom prst="cube">
            <a:avLst>
              <a:gd fmla="val 25000" name="adj"/>
            </a:avLst>
          </a:prstGeom>
          <a:solidFill>
            <a:schemeClr val="accent1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alibri"/>
              <a:buNone/>
            </a:pPr>
            <a:r>
              <a:rPr b="1" i="0" lang="en-US" sz="3200" u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6</a:t>
            </a:r>
            <a:endParaRPr/>
          </a:p>
        </p:txBody>
      </p:sp>
      <p:sp>
        <p:nvSpPr>
          <p:cNvPr id="106" name="Google Shape;106;p14"/>
          <p:cNvSpPr txBox="1"/>
          <p:nvPr/>
        </p:nvSpPr>
        <p:spPr>
          <a:xfrm>
            <a:off x="1214437" y="5857875"/>
            <a:ext cx="1428750" cy="428625"/>
          </a:xfrm>
          <a:prstGeom prst="rect">
            <a:avLst/>
          </a:prstGeom>
          <a:solidFill>
            <a:schemeClr val="accent1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3200"/>
              <a:buFont typeface="Calibri"/>
              <a:buNone/>
            </a:pPr>
            <a:r>
              <a:rPr b="1" i="0" lang="en-US" sz="3200" u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/>
          </a:p>
        </p:txBody>
      </p:sp>
      <p:sp>
        <p:nvSpPr>
          <p:cNvPr id="107" name="Google Shape;107;p14"/>
          <p:cNvSpPr txBox="1"/>
          <p:nvPr/>
        </p:nvSpPr>
        <p:spPr>
          <a:xfrm>
            <a:off x="2500312" y="5429250"/>
            <a:ext cx="1428750" cy="428625"/>
          </a:xfrm>
          <a:prstGeom prst="rect">
            <a:avLst/>
          </a:prstGeom>
          <a:solidFill>
            <a:schemeClr val="accent1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3200"/>
              <a:buFont typeface="Calibri"/>
              <a:buNone/>
            </a:pPr>
            <a:r>
              <a:rPr b="1" i="0" lang="en-US" sz="3200" u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/>
          </a:p>
        </p:txBody>
      </p:sp>
      <p:sp>
        <p:nvSpPr>
          <p:cNvPr id="108" name="Google Shape;108;p14"/>
          <p:cNvSpPr txBox="1"/>
          <p:nvPr/>
        </p:nvSpPr>
        <p:spPr>
          <a:xfrm>
            <a:off x="3786187" y="5000625"/>
            <a:ext cx="1428750" cy="428625"/>
          </a:xfrm>
          <a:prstGeom prst="rect">
            <a:avLst/>
          </a:prstGeom>
          <a:solidFill>
            <a:schemeClr val="accent1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3200"/>
              <a:buFont typeface="Calibri"/>
              <a:buNone/>
            </a:pPr>
            <a:r>
              <a:rPr b="1" i="0" lang="en-US" sz="3200" u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endParaRPr/>
          </a:p>
        </p:txBody>
      </p:sp>
      <p:sp>
        <p:nvSpPr>
          <p:cNvPr id="109" name="Google Shape;109;p14"/>
          <p:cNvSpPr txBox="1"/>
          <p:nvPr/>
        </p:nvSpPr>
        <p:spPr>
          <a:xfrm>
            <a:off x="5072062" y="4572000"/>
            <a:ext cx="1428750" cy="428625"/>
          </a:xfrm>
          <a:prstGeom prst="rect">
            <a:avLst/>
          </a:prstGeom>
          <a:solidFill>
            <a:schemeClr val="accent1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3200"/>
              <a:buFont typeface="Calibri"/>
              <a:buNone/>
            </a:pPr>
            <a:r>
              <a:rPr b="1" i="0" lang="en-US" sz="3200" u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endParaRPr/>
          </a:p>
        </p:txBody>
      </p:sp>
      <p:sp>
        <p:nvSpPr>
          <p:cNvPr id="110" name="Google Shape;110;p14"/>
          <p:cNvSpPr txBox="1"/>
          <p:nvPr/>
        </p:nvSpPr>
        <p:spPr>
          <a:xfrm>
            <a:off x="6286500" y="4143375"/>
            <a:ext cx="1428750" cy="428625"/>
          </a:xfrm>
          <a:prstGeom prst="rect">
            <a:avLst/>
          </a:prstGeom>
          <a:solidFill>
            <a:schemeClr val="accent1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3200"/>
              <a:buFont typeface="Calibri"/>
              <a:buNone/>
            </a:pPr>
            <a:r>
              <a:rPr b="1" i="0" lang="en-US" sz="3200" u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5</a:t>
            </a:r>
            <a:endParaRPr/>
          </a:p>
        </p:txBody>
      </p:sp>
      <p:sp>
        <p:nvSpPr>
          <p:cNvPr id="111" name="Google Shape;111;p14"/>
          <p:cNvSpPr txBox="1"/>
          <p:nvPr/>
        </p:nvSpPr>
        <p:spPr>
          <a:xfrm>
            <a:off x="7500937" y="3714750"/>
            <a:ext cx="1428750" cy="428625"/>
          </a:xfrm>
          <a:prstGeom prst="rect">
            <a:avLst/>
          </a:prstGeom>
          <a:solidFill>
            <a:schemeClr val="accent1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3200"/>
              <a:buFont typeface="Calibri"/>
              <a:buNone/>
            </a:pPr>
            <a:r>
              <a:rPr b="1" i="0" lang="en-US" sz="3200" u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6</a:t>
            </a:r>
            <a:endParaRPr/>
          </a:p>
        </p:txBody>
      </p:sp>
      <p:pic>
        <p:nvPicPr>
          <p:cNvPr descr="завантаження.jpg" id="112" name="Google Shape;112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85750" y="2571750"/>
            <a:ext cx="1643062" cy="2193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mph" presetID="8" presetSubtype="0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